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29"/>
  </p:notesMasterIdLst>
  <p:handoutMasterIdLst>
    <p:handoutMasterId r:id="rId30"/>
  </p:handoutMasterIdLst>
  <p:sldIdLst>
    <p:sldId id="415" r:id="rId3"/>
    <p:sldId id="416" r:id="rId4"/>
    <p:sldId id="418" r:id="rId5"/>
    <p:sldId id="417" r:id="rId6"/>
    <p:sldId id="419" r:id="rId7"/>
    <p:sldId id="420" r:id="rId8"/>
    <p:sldId id="421" r:id="rId9"/>
    <p:sldId id="422" r:id="rId10"/>
    <p:sldId id="437" r:id="rId11"/>
    <p:sldId id="423" r:id="rId12"/>
    <p:sldId id="424" r:id="rId13"/>
    <p:sldId id="425" r:id="rId14"/>
    <p:sldId id="426" r:id="rId15"/>
    <p:sldId id="430" r:id="rId16"/>
    <p:sldId id="438" r:id="rId17"/>
    <p:sldId id="428" r:id="rId18"/>
    <p:sldId id="427" r:id="rId19"/>
    <p:sldId id="429" r:id="rId20"/>
    <p:sldId id="431" r:id="rId21"/>
    <p:sldId id="432" r:id="rId22"/>
    <p:sldId id="439" r:id="rId23"/>
    <p:sldId id="436" r:id="rId24"/>
    <p:sldId id="434" r:id="rId25"/>
    <p:sldId id="435" r:id="rId26"/>
    <p:sldId id="433" r:id="rId27"/>
    <p:sldId id="440" r:id="rId2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B7"/>
    <a:srgbClr val="BFBFBF"/>
    <a:srgbClr val="7F7F7F"/>
    <a:srgbClr val="F4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2" autoAdjust="0"/>
    <p:restoredTop sz="94660"/>
  </p:normalViewPr>
  <p:slideViewPr>
    <p:cSldViewPr showGuides="1">
      <p:cViewPr varScale="1">
        <p:scale>
          <a:sx n="90" d="100"/>
          <a:sy n="90" d="100"/>
        </p:scale>
        <p:origin x="816" y="78"/>
      </p:cViewPr>
      <p:guideLst>
        <p:guide orient="horz" pos="1667"/>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Regular" panose="020B0500000000000000" charset="-122"/>
              <a:ea typeface="思源宋体 CN SemiBold" panose="02020600000000000000" charset="-122"/>
              <a:cs typeface="思源黑体 CN Regular" panose="020B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Regular" panose="020B0500000000000000" charset="-122"/>
              </a:rPr>
              <a:t>2021/3/30</a:t>
            </a:fld>
            <a:endParaRPr lang="zh-CN" altLang="en-US">
              <a:latin typeface="思源黑体 CN Regular" panose="020B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Regular" panose="020B0500000000000000" charset="-122"/>
              <a:ea typeface="思源宋体 CN SemiBold" panose="02020600000000000000" charset="-122"/>
              <a:cs typeface="思源黑体 CN Regular" panose="020B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Regular" panose="020B0500000000000000" charset="-122"/>
              </a:rPr>
              <a:t>‹#›</a:t>
            </a:fld>
            <a:endParaRPr lang="zh-CN" altLang="en-US">
              <a:latin typeface="思源黑体 CN Regular" panose="020B0500000000000000" charset="-122"/>
            </a:endParaRPr>
          </a:p>
        </p:txBody>
      </p:sp>
    </p:spTree>
    <p:extLst>
      <p:ext uri="{BB962C8B-B14F-4D97-AF65-F5344CB8AC3E}">
        <p14:creationId xmlns:p14="http://schemas.microsoft.com/office/powerpoint/2010/main" val="4248110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Regular" panose="020B0500000000000000" charset="-122"/>
                <a:ea typeface="思源宋体 CN SemiBold" panose="02020600000000000000" charset="-122"/>
                <a:cs typeface="思源黑体 CN Regular" panose="020B05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Regular" panose="020B0500000000000000" charset="-122"/>
                <a:ea typeface="思源宋体 CN SemiBold" panose="02020600000000000000" charset="-122"/>
                <a:cs typeface="思源黑体 CN Regular" panose="020B0500000000000000" charset="-122"/>
              </a:defRPr>
            </a:lvl1pPr>
          </a:lstStyle>
          <a:p>
            <a:fld id="{DD971AC5-4396-4B2B-A6C9-486DD554634A}" type="datetimeFigureOut">
              <a:rPr lang="zh-CN" altLang="en-US" smtClean="0"/>
              <a:t>2021/3/30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Regular" panose="020B0500000000000000" charset="-122"/>
                <a:ea typeface="思源宋体 CN SemiBold" panose="02020600000000000000" charset="-122"/>
                <a:cs typeface="思源黑体 CN Regular" panose="020B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Regular" panose="020B0500000000000000" charset="-122"/>
                <a:ea typeface="思源宋体 CN SemiBold" panose="02020600000000000000" charset="-122"/>
                <a:cs typeface="思源黑体 CN Regular" panose="020B0500000000000000" charset="-122"/>
              </a:defRPr>
            </a:lvl1pPr>
          </a:lstStyle>
          <a:p>
            <a:fld id="{1D542744-291E-48B5-9EFE-2CB54AA5BE41}" type="slidenum">
              <a:rPr lang="zh-CN" altLang="en-US" smtClean="0"/>
              <a:t>‹#›</a:t>
            </a:fld>
            <a:endParaRPr lang="zh-CN" altLang="en-US"/>
          </a:p>
        </p:txBody>
      </p:sp>
    </p:spTree>
    <p:extLst>
      <p:ext uri="{BB962C8B-B14F-4D97-AF65-F5344CB8AC3E}">
        <p14:creationId xmlns:p14="http://schemas.microsoft.com/office/powerpoint/2010/main" val="143704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1pPr>
    <a:lvl2pPr marL="457200" algn="l" defTabSz="914400" rtl="0" eaLnBrk="1" latinLnBrk="0" hangingPunct="1">
      <a:defRPr sz="12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2pPr>
    <a:lvl3pPr marL="914400" algn="l" defTabSz="914400" rtl="0" eaLnBrk="1" latinLnBrk="0" hangingPunct="1">
      <a:defRPr sz="12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3pPr>
    <a:lvl4pPr marL="1371600" algn="l" defTabSz="914400" rtl="0" eaLnBrk="1" latinLnBrk="0" hangingPunct="1">
      <a:defRPr sz="12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4pPr>
    <a:lvl5pPr marL="1828800" algn="l" defTabSz="914400" rtl="0" eaLnBrk="1" latinLnBrk="0" hangingPunct="1">
      <a:defRPr sz="12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BC52BD4-4363-4F8D-A54F-C1F3BCA3915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542744-291E-48B5-9EFE-2CB54AA5BE4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6C7D1EE-58C5-4484-A400-D40AC2181756}" type="datetimeFigureOut">
              <a:rPr lang="zh-CN" altLang="en-US" smtClean="0"/>
              <a:t>2021/3/30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D30BE2-2305-4090-8C6B-386B5A3DB973}" type="slidenum">
              <a:rPr lang="zh-CN" altLang="en-US" smtClean="0"/>
              <a:t>‹#›</a:t>
            </a:fld>
            <a:endParaRPr lang="zh-CN" altLang="en-US"/>
          </a:p>
        </p:txBody>
      </p:sp>
      <p:sp>
        <p:nvSpPr>
          <p:cNvPr id="12" name="矩形 11"/>
          <p:cNvSpPr/>
          <p:nvPr userDrawn="1"/>
        </p:nvSpPr>
        <p:spPr>
          <a:xfrm>
            <a:off x="1056192" y="517634"/>
            <a:ext cx="4031873" cy="253916"/>
          </a:xfrm>
          <a:prstGeom prst="rect">
            <a:avLst/>
          </a:prstGeom>
        </p:spPr>
        <p:txBody>
          <a:bodyPr wrap="square" lIns="68580" tIns="34290" rIns="68580" bIns="34290">
            <a:spAutoFit/>
          </a:bodyPr>
          <a:lstStyle/>
          <a:p>
            <a:r>
              <a:rPr lang="en-US" altLang="zh-CN" sz="1200" dirty="0">
                <a:solidFill>
                  <a:schemeClr val="accent2"/>
                </a:solidFill>
                <a:cs typeface="思源黑体 CN Regular" panose="020B0500000000000000" charset="-122"/>
              </a:rPr>
              <a:t>Lorem Ipsum is simply dummy text of the printing.</a:t>
            </a:r>
            <a:endParaRPr lang="zh-CN" altLang="en-US" sz="1200" dirty="0">
              <a:solidFill>
                <a:schemeClr val="accent2"/>
              </a:solidFill>
              <a:cs typeface="思源黑体 CN Regular" panose="020B0500000000000000" charset="-122"/>
            </a:endParaRPr>
          </a:p>
        </p:txBody>
      </p:sp>
      <p:sp>
        <p:nvSpPr>
          <p:cNvPr id="13" name="矩形 12"/>
          <p:cNvSpPr/>
          <p:nvPr userDrawn="1"/>
        </p:nvSpPr>
        <p:spPr>
          <a:xfrm>
            <a:off x="1056192" y="272684"/>
            <a:ext cx="2244637" cy="300083"/>
          </a:xfrm>
          <a:prstGeom prst="rect">
            <a:avLst/>
          </a:prstGeom>
        </p:spPr>
        <p:txBody>
          <a:bodyPr wrap="square" lIns="68580" tIns="34290" rIns="68580" bIns="34290">
            <a:spAutoFit/>
          </a:bodyPr>
          <a:lstStyle/>
          <a:p>
            <a:r>
              <a:rPr lang="en-US" altLang="zh-CN" sz="1500" dirty="0">
                <a:solidFill>
                  <a:schemeClr val="accent2"/>
                </a:solidFill>
                <a:latin typeface="+mj-lt"/>
                <a:cs typeface="思源黑体 CN Regular" panose="020B0500000000000000" charset="-122"/>
              </a:rPr>
              <a:t>Click to enter your title</a:t>
            </a:r>
            <a:endParaRPr lang="zh-CN" altLang="en-US" sz="1500" dirty="0">
              <a:solidFill>
                <a:schemeClr val="accent2"/>
              </a:solidFill>
              <a:latin typeface="+mj-lt"/>
              <a:cs typeface="思源黑体 CN Regular" panose="020B0500000000000000" charset="-122"/>
            </a:endParaRPr>
          </a:p>
        </p:txBody>
      </p:sp>
      <p:grpSp>
        <p:nvGrpSpPr>
          <p:cNvPr id="14" name="组合 22"/>
          <p:cNvGrpSpPr/>
          <p:nvPr userDrawn="1"/>
        </p:nvGrpSpPr>
        <p:grpSpPr>
          <a:xfrm>
            <a:off x="458473" y="191222"/>
            <a:ext cx="469125" cy="590988"/>
            <a:chOff x="355601" y="252413"/>
            <a:chExt cx="812800" cy="1023938"/>
          </a:xfrm>
          <a:solidFill>
            <a:schemeClr val="accent2"/>
          </a:solidFill>
        </p:grpSpPr>
        <p:sp>
          <p:nvSpPr>
            <p:cNvPr id="15" name="Freeform 5"/>
            <p:cNvSpPr/>
            <p:nvPr/>
          </p:nvSpPr>
          <p:spPr bwMode="auto">
            <a:xfrm>
              <a:off x="796926" y="252413"/>
              <a:ext cx="58738" cy="138113"/>
            </a:xfrm>
            <a:custGeom>
              <a:avLst/>
              <a:gdLst>
                <a:gd name="T0" fmla="*/ 13 w 27"/>
                <a:gd name="T1" fmla="*/ 1 h 64"/>
                <a:gd name="T2" fmla="*/ 3 w 27"/>
                <a:gd name="T3" fmla="*/ 61 h 64"/>
                <a:gd name="T4" fmla="*/ 11 w 27"/>
                <a:gd name="T5" fmla="*/ 44 h 64"/>
                <a:gd name="T6" fmla="*/ 16 w 27"/>
                <a:gd name="T7" fmla="*/ 15 h 64"/>
                <a:gd name="T8" fmla="*/ 26 w 27"/>
                <a:gd name="T9" fmla="*/ 1 h 64"/>
                <a:gd name="T10" fmla="*/ 13 w 27"/>
                <a:gd name="T11" fmla="*/ 1 h 64"/>
              </a:gdLst>
              <a:ahLst/>
              <a:cxnLst>
                <a:cxn ang="0">
                  <a:pos x="T0" y="T1"/>
                </a:cxn>
                <a:cxn ang="0">
                  <a:pos x="T2" y="T3"/>
                </a:cxn>
                <a:cxn ang="0">
                  <a:pos x="T4" y="T5"/>
                </a:cxn>
                <a:cxn ang="0">
                  <a:pos x="T6" y="T7"/>
                </a:cxn>
                <a:cxn ang="0">
                  <a:pos x="T8" y="T9"/>
                </a:cxn>
                <a:cxn ang="0">
                  <a:pos x="T10" y="T11"/>
                </a:cxn>
              </a:cxnLst>
              <a:rect l="0" t="0" r="r" b="b"/>
              <a:pathLst>
                <a:path w="27" h="64">
                  <a:moveTo>
                    <a:pt x="13" y="1"/>
                  </a:moveTo>
                  <a:cubicBezTo>
                    <a:pt x="9" y="21"/>
                    <a:pt x="0" y="41"/>
                    <a:pt x="3" y="61"/>
                  </a:cubicBezTo>
                  <a:cubicBezTo>
                    <a:pt x="14" y="64"/>
                    <a:pt x="10" y="51"/>
                    <a:pt x="11" y="44"/>
                  </a:cubicBezTo>
                  <a:cubicBezTo>
                    <a:pt x="12" y="35"/>
                    <a:pt x="16" y="24"/>
                    <a:pt x="16" y="15"/>
                  </a:cubicBezTo>
                  <a:cubicBezTo>
                    <a:pt x="19" y="10"/>
                    <a:pt x="27" y="10"/>
                    <a:pt x="26" y="1"/>
                  </a:cubicBezTo>
                  <a:cubicBezTo>
                    <a:pt x="19" y="0"/>
                    <a:pt x="20"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思源黑体 CN Regular" panose="020B0500000000000000" charset="-122"/>
              </a:endParaRPr>
            </a:p>
          </p:txBody>
        </p:sp>
        <p:sp>
          <p:nvSpPr>
            <p:cNvPr id="16" name="Freeform 6"/>
            <p:cNvSpPr/>
            <p:nvPr/>
          </p:nvSpPr>
          <p:spPr bwMode="auto">
            <a:xfrm>
              <a:off x="584201" y="274638"/>
              <a:ext cx="74613" cy="103188"/>
            </a:xfrm>
            <a:custGeom>
              <a:avLst/>
              <a:gdLst>
                <a:gd name="T0" fmla="*/ 3 w 34"/>
                <a:gd name="T1" fmla="*/ 0 h 48"/>
                <a:gd name="T2" fmla="*/ 16 w 34"/>
                <a:gd name="T3" fmla="*/ 30 h 48"/>
                <a:gd name="T4" fmla="*/ 30 w 34"/>
                <a:gd name="T5" fmla="*/ 48 h 48"/>
                <a:gd name="T6" fmla="*/ 34 w 34"/>
                <a:gd name="T7" fmla="*/ 39 h 48"/>
                <a:gd name="T8" fmla="*/ 9 w 34"/>
                <a:gd name="T9" fmla="*/ 0 h 48"/>
                <a:gd name="T10" fmla="*/ 3 w 34"/>
                <a:gd name="T11" fmla="*/ 0 h 48"/>
              </a:gdLst>
              <a:ahLst/>
              <a:cxnLst>
                <a:cxn ang="0">
                  <a:pos x="T0" y="T1"/>
                </a:cxn>
                <a:cxn ang="0">
                  <a:pos x="T2" y="T3"/>
                </a:cxn>
                <a:cxn ang="0">
                  <a:pos x="T4" y="T5"/>
                </a:cxn>
                <a:cxn ang="0">
                  <a:pos x="T6" y="T7"/>
                </a:cxn>
                <a:cxn ang="0">
                  <a:pos x="T8" y="T9"/>
                </a:cxn>
                <a:cxn ang="0">
                  <a:pos x="T10" y="T11"/>
                </a:cxn>
              </a:cxnLst>
              <a:rect l="0" t="0" r="r" b="b"/>
              <a:pathLst>
                <a:path w="34" h="48">
                  <a:moveTo>
                    <a:pt x="3" y="0"/>
                  </a:moveTo>
                  <a:cubicBezTo>
                    <a:pt x="0" y="12"/>
                    <a:pt x="10" y="19"/>
                    <a:pt x="16" y="30"/>
                  </a:cubicBezTo>
                  <a:cubicBezTo>
                    <a:pt x="20" y="38"/>
                    <a:pt x="22" y="48"/>
                    <a:pt x="30" y="48"/>
                  </a:cubicBezTo>
                  <a:cubicBezTo>
                    <a:pt x="32" y="46"/>
                    <a:pt x="33" y="43"/>
                    <a:pt x="34" y="39"/>
                  </a:cubicBezTo>
                  <a:cubicBezTo>
                    <a:pt x="22" y="30"/>
                    <a:pt x="18" y="9"/>
                    <a:pt x="9" y="0"/>
                  </a:cubicBezTo>
                  <a:cubicBezTo>
                    <a:pt x="7" y="0"/>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思源黑体 CN Regular" panose="020B0500000000000000" charset="-122"/>
              </a:endParaRPr>
            </a:p>
          </p:txBody>
        </p:sp>
        <p:sp>
          <p:nvSpPr>
            <p:cNvPr id="17" name="Freeform 7"/>
            <p:cNvSpPr/>
            <p:nvPr/>
          </p:nvSpPr>
          <p:spPr bwMode="auto">
            <a:xfrm>
              <a:off x="944563" y="347663"/>
              <a:ext cx="100013" cy="98425"/>
            </a:xfrm>
            <a:custGeom>
              <a:avLst/>
              <a:gdLst>
                <a:gd name="T0" fmla="*/ 38 w 46"/>
                <a:gd name="T1" fmla="*/ 0 h 46"/>
                <a:gd name="T2" fmla="*/ 0 w 46"/>
                <a:gd name="T3" fmla="*/ 42 h 46"/>
                <a:gd name="T4" fmla="*/ 2 w 46"/>
                <a:gd name="T5" fmla="*/ 46 h 46"/>
                <a:gd name="T6" fmla="*/ 15 w 46"/>
                <a:gd name="T7" fmla="*/ 34 h 46"/>
                <a:gd name="T8" fmla="*/ 39 w 46"/>
                <a:gd name="T9" fmla="*/ 13 h 46"/>
                <a:gd name="T10" fmla="*/ 45 w 46"/>
                <a:gd name="T11" fmla="*/ 9 h 46"/>
                <a:gd name="T12" fmla="*/ 43 w 46"/>
                <a:gd name="T13" fmla="*/ 0 h 46"/>
                <a:gd name="T14" fmla="*/ 38 w 46"/>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6">
                  <a:moveTo>
                    <a:pt x="38" y="0"/>
                  </a:moveTo>
                  <a:cubicBezTo>
                    <a:pt x="28" y="17"/>
                    <a:pt x="7" y="23"/>
                    <a:pt x="0" y="42"/>
                  </a:cubicBezTo>
                  <a:cubicBezTo>
                    <a:pt x="1" y="43"/>
                    <a:pt x="2" y="44"/>
                    <a:pt x="2" y="46"/>
                  </a:cubicBezTo>
                  <a:cubicBezTo>
                    <a:pt x="11" y="46"/>
                    <a:pt x="14" y="42"/>
                    <a:pt x="15" y="34"/>
                  </a:cubicBezTo>
                  <a:cubicBezTo>
                    <a:pt x="24" y="28"/>
                    <a:pt x="32" y="21"/>
                    <a:pt x="39" y="13"/>
                  </a:cubicBezTo>
                  <a:cubicBezTo>
                    <a:pt x="41" y="12"/>
                    <a:pt x="44" y="11"/>
                    <a:pt x="45" y="9"/>
                  </a:cubicBezTo>
                  <a:cubicBezTo>
                    <a:pt x="46" y="5"/>
                    <a:pt x="44" y="3"/>
                    <a:pt x="43" y="0"/>
                  </a:cubicBezTo>
                  <a:cubicBezTo>
                    <a:pt x="41" y="0"/>
                    <a:pt x="40"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思源黑体 CN Regular" panose="020B0500000000000000" charset="-122"/>
              </a:endParaRPr>
            </a:p>
          </p:txBody>
        </p:sp>
        <p:sp>
          <p:nvSpPr>
            <p:cNvPr id="18" name="Freeform 8"/>
            <p:cNvSpPr/>
            <p:nvPr/>
          </p:nvSpPr>
          <p:spPr bwMode="auto">
            <a:xfrm>
              <a:off x="387351" y="449263"/>
              <a:ext cx="119063" cy="74613"/>
            </a:xfrm>
            <a:custGeom>
              <a:avLst/>
              <a:gdLst>
                <a:gd name="T0" fmla="*/ 8 w 55"/>
                <a:gd name="T1" fmla="*/ 0 h 35"/>
                <a:gd name="T2" fmla="*/ 17 w 55"/>
                <a:gd name="T3" fmla="*/ 14 h 35"/>
                <a:gd name="T4" fmla="*/ 13 w 55"/>
                <a:gd name="T5" fmla="*/ 17 h 35"/>
                <a:gd name="T6" fmla="*/ 19 w 55"/>
                <a:gd name="T7" fmla="*/ 23 h 35"/>
                <a:gd name="T8" fmla="*/ 22 w 55"/>
                <a:gd name="T9" fmla="*/ 17 h 35"/>
                <a:gd name="T10" fmla="*/ 53 w 55"/>
                <a:gd name="T11" fmla="*/ 32 h 35"/>
                <a:gd name="T12" fmla="*/ 53 w 55"/>
                <a:gd name="T13" fmla="*/ 23 h 35"/>
                <a:gd name="T14" fmla="*/ 8 w 55"/>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5">
                  <a:moveTo>
                    <a:pt x="8" y="0"/>
                  </a:moveTo>
                  <a:cubicBezTo>
                    <a:pt x="0" y="5"/>
                    <a:pt x="11" y="16"/>
                    <a:pt x="17" y="14"/>
                  </a:cubicBezTo>
                  <a:cubicBezTo>
                    <a:pt x="14" y="14"/>
                    <a:pt x="13" y="15"/>
                    <a:pt x="13" y="17"/>
                  </a:cubicBezTo>
                  <a:cubicBezTo>
                    <a:pt x="20" y="16"/>
                    <a:pt x="15" y="22"/>
                    <a:pt x="19" y="23"/>
                  </a:cubicBezTo>
                  <a:cubicBezTo>
                    <a:pt x="23" y="21"/>
                    <a:pt x="19" y="19"/>
                    <a:pt x="22" y="17"/>
                  </a:cubicBezTo>
                  <a:cubicBezTo>
                    <a:pt x="35" y="19"/>
                    <a:pt x="39" y="35"/>
                    <a:pt x="53" y="32"/>
                  </a:cubicBezTo>
                  <a:cubicBezTo>
                    <a:pt x="55" y="28"/>
                    <a:pt x="54" y="28"/>
                    <a:pt x="53" y="23"/>
                  </a:cubicBezTo>
                  <a:cubicBezTo>
                    <a:pt x="38" y="16"/>
                    <a:pt x="26"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思源黑体 CN Regular" panose="020B0500000000000000" charset="-122"/>
              </a:endParaRPr>
            </a:p>
          </p:txBody>
        </p:sp>
        <p:sp>
          <p:nvSpPr>
            <p:cNvPr id="19" name="Freeform 9"/>
            <p:cNvSpPr/>
            <p:nvPr/>
          </p:nvSpPr>
          <p:spPr bwMode="auto">
            <a:xfrm>
              <a:off x="1038226" y="528638"/>
              <a:ext cx="115888" cy="53975"/>
            </a:xfrm>
            <a:custGeom>
              <a:avLst/>
              <a:gdLst>
                <a:gd name="T0" fmla="*/ 1 w 54"/>
                <a:gd name="T1" fmla="*/ 18 h 25"/>
                <a:gd name="T2" fmla="*/ 2 w 54"/>
                <a:gd name="T3" fmla="*/ 25 h 25"/>
                <a:gd name="T4" fmla="*/ 51 w 54"/>
                <a:gd name="T5" fmla="*/ 15 h 25"/>
                <a:gd name="T6" fmla="*/ 51 w 54"/>
                <a:gd name="T7" fmla="*/ 1 h 25"/>
                <a:gd name="T8" fmla="*/ 1 w 54"/>
                <a:gd name="T9" fmla="*/ 18 h 25"/>
              </a:gdLst>
              <a:ahLst/>
              <a:cxnLst>
                <a:cxn ang="0">
                  <a:pos x="T0" y="T1"/>
                </a:cxn>
                <a:cxn ang="0">
                  <a:pos x="T2" y="T3"/>
                </a:cxn>
                <a:cxn ang="0">
                  <a:pos x="T4" y="T5"/>
                </a:cxn>
                <a:cxn ang="0">
                  <a:pos x="T6" y="T7"/>
                </a:cxn>
                <a:cxn ang="0">
                  <a:pos x="T8" y="T9"/>
                </a:cxn>
              </a:cxnLst>
              <a:rect l="0" t="0" r="r" b="b"/>
              <a:pathLst>
                <a:path w="54" h="25">
                  <a:moveTo>
                    <a:pt x="1" y="18"/>
                  </a:moveTo>
                  <a:cubicBezTo>
                    <a:pt x="4" y="21"/>
                    <a:pt x="0" y="23"/>
                    <a:pt x="2" y="25"/>
                  </a:cubicBezTo>
                  <a:cubicBezTo>
                    <a:pt x="17" y="25"/>
                    <a:pt x="34" y="3"/>
                    <a:pt x="51" y="15"/>
                  </a:cubicBezTo>
                  <a:cubicBezTo>
                    <a:pt x="52" y="9"/>
                    <a:pt x="54" y="7"/>
                    <a:pt x="51" y="1"/>
                  </a:cubicBezTo>
                  <a:cubicBezTo>
                    <a:pt x="32" y="0"/>
                    <a:pt x="14" y="7"/>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思源黑体 CN Regular" panose="020B0500000000000000" charset="-122"/>
              </a:endParaRPr>
            </a:p>
          </p:txBody>
        </p:sp>
        <p:sp>
          <p:nvSpPr>
            <p:cNvPr id="20" name="Freeform 10"/>
            <p:cNvSpPr/>
            <p:nvPr/>
          </p:nvSpPr>
          <p:spPr bwMode="auto">
            <a:xfrm>
              <a:off x="1050926" y="752476"/>
              <a:ext cx="117475" cy="101600"/>
            </a:xfrm>
            <a:custGeom>
              <a:avLst/>
              <a:gdLst>
                <a:gd name="T0" fmla="*/ 0 w 54"/>
                <a:gd name="T1" fmla="*/ 18 h 47"/>
                <a:gd name="T2" fmla="*/ 17 w 54"/>
                <a:gd name="T3" fmla="*/ 26 h 47"/>
                <a:gd name="T4" fmla="*/ 50 w 54"/>
                <a:gd name="T5" fmla="*/ 45 h 47"/>
                <a:gd name="T6" fmla="*/ 43 w 54"/>
                <a:gd name="T7" fmla="*/ 28 h 47"/>
                <a:gd name="T8" fmla="*/ 0 w 54"/>
                <a:gd name="T9" fmla="*/ 18 h 47"/>
              </a:gdLst>
              <a:ahLst/>
              <a:cxnLst>
                <a:cxn ang="0">
                  <a:pos x="T0" y="T1"/>
                </a:cxn>
                <a:cxn ang="0">
                  <a:pos x="T2" y="T3"/>
                </a:cxn>
                <a:cxn ang="0">
                  <a:pos x="T4" y="T5"/>
                </a:cxn>
                <a:cxn ang="0">
                  <a:pos x="T6" y="T7"/>
                </a:cxn>
                <a:cxn ang="0">
                  <a:pos x="T8" y="T9"/>
                </a:cxn>
              </a:cxnLst>
              <a:rect l="0" t="0" r="r" b="b"/>
              <a:pathLst>
                <a:path w="54" h="47">
                  <a:moveTo>
                    <a:pt x="0" y="18"/>
                  </a:moveTo>
                  <a:cubicBezTo>
                    <a:pt x="4" y="22"/>
                    <a:pt x="10" y="25"/>
                    <a:pt x="17" y="26"/>
                  </a:cubicBezTo>
                  <a:cubicBezTo>
                    <a:pt x="28" y="31"/>
                    <a:pt x="36" y="47"/>
                    <a:pt x="50" y="45"/>
                  </a:cubicBezTo>
                  <a:cubicBezTo>
                    <a:pt x="54" y="39"/>
                    <a:pt x="47" y="34"/>
                    <a:pt x="43" y="28"/>
                  </a:cubicBezTo>
                  <a:cubicBezTo>
                    <a:pt x="28" y="28"/>
                    <a:pt x="12" y="0"/>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思源黑体 CN Regular" panose="020B0500000000000000" charset="-122"/>
              </a:endParaRPr>
            </a:p>
          </p:txBody>
        </p:sp>
        <p:sp>
          <p:nvSpPr>
            <p:cNvPr id="21" name="Freeform 11"/>
            <p:cNvSpPr/>
            <p:nvPr/>
          </p:nvSpPr>
          <p:spPr bwMode="auto">
            <a:xfrm>
              <a:off x="457201" y="862013"/>
              <a:ext cx="79375" cy="84138"/>
            </a:xfrm>
            <a:custGeom>
              <a:avLst/>
              <a:gdLst>
                <a:gd name="T0" fmla="*/ 28 w 37"/>
                <a:gd name="T1" fmla="*/ 0 h 39"/>
                <a:gd name="T2" fmla="*/ 6 w 37"/>
                <a:gd name="T3" fmla="*/ 39 h 39"/>
                <a:gd name="T4" fmla="*/ 34 w 37"/>
                <a:gd name="T5" fmla="*/ 14 h 39"/>
                <a:gd name="T6" fmla="*/ 37 w 37"/>
                <a:gd name="T7" fmla="*/ 1 h 39"/>
                <a:gd name="T8" fmla="*/ 28 w 37"/>
                <a:gd name="T9" fmla="*/ 0 h 39"/>
              </a:gdLst>
              <a:ahLst/>
              <a:cxnLst>
                <a:cxn ang="0">
                  <a:pos x="T0" y="T1"/>
                </a:cxn>
                <a:cxn ang="0">
                  <a:pos x="T2" y="T3"/>
                </a:cxn>
                <a:cxn ang="0">
                  <a:pos x="T4" y="T5"/>
                </a:cxn>
                <a:cxn ang="0">
                  <a:pos x="T6" y="T7"/>
                </a:cxn>
                <a:cxn ang="0">
                  <a:pos x="T8" y="T9"/>
                </a:cxn>
              </a:cxnLst>
              <a:rect l="0" t="0" r="r" b="b"/>
              <a:pathLst>
                <a:path w="37" h="39">
                  <a:moveTo>
                    <a:pt x="28" y="0"/>
                  </a:moveTo>
                  <a:cubicBezTo>
                    <a:pt x="22" y="13"/>
                    <a:pt x="0" y="23"/>
                    <a:pt x="6" y="39"/>
                  </a:cubicBezTo>
                  <a:cubicBezTo>
                    <a:pt x="18" y="34"/>
                    <a:pt x="18" y="16"/>
                    <a:pt x="34" y="14"/>
                  </a:cubicBezTo>
                  <a:cubicBezTo>
                    <a:pt x="36" y="10"/>
                    <a:pt x="35" y="5"/>
                    <a:pt x="37" y="1"/>
                  </a:cubicBezTo>
                  <a:cubicBezTo>
                    <a:pt x="35" y="0"/>
                    <a:pt x="31"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思源黑体 CN Regular" panose="020B0500000000000000" charset="-122"/>
              </a:endParaRPr>
            </a:p>
          </p:txBody>
        </p:sp>
        <p:sp>
          <p:nvSpPr>
            <p:cNvPr id="22" name="Freeform 12"/>
            <p:cNvSpPr>
              <a:spLocks noEditPoints="1"/>
            </p:cNvSpPr>
            <p:nvPr/>
          </p:nvSpPr>
          <p:spPr bwMode="auto">
            <a:xfrm>
              <a:off x="549276" y="449263"/>
              <a:ext cx="501650" cy="827088"/>
            </a:xfrm>
            <a:custGeom>
              <a:avLst/>
              <a:gdLst>
                <a:gd name="T0" fmla="*/ 118 w 231"/>
                <a:gd name="T1" fmla="*/ 4 h 384"/>
                <a:gd name="T2" fmla="*/ 51 w 231"/>
                <a:gd name="T3" fmla="*/ 26 h 384"/>
                <a:gd name="T4" fmla="*/ 5 w 231"/>
                <a:gd name="T5" fmla="*/ 112 h 384"/>
                <a:gd name="T6" fmla="*/ 50 w 231"/>
                <a:gd name="T7" fmla="*/ 190 h 384"/>
                <a:gd name="T8" fmla="*/ 84 w 231"/>
                <a:gd name="T9" fmla="*/ 282 h 384"/>
                <a:gd name="T10" fmla="*/ 132 w 231"/>
                <a:gd name="T11" fmla="*/ 383 h 384"/>
                <a:gd name="T12" fmla="*/ 193 w 231"/>
                <a:gd name="T13" fmla="*/ 366 h 384"/>
                <a:gd name="T14" fmla="*/ 200 w 231"/>
                <a:gd name="T15" fmla="*/ 357 h 384"/>
                <a:gd name="T16" fmla="*/ 207 w 231"/>
                <a:gd name="T17" fmla="*/ 338 h 384"/>
                <a:gd name="T18" fmla="*/ 197 w 231"/>
                <a:gd name="T19" fmla="*/ 254 h 384"/>
                <a:gd name="T20" fmla="*/ 187 w 231"/>
                <a:gd name="T21" fmla="*/ 181 h 384"/>
                <a:gd name="T22" fmla="*/ 104 w 231"/>
                <a:gd name="T23" fmla="*/ 332 h 384"/>
                <a:gd name="T24" fmla="*/ 104 w 231"/>
                <a:gd name="T25" fmla="*/ 292 h 384"/>
                <a:gd name="T26" fmla="*/ 113 w 231"/>
                <a:gd name="T27" fmla="*/ 280 h 384"/>
                <a:gd name="T28" fmla="*/ 128 w 231"/>
                <a:gd name="T29" fmla="*/ 282 h 384"/>
                <a:gd name="T30" fmla="*/ 116 w 231"/>
                <a:gd name="T31" fmla="*/ 332 h 384"/>
                <a:gd name="T32" fmla="*/ 147 w 231"/>
                <a:gd name="T33" fmla="*/ 282 h 384"/>
                <a:gd name="T34" fmla="*/ 116 w 231"/>
                <a:gd name="T35" fmla="*/ 332 h 384"/>
                <a:gd name="T36" fmla="*/ 142 w 231"/>
                <a:gd name="T37" fmla="*/ 235 h 384"/>
                <a:gd name="T38" fmla="*/ 132 w 231"/>
                <a:gd name="T39" fmla="*/ 249 h 384"/>
                <a:gd name="T40" fmla="*/ 105 w 231"/>
                <a:gd name="T41" fmla="*/ 176 h 384"/>
                <a:gd name="T42" fmla="*/ 125 w 231"/>
                <a:gd name="T43" fmla="*/ 131 h 384"/>
                <a:gd name="T44" fmla="*/ 138 w 231"/>
                <a:gd name="T45" fmla="*/ 229 h 384"/>
                <a:gd name="T46" fmla="*/ 159 w 231"/>
                <a:gd name="T47" fmla="*/ 285 h 384"/>
                <a:gd name="T48" fmla="*/ 178 w 231"/>
                <a:gd name="T49" fmla="*/ 365 h 384"/>
                <a:gd name="T50" fmla="*/ 186 w 231"/>
                <a:gd name="T51" fmla="*/ 327 h 384"/>
                <a:gd name="T52" fmla="*/ 167 w 231"/>
                <a:gd name="T53" fmla="*/ 352 h 384"/>
                <a:gd name="T54" fmla="*/ 158 w 231"/>
                <a:gd name="T55" fmla="*/ 356 h 384"/>
                <a:gd name="T56" fmla="*/ 167 w 231"/>
                <a:gd name="T57" fmla="*/ 352 h 384"/>
                <a:gd name="T58" fmla="*/ 177 w 231"/>
                <a:gd name="T59" fmla="*/ 281 h 384"/>
                <a:gd name="T60" fmla="*/ 153 w 231"/>
                <a:gd name="T61" fmla="*/ 353 h 384"/>
                <a:gd name="T62" fmla="*/ 146 w 231"/>
                <a:gd name="T63" fmla="*/ 336 h 384"/>
                <a:gd name="T64" fmla="*/ 172 w 231"/>
                <a:gd name="T65" fmla="*/ 280 h 384"/>
                <a:gd name="T66" fmla="*/ 183 w 231"/>
                <a:gd name="T67" fmla="*/ 271 h 384"/>
                <a:gd name="T68" fmla="*/ 155 w 231"/>
                <a:gd name="T69" fmla="*/ 262 h 384"/>
                <a:gd name="T70" fmla="*/ 123 w 231"/>
                <a:gd name="T71" fmla="*/ 118 h 384"/>
                <a:gd name="T72" fmla="*/ 94 w 231"/>
                <a:gd name="T73" fmla="*/ 123 h 384"/>
                <a:gd name="T74" fmla="*/ 66 w 231"/>
                <a:gd name="T75" fmla="*/ 125 h 384"/>
                <a:gd name="T76" fmla="*/ 128 w 231"/>
                <a:gd name="T77" fmla="*/ 266 h 384"/>
                <a:gd name="T78" fmla="*/ 95 w 231"/>
                <a:gd name="T79" fmla="*/ 240 h 384"/>
                <a:gd name="T80" fmla="*/ 47 w 231"/>
                <a:gd name="T81" fmla="*/ 170 h 384"/>
                <a:gd name="T82" fmla="*/ 18 w 231"/>
                <a:gd name="T83" fmla="*/ 129 h 384"/>
                <a:gd name="T84" fmla="*/ 15 w 231"/>
                <a:gd name="T85" fmla="*/ 92 h 384"/>
                <a:gd name="T86" fmla="*/ 64 w 231"/>
                <a:gd name="T87" fmla="*/ 26 h 384"/>
                <a:gd name="T88" fmla="*/ 75 w 231"/>
                <a:gd name="T89" fmla="*/ 22 h 384"/>
                <a:gd name="T90" fmla="*/ 175 w 231"/>
                <a:gd name="T91" fmla="*/ 32 h 384"/>
                <a:gd name="T92" fmla="*/ 184 w 231"/>
                <a:gd name="T93" fmla="*/ 41 h 384"/>
                <a:gd name="T94" fmla="*/ 196 w 231"/>
                <a:gd name="T95" fmla="*/ 66 h 384"/>
                <a:gd name="T96" fmla="*/ 173 w 231"/>
                <a:gd name="T97" fmla="*/ 19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 h="384">
                  <a:moveTo>
                    <a:pt x="203" y="59"/>
                  </a:moveTo>
                  <a:cubicBezTo>
                    <a:pt x="188" y="28"/>
                    <a:pt x="155" y="9"/>
                    <a:pt x="118" y="4"/>
                  </a:cubicBezTo>
                  <a:cubicBezTo>
                    <a:pt x="94" y="0"/>
                    <a:pt x="68" y="12"/>
                    <a:pt x="57" y="23"/>
                  </a:cubicBezTo>
                  <a:cubicBezTo>
                    <a:pt x="53" y="27"/>
                    <a:pt x="55" y="24"/>
                    <a:pt x="51" y="26"/>
                  </a:cubicBezTo>
                  <a:cubicBezTo>
                    <a:pt x="40" y="29"/>
                    <a:pt x="35" y="44"/>
                    <a:pt x="25" y="47"/>
                  </a:cubicBezTo>
                  <a:cubicBezTo>
                    <a:pt x="16" y="68"/>
                    <a:pt x="0" y="86"/>
                    <a:pt x="5" y="112"/>
                  </a:cubicBezTo>
                  <a:cubicBezTo>
                    <a:pt x="9" y="130"/>
                    <a:pt x="9" y="141"/>
                    <a:pt x="18" y="155"/>
                  </a:cubicBezTo>
                  <a:cubicBezTo>
                    <a:pt x="28" y="172"/>
                    <a:pt x="38" y="177"/>
                    <a:pt x="50" y="190"/>
                  </a:cubicBezTo>
                  <a:cubicBezTo>
                    <a:pt x="70" y="211"/>
                    <a:pt x="82" y="236"/>
                    <a:pt x="90" y="268"/>
                  </a:cubicBezTo>
                  <a:cubicBezTo>
                    <a:pt x="88" y="273"/>
                    <a:pt x="88" y="280"/>
                    <a:pt x="84" y="282"/>
                  </a:cubicBezTo>
                  <a:cubicBezTo>
                    <a:pt x="93" y="299"/>
                    <a:pt x="90" y="330"/>
                    <a:pt x="98" y="352"/>
                  </a:cubicBezTo>
                  <a:cubicBezTo>
                    <a:pt x="109" y="365"/>
                    <a:pt x="118" y="373"/>
                    <a:pt x="132" y="383"/>
                  </a:cubicBezTo>
                  <a:cubicBezTo>
                    <a:pt x="138" y="380"/>
                    <a:pt x="144" y="384"/>
                    <a:pt x="150" y="384"/>
                  </a:cubicBezTo>
                  <a:cubicBezTo>
                    <a:pt x="167" y="377"/>
                    <a:pt x="182" y="380"/>
                    <a:pt x="193" y="366"/>
                  </a:cubicBezTo>
                  <a:cubicBezTo>
                    <a:pt x="194" y="365"/>
                    <a:pt x="193" y="363"/>
                    <a:pt x="194" y="360"/>
                  </a:cubicBezTo>
                  <a:cubicBezTo>
                    <a:pt x="195" y="358"/>
                    <a:pt x="199" y="359"/>
                    <a:pt x="200" y="357"/>
                  </a:cubicBezTo>
                  <a:cubicBezTo>
                    <a:pt x="200" y="356"/>
                    <a:pt x="200" y="352"/>
                    <a:pt x="201" y="350"/>
                  </a:cubicBezTo>
                  <a:cubicBezTo>
                    <a:pt x="203" y="344"/>
                    <a:pt x="207" y="341"/>
                    <a:pt x="207" y="338"/>
                  </a:cubicBezTo>
                  <a:cubicBezTo>
                    <a:pt x="208" y="331"/>
                    <a:pt x="204" y="320"/>
                    <a:pt x="203" y="310"/>
                  </a:cubicBezTo>
                  <a:cubicBezTo>
                    <a:pt x="203" y="290"/>
                    <a:pt x="198" y="272"/>
                    <a:pt x="197" y="254"/>
                  </a:cubicBezTo>
                  <a:cubicBezTo>
                    <a:pt x="189" y="253"/>
                    <a:pt x="186" y="250"/>
                    <a:pt x="180" y="244"/>
                  </a:cubicBezTo>
                  <a:cubicBezTo>
                    <a:pt x="182" y="224"/>
                    <a:pt x="182" y="201"/>
                    <a:pt x="187" y="181"/>
                  </a:cubicBezTo>
                  <a:cubicBezTo>
                    <a:pt x="213" y="156"/>
                    <a:pt x="231" y="90"/>
                    <a:pt x="203" y="59"/>
                  </a:cubicBezTo>
                  <a:close/>
                  <a:moveTo>
                    <a:pt x="104" y="332"/>
                  </a:moveTo>
                  <a:cubicBezTo>
                    <a:pt x="101" y="316"/>
                    <a:pt x="104" y="304"/>
                    <a:pt x="113" y="294"/>
                  </a:cubicBezTo>
                  <a:cubicBezTo>
                    <a:pt x="111" y="288"/>
                    <a:pt x="110" y="292"/>
                    <a:pt x="104" y="292"/>
                  </a:cubicBezTo>
                  <a:cubicBezTo>
                    <a:pt x="105" y="287"/>
                    <a:pt x="102" y="286"/>
                    <a:pt x="103" y="281"/>
                  </a:cubicBezTo>
                  <a:cubicBezTo>
                    <a:pt x="106" y="280"/>
                    <a:pt x="109" y="279"/>
                    <a:pt x="113" y="280"/>
                  </a:cubicBezTo>
                  <a:cubicBezTo>
                    <a:pt x="113" y="283"/>
                    <a:pt x="113" y="285"/>
                    <a:pt x="114" y="286"/>
                  </a:cubicBezTo>
                  <a:cubicBezTo>
                    <a:pt x="117" y="283"/>
                    <a:pt x="123" y="278"/>
                    <a:pt x="128" y="282"/>
                  </a:cubicBezTo>
                  <a:cubicBezTo>
                    <a:pt x="121" y="302"/>
                    <a:pt x="118" y="319"/>
                    <a:pt x="104" y="332"/>
                  </a:cubicBezTo>
                  <a:close/>
                  <a:moveTo>
                    <a:pt x="116" y="332"/>
                  </a:moveTo>
                  <a:cubicBezTo>
                    <a:pt x="124" y="315"/>
                    <a:pt x="134" y="301"/>
                    <a:pt x="141" y="282"/>
                  </a:cubicBezTo>
                  <a:cubicBezTo>
                    <a:pt x="143" y="282"/>
                    <a:pt x="145" y="282"/>
                    <a:pt x="147" y="282"/>
                  </a:cubicBezTo>
                  <a:cubicBezTo>
                    <a:pt x="143" y="307"/>
                    <a:pt x="126" y="331"/>
                    <a:pt x="118" y="356"/>
                  </a:cubicBezTo>
                  <a:cubicBezTo>
                    <a:pt x="106" y="354"/>
                    <a:pt x="118" y="342"/>
                    <a:pt x="116" y="332"/>
                  </a:cubicBezTo>
                  <a:close/>
                  <a:moveTo>
                    <a:pt x="138" y="229"/>
                  </a:moveTo>
                  <a:cubicBezTo>
                    <a:pt x="140" y="231"/>
                    <a:pt x="142" y="233"/>
                    <a:pt x="142" y="235"/>
                  </a:cubicBezTo>
                  <a:cubicBezTo>
                    <a:pt x="143" y="250"/>
                    <a:pt x="141" y="258"/>
                    <a:pt x="146" y="267"/>
                  </a:cubicBezTo>
                  <a:cubicBezTo>
                    <a:pt x="134" y="271"/>
                    <a:pt x="134" y="256"/>
                    <a:pt x="132" y="249"/>
                  </a:cubicBezTo>
                  <a:cubicBezTo>
                    <a:pt x="127" y="231"/>
                    <a:pt x="121" y="213"/>
                    <a:pt x="116" y="196"/>
                  </a:cubicBezTo>
                  <a:cubicBezTo>
                    <a:pt x="114" y="189"/>
                    <a:pt x="108" y="183"/>
                    <a:pt x="105" y="176"/>
                  </a:cubicBezTo>
                  <a:cubicBezTo>
                    <a:pt x="101" y="162"/>
                    <a:pt x="101" y="148"/>
                    <a:pt x="93" y="137"/>
                  </a:cubicBezTo>
                  <a:cubicBezTo>
                    <a:pt x="103" y="132"/>
                    <a:pt x="112" y="121"/>
                    <a:pt x="125" y="131"/>
                  </a:cubicBezTo>
                  <a:cubicBezTo>
                    <a:pt x="127" y="130"/>
                    <a:pt x="130" y="125"/>
                    <a:pt x="133" y="129"/>
                  </a:cubicBezTo>
                  <a:cubicBezTo>
                    <a:pt x="131" y="158"/>
                    <a:pt x="140" y="199"/>
                    <a:pt x="138" y="229"/>
                  </a:cubicBezTo>
                  <a:close/>
                  <a:moveTo>
                    <a:pt x="127" y="364"/>
                  </a:moveTo>
                  <a:cubicBezTo>
                    <a:pt x="134" y="334"/>
                    <a:pt x="148" y="311"/>
                    <a:pt x="159" y="285"/>
                  </a:cubicBezTo>
                  <a:cubicBezTo>
                    <a:pt x="152" y="310"/>
                    <a:pt x="140" y="341"/>
                    <a:pt x="127" y="364"/>
                  </a:cubicBezTo>
                  <a:close/>
                  <a:moveTo>
                    <a:pt x="178" y="365"/>
                  </a:moveTo>
                  <a:cubicBezTo>
                    <a:pt x="168" y="356"/>
                    <a:pt x="184" y="338"/>
                    <a:pt x="183" y="327"/>
                  </a:cubicBezTo>
                  <a:cubicBezTo>
                    <a:pt x="184" y="327"/>
                    <a:pt x="185" y="327"/>
                    <a:pt x="186" y="327"/>
                  </a:cubicBezTo>
                  <a:cubicBezTo>
                    <a:pt x="195" y="334"/>
                    <a:pt x="181" y="354"/>
                    <a:pt x="178" y="365"/>
                  </a:cubicBezTo>
                  <a:close/>
                  <a:moveTo>
                    <a:pt x="167" y="352"/>
                  </a:moveTo>
                  <a:cubicBezTo>
                    <a:pt x="165" y="359"/>
                    <a:pt x="169" y="369"/>
                    <a:pt x="158" y="367"/>
                  </a:cubicBezTo>
                  <a:cubicBezTo>
                    <a:pt x="156" y="362"/>
                    <a:pt x="163" y="358"/>
                    <a:pt x="158" y="356"/>
                  </a:cubicBezTo>
                  <a:cubicBezTo>
                    <a:pt x="169" y="337"/>
                    <a:pt x="170" y="308"/>
                    <a:pt x="182" y="290"/>
                  </a:cubicBezTo>
                  <a:cubicBezTo>
                    <a:pt x="192" y="308"/>
                    <a:pt x="173" y="331"/>
                    <a:pt x="167" y="352"/>
                  </a:cubicBezTo>
                  <a:close/>
                  <a:moveTo>
                    <a:pt x="183" y="271"/>
                  </a:moveTo>
                  <a:cubicBezTo>
                    <a:pt x="184" y="277"/>
                    <a:pt x="179" y="277"/>
                    <a:pt x="177" y="281"/>
                  </a:cubicBezTo>
                  <a:cubicBezTo>
                    <a:pt x="172" y="292"/>
                    <a:pt x="169" y="304"/>
                    <a:pt x="163" y="313"/>
                  </a:cubicBezTo>
                  <a:cubicBezTo>
                    <a:pt x="160" y="325"/>
                    <a:pt x="157" y="340"/>
                    <a:pt x="153" y="353"/>
                  </a:cubicBezTo>
                  <a:cubicBezTo>
                    <a:pt x="150" y="360"/>
                    <a:pt x="149" y="373"/>
                    <a:pt x="138" y="371"/>
                  </a:cubicBezTo>
                  <a:cubicBezTo>
                    <a:pt x="137" y="356"/>
                    <a:pt x="150" y="349"/>
                    <a:pt x="146" y="336"/>
                  </a:cubicBezTo>
                  <a:cubicBezTo>
                    <a:pt x="149" y="339"/>
                    <a:pt x="148" y="333"/>
                    <a:pt x="151" y="333"/>
                  </a:cubicBezTo>
                  <a:cubicBezTo>
                    <a:pt x="156" y="314"/>
                    <a:pt x="166" y="299"/>
                    <a:pt x="172" y="280"/>
                  </a:cubicBezTo>
                  <a:cubicBezTo>
                    <a:pt x="177" y="279"/>
                    <a:pt x="178" y="273"/>
                    <a:pt x="180" y="270"/>
                  </a:cubicBezTo>
                  <a:cubicBezTo>
                    <a:pt x="182" y="269"/>
                    <a:pt x="183" y="270"/>
                    <a:pt x="183" y="271"/>
                  </a:cubicBezTo>
                  <a:close/>
                  <a:moveTo>
                    <a:pt x="173" y="191"/>
                  </a:moveTo>
                  <a:cubicBezTo>
                    <a:pt x="165" y="215"/>
                    <a:pt x="181" y="249"/>
                    <a:pt x="155" y="262"/>
                  </a:cubicBezTo>
                  <a:cubicBezTo>
                    <a:pt x="133" y="211"/>
                    <a:pt x="147" y="158"/>
                    <a:pt x="154" y="104"/>
                  </a:cubicBezTo>
                  <a:cubicBezTo>
                    <a:pt x="140" y="94"/>
                    <a:pt x="131" y="111"/>
                    <a:pt x="123" y="118"/>
                  </a:cubicBezTo>
                  <a:cubicBezTo>
                    <a:pt x="118" y="118"/>
                    <a:pt x="118" y="112"/>
                    <a:pt x="113" y="111"/>
                  </a:cubicBezTo>
                  <a:cubicBezTo>
                    <a:pt x="102" y="110"/>
                    <a:pt x="102" y="121"/>
                    <a:pt x="94" y="123"/>
                  </a:cubicBezTo>
                  <a:cubicBezTo>
                    <a:pt x="87" y="119"/>
                    <a:pt x="88" y="105"/>
                    <a:pt x="74" y="111"/>
                  </a:cubicBezTo>
                  <a:cubicBezTo>
                    <a:pt x="70" y="117"/>
                    <a:pt x="69" y="119"/>
                    <a:pt x="66" y="125"/>
                  </a:cubicBezTo>
                  <a:cubicBezTo>
                    <a:pt x="77" y="138"/>
                    <a:pt x="89" y="150"/>
                    <a:pt x="95" y="168"/>
                  </a:cubicBezTo>
                  <a:cubicBezTo>
                    <a:pt x="105" y="202"/>
                    <a:pt x="121" y="230"/>
                    <a:pt x="128" y="266"/>
                  </a:cubicBezTo>
                  <a:cubicBezTo>
                    <a:pt x="115" y="268"/>
                    <a:pt x="110" y="264"/>
                    <a:pt x="99" y="262"/>
                  </a:cubicBezTo>
                  <a:cubicBezTo>
                    <a:pt x="100" y="257"/>
                    <a:pt x="92" y="247"/>
                    <a:pt x="95" y="240"/>
                  </a:cubicBezTo>
                  <a:cubicBezTo>
                    <a:pt x="86" y="230"/>
                    <a:pt x="85" y="216"/>
                    <a:pt x="78" y="205"/>
                  </a:cubicBezTo>
                  <a:cubicBezTo>
                    <a:pt x="70" y="194"/>
                    <a:pt x="57" y="181"/>
                    <a:pt x="47" y="170"/>
                  </a:cubicBezTo>
                  <a:cubicBezTo>
                    <a:pt x="43" y="166"/>
                    <a:pt x="37" y="164"/>
                    <a:pt x="34" y="160"/>
                  </a:cubicBezTo>
                  <a:cubicBezTo>
                    <a:pt x="31" y="156"/>
                    <a:pt x="19" y="137"/>
                    <a:pt x="18" y="129"/>
                  </a:cubicBezTo>
                  <a:cubicBezTo>
                    <a:pt x="17" y="124"/>
                    <a:pt x="20" y="119"/>
                    <a:pt x="19" y="115"/>
                  </a:cubicBezTo>
                  <a:cubicBezTo>
                    <a:pt x="18" y="107"/>
                    <a:pt x="13" y="99"/>
                    <a:pt x="15" y="92"/>
                  </a:cubicBezTo>
                  <a:cubicBezTo>
                    <a:pt x="16" y="88"/>
                    <a:pt x="22" y="72"/>
                    <a:pt x="25" y="65"/>
                  </a:cubicBezTo>
                  <a:cubicBezTo>
                    <a:pt x="34" y="48"/>
                    <a:pt x="49" y="36"/>
                    <a:pt x="64" y="26"/>
                  </a:cubicBezTo>
                  <a:cubicBezTo>
                    <a:pt x="66" y="23"/>
                    <a:pt x="64" y="22"/>
                    <a:pt x="64" y="19"/>
                  </a:cubicBezTo>
                  <a:cubicBezTo>
                    <a:pt x="68" y="25"/>
                    <a:pt x="70" y="20"/>
                    <a:pt x="75" y="22"/>
                  </a:cubicBezTo>
                  <a:cubicBezTo>
                    <a:pt x="82" y="17"/>
                    <a:pt x="90" y="12"/>
                    <a:pt x="98" y="10"/>
                  </a:cubicBezTo>
                  <a:cubicBezTo>
                    <a:pt x="120" y="7"/>
                    <a:pt x="165" y="18"/>
                    <a:pt x="175" y="32"/>
                  </a:cubicBezTo>
                  <a:cubicBezTo>
                    <a:pt x="176" y="33"/>
                    <a:pt x="175" y="35"/>
                    <a:pt x="174" y="34"/>
                  </a:cubicBezTo>
                  <a:cubicBezTo>
                    <a:pt x="176" y="36"/>
                    <a:pt x="182" y="38"/>
                    <a:pt x="184" y="41"/>
                  </a:cubicBezTo>
                  <a:cubicBezTo>
                    <a:pt x="186" y="44"/>
                    <a:pt x="185" y="47"/>
                    <a:pt x="189" y="46"/>
                  </a:cubicBezTo>
                  <a:cubicBezTo>
                    <a:pt x="190" y="55"/>
                    <a:pt x="196" y="57"/>
                    <a:pt x="196" y="66"/>
                  </a:cubicBezTo>
                  <a:cubicBezTo>
                    <a:pt x="201" y="70"/>
                    <a:pt x="199" y="72"/>
                    <a:pt x="205" y="75"/>
                  </a:cubicBezTo>
                  <a:cubicBezTo>
                    <a:pt x="219" y="127"/>
                    <a:pt x="187" y="156"/>
                    <a:pt x="173"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思源黑体 CN Regular" panose="020B0500000000000000" charset="-122"/>
              </a:endParaRPr>
            </a:p>
          </p:txBody>
        </p:sp>
        <p:sp>
          <p:nvSpPr>
            <p:cNvPr id="23" name="Freeform 13"/>
            <p:cNvSpPr/>
            <p:nvPr/>
          </p:nvSpPr>
          <p:spPr bwMode="auto">
            <a:xfrm>
              <a:off x="355601" y="698501"/>
              <a:ext cx="109538" cy="46038"/>
            </a:xfrm>
            <a:custGeom>
              <a:avLst/>
              <a:gdLst>
                <a:gd name="T0" fmla="*/ 0 w 51"/>
                <a:gd name="T1" fmla="*/ 20 h 21"/>
                <a:gd name="T2" fmla="*/ 5 w 51"/>
                <a:gd name="T3" fmla="*/ 21 h 21"/>
                <a:gd name="T4" fmla="*/ 48 w 51"/>
                <a:gd name="T5" fmla="*/ 0 h 21"/>
                <a:gd name="T6" fmla="*/ 0 w 51"/>
                <a:gd name="T7" fmla="*/ 20 h 21"/>
              </a:gdLst>
              <a:ahLst/>
              <a:cxnLst>
                <a:cxn ang="0">
                  <a:pos x="T0" y="T1"/>
                </a:cxn>
                <a:cxn ang="0">
                  <a:pos x="T2" y="T3"/>
                </a:cxn>
                <a:cxn ang="0">
                  <a:pos x="T4" y="T5"/>
                </a:cxn>
                <a:cxn ang="0">
                  <a:pos x="T6" y="T7"/>
                </a:cxn>
              </a:cxnLst>
              <a:rect l="0" t="0" r="r" b="b"/>
              <a:pathLst>
                <a:path w="51" h="21">
                  <a:moveTo>
                    <a:pt x="0" y="20"/>
                  </a:moveTo>
                  <a:cubicBezTo>
                    <a:pt x="2" y="21"/>
                    <a:pt x="5" y="16"/>
                    <a:pt x="5" y="21"/>
                  </a:cubicBezTo>
                  <a:cubicBezTo>
                    <a:pt x="17" y="11"/>
                    <a:pt x="51" y="18"/>
                    <a:pt x="48" y="0"/>
                  </a:cubicBezTo>
                  <a:cubicBezTo>
                    <a:pt x="27" y="1"/>
                    <a:pt x="0" y="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思源黑体 CN Regular" panose="020B05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9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6C7D1EE-58C5-4484-A400-D40AC2181756}" type="datetimeFigureOut">
              <a:rPr lang="zh-CN" altLang="en-US" smtClean="0"/>
              <a:t>2021/3/30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D30BE2-2305-4090-8C6B-386B5A3DB973}" type="slidenum">
              <a:rPr lang="zh-CN" altLang="en-US" smtClean="0"/>
              <a:t>‹#›</a:t>
            </a:fld>
            <a:endParaRPr lang="zh-CN" altLang="en-US"/>
          </a:p>
        </p:txBody>
      </p:sp>
      <p:grpSp>
        <p:nvGrpSpPr>
          <p:cNvPr id="2" name="组合 7"/>
          <p:cNvGrpSpPr/>
          <p:nvPr userDrawn="1"/>
        </p:nvGrpSpPr>
        <p:grpSpPr>
          <a:xfrm>
            <a:off x="2500745" y="273601"/>
            <a:ext cx="4959679" cy="569957"/>
            <a:chOff x="1930399" y="38572"/>
            <a:chExt cx="6612905" cy="759943"/>
          </a:xfrm>
        </p:grpSpPr>
        <p:sp>
          <p:nvSpPr>
            <p:cNvPr id="9" name="任意多边形 8"/>
            <p:cNvSpPr/>
            <p:nvPr/>
          </p:nvSpPr>
          <p:spPr>
            <a:xfrm>
              <a:off x="1930399" y="189984"/>
              <a:ext cx="5800437" cy="476676"/>
            </a:xfrm>
            <a:custGeom>
              <a:avLst/>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0" name="椭圆 9"/>
            <p:cNvSpPr/>
            <p:nvPr/>
          </p:nvSpPr>
          <p:spPr>
            <a:xfrm rot="21305128">
              <a:off x="7366660" y="38572"/>
              <a:ext cx="1176644" cy="759943"/>
            </a:xfrm>
            <a:prstGeom prst="ellipse">
              <a:avLst/>
            </a:prstGeom>
            <a: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思源黑体 CN Regular" panose="020B0500000000000000" charset="-122"/>
                <a:ea typeface="思源黑体 CN Regular" panose="020B0500000000000000" charset="-122"/>
                <a:cs typeface="思源黑体 CN Regular" panose="020B0500000000000000" charset="-122"/>
              </a:endParaRPr>
            </a:p>
          </p:txBody>
        </p:sp>
      </p:grpSp>
      <p:sp>
        <p:nvSpPr>
          <p:cNvPr id="11" name="文本框 4"/>
          <p:cNvSpPr txBox="1"/>
          <p:nvPr userDrawn="1"/>
        </p:nvSpPr>
        <p:spPr>
          <a:xfrm>
            <a:off x="2869057" y="317597"/>
            <a:ext cx="2663710" cy="346249"/>
          </a:xfrm>
          <a:prstGeom prst="rect">
            <a:avLst/>
          </a:prstGeom>
          <a:noFill/>
        </p:spPr>
        <p:txBody>
          <a:bodyPr wrap="none" lIns="68580" tIns="34290" rIns="68580" bIns="34290" rtlCol="0">
            <a:spAutoFit/>
          </a:bodyPr>
          <a:lstStyle/>
          <a:p>
            <a:r>
              <a:rPr lang="en-US" altLang="zh-CN" dirty="0">
                <a:solidFill>
                  <a:schemeClr val="accent2"/>
                </a:solidFill>
                <a:latin typeface="思源黑体 CN Regular" panose="020B0500000000000000" charset="-122"/>
                <a:ea typeface="思源黑体 CN Regular" panose="020B0500000000000000" charset="-122"/>
                <a:cs typeface="思源黑体 CN Regular" panose="020B0500000000000000" charset="-122"/>
              </a:rPr>
              <a:t>ADD YOUR TITLE HERE</a:t>
            </a:r>
            <a:endParaRPr lang="zh-CN" altLang="en-US" dirty="0">
              <a:solidFill>
                <a:schemeClr val="accent2"/>
              </a:solidFill>
              <a:latin typeface="思源黑体 CN Regular" panose="020B0500000000000000" charset="-122"/>
              <a:ea typeface="思源黑体 CN Regular" panose="020B0500000000000000" charset="-122"/>
              <a:cs typeface="思源黑体 CN Regular" panose="020B050000000000000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6C7D1EE-58C5-4484-A400-D40AC2181756}" type="datetimeFigureOut">
              <a:rPr lang="zh-CN" altLang="en-US" smtClean="0"/>
              <a:t>2021/3/30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D30BE2-2305-4090-8C6B-386B5A3DB973}" type="slidenum">
              <a:rPr lang="zh-CN" altLang="en-US" smtClean="0"/>
              <a:t>‹#›</a:t>
            </a:fld>
            <a:endParaRPr lang="zh-CN" altLang="en-US"/>
          </a:p>
        </p:txBody>
      </p:sp>
      <p:grpSp>
        <p:nvGrpSpPr>
          <p:cNvPr id="2" name="组合 7"/>
          <p:cNvGrpSpPr/>
          <p:nvPr userDrawn="1"/>
        </p:nvGrpSpPr>
        <p:grpSpPr>
          <a:xfrm>
            <a:off x="2500745" y="273601"/>
            <a:ext cx="4959679" cy="569957"/>
            <a:chOff x="1930399" y="38572"/>
            <a:chExt cx="6612905" cy="759943"/>
          </a:xfrm>
        </p:grpSpPr>
        <p:sp>
          <p:nvSpPr>
            <p:cNvPr id="9" name="任意多边形 8"/>
            <p:cNvSpPr/>
            <p:nvPr/>
          </p:nvSpPr>
          <p:spPr>
            <a:xfrm>
              <a:off x="1930399" y="189984"/>
              <a:ext cx="5800437" cy="476676"/>
            </a:xfrm>
            <a:custGeom>
              <a:avLst/>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0" name="椭圆 9"/>
            <p:cNvSpPr/>
            <p:nvPr/>
          </p:nvSpPr>
          <p:spPr>
            <a:xfrm rot="21305128">
              <a:off x="7366660" y="38572"/>
              <a:ext cx="1176644" cy="759943"/>
            </a:xfrm>
            <a:prstGeom prst="ellipse">
              <a:avLst/>
            </a:prstGeom>
            <a: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思源黑体 CN Regular" panose="020B0500000000000000" charset="-122"/>
                <a:ea typeface="思源黑体 CN Regular" panose="020B0500000000000000" charset="-122"/>
                <a:cs typeface="思源黑体 CN Regular" panose="020B0500000000000000" charset="-122"/>
              </a:endParaRPr>
            </a:p>
          </p:txBody>
        </p:sp>
      </p:grpSp>
      <p:sp>
        <p:nvSpPr>
          <p:cNvPr id="11" name="文本框 4"/>
          <p:cNvSpPr txBox="1"/>
          <p:nvPr userDrawn="1"/>
        </p:nvSpPr>
        <p:spPr>
          <a:xfrm>
            <a:off x="2869057" y="317597"/>
            <a:ext cx="2663710" cy="346249"/>
          </a:xfrm>
          <a:prstGeom prst="rect">
            <a:avLst/>
          </a:prstGeom>
          <a:noFill/>
        </p:spPr>
        <p:txBody>
          <a:bodyPr wrap="none" lIns="68580" tIns="34290" rIns="68580" bIns="34290" rtlCol="0">
            <a:spAutoFit/>
          </a:bodyPr>
          <a:lstStyle/>
          <a:p>
            <a:r>
              <a:rPr lang="en-US" altLang="zh-CN" dirty="0">
                <a:solidFill>
                  <a:schemeClr val="accent1"/>
                </a:solidFill>
                <a:latin typeface="思源黑体 CN Regular" panose="020B0500000000000000" charset="-122"/>
                <a:ea typeface="思源黑体 CN Regular" panose="020B0500000000000000" charset="-122"/>
                <a:cs typeface="思源黑体 CN Regular" panose="020B0500000000000000" charset="-122"/>
              </a:rPr>
              <a:t>ADD YOUR TITLE HERE</a:t>
            </a:r>
            <a:endParaRPr lang="zh-CN" altLang="en-US" dirty="0">
              <a:solidFill>
                <a:schemeClr val="accent1"/>
              </a:solidFill>
              <a:latin typeface="思源黑体 CN Regular" panose="020B0500000000000000" charset="-122"/>
              <a:ea typeface="思源黑体 CN Regular" panose="020B0500000000000000" charset="-122"/>
              <a:cs typeface="思源黑体 CN Regular" panose="020B050000000000000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6C7D1EE-58C5-4484-A400-D40AC2181756}" type="datetimeFigureOut">
              <a:rPr lang="zh-CN" altLang="en-US" smtClean="0"/>
              <a:t>2021/3/30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D30BE2-2305-4090-8C6B-386B5A3DB973}" type="slidenum">
              <a:rPr lang="zh-CN" altLang="en-US" smtClean="0"/>
              <a:t>‹#›</a:t>
            </a:fld>
            <a:endParaRPr lang="zh-CN" altLang="en-US"/>
          </a:p>
        </p:txBody>
      </p:sp>
      <p:grpSp>
        <p:nvGrpSpPr>
          <p:cNvPr id="2" name="组合 7"/>
          <p:cNvGrpSpPr/>
          <p:nvPr userDrawn="1"/>
        </p:nvGrpSpPr>
        <p:grpSpPr>
          <a:xfrm>
            <a:off x="2500745" y="273601"/>
            <a:ext cx="4959679" cy="569957"/>
            <a:chOff x="1930399" y="38572"/>
            <a:chExt cx="6612905" cy="759943"/>
          </a:xfrm>
        </p:grpSpPr>
        <p:sp>
          <p:nvSpPr>
            <p:cNvPr id="9" name="任意多边形 8"/>
            <p:cNvSpPr/>
            <p:nvPr/>
          </p:nvSpPr>
          <p:spPr>
            <a:xfrm>
              <a:off x="1930399" y="189984"/>
              <a:ext cx="5800437" cy="476676"/>
            </a:xfrm>
            <a:custGeom>
              <a:avLst/>
              <a:gdLst>
                <a:gd name="connsiteX0" fmla="*/ 0 w 4830618"/>
                <a:gd name="connsiteY0" fmla="*/ 299543 h 476676"/>
                <a:gd name="connsiteX1" fmla="*/ 2650836 w 4830618"/>
                <a:gd name="connsiteY1" fmla="*/ 475034 h 476676"/>
                <a:gd name="connsiteX2" fmla="*/ 3796145 w 4830618"/>
                <a:gd name="connsiteY2" fmla="*/ 207180 h 476676"/>
                <a:gd name="connsiteX3" fmla="*/ 3398982 w 4830618"/>
                <a:gd name="connsiteY3" fmla="*/ 3980 h 476676"/>
                <a:gd name="connsiteX4" fmla="*/ 3574473 w 4830618"/>
                <a:gd name="connsiteY4" fmla="*/ 391907 h 476676"/>
                <a:gd name="connsiteX5" fmla="*/ 4830618 w 4830618"/>
                <a:gd name="connsiteY5" fmla="*/ 225652 h 47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0618" h="476676">
                  <a:moveTo>
                    <a:pt x="0" y="299543"/>
                  </a:moveTo>
                  <a:cubicBezTo>
                    <a:pt x="1009072" y="394985"/>
                    <a:pt x="2018145" y="490428"/>
                    <a:pt x="2650836" y="475034"/>
                  </a:cubicBezTo>
                  <a:cubicBezTo>
                    <a:pt x="3283527" y="459640"/>
                    <a:pt x="3671454" y="285689"/>
                    <a:pt x="3796145" y="207180"/>
                  </a:cubicBezTo>
                  <a:cubicBezTo>
                    <a:pt x="3920836" y="128671"/>
                    <a:pt x="3435927" y="-26808"/>
                    <a:pt x="3398982" y="3980"/>
                  </a:cubicBezTo>
                  <a:cubicBezTo>
                    <a:pt x="3362037" y="34768"/>
                    <a:pt x="3335867" y="354962"/>
                    <a:pt x="3574473" y="391907"/>
                  </a:cubicBezTo>
                  <a:cubicBezTo>
                    <a:pt x="3813079" y="428852"/>
                    <a:pt x="4321848" y="327252"/>
                    <a:pt x="4830618" y="225652"/>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Regular" panose="020B0500000000000000" charset="-122"/>
              </a:endParaRPr>
            </a:p>
          </p:txBody>
        </p:sp>
        <p:sp>
          <p:nvSpPr>
            <p:cNvPr id="10" name="椭圆 9"/>
            <p:cNvSpPr/>
            <p:nvPr/>
          </p:nvSpPr>
          <p:spPr>
            <a:xfrm rot="21305128">
              <a:off x="7366660" y="38572"/>
              <a:ext cx="1176644" cy="759943"/>
            </a:xfrm>
            <a:prstGeom prst="ellipse">
              <a:avLst/>
            </a:prstGeom>
            <a: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思源黑体 CN Regular" panose="020B0500000000000000" charset="-122"/>
                <a:ea typeface="思源黑体 CN Regular" panose="020B0500000000000000" charset="-122"/>
                <a:cs typeface="思源黑体 CN Regular" panose="020B0500000000000000" charset="-122"/>
              </a:endParaRPr>
            </a:p>
          </p:txBody>
        </p:sp>
      </p:grpSp>
      <p:sp>
        <p:nvSpPr>
          <p:cNvPr id="11" name="文本框 4"/>
          <p:cNvSpPr txBox="1"/>
          <p:nvPr userDrawn="1"/>
        </p:nvSpPr>
        <p:spPr>
          <a:xfrm>
            <a:off x="2869057" y="317597"/>
            <a:ext cx="2663710" cy="346249"/>
          </a:xfrm>
          <a:prstGeom prst="rect">
            <a:avLst/>
          </a:prstGeom>
          <a:noFill/>
        </p:spPr>
        <p:txBody>
          <a:bodyPr wrap="none" lIns="68580" tIns="34290" rIns="68580" bIns="34290" rtlCol="0">
            <a:spAutoFit/>
          </a:bodyPr>
          <a:lstStyle/>
          <a:p>
            <a:r>
              <a:rPr lang="en-US" altLang="zh-CN" dirty="0">
                <a:solidFill>
                  <a:schemeClr val="accent2"/>
                </a:solidFill>
                <a:latin typeface="思源黑体 CN Regular" panose="020B0500000000000000" charset="-122"/>
                <a:ea typeface="思源黑体 CN Regular" panose="020B0500000000000000" charset="-122"/>
                <a:cs typeface="思源黑体 CN Regular" panose="020B0500000000000000" charset="-122"/>
              </a:rPr>
              <a:t>ADD YOUR TITLE HERE</a:t>
            </a:r>
            <a:endParaRPr lang="zh-CN" altLang="en-US" dirty="0">
              <a:solidFill>
                <a:schemeClr val="accent2"/>
              </a:solidFill>
              <a:latin typeface="思源黑体 CN Regular" panose="020B0500000000000000" charset="-122"/>
              <a:ea typeface="思源黑体 CN Regular" panose="020B0500000000000000" charset="-122"/>
              <a:cs typeface="思源黑体 CN Regular" panose="020B050000000000000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ea typeface="思源黑体 CN Regular" panose="020B0500000000000000" charset="-122"/>
              </a:defRPr>
            </a:lvl1pPr>
          </a:lstStyle>
          <a:p>
            <a:fld id="{497A01C7-D7AF-4DE2-B82E-041763A29B18}" type="datetimeFigureOut">
              <a:rPr lang="en-US"/>
              <a:t>3/30/2021</a:t>
            </a:fld>
            <a:endParaRPr lang="en-US"/>
          </a:p>
        </p:txBody>
      </p:sp>
      <p:sp>
        <p:nvSpPr>
          <p:cNvPr id="3" name="页脚占位符 2"/>
          <p:cNvSpPr>
            <a:spLocks noGrp="1"/>
          </p:cNvSpPr>
          <p:nvPr>
            <p:ph type="ftr" sz="quarter" idx="11"/>
          </p:nvPr>
        </p:nvSpPr>
        <p:spPr/>
        <p:txBody>
          <a:bodyPr/>
          <a:lstStyle>
            <a:lvl1pPr>
              <a:defRPr>
                <a:ea typeface="思源黑体 CN Regular" panose="020B0500000000000000" charset="-122"/>
              </a:defRPr>
            </a:lvl1pPr>
          </a:lstStyle>
          <a:p>
            <a:endParaRPr lang="en-US"/>
          </a:p>
        </p:txBody>
      </p:sp>
      <p:sp>
        <p:nvSpPr>
          <p:cNvPr id="4" name="灯片编号占位符 3"/>
          <p:cNvSpPr>
            <a:spLocks noGrp="1"/>
          </p:cNvSpPr>
          <p:nvPr>
            <p:ph type="sldNum" sz="quarter" idx="12"/>
          </p:nvPr>
        </p:nvSpPr>
        <p:spPr/>
        <p:txBody>
          <a:bodyPr/>
          <a:lstStyle>
            <a:lvl1pPr>
              <a:defRPr>
                <a:ea typeface="思源黑体 CN Regular" panose="020B0500000000000000" charset="-122"/>
              </a:defRPr>
            </a:lvl1pPr>
          </a:lstStyle>
          <a:p>
            <a:fld id="{4EE2351B-242D-4728-B8EB-D317F634A2F5}"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823D05-98EC-485C-8F72-CF700CE49C58}" type="datetimeFigureOut">
              <a:rPr lang="zh-CN" altLang="en-US" smtClean="0"/>
              <a:t>2021/3/30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552E6A-9755-4B79-84A0-3F6C296238BD}" type="slidenum">
              <a:rPr lang="zh-CN" altLang="en-US" smtClean="0"/>
              <a:t>‹#›</a:t>
            </a:fld>
            <a:endParaRPr lang="zh-CN" altLang="en-US"/>
          </a:p>
        </p:txBody>
      </p:sp>
      <p:sp>
        <p:nvSpPr>
          <p:cNvPr id="8" name="TextBox 7"/>
          <p:cNvSpPr txBox="1"/>
          <p:nvPr userDrawn="1"/>
        </p:nvSpPr>
        <p:spPr>
          <a:xfrm>
            <a:off x="1331640" y="514350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2021/3/30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9238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2021/3/30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0459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826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思源黑体 CN Regular" panose="020B0500000000000000" charset="-122"/>
                <a:ea typeface="思源宋体 CN SemiBold" panose="02020600000000000000" charset="-122"/>
                <a:cs typeface="思源黑体 CN Regular" panose="020B0500000000000000" charset="-122"/>
              </a:defRPr>
            </a:lvl1pPr>
          </a:lstStyle>
          <a:p>
            <a:fld id="{86C7D1EE-58C5-4484-A400-D40AC2181756}" type="datetimeFigureOut">
              <a:rPr lang="zh-CN" altLang="en-US" smtClean="0"/>
              <a:t>2021/3/30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思源黑体 CN Regular" panose="020B0500000000000000" charset="-122"/>
                <a:ea typeface="思源宋体 CN SemiBold" panose="02020600000000000000" charset="-122"/>
                <a:cs typeface="思源黑体 CN Regular" panose="020B0500000000000000" charset="-122"/>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思源黑体 CN Regular" panose="020B0500000000000000" charset="-122"/>
                <a:ea typeface="思源宋体 CN SemiBold" panose="02020600000000000000" charset="-122"/>
                <a:cs typeface="思源黑体 CN Regular" panose="020B0500000000000000" charset="-122"/>
              </a:defRPr>
            </a:lvl1pPr>
          </a:lstStyle>
          <a:p>
            <a:fld id="{46D30BE2-2305-4090-8C6B-386B5A3DB97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ctr" defTabSz="914400" rtl="0" eaLnBrk="1" latinLnBrk="0" hangingPunct="1">
        <a:spcBef>
          <a:spcPct val="0"/>
        </a:spcBef>
        <a:buNone/>
        <a:defRPr sz="44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Regular" panose="020B0500000000000000" charset="-122"/>
          <a:ea typeface="思源宋体 CN SemiBold" panose="02020600000000000000" charset="-122"/>
          <a:cs typeface="思源黑体 CN Regular" panose="020B05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14074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10.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notesSlide" Target="../notesSlides/notesSlide1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1.xml"/><Relationship Id="rId5" Type="http://schemas.openxmlformats.org/officeDocument/2006/relationships/tags" Target="../tags/tag26.xml"/><Relationship Id="rId4" Type="http://schemas.openxmlformats.org/officeDocument/2006/relationships/tags" Target="../tags/tag25.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29.xml"/><Relationship Id="rId7"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pn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5.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4.xml"/><Relationship Id="rId7" Type="http://schemas.openxmlformats.org/officeDocument/2006/relationships/notesSlide" Target="../notesSlides/notesSlide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77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0058400" cy="6708775"/>
          </a:xfrm>
          <a:prstGeom prst="rect">
            <a:avLst/>
          </a:prstGeom>
        </p:spPr>
      </p:pic>
      <p:sp>
        <p:nvSpPr>
          <p:cNvPr id="499" name="文本框 2"/>
          <p:cNvSpPr txBox="1"/>
          <p:nvPr/>
        </p:nvSpPr>
        <p:spPr>
          <a:xfrm>
            <a:off x="4081413" y="3006918"/>
            <a:ext cx="1396097" cy="280074"/>
          </a:xfrm>
          <a:prstGeom prst="roundRect">
            <a:avLst/>
          </a:prstGeom>
          <a:solidFill>
            <a:schemeClr val="tx1">
              <a:lumMod val="65000"/>
              <a:lumOff val="35000"/>
            </a:schemeClr>
          </a:solidFill>
          <a:ln>
            <a:solidFill>
              <a:schemeClr val="bg1"/>
            </a:solidFill>
          </a:ln>
        </p:spPr>
        <p:txBody>
          <a:bodyPr wrap="square" lIns="68580" tIns="34290" rIns="68580" bIns="34290" rtlCol="0">
            <a:spAutoFit/>
          </a:bodyPr>
          <a:lstStyle/>
          <a:p>
            <a:pPr algn="ctr"/>
            <a:r>
              <a:rPr lang="en-US" altLang="zh-CN" sz="1200" dirty="0">
                <a:solidFill>
                  <a:schemeClr val="bg1"/>
                </a:solidFill>
                <a:cs typeface="+mn-ea"/>
                <a:sym typeface="+mn-lt"/>
              </a:rPr>
              <a:t>www.jpppt.com</a:t>
            </a:r>
            <a:endParaRPr lang="zh-CN" altLang="en-US" sz="1200" dirty="0">
              <a:solidFill>
                <a:schemeClr val="bg1"/>
              </a:solidFill>
              <a:cs typeface="+mn-ea"/>
              <a:sym typeface="+mn-lt"/>
            </a:endParaRPr>
          </a:p>
        </p:txBody>
      </p:sp>
      <p:sp>
        <p:nvSpPr>
          <p:cNvPr id="500" name="文本框 14"/>
          <p:cNvSpPr txBox="1"/>
          <p:nvPr/>
        </p:nvSpPr>
        <p:spPr>
          <a:xfrm>
            <a:off x="2782840" y="2646878"/>
            <a:ext cx="3993243" cy="238527"/>
          </a:xfrm>
          <a:prstGeom prst="rect">
            <a:avLst/>
          </a:prstGeom>
          <a:noFill/>
        </p:spPr>
        <p:txBody>
          <a:bodyPr wrap="square" lIns="68580" tIns="34290" rIns="68580" bIns="34290" rtlCol="0">
            <a:spAutoFit/>
          </a:bodyPr>
          <a:lstStyle/>
          <a:p>
            <a:pPr algn="ctr"/>
            <a:r>
              <a:rPr lang="en-US" altLang="ko-KR" sz="1100" dirty="0">
                <a:solidFill>
                  <a:schemeClr val="tx1">
                    <a:lumMod val="85000"/>
                    <a:lumOff val="15000"/>
                  </a:schemeClr>
                </a:solidFill>
                <a:cs typeface="Arial" pitchFamily="34" charset="0"/>
              </a:rPr>
              <a:t>Insert the Subtitle of Your Presentation</a:t>
            </a:r>
            <a:endParaRPr lang="ko-KR" altLang="en-US" sz="1100" dirty="0">
              <a:solidFill>
                <a:schemeClr val="tx1">
                  <a:lumMod val="85000"/>
                  <a:lumOff val="15000"/>
                </a:schemeClr>
              </a:solidFill>
              <a:cs typeface="Arial" pitchFamily="34" charset="0"/>
            </a:endParaRPr>
          </a:p>
        </p:txBody>
      </p:sp>
      <p:sp>
        <p:nvSpPr>
          <p:cNvPr id="2" name="文本框 14"/>
          <p:cNvSpPr txBox="1"/>
          <p:nvPr/>
        </p:nvSpPr>
        <p:spPr>
          <a:xfrm>
            <a:off x="1406929" y="1618511"/>
            <a:ext cx="7244541" cy="900246"/>
          </a:xfrm>
          <a:prstGeom prst="rect">
            <a:avLst/>
          </a:prstGeom>
          <a:noFill/>
        </p:spPr>
        <p:txBody>
          <a:bodyPr wrap="square" lIns="68580" tIns="34290" rIns="68580" bIns="34290" rtlCol="0">
            <a:spAutoFit/>
          </a:bodyPr>
          <a:lstStyle/>
          <a:p>
            <a:pPr algn="ctr"/>
            <a:r>
              <a:rPr lang="en-US" altLang="zh-CN" sz="5400" spc="300" dirty="0">
                <a:solidFill>
                  <a:schemeClr val="tx1">
                    <a:lumMod val="65000"/>
                    <a:lumOff val="35000"/>
                  </a:schemeClr>
                </a:solidFill>
                <a:cs typeface="+mn-ea"/>
                <a:sym typeface="+mn-lt"/>
              </a:rPr>
              <a:t>Free PPT templates</a:t>
            </a:r>
          </a:p>
        </p:txBody>
      </p:sp>
      <p:sp>
        <p:nvSpPr>
          <p:cNvPr id="6" name="Rounded Rectangle 7">
            <a:extLst>
              <a:ext uri="{FF2B5EF4-FFF2-40B4-BE49-F238E27FC236}">
                <a16:creationId xmlns:a16="http://schemas.microsoft.com/office/drawing/2014/main" id="{6FEAB5BF-992A-4E9B-B534-1B4B95200DF4}"/>
              </a:ext>
            </a:extLst>
          </p:cNvPr>
          <p:cNvSpPr/>
          <p:nvPr/>
        </p:nvSpPr>
        <p:spPr>
          <a:xfrm>
            <a:off x="8172400" y="555526"/>
            <a:ext cx="1334829" cy="36472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LOGO</a:t>
            </a:r>
            <a:endParaRPr lang="ko-KR" altLang="en-US" sz="24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1000"/>
                                        <p:tgtEl>
                                          <p:spTgt spid="500"/>
                                        </p:tgtEl>
                                      </p:cBhvr>
                                    </p:animEffect>
                                    <p:anim calcmode="lin" valueType="num">
                                      <p:cBhvr>
                                        <p:cTn id="8" dur="1000" fill="hold"/>
                                        <p:tgtEl>
                                          <p:spTgt spid="500"/>
                                        </p:tgtEl>
                                        <p:attrNameLst>
                                          <p:attrName>ppt_x</p:attrName>
                                        </p:attrNameLst>
                                      </p:cBhvr>
                                      <p:tavLst>
                                        <p:tav tm="0">
                                          <p:val>
                                            <p:strVal val="#ppt_x"/>
                                          </p:val>
                                        </p:tav>
                                        <p:tav tm="100000">
                                          <p:val>
                                            <p:strVal val="#ppt_x"/>
                                          </p:val>
                                        </p:tav>
                                      </p:tavLst>
                                    </p:anim>
                                    <p:anim calcmode="lin" valueType="num">
                                      <p:cBhvr>
                                        <p:cTn id="9" dur="1000" fill="hold"/>
                                        <p:tgtEl>
                                          <p:spTgt spid="5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99"/>
                                        </p:tgtEl>
                                        <p:attrNameLst>
                                          <p:attrName>style.visibility</p:attrName>
                                        </p:attrNameLst>
                                      </p:cBhvr>
                                      <p:to>
                                        <p:strVal val="visible"/>
                                      </p:to>
                                    </p:set>
                                    <p:animEffect transition="in" filter="fade">
                                      <p:cBhvr>
                                        <p:cTn id="13" dur="1000"/>
                                        <p:tgtEl>
                                          <p:spTgt spid="499"/>
                                        </p:tgtEl>
                                      </p:cBhvr>
                                    </p:animEffect>
                                    <p:anim calcmode="lin" valueType="num">
                                      <p:cBhvr>
                                        <p:cTn id="14" dur="1000" fill="hold"/>
                                        <p:tgtEl>
                                          <p:spTgt spid="499"/>
                                        </p:tgtEl>
                                        <p:attrNameLst>
                                          <p:attrName>ppt_x</p:attrName>
                                        </p:attrNameLst>
                                      </p:cBhvr>
                                      <p:tavLst>
                                        <p:tav tm="0">
                                          <p:val>
                                            <p:strVal val="#ppt_x"/>
                                          </p:val>
                                        </p:tav>
                                        <p:tav tm="100000">
                                          <p:val>
                                            <p:strVal val="#ppt_x"/>
                                          </p:val>
                                        </p:tav>
                                      </p:tavLst>
                                    </p:anim>
                                    <p:anim calcmode="lin" valueType="num">
                                      <p:cBhvr>
                                        <p:cTn id="15" dur="1000" fill="hold"/>
                                        <p:tgtEl>
                                          <p:spTgt spid="49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bldLvl="0" animBg="1"/>
      <p:bldP spid="50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47"/>
          <p:cNvGrpSpPr/>
          <p:nvPr>
            <p:custDataLst>
              <p:tags r:id="rId1"/>
            </p:custDataLst>
          </p:nvPr>
        </p:nvGrpSpPr>
        <p:grpSpPr>
          <a:xfrm>
            <a:off x="3059832" y="1203598"/>
            <a:ext cx="3024336" cy="3939902"/>
            <a:chOff x="8412163" y="1649413"/>
            <a:chExt cx="1909762" cy="2487909"/>
          </a:xfrm>
          <a:solidFill>
            <a:schemeClr val="accent1"/>
          </a:solidFill>
        </p:grpSpPr>
        <p:sp>
          <p:nvSpPr>
            <p:cNvPr id="49" name="Freeform 5"/>
            <p:cNvSpPr/>
            <p:nvPr/>
          </p:nvSpPr>
          <p:spPr bwMode="auto">
            <a:xfrm>
              <a:off x="9121775" y="3165476"/>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6"/>
            <p:cNvSpPr/>
            <p:nvPr/>
          </p:nvSpPr>
          <p:spPr bwMode="auto">
            <a:xfrm>
              <a:off x="8896350" y="2154238"/>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7"/>
            <p:cNvSpPr/>
            <p:nvPr/>
          </p:nvSpPr>
          <p:spPr bwMode="auto">
            <a:xfrm>
              <a:off x="9121775" y="3151188"/>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8"/>
            <p:cNvSpPr/>
            <p:nvPr/>
          </p:nvSpPr>
          <p:spPr bwMode="auto">
            <a:xfrm>
              <a:off x="9110663" y="2973388"/>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9"/>
            <p:cNvSpPr/>
            <p:nvPr/>
          </p:nvSpPr>
          <p:spPr bwMode="auto">
            <a:xfrm>
              <a:off x="9091613" y="2936876"/>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10"/>
            <p:cNvSpPr/>
            <p:nvPr/>
          </p:nvSpPr>
          <p:spPr bwMode="auto">
            <a:xfrm>
              <a:off x="9085263" y="288766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11"/>
            <p:cNvSpPr/>
            <p:nvPr/>
          </p:nvSpPr>
          <p:spPr bwMode="auto">
            <a:xfrm>
              <a:off x="9072563" y="2882901"/>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12"/>
            <p:cNvSpPr/>
            <p:nvPr/>
          </p:nvSpPr>
          <p:spPr bwMode="auto">
            <a:xfrm>
              <a:off x="9036050" y="2800351"/>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13"/>
            <p:cNvSpPr/>
            <p:nvPr/>
          </p:nvSpPr>
          <p:spPr bwMode="auto">
            <a:xfrm>
              <a:off x="9017000" y="2767013"/>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14"/>
            <p:cNvSpPr/>
            <p:nvPr/>
          </p:nvSpPr>
          <p:spPr bwMode="auto">
            <a:xfrm>
              <a:off x="9283700" y="2217738"/>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15"/>
            <p:cNvSpPr/>
            <p:nvPr/>
          </p:nvSpPr>
          <p:spPr bwMode="auto">
            <a:xfrm>
              <a:off x="9588500" y="229711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16"/>
            <p:cNvSpPr/>
            <p:nvPr/>
          </p:nvSpPr>
          <p:spPr bwMode="auto">
            <a:xfrm>
              <a:off x="9709150" y="2420938"/>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17"/>
            <p:cNvSpPr/>
            <p:nvPr/>
          </p:nvSpPr>
          <p:spPr bwMode="auto">
            <a:xfrm>
              <a:off x="9107488" y="3151188"/>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18"/>
            <p:cNvSpPr/>
            <p:nvPr/>
          </p:nvSpPr>
          <p:spPr bwMode="auto">
            <a:xfrm>
              <a:off x="8794750" y="3124201"/>
              <a:ext cx="703262" cy="1013121"/>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19"/>
            <p:cNvSpPr/>
            <p:nvPr/>
          </p:nvSpPr>
          <p:spPr bwMode="auto">
            <a:xfrm>
              <a:off x="9137650" y="3151188"/>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20"/>
            <p:cNvSpPr/>
            <p:nvPr/>
          </p:nvSpPr>
          <p:spPr bwMode="auto">
            <a:xfrm>
              <a:off x="9377363" y="3168651"/>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21"/>
            <p:cNvSpPr/>
            <p:nvPr/>
          </p:nvSpPr>
          <p:spPr bwMode="auto">
            <a:xfrm>
              <a:off x="9415463" y="3181351"/>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22"/>
            <p:cNvSpPr/>
            <p:nvPr/>
          </p:nvSpPr>
          <p:spPr bwMode="auto">
            <a:xfrm>
              <a:off x="9461500" y="3132138"/>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23"/>
            <p:cNvSpPr/>
            <p:nvPr/>
          </p:nvSpPr>
          <p:spPr bwMode="auto">
            <a:xfrm>
              <a:off x="9453563" y="3140076"/>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24"/>
            <p:cNvSpPr/>
            <p:nvPr/>
          </p:nvSpPr>
          <p:spPr bwMode="auto">
            <a:xfrm>
              <a:off x="9332913" y="3157538"/>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25"/>
            <p:cNvSpPr/>
            <p:nvPr/>
          </p:nvSpPr>
          <p:spPr bwMode="auto">
            <a:xfrm>
              <a:off x="9280525" y="3173413"/>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26"/>
            <p:cNvSpPr/>
            <p:nvPr/>
          </p:nvSpPr>
          <p:spPr bwMode="auto">
            <a:xfrm>
              <a:off x="9159875" y="3429001"/>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27"/>
            <p:cNvSpPr/>
            <p:nvPr/>
          </p:nvSpPr>
          <p:spPr bwMode="auto">
            <a:xfrm>
              <a:off x="9239250" y="3417888"/>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28"/>
            <p:cNvSpPr/>
            <p:nvPr/>
          </p:nvSpPr>
          <p:spPr bwMode="auto">
            <a:xfrm>
              <a:off x="9291638" y="3522663"/>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29"/>
            <p:cNvSpPr/>
            <p:nvPr/>
          </p:nvSpPr>
          <p:spPr bwMode="auto">
            <a:xfrm>
              <a:off x="9261475" y="2627313"/>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30"/>
            <p:cNvSpPr/>
            <p:nvPr/>
          </p:nvSpPr>
          <p:spPr bwMode="auto">
            <a:xfrm>
              <a:off x="9234488" y="2605088"/>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31"/>
            <p:cNvSpPr/>
            <p:nvPr/>
          </p:nvSpPr>
          <p:spPr bwMode="auto">
            <a:xfrm>
              <a:off x="9253538" y="2632076"/>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32"/>
            <p:cNvSpPr/>
            <p:nvPr/>
          </p:nvSpPr>
          <p:spPr bwMode="auto">
            <a:xfrm>
              <a:off x="9245600" y="2698751"/>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33"/>
            <p:cNvSpPr/>
            <p:nvPr/>
          </p:nvSpPr>
          <p:spPr bwMode="auto">
            <a:xfrm>
              <a:off x="9258300" y="2709863"/>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34"/>
            <p:cNvSpPr/>
            <p:nvPr/>
          </p:nvSpPr>
          <p:spPr bwMode="auto">
            <a:xfrm>
              <a:off x="9272588" y="27336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35"/>
            <p:cNvSpPr/>
            <p:nvPr/>
          </p:nvSpPr>
          <p:spPr bwMode="auto">
            <a:xfrm>
              <a:off x="9275763" y="272573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36"/>
            <p:cNvSpPr/>
            <p:nvPr/>
          </p:nvSpPr>
          <p:spPr bwMode="auto">
            <a:xfrm>
              <a:off x="9310688" y="2740026"/>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37"/>
            <p:cNvSpPr/>
            <p:nvPr/>
          </p:nvSpPr>
          <p:spPr bwMode="auto">
            <a:xfrm>
              <a:off x="9329738" y="2740026"/>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38"/>
            <p:cNvSpPr/>
            <p:nvPr/>
          </p:nvSpPr>
          <p:spPr bwMode="auto">
            <a:xfrm>
              <a:off x="9401175" y="2654301"/>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39"/>
            <p:cNvSpPr/>
            <p:nvPr/>
          </p:nvSpPr>
          <p:spPr bwMode="auto">
            <a:xfrm>
              <a:off x="9324975" y="2752726"/>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0"/>
            <p:cNvSpPr/>
            <p:nvPr/>
          </p:nvSpPr>
          <p:spPr bwMode="auto">
            <a:xfrm>
              <a:off x="9324975" y="2816226"/>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1"/>
            <p:cNvSpPr/>
            <p:nvPr/>
          </p:nvSpPr>
          <p:spPr bwMode="auto">
            <a:xfrm>
              <a:off x="8912225" y="2943226"/>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2"/>
            <p:cNvSpPr/>
            <p:nvPr/>
          </p:nvSpPr>
          <p:spPr bwMode="auto">
            <a:xfrm>
              <a:off x="8569325" y="2898776"/>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3"/>
            <p:cNvSpPr/>
            <p:nvPr/>
          </p:nvSpPr>
          <p:spPr bwMode="auto">
            <a:xfrm>
              <a:off x="8907463" y="2940051"/>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4"/>
            <p:cNvSpPr/>
            <p:nvPr/>
          </p:nvSpPr>
          <p:spPr bwMode="auto">
            <a:xfrm>
              <a:off x="8877300" y="2913063"/>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5"/>
            <p:cNvSpPr/>
            <p:nvPr/>
          </p:nvSpPr>
          <p:spPr bwMode="auto">
            <a:xfrm>
              <a:off x="8870950" y="2909888"/>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6"/>
            <p:cNvSpPr/>
            <p:nvPr/>
          </p:nvSpPr>
          <p:spPr bwMode="auto">
            <a:xfrm>
              <a:off x="8863013" y="2901951"/>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7"/>
            <p:cNvSpPr/>
            <p:nvPr/>
          </p:nvSpPr>
          <p:spPr bwMode="auto">
            <a:xfrm>
              <a:off x="8863013" y="2906713"/>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48"/>
            <p:cNvSpPr/>
            <p:nvPr/>
          </p:nvSpPr>
          <p:spPr bwMode="auto">
            <a:xfrm>
              <a:off x="8851900" y="2901951"/>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49"/>
            <p:cNvSpPr/>
            <p:nvPr/>
          </p:nvSpPr>
          <p:spPr bwMode="auto">
            <a:xfrm>
              <a:off x="8843963" y="2906713"/>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50"/>
            <p:cNvSpPr/>
            <p:nvPr/>
          </p:nvSpPr>
          <p:spPr bwMode="auto">
            <a:xfrm>
              <a:off x="8745538" y="2943226"/>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51"/>
            <p:cNvSpPr/>
            <p:nvPr/>
          </p:nvSpPr>
          <p:spPr bwMode="auto">
            <a:xfrm>
              <a:off x="8701088" y="29479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52"/>
            <p:cNvSpPr/>
            <p:nvPr/>
          </p:nvSpPr>
          <p:spPr bwMode="auto">
            <a:xfrm>
              <a:off x="8678863" y="2973388"/>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53"/>
            <p:cNvSpPr/>
            <p:nvPr/>
          </p:nvSpPr>
          <p:spPr bwMode="auto">
            <a:xfrm>
              <a:off x="8799513" y="243998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54"/>
            <p:cNvSpPr/>
            <p:nvPr/>
          </p:nvSpPr>
          <p:spPr bwMode="auto">
            <a:xfrm>
              <a:off x="8412163" y="2289176"/>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55"/>
            <p:cNvSpPr/>
            <p:nvPr/>
          </p:nvSpPr>
          <p:spPr bwMode="auto">
            <a:xfrm>
              <a:off x="8799513" y="2435226"/>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56"/>
            <p:cNvSpPr/>
            <p:nvPr/>
          </p:nvSpPr>
          <p:spPr bwMode="auto">
            <a:xfrm>
              <a:off x="8786813" y="2393951"/>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57"/>
            <p:cNvSpPr/>
            <p:nvPr/>
          </p:nvSpPr>
          <p:spPr bwMode="auto">
            <a:xfrm>
              <a:off x="8783638" y="238760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58"/>
            <p:cNvSpPr/>
            <p:nvPr/>
          </p:nvSpPr>
          <p:spPr bwMode="auto">
            <a:xfrm>
              <a:off x="8783638" y="2371726"/>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59"/>
            <p:cNvSpPr/>
            <p:nvPr/>
          </p:nvSpPr>
          <p:spPr bwMode="auto">
            <a:xfrm>
              <a:off x="8780463" y="2379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60"/>
            <p:cNvSpPr/>
            <p:nvPr/>
          </p:nvSpPr>
          <p:spPr bwMode="auto">
            <a:xfrm>
              <a:off x="8769350" y="2363788"/>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61"/>
            <p:cNvSpPr/>
            <p:nvPr/>
          </p:nvSpPr>
          <p:spPr bwMode="auto">
            <a:xfrm>
              <a:off x="8761413" y="23685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62"/>
            <p:cNvSpPr/>
            <p:nvPr/>
          </p:nvSpPr>
          <p:spPr bwMode="auto">
            <a:xfrm>
              <a:off x="8640763" y="23352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63"/>
            <p:cNvSpPr/>
            <p:nvPr/>
          </p:nvSpPr>
          <p:spPr bwMode="auto">
            <a:xfrm>
              <a:off x="8583613" y="2316163"/>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64"/>
            <p:cNvSpPr/>
            <p:nvPr/>
          </p:nvSpPr>
          <p:spPr bwMode="auto">
            <a:xfrm>
              <a:off x="8555038" y="2327276"/>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65"/>
            <p:cNvSpPr/>
            <p:nvPr/>
          </p:nvSpPr>
          <p:spPr bwMode="auto">
            <a:xfrm>
              <a:off x="9099550" y="2047876"/>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66"/>
            <p:cNvSpPr/>
            <p:nvPr/>
          </p:nvSpPr>
          <p:spPr bwMode="auto">
            <a:xfrm>
              <a:off x="8926513" y="1736726"/>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67"/>
            <p:cNvSpPr/>
            <p:nvPr/>
          </p:nvSpPr>
          <p:spPr bwMode="auto">
            <a:xfrm>
              <a:off x="9099550" y="2044701"/>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68"/>
            <p:cNvSpPr/>
            <p:nvPr/>
          </p:nvSpPr>
          <p:spPr bwMode="auto">
            <a:xfrm>
              <a:off x="9115425" y="2003426"/>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69"/>
            <p:cNvSpPr/>
            <p:nvPr/>
          </p:nvSpPr>
          <p:spPr bwMode="auto">
            <a:xfrm>
              <a:off x="9115425" y="2000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Rectangle 70"/>
            <p:cNvSpPr>
              <a:spLocks noChangeArrowheads="1"/>
            </p:cNvSpPr>
            <p:nvPr/>
          </p:nvSpPr>
          <p:spPr bwMode="auto">
            <a:xfrm>
              <a:off x="9121775" y="1989138"/>
              <a:ext cx="4762"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71"/>
            <p:cNvSpPr/>
            <p:nvPr/>
          </p:nvSpPr>
          <p:spPr bwMode="auto">
            <a:xfrm>
              <a:off x="9115425" y="1992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72"/>
            <p:cNvSpPr/>
            <p:nvPr/>
          </p:nvSpPr>
          <p:spPr bwMode="auto">
            <a:xfrm>
              <a:off x="9115425" y="1976438"/>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73"/>
            <p:cNvSpPr/>
            <p:nvPr/>
          </p:nvSpPr>
          <p:spPr bwMode="auto">
            <a:xfrm>
              <a:off x="9110663" y="1973263"/>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74"/>
            <p:cNvSpPr/>
            <p:nvPr/>
          </p:nvSpPr>
          <p:spPr bwMode="auto">
            <a:xfrm>
              <a:off x="9047163" y="18986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75"/>
            <p:cNvSpPr/>
            <p:nvPr/>
          </p:nvSpPr>
          <p:spPr bwMode="auto">
            <a:xfrm>
              <a:off x="9031288" y="1852613"/>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76"/>
            <p:cNvSpPr/>
            <p:nvPr/>
          </p:nvSpPr>
          <p:spPr bwMode="auto">
            <a:xfrm>
              <a:off x="9001125" y="1841501"/>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77"/>
            <p:cNvSpPr/>
            <p:nvPr/>
          </p:nvSpPr>
          <p:spPr bwMode="auto">
            <a:xfrm>
              <a:off x="9637713" y="203358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78"/>
            <p:cNvSpPr/>
            <p:nvPr/>
          </p:nvSpPr>
          <p:spPr bwMode="auto">
            <a:xfrm>
              <a:off x="9645650" y="1649413"/>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79"/>
            <p:cNvSpPr/>
            <p:nvPr/>
          </p:nvSpPr>
          <p:spPr bwMode="auto">
            <a:xfrm>
              <a:off x="9640888" y="2033588"/>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80"/>
            <p:cNvSpPr/>
            <p:nvPr/>
          </p:nvSpPr>
          <p:spPr bwMode="auto">
            <a:xfrm>
              <a:off x="9690100" y="20256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81"/>
            <p:cNvSpPr/>
            <p:nvPr/>
          </p:nvSpPr>
          <p:spPr bwMode="auto">
            <a:xfrm>
              <a:off x="9693275" y="2019301"/>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82"/>
            <p:cNvSpPr/>
            <p:nvPr/>
          </p:nvSpPr>
          <p:spPr bwMode="auto">
            <a:xfrm>
              <a:off x="9712325" y="2019301"/>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83"/>
            <p:cNvSpPr/>
            <p:nvPr/>
          </p:nvSpPr>
          <p:spPr bwMode="auto">
            <a:xfrm>
              <a:off x="9705975" y="2014538"/>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84"/>
            <p:cNvSpPr/>
            <p:nvPr/>
          </p:nvSpPr>
          <p:spPr bwMode="auto">
            <a:xfrm>
              <a:off x="9720263" y="2003426"/>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85"/>
            <p:cNvSpPr/>
            <p:nvPr/>
          </p:nvSpPr>
          <p:spPr bwMode="auto">
            <a:xfrm>
              <a:off x="9720263" y="20002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86"/>
            <p:cNvSpPr/>
            <p:nvPr/>
          </p:nvSpPr>
          <p:spPr bwMode="auto">
            <a:xfrm>
              <a:off x="9772650" y="1879601"/>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87"/>
            <p:cNvSpPr/>
            <p:nvPr/>
          </p:nvSpPr>
          <p:spPr bwMode="auto">
            <a:xfrm>
              <a:off x="9802813" y="18303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88"/>
            <p:cNvSpPr/>
            <p:nvPr/>
          </p:nvSpPr>
          <p:spPr bwMode="auto">
            <a:xfrm>
              <a:off x="9799638" y="1792288"/>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89"/>
            <p:cNvSpPr/>
            <p:nvPr/>
          </p:nvSpPr>
          <p:spPr bwMode="auto">
            <a:xfrm>
              <a:off x="9937750" y="2360613"/>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90"/>
            <p:cNvSpPr/>
            <p:nvPr/>
          </p:nvSpPr>
          <p:spPr bwMode="auto">
            <a:xfrm>
              <a:off x="9945688" y="2259013"/>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91"/>
            <p:cNvSpPr/>
            <p:nvPr/>
          </p:nvSpPr>
          <p:spPr bwMode="auto">
            <a:xfrm>
              <a:off x="9942513" y="2360613"/>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92"/>
            <p:cNvSpPr/>
            <p:nvPr/>
          </p:nvSpPr>
          <p:spPr bwMode="auto">
            <a:xfrm>
              <a:off x="9972675" y="2393951"/>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93"/>
            <p:cNvSpPr/>
            <p:nvPr/>
          </p:nvSpPr>
          <p:spPr bwMode="auto">
            <a:xfrm>
              <a:off x="9979025" y="2393951"/>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Rectangle 94"/>
            <p:cNvSpPr>
              <a:spLocks noChangeArrowheads="1"/>
            </p:cNvSpPr>
            <p:nvPr/>
          </p:nvSpPr>
          <p:spPr bwMode="auto">
            <a:xfrm>
              <a:off x="9991725" y="2409826"/>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95"/>
            <p:cNvSpPr/>
            <p:nvPr/>
          </p:nvSpPr>
          <p:spPr bwMode="auto">
            <a:xfrm>
              <a:off x="9986963" y="2401888"/>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96"/>
            <p:cNvSpPr/>
            <p:nvPr/>
          </p:nvSpPr>
          <p:spPr bwMode="auto">
            <a:xfrm>
              <a:off x="10002838" y="2406651"/>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97"/>
            <p:cNvSpPr/>
            <p:nvPr/>
          </p:nvSpPr>
          <p:spPr bwMode="auto">
            <a:xfrm>
              <a:off x="10009188" y="2401888"/>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98"/>
            <p:cNvSpPr/>
            <p:nvPr/>
          </p:nvSpPr>
          <p:spPr bwMode="auto">
            <a:xfrm>
              <a:off x="10123488" y="2368551"/>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99"/>
            <p:cNvSpPr/>
            <p:nvPr/>
          </p:nvSpPr>
          <p:spPr bwMode="auto">
            <a:xfrm>
              <a:off x="10175875" y="235743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00"/>
            <p:cNvSpPr/>
            <p:nvPr/>
          </p:nvSpPr>
          <p:spPr bwMode="auto">
            <a:xfrm>
              <a:off x="10198100" y="2330451"/>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01"/>
            <p:cNvSpPr/>
            <p:nvPr/>
          </p:nvSpPr>
          <p:spPr bwMode="auto">
            <a:xfrm>
              <a:off x="9825038" y="2924176"/>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02"/>
            <p:cNvSpPr/>
            <p:nvPr/>
          </p:nvSpPr>
          <p:spPr bwMode="auto">
            <a:xfrm>
              <a:off x="9825038" y="2932113"/>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03"/>
            <p:cNvSpPr/>
            <p:nvPr/>
          </p:nvSpPr>
          <p:spPr bwMode="auto">
            <a:xfrm>
              <a:off x="9825038" y="2928938"/>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04"/>
            <p:cNvSpPr/>
            <p:nvPr/>
          </p:nvSpPr>
          <p:spPr bwMode="auto">
            <a:xfrm>
              <a:off x="9840913" y="2978151"/>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05"/>
            <p:cNvSpPr/>
            <p:nvPr/>
          </p:nvSpPr>
          <p:spPr bwMode="auto">
            <a:xfrm>
              <a:off x="9844088" y="2981326"/>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06"/>
            <p:cNvSpPr/>
            <p:nvPr/>
          </p:nvSpPr>
          <p:spPr bwMode="auto">
            <a:xfrm>
              <a:off x="9844088" y="3000376"/>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07"/>
            <p:cNvSpPr/>
            <p:nvPr/>
          </p:nvSpPr>
          <p:spPr bwMode="auto">
            <a:xfrm>
              <a:off x="9848850" y="2992438"/>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08"/>
            <p:cNvSpPr/>
            <p:nvPr/>
          </p:nvSpPr>
          <p:spPr bwMode="auto">
            <a:xfrm>
              <a:off x="9859963" y="30083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109"/>
            <p:cNvSpPr/>
            <p:nvPr/>
          </p:nvSpPr>
          <p:spPr bwMode="auto">
            <a:xfrm>
              <a:off x="9866313" y="3008313"/>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10"/>
            <p:cNvSpPr/>
            <p:nvPr/>
          </p:nvSpPr>
          <p:spPr bwMode="auto">
            <a:xfrm>
              <a:off x="9991725" y="3079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111"/>
            <p:cNvSpPr/>
            <p:nvPr/>
          </p:nvSpPr>
          <p:spPr bwMode="auto">
            <a:xfrm>
              <a:off x="10036175" y="3121026"/>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112"/>
            <p:cNvSpPr/>
            <p:nvPr/>
          </p:nvSpPr>
          <p:spPr bwMode="auto">
            <a:xfrm>
              <a:off x="10074275" y="3127376"/>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57" name="PA_chenying0907 156"/>
          <p:cNvSpPr/>
          <p:nvPr>
            <p:custDataLst>
              <p:tags r:id="rId2"/>
            </p:custDataLst>
          </p:nvPr>
        </p:nvSpPr>
        <p:spPr>
          <a:xfrm>
            <a:off x="6499866" y="2174525"/>
            <a:ext cx="1774926" cy="295978"/>
          </a:xfrm>
          <a:prstGeom prst="rect">
            <a:avLst/>
          </a:prstGeom>
        </p:spPr>
        <p:txBody>
          <a:bodyPr wrap="square">
            <a:spAutoFit/>
          </a:bodyPr>
          <a:lstStyle/>
          <a:p>
            <a:pPr>
              <a:lnSpc>
                <a:spcPct val="150000"/>
              </a:lnSpc>
            </a:pPr>
            <a:r>
              <a:rPr lang="zh-CN" altLang="en-US" sz="1000" dirty="0">
                <a:solidFill>
                  <a:schemeClr val="bg2">
                    <a:lumMod val="50000"/>
                  </a:schemeClr>
                </a:solidFill>
                <a:cs typeface="+mn-ea"/>
                <a:sym typeface="+mn-lt"/>
              </a:rPr>
              <a:t> Please enter the text information here</a:t>
            </a:r>
          </a:p>
        </p:txBody>
      </p:sp>
      <p:sp>
        <p:nvSpPr>
          <p:cNvPr id="159" name="PA_chenying0907 158"/>
          <p:cNvSpPr/>
          <p:nvPr>
            <p:custDataLst>
              <p:tags r:id="rId3"/>
            </p:custDataLst>
          </p:nvPr>
        </p:nvSpPr>
        <p:spPr>
          <a:xfrm>
            <a:off x="1053670" y="2214046"/>
            <a:ext cx="1774926" cy="295978"/>
          </a:xfrm>
          <a:prstGeom prst="rect">
            <a:avLst/>
          </a:prstGeom>
        </p:spPr>
        <p:txBody>
          <a:bodyPr wrap="square">
            <a:spAutoFit/>
          </a:bodyPr>
          <a:lstStyle/>
          <a:p>
            <a:pPr>
              <a:lnSpc>
                <a:spcPct val="150000"/>
              </a:lnSpc>
            </a:pPr>
            <a:r>
              <a:rPr lang="zh-CN" altLang="en-US" sz="1000" dirty="0">
                <a:solidFill>
                  <a:schemeClr val="bg2">
                    <a:lumMod val="50000"/>
                  </a:schemeClr>
                </a:solidFill>
                <a:cs typeface="+mn-ea"/>
                <a:sym typeface="+mn-lt"/>
              </a:rPr>
              <a:t> Please enter the text information here</a:t>
            </a:r>
          </a:p>
        </p:txBody>
      </p:sp>
      <p:sp>
        <p:nvSpPr>
          <p:cNvPr id="161" name="PA_chenying0907 160"/>
          <p:cNvSpPr/>
          <p:nvPr>
            <p:custDataLst>
              <p:tags r:id="rId4"/>
            </p:custDataLst>
          </p:nvPr>
        </p:nvSpPr>
        <p:spPr>
          <a:xfrm>
            <a:off x="1414580" y="3490718"/>
            <a:ext cx="1774926" cy="295978"/>
          </a:xfrm>
          <a:prstGeom prst="rect">
            <a:avLst/>
          </a:prstGeom>
        </p:spPr>
        <p:txBody>
          <a:bodyPr wrap="square">
            <a:spAutoFit/>
          </a:bodyPr>
          <a:lstStyle/>
          <a:p>
            <a:pPr>
              <a:lnSpc>
                <a:spcPct val="150000"/>
              </a:lnSpc>
            </a:pPr>
            <a:r>
              <a:rPr lang="zh-CN" altLang="en-US" sz="1000" dirty="0">
                <a:solidFill>
                  <a:schemeClr val="bg2">
                    <a:lumMod val="50000"/>
                  </a:schemeClr>
                </a:solidFill>
                <a:cs typeface="+mn-ea"/>
                <a:sym typeface="+mn-lt"/>
              </a:rPr>
              <a:t> Please enter the text information here</a:t>
            </a:r>
          </a:p>
        </p:txBody>
      </p:sp>
      <p:sp>
        <p:nvSpPr>
          <p:cNvPr id="163" name="PA_chenying0907 162"/>
          <p:cNvSpPr/>
          <p:nvPr>
            <p:custDataLst>
              <p:tags r:id="rId5"/>
            </p:custDataLst>
          </p:nvPr>
        </p:nvSpPr>
        <p:spPr>
          <a:xfrm>
            <a:off x="6084168" y="3568653"/>
            <a:ext cx="1774926" cy="295978"/>
          </a:xfrm>
          <a:prstGeom prst="rect">
            <a:avLst/>
          </a:prstGeom>
        </p:spPr>
        <p:txBody>
          <a:bodyPr wrap="square">
            <a:spAutoFit/>
          </a:bodyPr>
          <a:lstStyle/>
          <a:p>
            <a:pPr>
              <a:lnSpc>
                <a:spcPct val="150000"/>
              </a:lnSpc>
            </a:pPr>
            <a:r>
              <a:rPr lang="zh-CN" altLang="en-US" sz="1000" dirty="0">
                <a:solidFill>
                  <a:schemeClr val="bg2">
                    <a:lumMod val="50000"/>
                  </a:schemeClr>
                </a:solidFill>
                <a:cs typeface="+mn-ea"/>
                <a:sym typeface="+mn-lt"/>
              </a:rPr>
              <a:t> Please enter the text information here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500"/>
                                        <p:tgtEl>
                                          <p:spTgt spid="157"/>
                                        </p:tgtEl>
                                      </p:cBhvr>
                                    </p:animEffect>
                                  </p:childTnLst>
                                </p:cTn>
                              </p:par>
                              <p:par>
                                <p:cTn id="11" presetID="10" presetClass="entr" presetSubtype="0" fill="hold" grpId="0" nodeType="withEffect">
                                  <p:stCondLst>
                                    <p:cond delay="142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500"/>
                                        <p:tgtEl>
                                          <p:spTgt spid="159"/>
                                        </p:tgtEl>
                                      </p:cBhvr>
                                    </p:animEffect>
                                  </p:childTnLst>
                                </p:cTn>
                              </p:par>
                              <p:par>
                                <p:cTn id="14" presetID="10" presetClass="entr" presetSubtype="0" fill="hold" grpId="0" nodeType="withEffect">
                                  <p:stCondLst>
                                    <p:cond delay="2068"/>
                                  </p:stCondLst>
                                  <p:childTnLst>
                                    <p:set>
                                      <p:cBhvr>
                                        <p:cTn id="15" dur="1" fill="hold">
                                          <p:stCondLst>
                                            <p:cond delay="0"/>
                                          </p:stCondLst>
                                        </p:cTn>
                                        <p:tgtEl>
                                          <p:spTgt spid="161"/>
                                        </p:tgtEl>
                                        <p:attrNameLst>
                                          <p:attrName>style.visibility</p:attrName>
                                        </p:attrNameLst>
                                      </p:cBhvr>
                                      <p:to>
                                        <p:strVal val="visible"/>
                                      </p:to>
                                    </p:set>
                                    <p:animEffect transition="in" filter="fade">
                                      <p:cBhvr>
                                        <p:cTn id="16" dur="500"/>
                                        <p:tgtEl>
                                          <p:spTgt spid="161"/>
                                        </p:tgtEl>
                                      </p:cBhvr>
                                    </p:animEffect>
                                  </p:childTnLst>
                                </p:cTn>
                              </p:par>
                            </p:childTnLst>
                          </p:cTn>
                        </p:par>
                        <p:par>
                          <p:cTn id="17" fill="hold">
                            <p:stCondLst>
                              <p:cond delay="839"/>
                            </p:stCondLst>
                            <p:childTnLst>
                              <p:par>
                                <p:cTn id="18" presetID="10" presetClass="entr" presetSubtype="0" fill="hold" grpId="0" nodeType="afterEffect">
                                  <p:stCondLst>
                                    <p:cond delay="339"/>
                                  </p:stCondLst>
                                  <p:childTnLst>
                                    <p:set>
                                      <p:cBhvr>
                                        <p:cTn id="19" dur="1" fill="hold">
                                          <p:stCondLst>
                                            <p:cond delay="0"/>
                                          </p:stCondLst>
                                        </p:cTn>
                                        <p:tgtEl>
                                          <p:spTgt spid="163"/>
                                        </p:tgtEl>
                                        <p:attrNameLst>
                                          <p:attrName>style.visibility</p:attrName>
                                        </p:attrNameLst>
                                      </p:cBhvr>
                                      <p:to>
                                        <p:strVal val="visible"/>
                                      </p:to>
                                    </p:set>
                                    <p:animEffect transition="in" filter="fade">
                                      <p:cBhvr>
                                        <p:cTn id="20"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9" grpId="0"/>
      <p:bldP spid="161" grpId="0"/>
      <p:bldP spid="1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chenying0907 10"/>
          <p:cNvSpPr/>
          <p:nvPr>
            <p:custDataLst>
              <p:tags r:id="rId1"/>
            </p:custDataLst>
          </p:nvPr>
        </p:nvSpPr>
        <p:spPr>
          <a:xfrm>
            <a:off x="4896036" y="949166"/>
            <a:ext cx="2736304" cy="969240"/>
          </a:xfrm>
          <a:prstGeom prst="rect">
            <a:avLst/>
          </a:prstGeom>
        </p:spPr>
        <p:txBody>
          <a:bodyPr wrap="square">
            <a:spAutoFit/>
          </a:bodyPr>
          <a:lstStyle/>
          <a:p>
            <a:pPr>
              <a:lnSpc>
                <a:spcPct val="200000"/>
              </a:lnSpc>
            </a:pPr>
            <a:r>
              <a:rPr lang="zh-CN" altLang="en-US" sz="1000" dirty="0">
                <a:solidFill>
                  <a:schemeClr val="bg2">
                    <a:lumMod val="50000"/>
                  </a:schemeClr>
                </a:solidFill>
                <a:cs typeface="+mn-ea"/>
                <a:sym typeface="+mn-lt"/>
              </a:rPr>
              <a:t>       Please enter text information here Please enter text information here Please enter text information here please enter text information here enter text information</a:t>
            </a:r>
            <a:endParaRPr lang="en-US" altLang="zh-CN" sz="1000" dirty="0">
              <a:solidFill>
                <a:schemeClr val="bg2">
                  <a:lumMod val="50000"/>
                </a:schemeClr>
              </a:solidFill>
              <a:cs typeface="+mn-ea"/>
              <a:sym typeface="+mn-lt"/>
            </a:endParaRPr>
          </a:p>
        </p:txBody>
      </p:sp>
      <p:sp>
        <p:nvSpPr>
          <p:cNvPr id="12" name="PA_chenying0907 5"/>
          <p:cNvSpPr txBox="1"/>
          <p:nvPr>
            <p:custDataLst>
              <p:tags r:id="rId2"/>
            </p:custDataLst>
          </p:nvPr>
        </p:nvSpPr>
        <p:spPr>
          <a:xfrm>
            <a:off x="4499992" y="2985063"/>
            <a:ext cx="3528392" cy="1077218"/>
          </a:xfrm>
          <a:prstGeom prst="rect">
            <a:avLst/>
          </a:prstGeom>
          <a:noFill/>
        </p:spPr>
        <p:txBody>
          <a:bodyPr wrap="square" rtlCol="0">
            <a:spAutoFit/>
          </a:bodyPr>
          <a:lstStyle/>
          <a:p>
            <a:pPr>
              <a:lnSpc>
                <a:spcPct val="200000"/>
              </a:lnSpc>
            </a:pPr>
            <a:r>
              <a:rPr lang="en-US" altLang="zh-CN" sz="800" dirty="0">
                <a:solidFill>
                  <a:schemeClr val="bg2">
                    <a:lumMod val="50000"/>
                  </a:schemeClr>
                </a:solidFill>
                <a:cs typeface="+mn-ea"/>
                <a:sym typeface="+mn-lt"/>
              </a:rPr>
              <a:t>CHUANGYI SHOUHUI SHANGWU MICROSOFT POWERPOINT MY 20XXQINGZAI ZHELI SHUYU WENZI BIAOTICHUANGYI SHOUHUI SHANGWU MICROSOFT POWERPOINT MY 20XXQINGZAI ZHELI SHUYU WENZI </a:t>
            </a:r>
            <a:endParaRPr lang="zh-CN" altLang="en-US" sz="800" dirty="0">
              <a:solidFill>
                <a:schemeClr val="bg2">
                  <a:lumMod val="50000"/>
                </a:schemeClr>
              </a:solidFill>
              <a:cs typeface="+mn-ea"/>
              <a:sym typeface="+mn-lt"/>
            </a:endParaRPr>
          </a:p>
        </p:txBody>
      </p:sp>
      <p:grpSp>
        <p:nvGrpSpPr>
          <p:cNvPr id="8" name="组合 7"/>
          <p:cNvGrpSpPr/>
          <p:nvPr/>
        </p:nvGrpSpPr>
        <p:grpSpPr>
          <a:xfrm>
            <a:off x="467544" y="699542"/>
            <a:ext cx="7704856" cy="3774301"/>
            <a:chOff x="467544" y="699542"/>
            <a:chExt cx="7704856" cy="3774301"/>
          </a:xfrm>
        </p:grpSpPr>
        <p:sp>
          <p:nvSpPr>
            <p:cNvPr id="2" name="PA_任意多边形 119"/>
            <p:cNvSpPr>
              <a:spLocks noEditPoints="1"/>
            </p:cNvSpPr>
            <p:nvPr>
              <p:custDataLst>
                <p:tags r:id="rId3"/>
              </p:custDataLst>
            </p:nvPr>
          </p:nvSpPr>
          <p:spPr bwMode="auto">
            <a:xfrm>
              <a:off x="467544" y="2159876"/>
              <a:ext cx="3755441" cy="2313967"/>
            </a:xfrm>
            <a:custGeom>
              <a:avLst/>
              <a:gdLst>
                <a:gd name="T0" fmla="*/ 1935 w 2288"/>
                <a:gd name="T1" fmla="*/ 291 h 1415"/>
                <a:gd name="T2" fmla="*/ 2219 w 2288"/>
                <a:gd name="T3" fmla="*/ 523 h 1415"/>
                <a:gd name="T4" fmla="*/ 1958 w 2288"/>
                <a:gd name="T5" fmla="*/ 1010 h 1415"/>
                <a:gd name="T6" fmla="*/ 1059 w 2288"/>
                <a:gd name="T7" fmla="*/ 1196 h 1415"/>
                <a:gd name="T8" fmla="*/ 919 w 2288"/>
                <a:gd name="T9" fmla="*/ 1219 h 1415"/>
                <a:gd name="T10" fmla="*/ 625 w 2288"/>
                <a:gd name="T11" fmla="*/ 922 h 1415"/>
                <a:gd name="T12" fmla="*/ 85 w 2288"/>
                <a:gd name="T13" fmla="*/ 817 h 1415"/>
                <a:gd name="T14" fmla="*/ 72 w 2288"/>
                <a:gd name="T15" fmla="*/ 608 h 1415"/>
                <a:gd name="T16" fmla="*/ 438 w 2288"/>
                <a:gd name="T17" fmla="*/ 330 h 1415"/>
                <a:gd name="T18" fmla="*/ 1357 w 2288"/>
                <a:gd name="T19" fmla="*/ 69 h 1415"/>
                <a:gd name="T20" fmla="*/ 1393 w 2288"/>
                <a:gd name="T21" fmla="*/ 147 h 1415"/>
                <a:gd name="T22" fmla="*/ 121 w 2288"/>
                <a:gd name="T23" fmla="*/ 595 h 1415"/>
                <a:gd name="T24" fmla="*/ 781 w 2288"/>
                <a:gd name="T25" fmla="*/ 785 h 1415"/>
                <a:gd name="T26" fmla="*/ 2010 w 2288"/>
                <a:gd name="T27" fmla="*/ 392 h 1415"/>
                <a:gd name="T28" fmla="*/ 1376 w 2288"/>
                <a:gd name="T29" fmla="*/ 216 h 1415"/>
                <a:gd name="T30" fmla="*/ 1144 w 2288"/>
                <a:gd name="T31" fmla="*/ 448 h 1415"/>
                <a:gd name="T32" fmla="*/ 1572 w 2288"/>
                <a:gd name="T33" fmla="*/ 1098 h 1415"/>
                <a:gd name="T34" fmla="*/ 2174 w 2288"/>
                <a:gd name="T35" fmla="*/ 409 h 1415"/>
                <a:gd name="T36" fmla="*/ 1782 w 2288"/>
                <a:gd name="T37" fmla="*/ 1049 h 1415"/>
                <a:gd name="T38" fmla="*/ 1736 w 2288"/>
                <a:gd name="T39" fmla="*/ 1147 h 1415"/>
                <a:gd name="T40" fmla="*/ 2112 w 2288"/>
                <a:gd name="T41" fmla="*/ 641 h 1415"/>
                <a:gd name="T42" fmla="*/ 2157 w 2288"/>
                <a:gd name="T43" fmla="*/ 500 h 1415"/>
                <a:gd name="T44" fmla="*/ 2007 w 2288"/>
                <a:gd name="T45" fmla="*/ 667 h 1415"/>
                <a:gd name="T46" fmla="*/ 1566 w 2288"/>
                <a:gd name="T47" fmla="*/ 1265 h 1415"/>
                <a:gd name="T48" fmla="*/ 1768 w 2288"/>
                <a:gd name="T49" fmla="*/ 1157 h 1415"/>
                <a:gd name="T50" fmla="*/ 1445 w 2288"/>
                <a:gd name="T51" fmla="*/ 1294 h 1415"/>
                <a:gd name="T52" fmla="*/ 1255 w 2288"/>
                <a:gd name="T53" fmla="*/ 1259 h 1415"/>
                <a:gd name="T54" fmla="*/ 1667 w 2288"/>
                <a:gd name="T55" fmla="*/ 1314 h 1415"/>
                <a:gd name="T56" fmla="*/ 1981 w 2288"/>
                <a:gd name="T57" fmla="*/ 932 h 1415"/>
                <a:gd name="T58" fmla="*/ 2242 w 2288"/>
                <a:gd name="T59" fmla="*/ 559 h 1415"/>
                <a:gd name="T60" fmla="*/ 327 w 2288"/>
                <a:gd name="T61" fmla="*/ 739 h 1415"/>
                <a:gd name="T62" fmla="*/ 625 w 2288"/>
                <a:gd name="T63" fmla="*/ 853 h 1415"/>
                <a:gd name="T64" fmla="*/ 680 w 2288"/>
                <a:gd name="T65" fmla="*/ 801 h 1415"/>
                <a:gd name="T66" fmla="*/ 752 w 2288"/>
                <a:gd name="T67" fmla="*/ 772 h 1415"/>
                <a:gd name="T68" fmla="*/ 141 w 2288"/>
                <a:gd name="T69" fmla="*/ 660 h 1415"/>
                <a:gd name="T70" fmla="*/ 30 w 2288"/>
                <a:gd name="T71" fmla="*/ 772 h 1415"/>
                <a:gd name="T72" fmla="*/ 540 w 2288"/>
                <a:gd name="T73" fmla="*/ 853 h 1415"/>
                <a:gd name="T74" fmla="*/ 30 w 2288"/>
                <a:gd name="T75" fmla="*/ 772 h 1415"/>
                <a:gd name="T76" fmla="*/ 821 w 2288"/>
                <a:gd name="T77" fmla="*/ 938 h 1415"/>
                <a:gd name="T78" fmla="*/ 1072 w 2288"/>
                <a:gd name="T79" fmla="*/ 909 h 1415"/>
                <a:gd name="T80" fmla="*/ 860 w 2288"/>
                <a:gd name="T81" fmla="*/ 879 h 1415"/>
                <a:gd name="T82" fmla="*/ 1121 w 2288"/>
                <a:gd name="T83" fmla="*/ 1043 h 1415"/>
                <a:gd name="T84" fmla="*/ 1533 w 2288"/>
                <a:gd name="T85" fmla="*/ 1281 h 1415"/>
                <a:gd name="T86" fmla="*/ 1311 w 2288"/>
                <a:gd name="T87" fmla="*/ 1170 h 1415"/>
                <a:gd name="T88" fmla="*/ 1432 w 2288"/>
                <a:gd name="T89" fmla="*/ 1174 h 1415"/>
                <a:gd name="T90" fmla="*/ 785 w 2288"/>
                <a:gd name="T91" fmla="*/ 961 h 1415"/>
                <a:gd name="T92" fmla="*/ 922 w 2288"/>
                <a:gd name="T93" fmla="*/ 1023 h 1415"/>
                <a:gd name="T94" fmla="*/ 906 w 2288"/>
                <a:gd name="T95" fmla="*/ 1193 h 1415"/>
                <a:gd name="T96" fmla="*/ 1027 w 2288"/>
                <a:gd name="T97" fmla="*/ 968 h 1415"/>
                <a:gd name="T98" fmla="*/ 919 w 2288"/>
                <a:gd name="T99" fmla="*/ 1040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8" h="1415">
                  <a:moveTo>
                    <a:pt x="1419" y="131"/>
                  </a:moveTo>
                  <a:cubicBezTo>
                    <a:pt x="1495" y="110"/>
                    <a:pt x="1551" y="76"/>
                    <a:pt x="1644" y="88"/>
                  </a:cubicBezTo>
                  <a:cubicBezTo>
                    <a:pt x="1718" y="98"/>
                    <a:pt x="1795" y="144"/>
                    <a:pt x="1847" y="183"/>
                  </a:cubicBezTo>
                  <a:cubicBezTo>
                    <a:pt x="1882" y="210"/>
                    <a:pt x="1905" y="256"/>
                    <a:pt x="1935" y="291"/>
                  </a:cubicBezTo>
                  <a:cubicBezTo>
                    <a:pt x="1991" y="356"/>
                    <a:pt x="2066" y="392"/>
                    <a:pt x="2184" y="389"/>
                  </a:cubicBezTo>
                  <a:cubicBezTo>
                    <a:pt x="2198" y="386"/>
                    <a:pt x="2197" y="368"/>
                    <a:pt x="2219" y="373"/>
                  </a:cubicBezTo>
                  <a:cubicBezTo>
                    <a:pt x="2219" y="416"/>
                    <a:pt x="2202" y="452"/>
                    <a:pt x="2193" y="494"/>
                  </a:cubicBezTo>
                  <a:cubicBezTo>
                    <a:pt x="2211" y="491"/>
                    <a:pt x="2204" y="512"/>
                    <a:pt x="2219" y="523"/>
                  </a:cubicBezTo>
                  <a:cubicBezTo>
                    <a:pt x="2246" y="543"/>
                    <a:pt x="2288" y="535"/>
                    <a:pt x="2288" y="582"/>
                  </a:cubicBezTo>
                  <a:cubicBezTo>
                    <a:pt x="2288" y="607"/>
                    <a:pt x="2249" y="654"/>
                    <a:pt x="2233" y="677"/>
                  </a:cubicBezTo>
                  <a:cubicBezTo>
                    <a:pt x="2193" y="732"/>
                    <a:pt x="2154" y="777"/>
                    <a:pt x="2112" y="830"/>
                  </a:cubicBezTo>
                  <a:cubicBezTo>
                    <a:pt x="2062" y="893"/>
                    <a:pt x="2008" y="944"/>
                    <a:pt x="1958" y="1010"/>
                  </a:cubicBezTo>
                  <a:cubicBezTo>
                    <a:pt x="1895" y="1094"/>
                    <a:pt x="1813" y="1169"/>
                    <a:pt x="1755" y="1255"/>
                  </a:cubicBezTo>
                  <a:cubicBezTo>
                    <a:pt x="1689" y="1283"/>
                    <a:pt x="1664" y="1415"/>
                    <a:pt x="1569" y="1402"/>
                  </a:cubicBezTo>
                  <a:cubicBezTo>
                    <a:pt x="1552" y="1400"/>
                    <a:pt x="1530" y="1392"/>
                    <a:pt x="1514" y="1386"/>
                  </a:cubicBezTo>
                  <a:cubicBezTo>
                    <a:pt x="1368" y="1337"/>
                    <a:pt x="1189" y="1248"/>
                    <a:pt x="1059" y="1196"/>
                  </a:cubicBezTo>
                  <a:cubicBezTo>
                    <a:pt x="1051" y="1218"/>
                    <a:pt x="1061" y="1249"/>
                    <a:pt x="1056" y="1275"/>
                  </a:cubicBezTo>
                  <a:cubicBezTo>
                    <a:pt x="1036" y="1282"/>
                    <a:pt x="1031" y="1259"/>
                    <a:pt x="1023" y="1242"/>
                  </a:cubicBezTo>
                  <a:cubicBezTo>
                    <a:pt x="1011" y="1216"/>
                    <a:pt x="983" y="1190"/>
                    <a:pt x="974" y="1167"/>
                  </a:cubicBezTo>
                  <a:cubicBezTo>
                    <a:pt x="949" y="1178"/>
                    <a:pt x="942" y="1207"/>
                    <a:pt x="919" y="1219"/>
                  </a:cubicBezTo>
                  <a:cubicBezTo>
                    <a:pt x="918" y="1238"/>
                    <a:pt x="911" y="1259"/>
                    <a:pt x="879" y="1255"/>
                  </a:cubicBezTo>
                  <a:cubicBezTo>
                    <a:pt x="876" y="1212"/>
                    <a:pt x="870" y="1155"/>
                    <a:pt x="893" y="1102"/>
                  </a:cubicBezTo>
                  <a:cubicBezTo>
                    <a:pt x="855" y="1060"/>
                    <a:pt x="802" y="1035"/>
                    <a:pt x="768" y="991"/>
                  </a:cubicBezTo>
                  <a:cubicBezTo>
                    <a:pt x="698" y="1006"/>
                    <a:pt x="651" y="967"/>
                    <a:pt x="625" y="922"/>
                  </a:cubicBezTo>
                  <a:cubicBezTo>
                    <a:pt x="542" y="903"/>
                    <a:pt x="448" y="900"/>
                    <a:pt x="366" y="876"/>
                  </a:cubicBezTo>
                  <a:cubicBezTo>
                    <a:pt x="343" y="869"/>
                    <a:pt x="324" y="856"/>
                    <a:pt x="301" y="853"/>
                  </a:cubicBezTo>
                  <a:cubicBezTo>
                    <a:pt x="289" y="852"/>
                    <a:pt x="277" y="855"/>
                    <a:pt x="265" y="853"/>
                  </a:cubicBezTo>
                  <a:cubicBezTo>
                    <a:pt x="203" y="842"/>
                    <a:pt x="147" y="811"/>
                    <a:pt x="85" y="817"/>
                  </a:cubicBezTo>
                  <a:cubicBezTo>
                    <a:pt x="67" y="806"/>
                    <a:pt x="41" y="803"/>
                    <a:pt x="17" y="798"/>
                  </a:cubicBezTo>
                  <a:cubicBezTo>
                    <a:pt x="6" y="787"/>
                    <a:pt x="9" y="780"/>
                    <a:pt x="0" y="765"/>
                  </a:cubicBezTo>
                  <a:cubicBezTo>
                    <a:pt x="19" y="726"/>
                    <a:pt x="56" y="705"/>
                    <a:pt x="98" y="690"/>
                  </a:cubicBezTo>
                  <a:cubicBezTo>
                    <a:pt x="96" y="656"/>
                    <a:pt x="98" y="635"/>
                    <a:pt x="72" y="608"/>
                  </a:cubicBezTo>
                  <a:cubicBezTo>
                    <a:pt x="101" y="559"/>
                    <a:pt x="154" y="538"/>
                    <a:pt x="200" y="510"/>
                  </a:cubicBezTo>
                  <a:cubicBezTo>
                    <a:pt x="232" y="490"/>
                    <a:pt x="263" y="464"/>
                    <a:pt x="294" y="441"/>
                  </a:cubicBezTo>
                  <a:cubicBezTo>
                    <a:pt x="325" y="419"/>
                    <a:pt x="350" y="390"/>
                    <a:pt x="379" y="366"/>
                  </a:cubicBezTo>
                  <a:cubicBezTo>
                    <a:pt x="397" y="352"/>
                    <a:pt x="421" y="344"/>
                    <a:pt x="438" y="330"/>
                  </a:cubicBezTo>
                  <a:cubicBezTo>
                    <a:pt x="464" y="310"/>
                    <a:pt x="488" y="283"/>
                    <a:pt x="513" y="258"/>
                  </a:cubicBezTo>
                  <a:cubicBezTo>
                    <a:pt x="587" y="189"/>
                    <a:pt x="663" y="113"/>
                    <a:pt x="726" y="30"/>
                  </a:cubicBezTo>
                  <a:cubicBezTo>
                    <a:pt x="753" y="21"/>
                    <a:pt x="780" y="34"/>
                    <a:pt x="804" y="36"/>
                  </a:cubicBezTo>
                  <a:cubicBezTo>
                    <a:pt x="989" y="53"/>
                    <a:pt x="1203" y="0"/>
                    <a:pt x="1357" y="69"/>
                  </a:cubicBezTo>
                  <a:cubicBezTo>
                    <a:pt x="1375" y="92"/>
                    <a:pt x="1407" y="101"/>
                    <a:pt x="1419" y="131"/>
                  </a:cubicBezTo>
                  <a:close/>
                  <a:moveTo>
                    <a:pt x="1268" y="291"/>
                  </a:moveTo>
                  <a:cubicBezTo>
                    <a:pt x="1283" y="278"/>
                    <a:pt x="1293" y="257"/>
                    <a:pt x="1308" y="242"/>
                  </a:cubicBezTo>
                  <a:cubicBezTo>
                    <a:pt x="1328" y="221"/>
                    <a:pt x="1395" y="177"/>
                    <a:pt x="1393" y="147"/>
                  </a:cubicBezTo>
                  <a:cubicBezTo>
                    <a:pt x="1392" y="139"/>
                    <a:pt x="1366" y="113"/>
                    <a:pt x="1353" y="105"/>
                  </a:cubicBezTo>
                  <a:cubicBezTo>
                    <a:pt x="1322" y="83"/>
                    <a:pt x="1266" y="69"/>
                    <a:pt x="1239" y="66"/>
                  </a:cubicBezTo>
                  <a:cubicBezTo>
                    <a:pt x="1107" y="51"/>
                    <a:pt x="894" y="69"/>
                    <a:pt x="745" y="52"/>
                  </a:cubicBezTo>
                  <a:cubicBezTo>
                    <a:pt x="565" y="261"/>
                    <a:pt x="354" y="439"/>
                    <a:pt x="121" y="595"/>
                  </a:cubicBezTo>
                  <a:cubicBezTo>
                    <a:pt x="206" y="626"/>
                    <a:pt x="313" y="604"/>
                    <a:pt x="406" y="611"/>
                  </a:cubicBezTo>
                  <a:cubicBezTo>
                    <a:pt x="444" y="614"/>
                    <a:pt x="487" y="621"/>
                    <a:pt x="526" y="628"/>
                  </a:cubicBezTo>
                  <a:cubicBezTo>
                    <a:pt x="625" y="644"/>
                    <a:pt x="729" y="677"/>
                    <a:pt x="775" y="752"/>
                  </a:cubicBezTo>
                  <a:cubicBezTo>
                    <a:pt x="787" y="760"/>
                    <a:pt x="765" y="784"/>
                    <a:pt x="781" y="785"/>
                  </a:cubicBezTo>
                  <a:cubicBezTo>
                    <a:pt x="806" y="779"/>
                    <a:pt x="814" y="756"/>
                    <a:pt x="827" y="739"/>
                  </a:cubicBezTo>
                  <a:cubicBezTo>
                    <a:pt x="892" y="683"/>
                    <a:pt x="957" y="627"/>
                    <a:pt x="1004" y="553"/>
                  </a:cubicBezTo>
                  <a:cubicBezTo>
                    <a:pt x="1096" y="473"/>
                    <a:pt x="1180" y="370"/>
                    <a:pt x="1268" y="291"/>
                  </a:cubicBezTo>
                  <a:close/>
                  <a:moveTo>
                    <a:pt x="2010" y="392"/>
                  </a:moveTo>
                  <a:cubicBezTo>
                    <a:pt x="1937" y="349"/>
                    <a:pt x="1896" y="268"/>
                    <a:pt x="1837" y="213"/>
                  </a:cubicBezTo>
                  <a:cubicBezTo>
                    <a:pt x="1776" y="156"/>
                    <a:pt x="1674" y="114"/>
                    <a:pt x="1579" y="115"/>
                  </a:cubicBezTo>
                  <a:cubicBezTo>
                    <a:pt x="1544" y="115"/>
                    <a:pt x="1522" y="128"/>
                    <a:pt x="1491" y="137"/>
                  </a:cubicBezTo>
                  <a:cubicBezTo>
                    <a:pt x="1427" y="157"/>
                    <a:pt x="1414" y="181"/>
                    <a:pt x="1376" y="216"/>
                  </a:cubicBezTo>
                  <a:cubicBezTo>
                    <a:pt x="1353" y="238"/>
                    <a:pt x="1331" y="261"/>
                    <a:pt x="1308" y="285"/>
                  </a:cubicBezTo>
                  <a:cubicBezTo>
                    <a:pt x="1285" y="309"/>
                    <a:pt x="1256" y="328"/>
                    <a:pt x="1236" y="350"/>
                  </a:cubicBezTo>
                  <a:cubicBezTo>
                    <a:pt x="1213" y="373"/>
                    <a:pt x="1196" y="405"/>
                    <a:pt x="1177" y="425"/>
                  </a:cubicBezTo>
                  <a:cubicBezTo>
                    <a:pt x="1168" y="434"/>
                    <a:pt x="1154" y="439"/>
                    <a:pt x="1144" y="448"/>
                  </a:cubicBezTo>
                  <a:cubicBezTo>
                    <a:pt x="1080" y="507"/>
                    <a:pt x="1020" y="580"/>
                    <a:pt x="964" y="644"/>
                  </a:cubicBezTo>
                  <a:cubicBezTo>
                    <a:pt x="915" y="702"/>
                    <a:pt x="858" y="746"/>
                    <a:pt x="814" y="801"/>
                  </a:cubicBezTo>
                  <a:cubicBezTo>
                    <a:pt x="926" y="781"/>
                    <a:pt x="1012" y="856"/>
                    <a:pt x="1098" y="892"/>
                  </a:cubicBezTo>
                  <a:cubicBezTo>
                    <a:pt x="1222" y="1004"/>
                    <a:pt x="1373" y="1093"/>
                    <a:pt x="1572" y="1098"/>
                  </a:cubicBezTo>
                  <a:cubicBezTo>
                    <a:pt x="1580" y="1097"/>
                    <a:pt x="1585" y="1111"/>
                    <a:pt x="1595" y="1115"/>
                  </a:cubicBezTo>
                  <a:cubicBezTo>
                    <a:pt x="1630" y="1084"/>
                    <a:pt x="1662" y="1051"/>
                    <a:pt x="1690" y="1013"/>
                  </a:cubicBezTo>
                  <a:cubicBezTo>
                    <a:pt x="1718" y="976"/>
                    <a:pt x="1755" y="943"/>
                    <a:pt x="1772" y="896"/>
                  </a:cubicBezTo>
                  <a:cubicBezTo>
                    <a:pt x="1912" y="739"/>
                    <a:pt x="2051" y="582"/>
                    <a:pt x="2174" y="409"/>
                  </a:cubicBezTo>
                  <a:cubicBezTo>
                    <a:pt x="2112" y="416"/>
                    <a:pt x="2053" y="418"/>
                    <a:pt x="2010" y="392"/>
                  </a:cubicBezTo>
                  <a:close/>
                  <a:moveTo>
                    <a:pt x="1566" y="1265"/>
                  </a:moveTo>
                  <a:cubicBezTo>
                    <a:pt x="1622" y="1214"/>
                    <a:pt x="1683" y="1159"/>
                    <a:pt x="1729" y="1102"/>
                  </a:cubicBezTo>
                  <a:cubicBezTo>
                    <a:pt x="1745" y="1083"/>
                    <a:pt x="1755" y="1054"/>
                    <a:pt x="1782" y="1049"/>
                  </a:cubicBezTo>
                  <a:cubicBezTo>
                    <a:pt x="1747" y="1123"/>
                    <a:pt x="1682" y="1177"/>
                    <a:pt x="1631" y="1232"/>
                  </a:cubicBezTo>
                  <a:cubicBezTo>
                    <a:pt x="1615" y="1250"/>
                    <a:pt x="1591" y="1268"/>
                    <a:pt x="1585" y="1291"/>
                  </a:cubicBezTo>
                  <a:cubicBezTo>
                    <a:pt x="1607" y="1294"/>
                    <a:pt x="1621" y="1272"/>
                    <a:pt x="1634" y="1259"/>
                  </a:cubicBezTo>
                  <a:cubicBezTo>
                    <a:pt x="1671" y="1222"/>
                    <a:pt x="1705" y="1184"/>
                    <a:pt x="1736" y="1147"/>
                  </a:cubicBezTo>
                  <a:cubicBezTo>
                    <a:pt x="1797" y="1096"/>
                    <a:pt x="1846" y="1033"/>
                    <a:pt x="1889" y="964"/>
                  </a:cubicBezTo>
                  <a:cubicBezTo>
                    <a:pt x="1928" y="950"/>
                    <a:pt x="1934" y="902"/>
                    <a:pt x="1971" y="886"/>
                  </a:cubicBezTo>
                  <a:cubicBezTo>
                    <a:pt x="2030" y="778"/>
                    <a:pt x="2131" y="687"/>
                    <a:pt x="2190" y="569"/>
                  </a:cubicBezTo>
                  <a:cubicBezTo>
                    <a:pt x="2159" y="575"/>
                    <a:pt x="2143" y="624"/>
                    <a:pt x="2112" y="641"/>
                  </a:cubicBezTo>
                  <a:cubicBezTo>
                    <a:pt x="2118" y="598"/>
                    <a:pt x="2167" y="570"/>
                    <a:pt x="2184" y="526"/>
                  </a:cubicBezTo>
                  <a:cubicBezTo>
                    <a:pt x="2172" y="522"/>
                    <a:pt x="2161" y="530"/>
                    <a:pt x="2154" y="536"/>
                  </a:cubicBezTo>
                  <a:cubicBezTo>
                    <a:pt x="2101" y="580"/>
                    <a:pt x="2069" y="662"/>
                    <a:pt x="2007" y="700"/>
                  </a:cubicBezTo>
                  <a:cubicBezTo>
                    <a:pt x="2046" y="622"/>
                    <a:pt x="2112" y="571"/>
                    <a:pt x="2157" y="500"/>
                  </a:cubicBezTo>
                  <a:cubicBezTo>
                    <a:pt x="2163" y="500"/>
                    <a:pt x="2168" y="500"/>
                    <a:pt x="2170" y="497"/>
                  </a:cubicBezTo>
                  <a:cubicBezTo>
                    <a:pt x="2174" y="481"/>
                    <a:pt x="2179" y="467"/>
                    <a:pt x="2180" y="448"/>
                  </a:cubicBezTo>
                  <a:cubicBezTo>
                    <a:pt x="2157" y="462"/>
                    <a:pt x="2152" y="494"/>
                    <a:pt x="2128" y="507"/>
                  </a:cubicBezTo>
                  <a:cubicBezTo>
                    <a:pt x="2097" y="570"/>
                    <a:pt x="2037" y="603"/>
                    <a:pt x="2007" y="667"/>
                  </a:cubicBezTo>
                  <a:cubicBezTo>
                    <a:pt x="1852" y="823"/>
                    <a:pt x="1737" y="1018"/>
                    <a:pt x="1572" y="1164"/>
                  </a:cubicBezTo>
                  <a:cubicBezTo>
                    <a:pt x="1575" y="1174"/>
                    <a:pt x="1581" y="1192"/>
                    <a:pt x="1579" y="1196"/>
                  </a:cubicBezTo>
                  <a:cubicBezTo>
                    <a:pt x="1616" y="1177"/>
                    <a:pt x="1641" y="1128"/>
                    <a:pt x="1677" y="1118"/>
                  </a:cubicBezTo>
                  <a:cubicBezTo>
                    <a:pt x="1648" y="1173"/>
                    <a:pt x="1585" y="1211"/>
                    <a:pt x="1566" y="1265"/>
                  </a:cubicBezTo>
                  <a:close/>
                  <a:moveTo>
                    <a:pt x="2190" y="628"/>
                  </a:moveTo>
                  <a:cubicBezTo>
                    <a:pt x="2146" y="685"/>
                    <a:pt x="2092" y="742"/>
                    <a:pt x="2066" y="798"/>
                  </a:cubicBezTo>
                  <a:cubicBezTo>
                    <a:pt x="2036" y="824"/>
                    <a:pt x="2014" y="859"/>
                    <a:pt x="1994" y="896"/>
                  </a:cubicBezTo>
                  <a:cubicBezTo>
                    <a:pt x="1913" y="974"/>
                    <a:pt x="1843" y="1066"/>
                    <a:pt x="1768" y="1157"/>
                  </a:cubicBezTo>
                  <a:cubicBezTo>
                    <a:pt x="1745" y="1186"/>
                    <a:pt x="1711" y="1209"/>
                    <a:pt x="1677" y="1245"/>
                  </a:cubicBezTo>
                  <a:cubicBezTo>
                    <a:pt x="1654" y="1270"/>
                    <a:pt x="1610" y="1324"/>
                    <a:pt x="1579" y="1327"/>
                  </a:cubicBezTo>
                  <a:cubicBezTo>
                    <a:pt x="1558" y="1329"/>
                    <a:pt x="1538" y="1313"/>
                    <a:pt x="1520" y="1308"/>
                  </a:cubicBezTo>
                  <a:cubicBezTo>
                    <a:pt x="1496" y="1301"/>
                    <a:pt x="1469" y="1302"/>
                    <a:pt x="1445" y="1294"/>
                  </a:cubicBezTo>
                  <a:cubicBezTo>
                    <a:pt x="1313" y="1256"/>
                    <a:pt x="1196" y="1176"/>
                    <a:pt x="1072" y="1131"/>
                  </a:cubicBezTo>
                  <a:cubicBezTo>
                    <a:pt x="1068" y="1141"/>
                    <a:pt x="1070" y="1157"/>
                    <a:pt x="1066" y="1167"/>
                  </a:cubicBezTo>
                  <a:cubicBezTo>
                    <a:pt x="1074" y="1167"/>
                    <a:pt x="1083" y="1167"/>
                    <a:pt x="1092" y="1167"/>
                  </a:cubicBezTo>
                  <a:cubicBezTo>
                    <a:pt x="1139" y="1203"/>
                    <a:pt x="1195" y="1232"/>
                    <a:pt x="1255" y="1259"/>
                  </a:cubicBezTo>
                  <a:cubicBezTo>
                    <a:pt x="1289" y="1273"/>
                    <a:pt x="1326" y="1278"/>
                    <a:pt x="1360" y="1291"/>
                  </a:cubicBezTo>
                  <a:cubicBezTo>
                    <a:pt x="1391" y="1303"/>
                    <a:pt x="1422" y="1320"/>
                    <a:pt x="1455" y="1334"/>
                  </a:cubicBezTo>
                  <a:cubicBezTo>
                    <a:pt x="1499" y="1352"/>
                    <a:pt x="1544" y="1372"/>
                    <a:pt x="1582" y="1379"/>
                  </a:cubicBezTo>
                  <a:cubicBezTo>
                    <a:pt x="1617" y="1364"/>
                    <a:pt x="1631" y="1328"/>
                    <a:pt x="1667" y="1314"/>
                  </a:cubicBezTo>
                  <a:cubicBezTo>
                    <a:pt x="1677" y="1277"/>
                    <a:pt x="1712" y="1265"/>
                    <a:pt x="1723" y="1229"/>
                  </a:cubicBezTo>
                  <a:cubicBezTo>
                    <a:pt x="1742" y="1236"/>
                    <a:pt x="1742" y="1199"/>
                    <a:pt x="1765" y="1200"/>
                  </a:cubicBezTo>
                  <a:cubicBezTo>
                    <a:pt x="1782" y="1170"/>
                    <a:pt x="1808" y="1151"/>
                    <a:pt x="1824" y="1121"/>
                  </a:cubicBezTo>
                  <a:cubicBezTo>
                    <a:pt x="1893" y="1075"/>
                    <a:pt x="1927" y="994"/>
                    <a:pt x="1981" y="932"/>
                  </a:cubicBezTo>
                  <a:cubicBezTo>
                    <a:pt x="2010" y="898"/>
                    <a:pt x="2053" y="873"/>
                    <a:pt x="2069" y="830"/>
                  </a:cubicBezTo>
                  <a:cubicBezTo>
                    <a:pt x="2105" y="802"/>
                    <a:pt x="2128" y="762"/>
                    <a:pt x="2161" y="723"/>
                  </a:cubicBezTo>
                  <a:cubicBezTo>
                    <a:pt x="2189" y="688"/>
                    <a:pt x="2211" y="655"/>
                    <a:pt x="2229" y="628"/>
                  </a:cubicBezTo>
                  <a:cubicBezTo>
                    <a:pt x="2246" y="602"/>
                    <a:pt x="2268" y="585"/>
                    <a:pt x="2242" y="559"/>
                  </a:cubicBezTo>
                  <a:cubicBezTo>
                    <a:pt x="2233" y="563"/>
                    <a:pt x="2220" y="554"/>
                    <a:pt x="2219" y="559"/>
                  </a:cubicBezTo>
                  <a:cubicBezTo>
                    <a:pt x="2238" y="575"/>
                    <a:pt x="2204" y="609"/>
                    <a:pt x="2190" y="628"/>
                  </a:cubicBezTo>
                  <a:close/>
                  <a:moveTo>
                    <a:pt x="138" y="700"/>
                  </a:moveTo>
                  <a:cubicBezTo>
                    <a:pt x="193" y="720"/>
                    <a:pt x="280" y="709"/>
                    <a:pt x="327" y="739"/>
                  </a:cubicBezTo>
                  <a:cubicBezTo>
                    <a:pt x="266" y="753"/>
                    <a:pt x="209" y="727"/>
                    <a:pt x="131" y="726"/>
                  </a:cubicBezTo>
                  <a:cubicBezTo>
                    <a:pt x="128" y="750"/>
                    <a:pt x="159" y="749"/>
                    <a:pt x="173" y="752"/>
                  </a:cubicBezTo>
                  <a:cubicBezTo>
                    <a:pt x="267" y="771"/>
                    <a:pt x="351" y="781"/>
                    <a:pt x="428" y="798"/>
                  </a:cubicBezTo>
                  <a:cubicBezTo>
                    <a:pt x="494" y="816"/>
                    <a:pt x="547" y="847"/>
                    <a:pt x="625" y="853"/>
                  </a:cubicBezTo>
                  <a:cubicBezTo>
                    <a:pt x="627" y="839"/>
                    <a:pt x="638" y="834"/>
                    <a:pt x="644" y="824"/>
                  </a:cubicBezTo>
                  <a:cubicBezTo>
                    <a:pt x="614" y="801"/>
                    <a:pt x="565" y="809"/>
                    <a:pt x="523" y="794"/>
                  </a:cubicBezTo>
                  <a:cubicBezTo>
                    <a:pt x="546" y="783"/>
                    <a:pt x="591" y="784"/>
                    <a:pt x="625" y="791"/>
                  </a:cubicBezTo>
                  <a:cubicBezTo>
                    <a:pt x="648" y="796"/>
                    <a:pt x="665" y="818"/>
                    <a:pt x="680" y="801"/>
                  </a:cubicBezTo>
                  <a:cubicBezTo>
                    <a:pt x="639" y="765"/>
                    <a:pt x="575" y="745"/>
                    <a:pt x="510" y="739"/>
                  </a:cubicBezTo>
                  <a:cubicBezTo>
                    <a:pt x="496" y="738"/>
                    <a:pt x="468" y="747"/>
                    <a:pt x="461" y="729"/>
                  </a:cubicBezTo>
                  <a:cubicBezTo>
                    <a:pt x="563" y="714"/>
                    <a:pt x="641" y="752"/>
                    <a:pt x="706" y="785"/>
                  </a:cubicBezTo>
                  <a:cubicBezTo>
                    <a:pt x="720" y="777"/>
                    <a:pt x="747" y="779"/>
                    <a:pt x="752" y="772"/>
                  </a:cubicBezTo>
                  <a:cubicBezTo>
                    <a:pt x="751" y="752"/>
                    <a:pt x="731" y="752"/>
                    <a:pt x="729" y="732"/>
                  </a:cubicBezTo>
                  <a:cubicBezTo>
                    <a:pt x="559" y="618"/>
                    <a:pt x="343" y="653"/>
                    <a:pt x="121" y="624"/>
                  </a:cubicBezTo>
                  <a:cubicBezTo>
                    <a:pt x="127" y="641"/>
                    <a:pt x="129" y="661"/>
                    <a:pt x="131" y="673"/>
                  </a:cubicBezTo>
                  <a:cubicBezTo>
                    <a:pt x="130" y="665"/>
                    <a:pt x="136" y="663"/>
                    <a:pt x="141" y="660"/>
                  </a:cubicBezTo>
                  <a:cubicBezTo>
                    <a:pt x="182" y="681"/>
                    <a:pt x="269" y="679"/>
                    <a:pt x="317" y="703"/>
                  </a:cubicBezTo>
                  <a:cubicBezTo>
                    <a:pt x="262" y="706"/>
                    <a:pt x="170" y="685"/>
                    <a:pt x="134" y="680"/>
                  </a:cubicBezTo>
                  <a:cubicBezTo>
                    <a:pt x="141" y="680"/>
                    <a:pt x="136" y="694"/>
                    <a:pt x="138" y="700"/>
                  </a:cubicBezTo>
                  <a:close/>
                  <a:moveTo>
                    <a:pt x="30" y="772"/>
                  </a:moveTo>
                  <a:cubicBezTo>
                    <a:pt x="106" y="800"/>
                    <a:pt x="238" y="821"/>
                    <a:pt x="321" y="830"/>
                  </a:cubicBezTo>
                  <a:cubicBezTo>
                    <a:pt x="397" y="860"/>
                    <a:pt x="480" y="873"/>
                    <a:pt x="566" y="883"/>
                  </a:cubicBezTo>
                  <a:cubicBezTo>
                    <a:pt x="583" y="885"/>
                    <a:pt x="605" y="894"/>
                    <a:pt x="618" y="879"/>
                  </a:cubicBezTo>
                  <a:cubicBezTo>
                    <a:pt x="598" y="858"/>
                    <a:pt x="566" y="859"/>
                    <a:pt x="540" y="853"/>
                  </a:cubicBezTo>
                  <a:cubicBezTo>
                    <a:pt x="409" y="824"/>
                    <a:pt x="299" y="791"/>
                    <a:pt x="157" y="765"/>
                  </a:cubicBezTo>
                  <a:cubicBezTo>
                    <a:pt x="143" y="772"/>
                    <a:pt x="128" y="765"/>
                    <a:pt x="115" y="762"/>
                  </a:cubicBezTo>
                  <a:cubicBezTo>
                    <a:pt x="111" y="741"/>
                    <a:pt x="105" y="728"/>
                    <a:pt x="98" y="716"/>
                  </a:cubicBezTo>
                  <a:cubicBezTo>
                    <a:pt x="70" y="730"/>
                    <a:pt x="36" y="745"/>
                    <a:pt x="30" y="772"/>
                  </a:cubicBezTo>
                  <a:close/>
                  <a:moveTo>
                    <a:pt x="834" y="889"/>
                  </a:moveTo>
                  <a:cubicBezTo>
                    <a:pt x="828" y="794"/>
                    <a:pt x="687" y="777"/>
                    <a:pt x="654" y="866"/>
                  </a:cubicBezTo>
                  <a:cubicBezTo>
                    <a:pt x="699" y="862"/>
                    <a:pt x="745" y="808"/>
                    <a:pt x="798" y="847"/>
                  </a:cubicBezTo>
                  <a:cubicBezTo>
                    <a:pt x="822" y="873"/>
                    <a:pt x="818" y="911"/>
                    <a:pt x="821" y="938"/>
                  </a:cubicBezTo>
                  <a:cubicBezTo>
                    <a:pt x="822" y="917"/>
                    <a:pt x="835" y="906"/>
                    <a:pt x="834" y="889"/>
                  </a:cubicBezTo>
                  <a:close/>
                  <a:moveTo>
                    <a:pt x="1340" y="1085"/>
                  </a:moveTo>
                  <a:cubicBezTo>
                    <a:pt x="1286" y="1064"/>
                    <a:pt x="1229" y="1022"/>
                    <a:pt x="1183" y="987"/>
                  </a:cubicBezTo>
                  <a:cubicBezTo>
                    <a:pt x="1146" y="959"/>
                    <a:pt x="1110" y="933"/>
                    <a:pt x="1072" y="909"/>
                  </a:cubicBezTo>
                  <a:cubicBezTo>
                    <a:pt x="1010" y="869"/>
                    <a:pt x="924" y="817"/>
                    <a:pt x="843" y="824"/>
                  </a:cubicBezTo>
                  <a:cubicBezTo>
                    <a:pt x="842" y="824"/>
                    <a:pt x="840" y="824"/>
                    <a:pt x="840" y="827"/>
                  </a:cubicBezTo>
                  <a:cubicBezTo>
                    <a:pt x="874" y="859"/>
                    <a:pt x="948" y="850"/>
                    <a:pt x="981" y="883"/>
                  </a:cubicBezTo>
                  <a:cubicBezTo>
                    <a:pt x="950" y="900"/>
                    <a:pt x="886" y="846"/>
                    <a:pt x="860" y="879"/>
                  </a:cubicBezTo>
                  <a:cubicBezTo>
                    <a:pt x="931" y="900"/>
                    <a:pt x="992" y="913"/>
                    <a:pt x="1046" y="948"/>
                  </a:cubicBezTo>
                  <a:cubicBezTo>
                    <a:pt x="1082" y="971"/>
                    <a:pt x="1107" y="1007"/>
                    <a:pt x="1144" y="1026"/>
                  </a:cubicBezTo>
                  <a:cubicBezTo>
                    <a:pt x="1149" y="1040"/>
                    <a:pt x="1169" y="1056"/>
                    <a:pt x="1161" y="1072"/>
                  </a:cubicBezTo>
                  <a:cubicBezTo>
                    <a:pt x="1135" y="1075"/>
                    <a:pt x="1137" y="1050"/>
                    <a:pt x="1121" y="1043"/>
                  </a:cubicBezTo>
                  <a:cubicBezTo>
                    <a:pt x="1106" y="1061"/>
                    <a:pt x="1081" y="1085"/>
                    <a:pt x="1082" y="1108"/>
                  </a:cubicBezTo>
                  <a:cubicBezTo>
                    <a:pt x="1101" y="1104"/>
                    <a:pt x="1118" y="1131"/>
                    <a:pt x="1144" y="1131"/>
                  </a:cubicBezTo>
                  <a:cubicBezTo>
                    <a:pt x="1252" y="1186"/>
                    <a:pt x="1376" y="1254"/>
                    <a:pt x="1504" y="1281"/>
                  </a:cubicBezTo>
                  <a:cubicBezTo>
                    <a:pt x="1517" y="1284"/>
                    <a:pt x="1527" y="1289"/>
                    <a:pt x="1533" y="1281"/>
                  </a:cubicBezTo>
                  <a:cubicBezTo>
                    <a:pt x="1514" y="1255"/>
                    <a:pt x="1477" y="1255"/>
                    <a:pt x="1448" y="1245"/>
                  </a:cubicBezTo>
                  <a:cubicBezTo>
                    <a:pt x="1384" y="1224"/>
                    <a:pt x="1329" y="1197"/>
                    <a:pt x="1278" y="1167"/>
                  </a:cubicBezTo>
                  <a:cubicBezTo>
                    <a:pt x="1252" y="1152"/>
                    <a:pt x="1217" y="1141"/>
                    <a:pt x="1206" y="1111"/>
                  </a:cubicBezTo>
                  <a:cubicBezTo>
                    <a:pt x="1248" y="1117"/>
                    <a:pt x="1275" y="1150"/>
                    <a:pt x="1311" y="1170"/>
                  </a:cubicBezTo>
                  <a:cubicBezTo>
                    <a:pt x="1381" y="1210"/>
                    <a:pt x="1465" y="1238"/>
                    <a:pt x="1549" y="1242"/>
                  </a:cubicBezTo>
                  <a:cubicBezTo>
                    <a:pt x="1551" y="1233"/>
                    <a:pt x="1557" y="1228"/>
                    <a:pt x="1559" y="1219"/>
                  </a:cubicBezTo>
                  <a:cubicBezTo>
                    <a:pt x="1540" y="1215"/>
                    <a:pt x="1519" y="1202"/>
                    <a:pt x="1497" y="1196"/>
                  </a:cubicBezTo>
                  <a:cubicBezTo>
                    <a:pt x="1474" y="1190"/>
                    <a:pt x="1443" y="1196"/>
                    <a:pt x="1432" y="1174"/>
                  </a:cubicBezTo>
                  <a:cubicBezTo>
                    <a:pt x="1476" y="1171"/>
                    <a:pt x="1509" y="1179"/>
                    <a:pt x="1543" y="1187"/>
                  </a:cubicBezTo>
                  <a:cubicBezTo>
                    <a:pt x="1551" y="1161"/>
                    <a:pt x="1545" y="1147"/>
                    <a:pt x="1553" y="1128"/>
                  </a:cubicBezTo>
                  <a:cubicBezTo>
                    <a:pt x="1476" y="1104"/>
                    <a:pt x="1409" y="1113"/>
                    <a:pt x="1340" y="1085"/>
                  </a:cubicBezTo>
                  <a:close/>
                  <a:moveTo>
                    <a:pt x="785" y="961"/>
                  </a:moveTo>
                  <a:cubicBezTo>
                    <a:pt x="724" y="942"/>
                    <a:pt x="683" y="934"/>
                    <a:pt x="644" y="902"/>
                  </a:cubicBezTo>
                  <a:cubicBezTo>
                    <a:pt x="656" y="958"/>
                    <a:pt x="737" y="981"/>
                    <a:pt x="785" y="961"/>
                  </a:cubicBezTo>
                  <a:close/>
                  <a:moveTo>
                    <a:pt x="843" y="958"/>
                  </a:moveTo>
                  <a:cubicBezTo>
                    <a:pt x="865" y="985"/>
                    <a:pt x="897" y="1000"/>
                    <a:pt x="922" y="1023"/>
                  </a:cubicBezTo>
                  <a:cubicBezTo>
                    <a:pt x="949" y="999"/>
                    <a:pt x="976" y="975"/>
                    <a:pt x="1004" y="951"/>
                  </a:cubicBezTo>
                  <a:cubicBezTo>
                    <a:pt x="965" y="934"/>
                    <a:pt x="854" y="878"/>
                    <a:pt x="843" y="958"/>
                  </a:cubicBezTo>
                  <a:close/>
                  <a:moveTo>
                    <a:pt x="932" y="1098"/>
                  </a:moveTo>
                  <a:cubicBezTo>
                    <a:pt x="912" y="1120"/>
                    <a:pt x="892" y="1158"/>
                    <a:pt x="906" y="1193"/>
                  </a:cubicBezTo>
                  <a:cubicBezTo>
                    <a:pt x="933" y="1171"/>
                    <a:pt x="948" y="1137"/>
                    <a:pt x="987" y="1128"/>
                  </a:cubicBezTo>
                  <a:cubicBezTo>
                    <a:pt x="1012" y="1145"/>
                    <a:pt x="997" y="1192"/>
                    <a:pt x="1030" y="1206"/>
                  </a:cubicBezTo>
                  <a:cubicBezTo>
                    <a:pt x="1040" y="1129"/>
                    <a:pt x="1056" y="1069"/>
                    <a:pt x="1102" y="1023"/>
                  </a:cubicBezTo>
                  <a:cubicBezTo>
                    <a:pt x="1076" y="1006"/>
                    <a:pt x="1055" y="982"/>
                    <a:pt x="1027" y="968"/>
                  </a:cubicBezTo>
                  <a:cubicBezTo>
                    <a:pt x="984" y="1006"/>
                    <a:pt x="936" y="1026"/>
                    <a:pt x="932" y="1098"/>
                  </a:cubicBezTo>
                  <a:close/>
                  <a:moveTo>
                    <a:pt x="801" y="981"/>
                  </a:moveTo>
                  <a:cubicBezTo>
                    <a:pt x="830" y="1018"/>
                    <a:pt x="862" y="1052"/>
                    <a:pt x="909" y="1072"/>
                  </a:cubicBezTo>
                  <a:cubicBezTo>
                    <a:pt x="907" y="1056"/>
                    <a:pt x="916" y="1051"/>
                    <a:pt x="919" y="1040"/>
                  </a:cubicBezTo>
                  <a:cubicBezTo>
                    <a:pt x="871" y="1030"/>
                    <a:pt x="849" y="969"/>
                    <a:pt x="801" y="981"/>
                  </a:cubicBezTo>
                  <a:close/>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 name="PA_椭圆 31"/>
            <p:cNvSpPr/>
            <p:nvPr>
              <p:custDataLst>
                <p:tags r:id="rId4"/>
              </p:custDataLst>
            </p:nvPr>
          </p:nvSpPr>
          <p:spPr>
            <a:xfrm>
              <a:off x="4355976" y="699542"/>
              <a:ext cx="3816424" cy="21084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grpSp>
          <p:nvGrpSpPr>
            <p:cNvPr id="3" name="PA_组合 2"/>
            <p:cNvGrpSpPr/>
            <p:nvPr>
              <p:custDataLst>
                <p:tags r:id="rId5"/>
              </p:custDataLst>
            </p:nvPr>
          </p:nvGrpSpPr>
          <p:grpSpPr>
            <a:xfrm>
              <a:off x="2456009" y="1526599"/>
              <a:ext cx="1932739" cy="2246057"/>
              <a:chOff x="8724903" y="3030540"/>
              <a:chExt cx="574675" cy="868363"/>
            </a:xfrm>
            <a:solidFill>
              <a:schemeClr val="tx1"/>
            </a:solidFill>
          </p:grpSpPr>
          <p:sp>
            <p:nvSpPr>
              <p:cNvPr id="4"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5"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6"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86"/>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142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6"/>
          <p:cNvSpPr>
            <a:spLocks noEditPoints="1"/>
          </p:cNvSpPr>
          <p:nvPr>
            <p:custDataLst>
              <p:tags r:id="rId1"/>
            </p:custDataLst>
          </p:nvPr>
        </p:nvSpPr>
        <p:spPr bwMode="auto">
          <a:xfrm rot="1617227">
            <a:off x="2057345" y="2412430"/>
            <a:ext cx="1593392" cy="1042130"/>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accent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 name="PA_任意多边形 6"/>
          <p:cNvSpPr>
            <a:spLocks noEditPoints="1"/>
          </p:cNvSpPr>
          <p:nvPr>
            <p:custDataLst>
              <p:tags r:id="rId2"/>
            </p:custDataLst>
          </p:nvPr>
        </p:nvSpPr>
        <p:spPr bwMode="auto">
          <a:xfrm rot="13126448">
            <a:off x="5249470" y="2553889"/>
            <a:ext cx="1593392" cy="1042130"/>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accent6"/>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4" name="PA_组合 3"/>
          <p:cNvGrpSpPr/>
          <p:nvPr>
            <p:custDataLst>
              <p:tags r:id="rId3"/>
            </p:custDataLst>
          </p:nvPr>
        </p:nvGrpSpPr>
        <p:grpSpPr>
          <a:xfrm>
            <a:off x="3666192" y="1731097"/>
            <a:ext cx="1749845" cy="1788163"/>
            <a:chOff x="5268913" y="4124325"/>
            <a:chExt cx="652463" cy="666751"/>
          </a:xfrm>
          <a:solidFill>
            <a:schemeClr val="accent1"/>
          </a:solidFill>
        </p:grpSpPr>
        <p:sp>
          <p:nvSpPr>
            <p:cNvPr id="5"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5"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6"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7"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8"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9"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0"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1"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2"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3"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4"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sp>
        <p:nvSpPr>
          <p:cNvPr id="28" name="PA_chenying0907 27"/>
          <p:cNvSpPr/>
          <p:nvPr>
            <p:custDataLst>
              <p:tags r:id="rId4"/>
            </p:custDataLst>
          </p:nvPr>
        </p:nvSpPr>
        <p:spPr>
          <a:xfrm>
            <a:off x="1475656" y="3620080"/>
            <a:ext cx="5882351" cy="661463"/>
          </a:xfrm>
          <a:prstGeom prst="rect">
            <a:avLst/>
          </a:prstGeom>
        </p:spPr>
        <p:txBody>
          <a:bodyPr wrap="square">
            <a:spAutoFit/>
          </a:bodyPr>
          <a:lstStyle/>
          <a:p>
            <a:pPr algn="ctr">
              <a:lnSpc>
                <a:spcPct val="200000"/>
              </a:lnSpc>
            </a:pPr>
            <a:r>
              <a:rPr lang="zh-CN" altLang="en-US" sz="1000" dirty="0">
                <a:solidFill>
                  <a:schemeClr val="bg2">
                    <a:lumMod val="50000"/>
                  </a:schemeClr>
                </a:solidFill>
                <a:cs typeface="+mn-ea"/>
                <a:sym typeface="+mn-lt"/>
              </a:rPr>
              <a:t>       Please enter text information here Please enter text information here please enter text information here please enter text information here enter text information</a:t>
            </a:r>
            <a:endParaRPr lang="en-US" altLang="zh-CN" sz="1000" dirty="0">
              <a:solidFill>
                <a:schemeClr val="bg2">
                  <a:lumMod val="50000"/>
                </a:schemeClr>
              </a:solidFill>
              <a:cs typeface="+mn-ea"/>
              <a:sym typeface="+mn-lt"/>
            </a:endParaRPr>
          </a:p>
          <a:p>
            <a:pPr algn="ctr">
              <a:lnSpc>
                <a:spcPct val="200000"/>
              </a:lnSpc>
            </a:pPr>
            <a:endParaRPr lang="en-US" altLang="zh-CN" sz="1000" dirty="0">
              <a:solidFill>
                <a:schemeClr val="bg2">
                  <a:lumMod val="50000"/>
                </a:schemeClr>
              </a:solidFill>
              <a:cs typeface="+mn-ea"/>
              <a:sym typeface="+mn-lt"/>
            </a:endParaRPr>
          </a:p>
        </p:txBody>
      </p:sp>
      <p:sp>
        <p:nvSpPr>
          <p:cNvPr id="29" name="PA_chenying0907 5"/>
          <p:cNvSpPr txBox="1"/>
          <p:nvPr>
            <p:custDataLst>
              <p:tags r:id="rId5"/>
            </p:custDataLst>
          </p:nvPr>
        </p:nvSpPr>
        <p:spPr>
          <a:xfrm>
            <a:off x="5629815" y="1603856"/>
            <a:ext cx="2592288" cy="1015663"/>
          </a:xfrm>
          <a:prstGeom prst="rect">
            <a:avLst/>
          </a:prstGeom>
          <a:noFill/>
        </p:spPr>
        <p:txBody>
          <a:bodyPr wrap="square" rtlCol="0">
            <a:spAutoFit/>
          </a:bodyPr>
          <a:lstStyle/>
          <a:p>
            <a:pPr>
              <a:lnSpc>
                <a:spcPct val="150000"/>
              </a:lnSpc>
            </a:pPr>
            <a:r>
              <a:rPr lang="en-US" altLang="zh-CN" sz="800" dirty="0">
                <a:solidFill>
                  <a:schemeClr val="bg2">
                    <a:lumMod val="50000"/>
                  </a:schemeClr>
                </a:solidFill>
                <a:cs typeface="+mn-ea"/>
                <a:sym typeface="+mn-lt"/>
              </a:rPr>
              <a:t>CHUANGYI SHOUHUI SHANGWU MICROSOFT POWERPOINT MY 20XXQINGZAI ZHELI SHUYU WENZI BIAOTICHUANGYI SHOUHUI SHANGWU MICROSOFT POWERPOINT MY 20XXQINGZAI ZHELI SHUYU WENZI </a:t>
            </a:r>
            <a:endParaRPr lang="zh-CN" altLang="en-US" sz="800" dirty="0">
              <a:solidFill>
                <a:schemeClr val="bg2">
                  <a:lumMod val="50000"/>
                </a:schemeClr>
              </a:solidFill>
              <a:cs typeface="+mn-ea"/>
              <a:sym typeface="+mn-lt"/>
            </a:endParaRPr>
          </a:p>
        </p:txBody>
      </p:sp>
      <p:sp>
        <p:nvSpPr>
          <p:cNvPr id="30" name="PA_chenying0907 5"/>
          <p:cNvSpPr txBox="1"/>
          <p:nvPr>
            <p:custDataLst>
              <p:tags r:id="rId6"/>
            </p:custDataLst>
          </p:nvPr>
        </p:nvSpPr>
        <p:spPr>
          <a:xfrm>
            <a:off x="611560" y="1657533"/>
            <a:ext cx="2592288" cy="1015663"/>
          </a:xfrm>
          <a:prstGeom prst="rect">
            <a:avLst/>
          </a:prstGeom>
          <a:noFill/>
        </p:spPr>
        <p:txBody>
          <a:bodyPr wrap="square" rtlCol="0">
            <a:spAutoFit/>
          </a:bodyPr>
          <a:lstStyle/>
          <a:p>
            <a:pPr>
              <a:lnSpc>
                <a:spcPct val="150000"/>
              </a:lnSpc>
            </a:pPr>
            <a:r>
              <a:rPr lang="en-US" altLang="zh-CN" sz="800" dirty="0">
                <a:solidFill>
                  <a:schemeClr val="bg2">
                    <a:lumMod val="50000"/>
                  </a:schemeClr>
                </a:solidFill>
                <a:cs typeface="+mn-ea"/>
                <a:sym typeface="+mn-lt"/>
              </a:rPr>
              <a:t>CHUANGYI SHOUHUI SHANGWU MICROSOFT POWERPOINT MY 20XXQINGZAI ZHELI SHUYU WENZI BIAOTICHUANGYI SHOUHUI SHANGWU MICROSOFT POWERPOINT MY 20XXQINGZAI ZHELI SHUYU WENZI </a:t>
            </a:r>
            <a:endParaRPr lang="zh-CN" altLang="en-US" sz="800"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839"/>
                            </p:stCondLst>
                            <p:childTnLst>
                              <p:par>
                                <p:cTn id="15" presetID="10" presetClass="entr" presetSubtype="0" fill="hold" grpId="0" nodeType="afterEffect">
                                  <p:stCondLst>
                                    <p:cond delay="339"/>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678"/>
                            </p:stCondLst>
                            <p:childTnLst>
                              <p:par>
                                <p:cTn id="19" presetID="10" presetClass="entr" presetSubtype="0" fill="hold" grpId="0" nodeType="afterEffect">
                                  <p:stCondLst>
                                    <p:cond delay="339"/>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671"/>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A_图片 2" descr="C:\Users\Administrator\Desktop\ad3f7e530655b8c404dc0be75b2a4c05.png"/>
          <p:cNvPicPr>
            <a:picLocks noChangeAspect="1" noChangeArrowheads="1"/>
          </p:cNvPicPr>
          <p:nvPr>
            <p:custDataLst>
              <p:tags r:id="rId1"/>
            </p:custDataLst>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16119" y="582960"/>
            <a:ext cx="4248472" cy="4248472"/>
          </a:xfrm>
          <a:prstGeom prst="rect">
            <a:avLst/>
          </a:prstGeom>
          <a:noFill/>
          <a:extLst>
            <a:ext uri="{909E8E84-426E-40DD-AFC4-6F175D3DCCD1}">
              <a14:hiddenFill xmlns:a14="http://schemas.microsoft.com/office/drawing/2010/main">
                <a:solidFill>
                  <a:srgbClr val="FFFFFF"/>
                </a:solidFill>
              </a14:hiddenFill>
            </a:ext>
          </a:extLst>
        </p:spPr>
      </p:pic>
      <p:sp>
        <p:nvSpPr>
          <p:cNvPr id="7" name="PA_chenying0907 6"/>
          <p:cNvSpPr/>
          <p:nvPr>
            <p:custDataLst>
              <p:tags r:id="rId2"/>
            </p:custDataLst>
          </p:nvPr>
        </p:nvSpPr>
        <p:spPr>
          <a:xfrm>
            <a:off x="611560" y="1635646"/>
            <a:ext cx="3888432" cy="969240"/>
          </a:xfrm>
          <a:prstGeom prst="rect">
            <a:avLst/>
          </a:prstGeom>
        </p:spPr>
        <p:txBody>
          <a:bodyPr wrap="square">
            <a:spAutoFit/>
          </a:bodyPr>
          <a:lstStyle/>
          <a:p>
            <a:pPr>
              <a:lnSpc>
                <a:spcPct val="200000"/>
              </a:lnSpc>
            </a:pPr>
            <a:r>
              <a:rPr lang="zh-CN" altLang="en-US" sz="1000" dirty="0">
                <a:solidFill>
                  <a:schemeClr val="bg2">
                    <a:lumMod val="50000"/>
                  </a:schemeClr>
                </a:solidFill>
                <a:cs typeface="+mn-ea"/>
                <a:sym typeface="+mn-lt"/>
              </a:rPr>
              <a:t>       Please enter text information here please enter text information here please enter text information here please enter text information here please enter text information here please enter text information here. </a:t>
            </a:r>
            <a:endParaRPr lang="en-US" altLang="zh-CN" sz="1000" dirty="0">
              <a:solidFill>
                <a:schemeClr val="bg2">
                  <a:lumMod val="50000"/>
                </a:schemeClr>
              </a:solidFill>
              <a:cs typeface="+mn-ea"/>
              <a:sym typeface="+mn-lt"/>
            </a:endParaRPr>
          </a:p>
          <a:p>
            <a:pPr>
              <a:lnSpc>
                <a:spcPct val="200000"/>
              </a:lnSpc>
            </a:pPr>
            <a:endParaRPr lang="en-US" altLang="zh-CN" sz="1000" dirty="0">
              <a:solidFill>
                <a:schemeClr val="bg2">
                  <a:lumMod val="50000"/>
                </a:schemeClr>
              </a:solidFill>
              <a:cs typeface="+mn-ea"/>
              <a:sym typeface="+mn-lt"/>
            </a:endParaRPr>
          </a:p>
        </p:txBody>
      </p:sp>
      <p:sp>
        <p:nvSpPr>
          <p:cNvPr id="8" name="PA_chenying0907 5"/>
          <p:cNvSpPr txBox="1"/>
          <p:nvPr>
            <p:custDataLst>
              <p:tags r:id="rId3"/>
            </p:custDataLst>
          </p:nvPr>
        </p:nvSpPr>
        <p:spPr>
          <a:xfrm>
            <a:off x="611560" y="2960806"/>
            <a:ext cx="3960440" cy="830997"/>
          </a:xfrm>
          <a:prstGeom prst="rect">
            <a:avLst/>
          </a:prstGeom>
          <a:noFill/>
        </p:spPr>
        <p:txBody>
          <a:bodyPr wrap="square" rtlCol="0">
            <a:spAutoFit/>
          </a:bodyPr>
          <a:lstStyle/>
          <a:p>
            <a:pPr>
              <a:lnSpc>
                <a:spcPct val="200000"/>
              </a:lnSpc>
            </a:pPr>
            <a:r>
              <a:rPr lang="en-US" altLang="zh-CN" sz="800" dirty="0">
                <a:solidFill>
                  <a:schemeClr val="bg2">
                    <a:lumMod val="50000"/>
                  </a:schemeClr>
                </a:solidFill>
                <a:cs typeface="+mn-ea"/>
                <a:sym typeface="+mn-lt"/>
              </a:rPr>
              <a:t>CHUANGYI SHOUHUI SHANGWU MICROSOFT POWERPOINT MY 20XXQINGZAI ZHELI SHUYU WENZI BIAOTICHUANGYI SHOUHUI SHANGWU MICROSOFT POWERPOINT MY 20XXQINGZAI ZHELI SHUYU WENZI </a:t>
            </a:r>
            <a:endParaRPr lang="zh-CN" altLang="en-US" sz="800"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1762"/>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2068"/>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3"/>
          <p:cNvGrpSpPr/>
          <p:nvPr/>
        </p:nvGrpSpPr>
        <p:grpSpPr bwMode="auto">
          <a:xfrm>
            <a:off x="1007332" y="1091099"/>
            <a:ext cx="3389024" cy="3456937"/>
            <a:chOff x="839089" y="1112346"/>
            <a:chExt cx="4688114" cy="4781010"/>
          </a:xfrm>
        </p:grpSpPr>
        <p:grpSp>
          <p:nvGrpSpPr>
            <p:cNvPr id="3" name="chenying0907 4"/>
            <p:cNvGrpSpPr/>
            <p:nvPr/>
          </p:nvGrpSpPr>
          <p:grpSpPr bwMode="auto">
            <a:xfrm rot="-297887">
              <a:off x="2321073" y="1112346"/>
              <a:ext cx="1481234" cy="1389482"/>
              <a:chOff x="3134246" y="1256591"/>
              <a:chExt cx="1734152" cy="1626735"/>
            </a:xfrm>
          </p:grpSpPr>
          <p:cxnSp>
            <p:nvCxnSpPr>
              <p:cNvPr id="7" name="直接连接符 6"/>
              <p:cNvCxnSpPr>
                <a:endCxn id="9" idx="3"/>
              </p:cNvCxnSpPr>
              <p:nvPr/>
            </p:nvCxnSpPr>
            <p:spPr>
              <a:xfrm rot="297887" flipV="1">
                <a:off x="3134246" y="2147785"/>
                <a:ext cx="802117" cy="651526"/>
              </a:xfrm>
              <a:prstGeom prst="line">
                <a:avLst/>
              </a:prstGeom>
              <a:noFill/>
              <a:ln w="9525" cap="flat">
                <a:solidFill>
                  <a:schemeClr val="accent2"/>
                </a:solidFill>
                <a:prstDash val="solid"/>
                <a:miter lim="400000"/>
              </a:ln>
              <a:effectLst/>
            </p:spPr>
            <p:style>
              <a:lnRef idx="0">
                <a:scrgbClr r="0" g="0" b="0"/>
              </a:lnRef>
              <a:fillRef idx="0">
                <a:scrgbClr r="0" g="0" b="0"/>
              </a:fillRef>
              <a:effectRef idx="0">
                <a:scrgbClr r="0" g="0" b="0"/>
              </a:effectRef>
              <a:fontRef idx="none"/>
            </p:style>
          </p:cxnSp>
          <p:cxnSp>
            <p:nvCxnSpPr>
              <p:cNvPr id="8" name="直接连接符 7"/>
              <p:cNvCxnSpPr>
                <a:stCxn id="9" idx="5"/>
              </p:cNvCxnSpPr>
              <p:nvPr/>
            </p:nvCxnSpPr>
            <p:spPr>
              <a:xfrm rot="297887">
                <a:off x="4137720" y="2214064"/>
                <a:ext cx="730678" cy="669262"/>
              </a:xfrm>
              <a:prstGeom prst="line">
                <a:avLst/>
              </a:prstGeom>
              <a:noFill/>
              <a:ln w="9525" cap="flat">
                <a:solidFill>
                  <a:schemeClr val="accent2"/>
                </a:solidFill>
                <a:prstDash val="solid"/>
                <a:miter lim="400000"/>
              </a:ln>
              <a:effectLst/>
            </p:spPr>
            <p:style>
              <a:lnRef idx="0">
                <a:scrgbClr r="0" g="0" b="0"/>
              </a:lnRef>
              <a:fillRef idx="0">
                <a:scrgbClr r="0" g="0" b="0"/>
              </a:fillRef>
              <a:effectRef idx="0">
                <a:scrgbClr r="0" g="0" b="0"/>
              </a:effectRef>
              <a:fontRef idx="none"/>
            </p:style>
          </p:cxnSp>
          <p:sp>
            <p:nvSpPr>
              <p:cNvPr id="9" name="椭圆 8"/>
              <p:cNvSpPr/>
              <p:nvPr/>
            </p:nvSpPr>
            <p:spPr>
              <a:xfrm>
                <a:off x="3920599" y="1256591"/>
                <a:ext cx="289915" cy="1086183"/>
              </a:xfrm>
              <a:prstGeom prst="ellipse">
                <a:avLst/>
              </a:prstGeom>
              <a:noFill/>
              <a:ln w="12700">
                <a:solidFill>
                  <a:schemeClr val="accent2"/>
                </a:solidFill>
              </a:ln>
            </p:spPr>
            <p:txBody>
              <a:bodyPr anchor="ctr">
                <a:spAutoFit/>
              </a:bodyPr>
              <a:lstStyle/>
              <a:p>
                <a:pPr algn="ctr">
                  <a:defRPr/>
                </a:pPr>
                <a:endParaRPr lang="zh-CN" altLang="en-US" sz="2500" dirty="0">
                  <a:solidFill>
                    <a:srgbClr val="005188"/>
                  </a:solidFill>
                  <a:cs typeface="+mn-ea"/>
                  <a:sym typeface="+mn-lt"/>
                </a:endParaRPr>
              </a:p>
            </p:txBody>
          </p:sp>
        </p:grpSp>
        <p:sp>
          <p:nvSpPr>
            <p:cNvPr id="6" name="矩形 5"/>
            <p:cNvSpPr/>
            <p:nvPr/>
          </p:nvSpPr>
          <p:spPr>
            <a:xfrm>
              <a:off x="839089" y="2463214"/>
              <a:ext cx="4688114" cy="3430142"/>
            </a:xfrm>
            <a:prstGeom prst="rect">
              <a:avLst/>
            </a:prstGeom>
            <a:no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rgbClr val="005188"/>
                </a:solidFill>
                <a:cs typeface="+mn-ea"/>
                <a:sym typeface="+mn-lt"/>
              </a:endParaRPr>
            </a:p>
          </p:txBody>
        </p:sp>
      </p:grpSp>
      <p:sp>
        <p:nvSpPr>
          <p:cNvPr id="10" name="矩形 9"/>
          <p:cNvSpPr/>
          <p:nvPr/>
        </p:nvSpPr>
        <p:spPr>
          <a:xfrm>
            <a:off x="1203968" y="2565878"/>
            <a:ext cx="3006515" cy="712119"/>
          </a:xfrm>
          <a:prstGeom prst="rect">
            <a:avLst/>
          </a:prstGeom>
          <a:noFill/>
        </p:spPr>
        <p:txBody>
          <a:bodyPr wrap="square" lIns="51435" tIns="25718" rIns="51435" bIns="25718">
            <a:spAutoFit/>
          </a:bodyPr>
          <a:lstStyle/>
          <a:p>
            <a:pPr>
              <a:lnSpc>
                <a:spcPct val="130000"/>
              </a:lnSpc>
              <a:defRPr/>
            </a:pPr>
            <a:r>
              <a:rPr lang="zh-CN" altLang="en-US" sz="1100" dirty="0">
                <a:solidFill>
                  <a:schemeClr val="accent2"/>
                </a:solidFill>
                <a:cs typeface="+mn-ea"/>
                <a:sym typeface="+mn-lt"/>
              </a:rPr>
              <a:t>After you've typed your content here, or by copying your text, select Paste in this box and choose to keep only the text. Your content is typed here, or by copying your text later.</a:t>
            </a:r>
            <a:endParaRPr lang="en-US" altLang="zh-CN" sz="1100" dirty="0">
              <a:solidFill>
                <a:schemeClr val="accent2"/>
              </a:solidFill>
              <a:cs typeface="+mn-ea"/>
              <a:sym typeface="+mn-lt"/>
            </a:endParaRPr>
          </a:p>
        </p:txBody>
      </p:sp>
      <p:grpSp>
        <p:nvGrpSpPr>
          <p:cNvPr id="4" name="chenying0907 11"/>
          <p:cNvGrpSpPr/>
          <p:nvPr/>
        </p:nvGrpSpPr>
        <p:grpSpPr bwMode="auto">
          <a:xfrm>
            <a:off x="5459915" y="1167507"/>
            <a:ext cx="2507726" cy="2682411"/>
            <a:chOff x="6502470" y="1290011"/>
            <a:chExt cx="3467440" cy="3710485"/>
          </a:xfrm>
        </p:grpSpPr>
        <p:grpSp>
          <p:nvGrpSpPr>
            <p:cNvPr id="5" name="chenying0907 12"/>
            <p:cNvGrpSpPr/>
            <p:nvPr/>
          </p:nvGrpSpPr>
          <p:grpSpPr bwMode="auto">
            <a:xfrm rot="-297887">
              <a:off x="7520111" y="1290011"/>
              <a:ext cx="1250250" cy="1205659"/>
              <a:chOff x="3107527" y="1135572"/>
              <a:chExt cx="1790367" cy="1726512"/>
            </a:xfrm>
          </p:grpSpPr>
          <p:cxnSp>
            <p:nvCxnSpPr>
              <p:cNvPr id="15" name="直接连接符 14"/>
              <p:cNvCxnSpPr>
                <a:endCxn id="17" idx="3"/>
              </p:cNvCxnSpPr>
              <p:nvPr/>
            </p:nvCxnSpPr>
            <p:spPr>
              <a:xfrm rot="297887" flipV="1">
                <a:off x="3107527" y="2232643"/>
                <a:ext cx="834496" cy="539970"/>
              </a:xfrm>
              <a:prstGeom prst="line">
                <a:avLst/>
              </a:prstGeom>
              <a:noFill/>
              <a:ln w="9525" cap="flat">
                <a:solidFill>
                  <a:schemeClr val="accent1"/>
                </a:solidFill>
                <a:prstDash val="solid"/>
                <a:miter lim="400000"/>
              </a:ln>
              <a:effectLst/>
            </p:spPr>
            <p:style>
              <a:lnRef idx="0">
                <a:scrgbClr r="0" g="0" b="0"/>
              </a:lnRef>
              <a:fillRef idx="0">
                <a:scrgbClr r="0" g="0" b="0"/>
              </a:fillRef>
              <a:effectRef idx="0">
                <a:scrgbClr r="0" g="0" b="0"/>
              </a:effectRef>
              <a:fontRef idx="none"/>
            </p:style>
          </p:cxnSp>
          <p:cxnSp>
            <p:nvCxnSpPr>
              <p:cNvPr id="16" name="直接连接符 15"/>
              <p:cNvCxnSpPr>
                <a:stCxn id="17" idx="5"/>
              </p:cNvCxnSpPr>
              <p:nvPr/>
            </p:nvCxnSpPr>
            <p:spPr>
              <a:xfrm rot="297887">
                <a:off x="4141653" y="2301465"/>
                <a:ext cx="756241" cy="560619"/>
              </a:xfrm>
              <a:prstGeom prst="line">
                <a:avLst/>
              </a:prstGeom>
              <a:noFill/>
              <a:ln w="9525" cap="flat">
                <a:solidFill>
                  <a:schemeClr val="accent1"/>
                </a:solidFill>
                <a:prstDash val="solid"/>
                <a:miter lim="400000"/>
              </a:ln>
              <a:effectLst/>
            </p:spPr>
            <p:style>
              <a:lnRef idx="0">
                <a:scrgbClr r="0" g="0" b="0"/>
              </a:lnRef>
              <a:fillRef idx="0">
                <a:scrgbClr r="0" g="0" b="0"/>
              </a:fillRef>
              <a:effectRef idx="0">
                <a:scrgbClr r="0" g="0" b="0"/>
              </a:effectRef>
              <a:fontRef idx="none"/>
            </p:style>
          </p:cxnSp>
          <p:sp>
            <p:nvSpPr>
              <p:cNvPr id="17" name="椭圆 16"/>
              <p:cNvSpPr/>
              <p:nvPr/>
            </p:nvSpPr>
            <p:spPr>
              <a:xfrm>
                <a:off x="3921665" y="1135572"/>
                <a:ext cx="287807" cy="1328807"/>
              </a:xfrm>
              <a:prstGeom prst="ellipse">
                <a:avLst/>
              </a:prstGeom>
              <a:noFill/>
              <a:ln w="12700">
                <a:solidFill>
                  <a:schemeClr val="accent1"/>
                </a:solidFill>
              </a:ln>
            </p:spPr>
            <p:txBody>
              <a:bodyPr anchor="ctr">
                <a:spAutoFit/>
              </a:bodyPr>
              <a:lstStyle/>
              <a:p>
                <a:pPr algn="ctr">
                  <a:defRPr/>
                </a:pPr>
                <a:endParaRPr lang="zh-CN" altLang="en-US" sz="2500" dirty="0">
                  <a:solidFill>
                    <a:srgbClr val="005188"/>
                  </a:solidFill>
                  <a:cs typeface="+mn-ea"/>
                  <a:sym typeface="+mn-lt"/>
                </a:endParaRPr>
              </a:p>
            </p:txBody>
          </p:sp>
        </p:grpSp>
        <p:sp>
          <p:nvSpPr>
            <p:cNvPr id="14" name="矩形 13"/>
            <p:cNvSpPr/>
            <p:nvPr/>
          </p:nvSpPr>
          <p:spPr>
            <a:xfrm>
              <a:off x="6502470" y="2464998"/>
              <a:ext cx="3467440" cy="2535498"/>
            </a:xfrm>
            <a:prstGeom prst="rect">
              <a:avLst/>
            </a:prstGeom>
            <a:no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rgbClr val="005188"/>
                </a:solidFill>
                <a:cs typeface="+mn-ea"/>
                <a:sym typeface="+mn-lt"/>
              </a:endParaRPr>
            </a:p>
          </p:txBody>
        </p:sp>
      </p:grpSp>
      <p:sp>
        <p:nvSpPr>
          <p:cNvPr id="18" name="矩形 17"/>
          <p:cNvSpPr/>
          <p:nvPr/>
        </p:nvSpPr>
        <p:spPr>
          <a:xfrm>
            <a:off x="5622359" y="2437574"/>
            <a:ext cx="2217018" cy="632610"/>
          </a:xfrm>
          <a:prstGeom prst="rect">
            <a:avLst/>
          </a:prstGeom>
          <a:noFill/>
        </p:spPr>
        <p:txBody>
          <a:bodyPr wrap="square" lIns="51435" tIns="25718" rIns="51435" bIns="25718">
            <a:spAutoFit/>
          </a:bodyPr>
          <a:lstStyle/>
          <a:p>
            <a:pPr algn="ctr">
              <a:lnSpc>
                <a:spcPct val="130000"/>
              </a:lnSpc>
              <a:defRPr/>
            </a:pPr>
            <a:r>
              <a:rPr lang="zh-CN" altLang="en-US" sz="1000" dirty="0">
                <a:solidFill>
                  <a:schemeClr val="accent2"/>
                </a:solidFill>
                <a:cs typeface="+mn-ea"/>
                <a:sym typeface="+mn-lt"/>
              </a:rPr>
              <a:t>After you've typed your content here, or by copying your text, select Paste in this box and choose to keep only the text.</a:t>
            </a:r>
            <a:endParaRPr lang="en-US" altLang="zh-CN" sz="10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31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38" name="Freeform 1518"/>
          <p:cNvSpPr>
            <a:spLocks noEditPoints="1"/>
          </p:cNvSpPr>
          <p:nvPr/>
        </p:nvSpPr>
        <p:spPr bwMode="auto">
          <a:xfrm>
            <a:off x="4071395" y="1707778"/>
            <a:ext cx="879675" cy="1047713"/>
          </a:xfrm>
          <a:custGeom>
            <a:avLst/>
            <a:gdLst>
              <a:gd name="T0" fmla="*/ 430 w 704"/>
              <a:gd name="T1" fmla="*/ 588 h 842"/>
              <a:gd name="T2" fmla="*/ 414 w 704"/>
              <a:gd name="T3" fmla="*/ 341 h 842"/>
              <a:gd name="T4" fmla="*/ 263 w 704"/>
              <a:gd name="T5" fmla="*/ 145 h 842"/>
              <a:gd name="T6" fmla="*/ 115 w 704"/>
              <a:gd name="T7" fmla="*/ 0 h 842"/>
              <a:gd name="T8" fmla="*/ 23 w 704"/>
              <a:gd name="T9" fmla="*/ 206 h 842"/>
              <a:gd name="T10" fmla="*/ 126 w 704"/>
              <a:gd name="T11" fmla="*/ 416 h 842"/>
              <a:gd name="T12" fmla="*/ 337 w 704"/>
              <a:gd name="T13" fmla="*/ 802 h 842"/>
              <a:gd name="T14" fmla="*/ 401 w 704"/>
              <a:gd name="T15" fmla="*/ 808 h 842"/>
              <a:gd name="T16" fmla="*/ 635 w 704"/>
              <a:gd name="T17" fmla="*/ 799 h 842"/>
              <a:gd name="T18" fmla="*/ 685 w 704"/>
              <a:gd name="T19" fmla="*/ 753 h 842"/>
              <a:gd name="T20" fmla="*/ 577 w 704"/>
              <a:gd name="T21" fmla="*/ 719 h 842"/>
              <a:gd name="T22" fmla="*/ 562 w 704"/>
              <a:gd name="T23" fmla="*/ 714 h 842"/>
              <a:gd name="T24" fmla="*/ 517 w 704"/>
              <a:gd name="T25" fmla="*/ 684 h 842"/>
              <a:gd name="T26" fmla="*/ 527 w 704"/>
              <a:gd name="T27" fmla="*/ 680 h 842"/>
              <a:gd name="T28" fmla="*/ 509 w 704"/>
              <a:gd name="T29" fmla="*/ 668 h 842"/>
              <a:gd name="T30" fmla="*/ 502 w 704"/>
              <a:gd name="T31" fmla="*/ 684 h 842"/>
              <a:gd name="T32" fmla="*/ 457 w 704"/>
              <a:gd name="T33" fmla="*/ 629 h 842"/>
              <a:gd name="T34" fmla="*/ 347 w 704"/>
              <a:gd name="T35" fmla="*/ 563 h 842"/>
              <a:gd name="T36" fmla="*/ 355 w 704"/>
              <a:gd name="T37" fmla="*/ 576 h 842"/>
              <a:gd name="T38" fmla="*/ 364 w 704"/>
              <a:gd name="T39" fmla="*/ 557 h 842"/>
              <a:gd name="T40" fmla="*/ 309 w 704"/>
              <a:gd name="T41" fmla="*/ 521 h 842"/>
              <a:gd name="T42" fmla="*/ 344 w 704"/>
              <a:gd name="T43" fmla="*/ 524 h 842"/>
              <a:gd name="T44" fmla="*/ 340 w 704"/>
              <a:gd name="T45" fmla="*/ 510 h 842"/>
              <a:gd name="T46" fmla="*/ 305 w 704"/>
              <a:gd name="T47" fmla="*/ 490 h 842"/>
              <a:gd name="T48" fmla="*/ 319 w 704"/>
              <a:gd name="T49" fmla="*/ 468 h 842"/>
              <a:gd name="T50" fmla="*/ 311 w 704"/>
              <a:gd name="T51" fmla="*/ 450 h 842"/>
              <a:gd name="T52" fmla="*/ 254 w 704"/>
              <a:gd name="T53" fmla="*/ 373 h 842"/>
              <a:gd name="T54" fmla="*/ 242 w 704"/>
              <a:gd name="T55" fmla="*/ 395 h 842"/>
              <a:gd name="T56" fmla="*/ 202 w 704"/>
              <a:gd name="T57" fmla="*/ 330 h 842"/>
              <a:gd name="T58" fmla="*/ 271 w 704"/>
              <a:gd name="T59" fmla="*/ 320 h 842"/>
              <a:gd name="T60" fmla="*/ 368 w 704"/>
              <a:gd name="T61" fmla="*/ 342 h 842"/>
              <a:gd name="T62" fmla="*/ 373 w 704"/>
              <a:gd name="T63" fmla="*/ 337 h 842"/>
              <a:gd name="T64" fmla="*/ 311 w 704"/>
              <a:gd name="T65" fmla="*/ 261 h 842"/>
              <a:gd name="T66" fmla="*/ 404 w 704"/>
              <a:gd name="T67" fmla="*/ 311 h 842"/>
              <a:gd name="T68" fmla="*/ 393 w 704"/>
              <a:gd name="T69" fmla="*/ 298 h 842"/>
              <a:gd name="T70" fmla="*/ 344 w 704"/>
              <a:gd name="T71" fmla="*/ 254 h 842"/>
              <a:gd name="T72" fmla="*/ 228 w 704"/>
              <a:gd name="T73" fmla="*/ 184 h 842"/>
              <a:gd name="T74" fmla="*/ 282 w 704"/>
              <a:gd name="T75" fmla="*/ 185 h 842"/>
              <a:gd name="T76" fmla="*/ 229 w 704"/>
              <a:gd name="T77" fmla="*/ 159 h 842"/>
              <a:gd name="T78" fmla="*/ 261 w 704"/>
              <a:gd name="T79" fmla="*/ 160 h 842"/>
              <a:gd name="T80" fmla="*/ 145 w 704"/>
              <a:gd name="T81" fmla="*/ 71 h 842"/>
              <a:gd name="T82" fmla="*/ 230 w 704"/>
              <a:gd name="T83" fmla="*/ 119 h 842"/>
              <a:gd name="T84" fmla="*/ 154 w 704"/>
              <a:gd name="T85" fmla="*/ 44 h 842"/>
              <a:gd name="T86" fmla="*/ 129 w 704"/>
              <a:gd name="T87" fmla="*/ 29 h 842"/>
              <a:gd name="T88" fmla="*/ 179 w 704"/>
              <a:gd name="T89" fmla="*/ 87 h 842"/>
              <a:gd name="T90" fmla="*/ 141 w 704"/>
              <a:gd name="T91" fmla="*/ 46 h 842"/>
              <a:gd name="T92" fmla="*/ 64 w 704"/>
              <a:gd name="T93" fmla="*/ 376 h 842"/>
              <a:gd name="T94" fmla="*/ 65 w 704"/>
              <a:gd name="T95" fmla="*/ 367 h 842"/>
              <a:gd name="T96" fmla="*/ 153 w 704"/>
              <a:gd name="T97" fmla="*/ 492 h 842"/>
              <a:gd name="T98" fmla="*/ 111 w 704"/>
              <a:gd name="T99" fmla="*/ 350 h 842"/>
              <a:gd name="T100" fmla="*/ 61 w 704"/>
              <a:gd name="T101" fmla="*/ 105 h 842"/>
              <a:gd name="T102" fmla="*/ 210 w 704"/>
              <a:gd name="T103" fmla="*/ 394 h 842"/>
              <a:gd name="T104" fmla="*/ 447 w 704"/>
              <a:gd name="T105" fmla="*/ 752 h 842"/>
              <a:gd name="T106" fmla="*/ 364 w 704"/>
              <a:gd name="T107" fmla="*/ 781 h 842"/>
              <a:gd name="T108" fmla="*/ 461 w 704"/>
              <a:gd name="T109" fmla="*/ 778 h 842"/>
              <a:gd name="T110" fmla="*/ 470 w 704"/>
              <a:gd name="T111" fmla="*/ 755 h 842"/>
              <a:gd name="T112" fmla="*/ 605 w 704"/>
              <a:gd name="T113" fmla="*/ 789 h 842"/>
              <a:gd name="T114" fmla="*/ 542 w 704"/>
              <a:gd name="T115" fmla="*/ 756 h 842"/>
              <a:gd name="T116" fmla="*/ 591 w 704"/>
              <a:gd name="T117" fmla="*/ 74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842">
                <a:moveTo>
                  <a:pt x="685" y="753"/>
                </a:moveTo>
                <a:cubicBezTo>
                  <a:pt x="662" y="746"/>
                  <a:pt x="646" y="736"/>
                  <a:pt x="627" y="726"/>
                </a:cubicBezTo>
                <a:cubicBezTo>
                  <a:pt x="614" y="720"/>
                  <a:pt x="601" y="716"/>
                  <a:pt x="588" y="708"/>
                </a:cubicBezTo>
                <a:cubicBezTo>
                  <a:pt x="568" y="697"/>
                  <a:pt x="552" y="684"/>
                  <a:pt x="533" y="676"/>
                </a:cubicBezTo>
                <a:cubicBezTo>
                  <a:pt x="525" y="672"/>
                  <a:pt x="521" y="664"/>
                  <a:pt x="513" y="658"/>
                </a:cubicBezTo>
                <a:cubicBezTo>
                  <a:pt x="485" y="637"/>
                  <a:pt x="451" y="614"/>
                  <a:pt x="430" y="593"/>
                </a:cubicBezTo>
                <a:cubicBezTo>
                  <a:pt x="428" y="591"/>
                  <a:pt x="432" y="589"/>
                  <a:pt x="430" y="588"/>
                </a:cubicBezTo>
                <a:cubicBezTo>
                  <a:pt x="428" y="589"/>
                  <a:pt x="424" y="587"/>
                  <a:pt x="421" y="584"/>
                </a:cubicBezTo>
                <a:cubicBezTo>
                  <a:pt x="388" y="549"/>
                  <a:pt x="371" y="522"/>
                  <a:pt x="343" y="488"/>
                </a:cubicBezTo>
                <a:cubicBezTo>
                  <a:pt x="328" y="461"/>
                  <a:pt x="315" y="436"/>
                  <a:pt x="301" y="408"/>
                </a:cubicBezTo>
                <a:cubicBezTo>
                  <a:pt x="305" y="401"/>
                  <a:pt x="299" y="396"/>
                  <a:pt x="299" y="390"/>
                </a:cubicBezTo>
                <a:cubicBezTo>
                  <a:pt x="301" y="389"/>
                  <a:pt x="304" y="386"/>
                  <a:pt x="304" y="383"/>
                </a:cubicBezTo>
                <a:cubicBezTo>
                  <a:pt x="304" y="380"/>
                  <a:pt x="295" y="378"/>
                  <a:pt x="296" y="374"/>
                </a:cubicBezTo>
                <a:cubicBezTo>
                  <a:pt x="335" y="361"/>
                  <a:pt x="375" y="350"/>
                  <a:pt x="414" y="341"/>
                </a:cubicBezTo>
                <a:cubicBezTo>
                  <a:pt x="416" y="339"/>
                  <a:pt x="418" y="336"/>
                  <a:pt x="420" y="333"/>
                </a:cubicBezTo>
                <a:cubicBezTo>
                  <a:pt x="426" y="337"/>
                  <a:pt x="430" y="330"/>
                  <a:pt x="435" y="327"/>
                </a:cubicBezTo>
                <a:cubicBezTo>
                  <a:pt x="433" y="325"/>
                  <a:pt x="431" y="322"/>
                  <a:pt x="432" y="319"/>
                </a:cubicBezTo>
                <a:cubicBezTo>
                  <a:pt x="394" y="292"/>
                  <a:pt x="365" y="259"/>
                  <a:pt x="324" y="222"/>
                </a:cubicBezTo>
                <a:cubicBezTo>
                  <a:pt x="327" y="220"/>
                  <a:pt x="324" y="218"/>
                  <a:pt x="325" y="216"/>
                </a:cubicBezTo>
                <a:cubicBezTo>
                  <a:pt x="314" y="210"/>
                  <a:pt x="307" y="200"/>
                  <a:pt x="298" y="197"/>
                </a:cubicBezTo>
                <a:cubicBezTo>
                  <a:pt x="291" y="173"/>
                  <a:pt x="270" y="166"/>
                  <a:pt x="263" y="145"/>
                </a:cubicBezTo>
                <a:cubicBezTo>
                  <a:pt x="252" y="140"/>
                  <a:pt x="251" y="119"/>
                  <a:pt x="239" y="115"/>
                </a:cubicBezTo>
                <a:cubicBezTo>
                  <a:pt x="239" y="109"/>
                  <a:pt x="238" y="103"/>
                  <a:pt x="231" y="99"/>
                </a:cubicBezTo>
                <a:cubicBezTo>
                  <a:pt x="242" y="92"/>
                  <a:pt x="217" y="85"/>
                  <a:pt x="220" y="76"/>
                </a:cubicBezTo>
                <a:cubicBezTo>
                  <a:pt x="223" y="72"/>
                  <a:pt x="227" y="74"/>
                  <a:pt x="229" y="68"/>
                </a:cubicBezTo>
                <a:cubicBezTo>
                  <a:pt x="226" y="67"/>
                  <a:pt x="223" y="65"/>
                  <a:pt x="227" y="62"/>
                </a:cubicBezTo>
                <a:cubicBezTo>
                  <a:pt x="192" y="47"/>
                  <a:pt x="150" y="29"/>
                  <a:pt x="118" y="9"/>
                </a:cubicBezTo>
                <a:cubicBezTo>
                  <a:pt x="116" y="6"/>
                  <a:pt x="119" y="2"/>
                  <a:pt x="115" y="0"/>
                </a:cubicBezTo>
                <a:cubicBezTo>
                  <a:pt x="98" y="6"/>
                  <a:pt x="98" y="30"/>
                  <a:pt x="86" y="44"/>
                </a:cubicBezTo>
                <a:cubicBezTo>
                  <a:pt x="84" y="46"/>
                  <a:pt x="80" y="46"/>
                  <a:pt x="79" y="49"/>
                </a:cubicBezTo>
                <a:cubicBezTo>
                  <a:pt x="72" y="59"/>
                  <a:pt x="71" y="71"/>
                  <a:pt x="67" y="80"/>
                </a:cubicBezTo>
                <a:cubicBezTo>
                  <a:pt x="62" y="89"/>
                  <a:pt x="53" y="96"/>
                  <a:pt x="49" y="106"/>
                </a:cubicBezTo>
                <a:cubicBezTo>
                  <a:pt x="44" y="119"/>
                  <a:pt x="42" y="138"/>
                  <a:pt x="40" y="148"/>
                </a:cubicBezTo>
                <a:cubicBezTo>
                  <a:pt x="37" y="161"/>
                  <a:pt x="29" y="170"/>
                  <a:pt x="25" y="182"/>
                </a:cubicBezTo>
                <a:cubicBezTo>
                  <a:pt x="23" y="189"/>
                  <a:pt x="25" y="199"/>
                  <a:pt x="23" y="206"/>
                </a:cubicBezTo>
                <a:cubicBezTo>
                  <a:pt x="20" y="222"/>
                  <a:pt x="13" y="236"/>
                  <a:pt x="13" y="251"/>
                </a:cubicBezTo>
                <a:cubicBezTo>
                  <a:pt x="2" y="284"/>
                  <a:pt x="7" y="315"/>
                  <a:pt x="0" y="347"/>
                </a:cubicBezTo>
                <a:cubicBezTo>
                  <a:pt x="4" y="351"/>
                  <a:pt x="1" y="360"/>
                  <a:pt x="3" y="367"/>
                </a:cubicBezTo>
                <a:cubicBezTo>
                  <a:pt x="1" y="369"/>
                  <a:pt x="0" y="371"/>
                  <a:pt x="0" y="373"/>
                </a:cubicBezTo>
                <a:cubicBezTo>
                  <a:pt x="6" y="378"/>
                  <a:pt x="10" y="377"/>
                  <a:pt x="11" y="382"/>
                </a:cubicBezTo>
                <a:cubicBezTo>
                  <a:pt x="37" y="384"/>
                  <a:pt x="83" y="410"/>
                  <a:pt x="104" y="424"/>
                </a:cubicBezTo>
                <a:cubicBezTo>
                  <a:pt x="111" y="422"/>
                  <a:pt x="118" y="416"/>
                  <a:pt x="126" y="416"/>
                </a:cubicBezTo>
                <a:cubicBezTo>
                  <a:pt x="133" y="449"/>
                  <a:pt x="140" y="477"/>
                  <a:pt x="154" y="510"/>
                </a:cubicBezTo>
                <a:cubicBezTo>
                  <a:pt x="163" y="564"/>
                  <a:pt x="184" y="616"/>
                  <a:pt x="218" y="666"/>
                </a:cubicBezTo>
                <a:cubicBezTo>
                  <a:pt x="218" y="670"/>
                  <a:pt x="222" y="673"/>
                  <a:pt x="222" y="677"/>
                </a:cubicBezTo>
                <a:cubicBezTo>
                  <a:pt x="244" y="701"/>
                  <a:pt x="261" y="735"/>
                  <a:pt x="283" y="759"/>
                </a:cubicBezTo>
                <a:cubicBezTo>
                  <a:pt x="290" y="767"/>
                  <a:pt x="299" y="772"/>
                  <a:pt x="305" y="780"/>
                </a:cubicBezTo>
                <a:cubicBezTo>
                  <a:pt x="309" y="785"/>
                  <a:pt x="308" y="789"/>
                  <a:pt x="313" y="793"/>
                </a:cubicBezTo>
                <a:cubicBezTo>
                  <a:pt x="320" y="798"/>
                  <a:pt x="330" y="798"/>
                  <a:pt x="337" y="802"/>
                </a:cubicBezTo>
                <a:cubicBezTo>
                  <a:pt x="348" y="807"/>
                  <a:pt x="358" y="814"/>
                  <a:pt x="369" y="818"/>
                </a:cubicBezTo>
                <a:cubicBezTo>
                  <a:pt x="372" y="819"/>
                  <a:pt x="375" y="818"/>
                  <a:pt x="378" y="819"/>
                </a:cubicBezTo>
                <a:cubicBezTo>
                  <a:pt x="395" y="826"/>
                  <a:pt x="410" y="842"/>
                  <a:pt x="429" y="837"/>
                </a:cubicBezTo>
                <a:cubicBezTo>
                  <a:pt x="426" y="831"/>
                  <a:pt x="423" y="831"/>
                  <a:pt x="420" y="825"/>
                </a:cubicBezTo>
                <a:cubicBezTo>
                  <a:pt x="406" y="831"/>
                  <a:pt x="394" y="817"/>
                  <a:pt x="378" y="810"/>
                </a:cubicBezTo>
                <a:cubicBezTo>
                  <a:pt x="361" y="803"/>
                  <a:pt x="335" y="801"/>
                  <a:pt x="328" y="784"/>
                </a:cubicBezTo>
                <a:cubicBezTo>
                  <a:pt x="350" y="774"/>
                  <a:pt x="375" y="799"/>
                  <a:pt x="401" y="808"/>
                </a:cubicBezTo>
                <a:cubicBezTo>
                  <a:pt x="414" y="813"/>
                  <a:pt x="428" y="814"/>
                  <a:pt x="438" y="823"/>
                </a:cubicBezTo>
                <a:cubicBezTo>
                  <a:pt x="436" y="827"/>
                  <a:pt x="429" y="825"/>
                  <a:pt x="430" y="831"/>
                </a:cubicBezTo>
                <a:cubicBezTo>
                  <a:pt x="445" y="838"/>
                  <a:pt x="465" y="825"/>
                  <a:pt x="483" y="828"/>
                </a:cubicBezTo>
                <a:cubicBezTo>
                  <a:pt x="503" y="822"/>
                  <a:pt x="524" y="817"/>
                  <a:pt x="544" y="814"/>
                </a:cubicBezTo>
                <a:cubicBezTo>
                  <a:pt x="549" y="819"/>
                  <a:pt x="552" y="816"/>
                  <a:pt x="556" y="817"/>
                </a:cubicBezTo>
                <a:cubicBezTo>
                  <a:pt x="578" y="805"/>
                  <a:pt x="601" y="805"/>
                  <a:pt x="623" y="795"/>
                </a:cubicBezTo>
                <a:cubicBezTo>
                  <a:pt x="627" y="799"/>
                  <a:pt x="631" y="797"/>
                  <a:pt x="635" y="799"/>
                </a:cubicBezTo>
                <a:cubicBezTo>
                  <a:pt x="636" y="796"/>
                  <a:pt x="638" y="793"/>
                  <a:pt x="640" y="791"/>
                </a:cubicBezTo>
                <a:cubicBezTo>
                  <a:pt x="654" y="793"/>
                  <a:pt x="666" y="790"/>
                  <a:pt x="678" y="784"/>
                </a:cubicBezTo>
                <a:cubicBezTo>
                  <a:pt x="681" y="779"/>
                  <a:pt x="672" y="777"/>
                  <a:pt x="675" y="773"/>
                </a:cubicBezTo>
                <a:cubicBezTo>
                  <a:pt x="679" y="772"/>
                  <a:pt x="683" y="775"/>
                  <a:pt x="686" y="770"/>
                </a:cubicBezTo>
                <a:cubicBezTo>
                  <a:pt x="688" y="768"/>
                  <a:pt x="682" y="766"/>
                  <a:pt x="686" y="763"/>
                </a:cubicBezTo>
                <a:cubicBezTo>
                  <a:pt x="692" y="764"/>
                  <a:pt x="702" y="764"/>
                  <a:pt x="704" y="761"/>
                </a:cubicBezTo>
                <a:cubicBezTo>
                  <a:pt x="703" y="752"/>
                  <a:pt x="690" y="754"/>
                  <a:pt x="685" y="753"/>
                </a:cubicBezTo>
                <a:close/>
                <a:moveTo>
                  <a:pt x="585" y="715"/>
                </a:moveTo>
                <a:cubicBezTo>
                  <a:pt x="608" y="731"/>
                  <a:pt x="621" y="733"/>
                  <a:pt x="641" y="747"/>
                </a:cubicBezTo>
                <a:cubicBezTo>
                  <a:pt x="627" y="746"/>
                  <a:pt x="617" y="740"/>
                  <a:pt x="609" y="734"/>
                </a:cubicBezTo>
                <a:cubicBezTo>
                  <a:pt x="608" y="734"/>
                  <a:pt x="606" y="735"/>
                  <a:pt x="604" y="736"/>
                </a:cubicBezTo>
                <a:cubicBezTo>
                  <a:pt x="602" y="728"/>
                  <a:pt x="585" y="728"/>
                  <a:pt x="576" y="722"/>
                </a:cubicBezTo>
                <a:cubicBezTo>
                  <a:pt x="580" y="716"/>
                  <a:pt x="584" y="723"/>
                  <a:pt x="585" y="715"/>
                </a:cubicBezTo>
                <a:close/>
                <a:moveTo>
                  <a:pt x="577" y="719"/>
                </a:moveTo>
                <a:cubicBezTo>
                  <a:pt x="574" y="721"/>
                  <a:pt x="571" y="720"/>
                  <a:pt x="568" y="718"/>
                </a:cubicBezTo>
                <a:cubicBezTo>
                  <a:pt x="569" y="717"/>
                  <a:pt x="569" y="715"/>
                  <a:pt x="570" y="714"/>
                </a:cubicBezTo>
                <a:cubicBezTo>
                  <a:pt x="573" y="717"/>
                  <a:pt x="576" y="715"/>
                  <a:pt x="577" y="719"/>
                </a:cubicBezTo>
                <a:close/>
                <a:moveTo>
                  <a:pt x="570" y="707"/>
                </a:moveTo>
                <a:cubicBezTo>
                  <a:pt x="559" y="711"/>
                  <a:pt x="549" y="699"/>
                  <a:pt x="540" y="690"/>
                </a:cubicBezTo>
                <a:cubicBezTo>
                  <a:pt x="545" y="689"/>
                  <a:pt x="561" y="704"/>
                  <a:pt x="570" y="707"/>
                </a:cubicBezTo>
                <a:close/>
                <a:moveTo>
                  <a:pt x="562" y="714"/>
                </a:moveTo>
                <a:cubicBezTo>
                  <a:pt x="558" y="714"/>
                  <a:pt x="551" y="711"/>
                  <a:pt x="548" y="707"/>
                </a:cubicBezTo>
                <a:cubicBezTo>
                  <a:pt x="553" y="706"/>
                  <a:pt x="560" y="711"/>
                  <a:pt x="562" y="714"/>
                </a:cubicBezTo>
                <a:close/>
                <a:moveTo>
                  <a:pt x="544" y="706"/>
                </a:moveTo>
                <a:cubicBezTo>
                  <a:pt x="541" y="708"/>
                  <a:pt x="537" y="706"/>
                  <a:pt x="532" y="703"/>
                </a:cubicBezTo>
                <a:cubicBezTo>
                  <a:pt x="535" y="698"/>
                  <a:pt x="540" y="703"/>
                  <a:pt x="544" y="706"/>
                </a:cubicBezTo>
                <a:close/>
                <a:moveTo>
                  <a:pt x="514" y="688"/>
                </a:moveTo>
                <a:cubicBezTo>
                  <a:pt x="515" y="686"/>
                  <a:pt x="516" y="685"/>
                  <a:pt x="517" y="684"/>
                </a:cubicBezTo>
                <a:cubicBezTo>
                  <a:pt x="519" y="685"/>
                  <a:pt x="522" y="691"/>
                  <a:pt x="524" y="686"/>
                </a:cubicBezTo>
                <a:cubicBezTo>
                  <a:pt x="528" y="693"/>
                  <a:pt x="538" y="691"/>
                  <a:pt x="541" y="697"/>
                </a:cubicBezTo>
                <a:cubicBezTo>
                  <a:pt x="529" y="695"/>
                  <a:pt x="524" y="692"/>
                  <a:pt x="514" y="688"/>
                </a:cubicBezTo>
                <a:close/>
                <a:moveTo>
                  <a:pt x="527" y="680"/>
                </a:moveTo>
                <a:cubicBezTo>
                  <a:pt x="532" y="684"/>
                  <a:pt x="536" y="683"/>
                  <a:pt x="538" y="688"/>
                </a:cubicBezTo>
                <a:cubicBezTo>
                  <a:pt x="532" y="690"/>
                  <a:pt x="530" y="685"/>
                  <a:pt x="524" y="683"/>
                </a:cubicBezTo>
                <a:cubicBezTo>
                  <a:pt x="525" y="682"/>
                  <a:pt x="526" y="681"/>
                  <a:pt x="527" y="680"/>
                </a:cubicBezTo>
                <a:close/>
                <a:moveTo>
                  <a:pt x="518" y="678"/>
                </a:moveTo>
                <a:cubicBezTo>
                  <a:pt x="519" y="674"/>
                  <a:pt x="513" y="678"/>
                  <a:pt x="514" y="674"/>
                </a:cubicBezTo>
                <a:cubicBezTo>
                  <a:pt x="518" y="673"/>
                  <a:pt x="529" y="678"/>
                  <a:pt x="522" y="684"/>
                </a:cubicBezTo>
                <a:cubicBezTo>
                  <a:pt x="521" y="681"/>
                  <a:pt x="513" y="679"/>
                  <a:pt x="510" y="679"/>
                </a:cubicBezTo>
                <a:cubicBezTo>
                  <a:pt x="508" y="675"/>
                  <a:pt x="516" y="678"/>
                  <a:pt x="518" y="678"/>
                </a:cubicBezTo>
                <a:close/>
                <a:moveTo>
                  <a:pt x="460" y="630"/>
                </a:moveTo>
                <a:cubicBezTo>
                  <a:pt x="473" y="641"/>
                  <a:pt x="494" y="654"/>
                  <a:pt x="509" y="668"/>
                </a:cubicBezTo>
                <a:cubicBezTo>
                  <a:pt x="485" y="664"/>
                  <a:pt x="460" y="654"/>
                  <a:pt x="439" y="640"/>
                </a:cubicBezTo>
                <a:cubicBezTo>
                  <a:pt x="440" y="645"/>
                  <a:pt x="429" y="641"/>
                  <a:pt x="431" y="634"/>
                </a:cubicBezTo>
                <a:cubicBezTo>
                  <a:pt x="426" y="638"/>
                  <a:pt x="421" y="631"/>
                  <a:pt x="418" y="626"/>
                </a:cubicBezTo>
                <a:cubicBezTo>
                  <a:pt x="436" y="631"/>
                  <a:pt x="456" y="643"/>
                  <a:pt x="475" y="647"/>
                </a:cubicBezTo>
                <a:cubicBezTo>
                  <a:pt x="472" y="641"/>
                  <a:pt x="457" y="641"/>
                  <a:pt x="460" y="630"/>
                </a:cubicBezTo>
                <a:close/>
                <a:moveTo>
                  <a:pt x="509" y="682"/>
                </a:moveTo>
                <a:cubicBezTo>
                  <a:pt x="511" y="687"/>
                  <a:pt x="504" y="688"/>
                  <a:pt x="502" y="684"/>
                </a:cubicBezTo>
                <a:cubicBezTo>
                  <a:pt x="503" y="679"/>
                  <a:pt x="507" y="685"/>
                  <a:pt x="509" y="682"/>
                </a:cubicBezTo>
                <a:close/>
                <a:moveTo>
                  <a:pt x="483" y="677"/>
                </a:moveTo>
                <a:cubicBezTo>
                  <a:pt x="477" y="676"/>
                  <a:pt x="477" y="670"/>
                  <a:pt x="472" y="672"/>
                </a:cubicBezTo>
                <a:cubicBezTo>
                  <a:pt x="470" y="669"/>
                  <a:pt x="488" y="670"/>
                  <a:pt x="483" y="677"/>
                </a:cubicBezTo>
                <a:close/>
                <a:moveTo>
                  <a:pt x="457" y="629"/>
                </a:moveTo>
                <a:cubicBezTo>
                  <a:pt x="434" y="627"/>
                  <a:pt x="416" y="617"/>
                  <a:pt x="394" y="600"/>
                </a:cubicBezTo>
                <a:cubicBezTo>
                  <a:pt x="415" y="609"/>
                  <a:pt x="442" y="605"/>
                  <a:pt x="457" y="629"/>
                </a:cubicBezTo>
                <a:close/>
                <a:moveTo>
                  <a:pt x="432" y="604"/>
                </a:moveTo>
                <a:cubicBezTo>
                  <a:pt x="426" y="607"/>
                  <a:pt x="414" y="601"/>
                  <a:pt x="411" y="598"/>
                </a:cubicBezTo>
                <a:cubicBezTo>
                  <a:pt x="405" y="599"/>
                  <a:pt x="391" y="594"/>
                  <a:pt x="390" y="589"/>
                </a:cubicBezTo>
                <a:cubicBezTo>
                  <a:pt x="387" y="592"/>
                  <a:pt x="390" y="593"/>
                  <a:pt x="386" y="594"/>
                </a:cubicBezTo>
                <a:cubicBezTo>
                  <a:pt x="383" y="588"/>
                  <a:pt x="377" y="583"/>
                  <a:pt x="370" y="578"/>
                </a:cubicBezTo>
                <a:cubicBezTo>
                  <a:pt x="390" y="580"/>
                  <a:pt x="414" y="589"/>
                  <a:pt x="432" y="604"/>
                </a:cubicBezTo>
                <a:close/>
                <a:moveTo>
                  <a:pt x="347" y="563"/>
                </a:moveTo>
                <a:cubicBezTo>
                  <a:pt x="342" y="562"/>
                  <a:pt x="348" y="558"/>
                  <a:pt x="345" y="557"/>
                </a:cubicBezTo>
                <a:cubicBezTo>
                  <a:pt x="356" y="554"/>
                  <a:pt x="365" y="565"/>
                  <a:pt x="379" y="569"/>
                </a:cubicBezTo>
                <a:cubicBezTo>
                  <a:pt x="374" y="576"/>
                  <a:pt x="363" y="568"/>
                  <a:pt x="364" y="565"/>
                </a:cubicBezTo>
                <a:cubicBezTo>
                  <a:pt x="356" y="566"/>
                  <a:pt x="354" y="560"/>
                  <a:pt x="347" y="563"/>
                </a:cubicBezTo>
                <a:close/>
                <a:moveTo>
                  <a:pt x="355" y="576"/>
                </a:moveTo>
                <a:cubicBezTo>
                  <a:pt x="352" y="574"/>
                  <a:pt x="348" y="572"/>
                  <a:pt x="348" y="569"/>
                </a:cubicBezTo>
                <a:cubicBezTo>
                  <a:pt x="351" y="569"/>
                  <a:pt x="359" y="571"/>
                  <a:pt x="355" y="576"/>
                </a:cubicBezTo>
                <a:close/>
                <a:moveTo>
                  <a:pt x="405" y="576"/>
                </a:moveTo>
                <a:cubicBezTo>
                  <a:pt x="404" y="577"/>
                  <a:pt x="405" y="578"/>
                  <a:pt x="406" y="579"/>
                </a:cubicBezTo>
                <a:cubicBezTo>
                  <a:pt x="399" y="585"/>
                  <a:pt x="384" y="574"/>
                  <a:pt x="379" y="571"/>
                </a:cubicBezTo>
                <a:cubicBezTo>
                  <a:pt x="388" y="569"/>
                  <a:pt x="395" y="579"/>
                  <a:pt x="405" y="576"/>
                </a:cubicBezTo>
                <a:close/>
                <a:moveTo>
                  <a:pt x="380" y="551"/>
                </a:moveTo>
                <a:cubicBezTo>
                  <a:pt x="384" y="557"/>
                  <a:pt x="391" y="562"/>
                  <a:pt x="394" y="568"/>
                </a:cubicBezTo>
                <a:cubicBezTo>
                  <a:pt x="384" y="570"/>
                  <a:pt x="374" y="557"/>
                  <a:pt x="364" y="557"/>
                </a:cubicBezTo>
                <a:cubicBezTo>
                  <a:pt x="354" y="548"/>
                  <a:pt x="337" y="546"/>
                  <a:pt x="326" y="535"/>
                </a:cubicBezTo>
                <a:cubicBezTo>
                  <a:pt x="344" y="540"/>
                  <a:pt x="354" y="545"/>
                  <a:pt x="375" y="555"/>
                </a:cubicBezTo>
                <a:cubicBezTo>
                  <a:pt x="377" y="555"/>
                  <a:pt x="378" y="553"/>
                  <a:pt x="380" y="551"/>
                </a:cubicBezTo>
                <a:close/>
                <a:moveTo>
                  <a:pt x="361" y="527"/>
                </a:moveTo>
                <a:cubicBezTo>
                  <a:pt x="368" y="532"/>
                  <a:pt x="370" y="538"/>
                  <a:pt x="375" y="543"/>
                </a:cubicBezTo>
                <a:cubicBezTo>
                  <a:pt x="367" y="549"/>
                  <a:pt x="354" y="539"/>
                  <a:pt x="346" y="534"/>
                </a:cubicBezTo>
                <a:cubicBezTo>
                  <a:pt x="334" y="535"/>
                  <a:pt x="323" y="522"/>
                  <a:pt x="309" y="521"/>
                </a:cubicBezTo>
                <a:cubicBezTo>
                  <a:pt x="305" y="519"/>
                  <a:pt x="309" y="515"/>
                  <a:pt x="304" y="513"/>
                </a:cubicBezTo>
                <a:cubicBezTo>
                  <a:pt x="313" y="508"/>
                  <a:pt x="324" y="524"/>
                  <a:pt x="332" y="520"/>
                </a:cubicBezTo>
                <a:cubicBezTo>
                  <a:pt x="335" y="525"/>
                  <a:pt x="353" y="533"/>
                  <a:pt x="362" y="533"/>
                </a:cubicBezTo>
                <a:cubicBezTo>
                  <a:pt x="363" y="531"/>
                  <a:pt x="357" y="532"/>
                  <a:pt x="361" y="527"/>
                </a:cubicBezTo>
                <a:close/>
                <a:moveTo>
                  <a:pt x="359" y="524"/>
                </a:moveTo>
                <a:cubicBezTo>
                  <a:pt x="353" y="528"/>
                  <a:pt x="352" y="523"/>
                  <a:pt x="348" y="521"/>
                </a:cubicBezTo>
                <a:cubicBezTo>
                  <a:pt x="345" y="520"/>
                  <a:pt x="348" y="524"/>
                  <a:pt x="344" y="524"/>
                </a:cubicBezTo>
                <a:cubicBezTo>
                  <a:pt x="342" y="522"/>
                  <a:pt x="340" y="520"/>
                  <a:pt x="341" y="518"/>
                </a:cubicBezTo>
                <a:cubicBezTo>
                  <a:pt x="324" y="517"/>
                  <a:pt x="316" y="505"/>
                  <a:pt x="298" y="502"/>
                </a:cubicBezTo>
                <a:cubicBezTo>
                  <a:pt x="297" y="498"/>
                  <a:pt x="288" y="484"/>
                  <a:pt x="282" y="492"/>
                </a:cubicBezTo>
                <a:cubicBezTo>
                  <a:pt x="274" y="478"/>
                  <a:pt x="262" y="465"/>
                  <a:pt x="258" y="451"/>
                </a:cubicBezTo>
                <a:cubicBezTo>
                  <a:pt x="266" y="460"/>
                  <a:pt x="266" y="463"/>
                  <a:pt x="277" y="468"/>
                </a:cubicBezTo>
                <a:cubicBezTo>
                  <a:pt x="268" y="473"/>
                  <a:pt x="281" y="478"/>
                  <a:pt x="277" y="477"/>
                </a:cubicBezTo>
                <a:cubicBezTo>
                  <a:pt x="290" y="494"/>
                  <a:pt x="319" y="500"/>
                  <a:pt x="340" y="510"/>
                </a:cubicBezTo>
                <a:cubicBezTo>
                  <a:pt x="342" y="509"/>
                  <a:pt x="343" y="507"/>
                  <a:pt x="344" y="505"/>
                </a:cubicBezTo>
                <a:cubicBezTo>
                  <a:pt x="350" y="512"/>
                  <a:pt x="356" y="519"/>
                  <a:pt x="359" y="524"/>
                </a:cubicBezTo>
                <a:close/>
                <a:moveTo>
                  <a:pt x="298" y="512"/>
                </a:moveTo>
                <a:cubicBezTo>
                  <a:pt x="293" y="510"/>
                  <a:pt x="294" y="506"/>
                  <a:pt x="290" y="504"/>
                </a:cubicBezTo>
                <a:cubicBezTo>
                  <a:pt x="294" y="505"/>
                  <a:pt x="304" y="507"/>
                  <a:pt x="298" y="512"/>
                </a:cubicBezTo>
                <a:close/>
                <a:moveTo>
                  <a:pt x="343" y="502"/>
                </a:moveTo>
                <a:cubicBezTo>
                  <a:pt x="331" y="512"/>
                  <a:pt x="321" y="491"/>
                  <a:pt x="305" y="490"/>
                </a:cubicBezTo>
                <a:cubicBezTo>
                  <a:pt x="305" y="484"/>
                  <a:pt x="294" y="484"/>
                  <a:pt x="289" y="482"/>
                </a:cubicBezTo>
                <a:cubicBezTo>
                  <a:pt x="293" y="478"/>
                  <a:pt x="281" y="476"/>
                  <a:pt x="282" y="472"/>
                </a:cubicBezTo>
                <a:cubicBezTo>
                  <a:pt x="301" y="474"/>
                  <a:pt x="318" y="493"/>
                  <a:pt x="335" y="491"/>
                </a:cubicBezTo>
                <a:cubicBezTo>
                  <a:pt x="338" y="495"/>
                  <a:pt x="341" y="498"/>
                  <a:pt x="343" y="502"/>
                </a:cubicBezTo>
                <a:close/>
                <a:moveTo>
                  <a:pt x="330" y="482"/>
                </a:moveTo>
                <a:cubicBezTo>
                  <a:pt x="328" y="485"/>
                  <a:pt x="326" y="482"/>
                  <a:pt x="324" y="485"/>
                </a:cubicBezTo>
                <a:cubicBezTo>
                  <a:pt x="315" y="481"/>
                  <a:pt x="317" y="474"/>
                  <a:pt x="319" y="468"/>
                </a:cubicBezTo>
                <a:cubicBezTo>
                  <a:pt x="305" y="473"/>
                  <a:pt x="292" y="450"/>
                  <a:pt x="277" y="455"/>
                </a:cubicBezTo>
                <a:cubicBezTo>
                  <a:pt x="278" y="445"/>
                  <a:pt x="264" y="452"/>
                  <a:pt x="262" y="444"/>
                </a:cubicBezTo>
                <a:cubicBezTo>
                  <a:pt x="275" y="445"/>
                  <a:pt x="295" y="454"/>
                  <a:pt x="306" y="460"/>
                </a:cubicBezTo>
                <a:cubicBezTo>
                  <a:pt x="309" y="462"/>
                  <a:pt x="311" y="459"/>
                  <a:pt x="313" y="456"/>
                </a:cubicBezTo>
                <a:cubicBezTo>
                  <a:pt x="320" y="467"/>
                  <a:pt x="324" y="472"/>
                  <a:pt x="330" y="482"/>
                </a:cubicBezTo>
                <a:close/>
                <a:moveTo>
                  <a:pt x="252" y="428"/>
                </a:moveTo>
                <a:cubicBezTo>
                  <a:pt x="270" y="432"/>
                  <a:pt x="297" y="437"/>
                  <a:pt x="311" y="450"/>
                </a:cubicBezTo>
                <a:cubicBezTo>
                  <a:pt x="293" y="446"/>
                  <a:pt x="274" y="438"/>
                  <a:pt x="252" y="428"/>
                </a:cubicBezTo>
                <a:close/>
                <a:moveTo>
                  <a:pt x="297" y="423"/>
                </a:moveTo>
                <a:cubicBezTo>
                  <a:pt x="303" y="425"/>
                  <a:pt x="298" y="429"/>
                  <a:pt x="303" y="432"/>
                </a:cubicBezTo>
                <a:cubicBezTo>
                  <a:pt x="282" y="431"/>
                  <a:pt x="257" y="423"/>
                  <a:pt x="238" y="406"/>
                </a:cubicBezTo>
                <a:cubicBezTo>
                  <a:pt x="259" y="407"/>
                  <a:pt x="278" y="420"/>
                  <a:pt x="297" y="423"/>
                </a:cubicBezTo>
                <a:close/>
                <a:moveTo>
                  <a:pt x="247" y="374"/>
                </a:moveTo>
                <a:cubicBezTo>
                  <a:pt x="249" y="372"/>
                  <a:pt x="251" y="371"/>
                  <a:pt x="254" y="373"/>
                </a:cubicBezTo>
                <a:cubicBezTo>
                  <a:pt x="255" y="377"/>
                  <a:pt x="250" y="377"/>
                  <a:pt x="247" y="374"/>
                </a:cubicBezTo>
                <a:close/>
                <a:moveTo>
                  <a:pt x="290" y="397"/>
                </a:moveTo>
                <a:cubicBezTo>
                  <a:pt x="276" y="402"/>
                  <a:pt x="261" y="388"/>
                  <a:pt x="249" y="390"/>
                </a:cubicBezTo>
                <a:cubicBezTo>
                  <a:pt x="248" y="389"/>
                  <a:pt x="249" y="388"/>
                  <a:pt x="250" y="387"/>
                </a:cubicBezTo>
                <a:cubicBezTo>
                  <a:pt x="262" y="384"/>
                  <a:pt x="280" y="389"/>
                  <a:pt x="290" y="397"/>
                </a:cubicBezTo>
                <a:close/>
                <a:moveTo>
                  <a:pt x="291" y="412"/>
                </a:moveTo>
                <a:cubicBezTo>
                  <a:pt x="274" y="408"/>
                  <a:pt x="255" y="405"/>
                  <a:pt x="242" y="395"/>
                </a:cubicBezTo>
                <a:cubicBezTo>
                  <a:pt x="257" y="397"/>
                  <a:pt x="278" y="403"/>
                  <a:pt x="291" y="412"/>
                </a:cubicBezTo>
                <a:close/>
                <a:moveTo>
                  <a:pt x="234" y="370"/>
                </a:moveTo>
                <a:cubicBezTo>
                  <a:pt x="238" y="369"/>
                  <a:pt x="245" y="369"/>
                  <a:pt x="246" y="372"/>
                </a:cubicBezTo>
                <a:cubicBezTo>
                  <a:pt x="242" y="376"/>
                  <a:pt x="240" y="371"/>
                  <a:pt x="234" y="370"/>
                </a:cubicBezTo>
                <a:close/>
                <a:moveTo>
                  <a:pt x="202" y="330"/>
                </a:moveTo>
                <a:cubicBezTo>
                  <a:pt x="238" y="315"/>
                  <a:pt x="271" y="349"/>
                  <a:pt x="311" y="359"/>
                </a:cubicBezTo>
                <a:cubicBezTo>
                  <a:pt x="274" y="364"/>
                  <a:pt x="241" y="347"/>
                  <a:pt x="202" y="330"/>
                </a:cubicBezTo>
                <a:close/>
                <a:moveTo>
                  <a:pt x="220" y="374"/>
                </a:moveTo>
                <a:cubicBezTo>
                  <a:pt x="218" y="374"/>
                  <a:pt x="217" y="375"/>
                  <a:pt x="216" y="376"/>
                </a:cubicBezTo>
                <a:cubicBezTo>
                  <a:pt x="214" y="374"/>
                  <a:pt x="211" y="371"/>
                  <a:pt x="214" y="368"/>
                </a:cubicBezTo>
                <a:cubicBezTo>
                  <a:pt x="217" y="372"/>
                  <a:pt x="218" y="371"/>
                  <a:pt x="220" y="374"/>
                </a:cubicBezTo>
                <a:close/>
                <a:moveTo>
                  <a:pt x="319" y="357"/>
                </a:moveTo>
                <a:cubicBezTo>
                  <a:pt x="293" y="344"/>
                  <a:pt x="265" y="335"/>
                  <a:pt x="242" y="319"/>
                </a:cubicBezTo>
                <a:cubicBezTo>
                  <a:pt x="250" y="312"/>
                  <a:pt x="260" y="315"/>
                  <a:pt x="271" y="320"/>
                </a:cubicBezTo>
                <a:cubicBezTo>
                  <a:pt x="292" y="329"/>
                  <a:pt x="323" y="342"/>
                  <a:pt x="341" y="353"/>
                </a:cubicBezTo>
                <a:cubicBezTo>
                  <a:pt x="334" y="355"/>
                  <a:pt x="326" y="355"/>
                  <a:pt x="319" y="357"/>
                </a:cubicBezTo>
                <a:close/>
                <a:moveTo>
                  <a:pt x="290" y="322"/>
                </a:moveTo>
                <a:cubicBezTo>
                  <a:pt x="281" y="322"/>
                  <a:pt x="275" y="315"/>
                  <a:pt x="268" y="314"/>
                </a:cubicBezTo>
                <a:cubicBezTo>
                  <a:pt x="270" y="312"/>
                  <a:pt x="268" y="311"/>
                  <a:pt x="266" y="309"/>
                </a:cubicBezTo>
                <a:cubicBezTo>
                  <a:pt x="271" y="305"/>
                  <a:pt x="277" y="312"/>
                  <a:pt x="281" y="307"/>
                </a:cubicBezTo>
                <a:cubicBezTo>
                  <a:pt x="310" y="324"/>
                  <a:pt x="342" y="325"/>
                  <a:pt x="368" y="342"/>
                </a:cubicBezTo>
                <a:cubicBezTo>
                  <a:pt x="346" y="356"/>
                  <a:pt x="312" y="330"/>
                  <a:pt x="290" y="322"/>
                </a:cubicBezTo>
                <a:close/>
                <a:moveTo>
                  <a:pt x="373" y="337"/>
                </a:moveTo>
                <a:cubicBezTo>
                  <a:pt x="348" y="318"/>
                  <a:pt x="310" y="325"/>
                  <a:pt x="293" y="300"/>
                </a:cubicBezTo>
                <a:cubicBezTo>
                  <a:pt x="296" y="294"/>
                  <a:pt x="300" y="298"/>
                  <a:pt x="304" y="295"/>
                </a:cubicBezTo>
                <a:cubicBezTo>
                  <a:pt x="331" y="311"/>
                  <a:pt x="360" y="320"/>
                  <a:pt x="386" y="331"/>
                </a:cubicBezTo>
                <a:cubicBezTo>
                  <a:pt x="391" y="330"/>
                  <a:pt x="395" y="324"/>
                  <a:pt x="402" y="330"/>
                </a:cubicBezTo>
                <a:cubicBezTo>
                  <a:pt x="393" y="339"/>
                  <a:pt x="383" y="337"/>
                  <a:pt x="373" y="337"/>
                </a:cubicBezTo>
                <a:close/>
                <a:moveTo>
                  <a:pt x="302" y="265"/>
                </a:moveTo>
                <a:cubicBezTo>
                  <a:pt x="299" y="268"/>
                  <a:pt x="296" y="264"/>
                  <a:pt x="293" y="262"/>
                </a:cubicBezTo>
                <a:cubicBezTo>
                  <a:pt x="295" y="259"/>
                  <a:pt x="299" y="263"/>
                  <a:pt x="302" y="265"/>
                </a:cubicBezTo>
                <a:close/>
                <a:moveTo>
                  <a:pt x="284" y="249"/>
                </a:moveTo>
                <a:cubicBezTo>
                  <a:pt x="292" y="248"/>
                  <a:pt x="301" y="253"/>
                  <a:pt x="309" y="259"/>
                </a:cubicBezTo>
                <a:cubicBezTo>
                  <a:pt x="302" y="262"/>
                  <a:pt x="292" y="251"/>
                  <a:pt x="284" y="249"/>
                </a:cubicBezTo>
                <a:close/>
                <a:moveTo>
                  <a:pt x="311" y="261"/>
                </a:moveTo>
                <a:cubicBezTo>
                  <a:pt x="313" y="258"/>
                  <a:pt x="317" y="260"/>
                  <a:pt x="320" y="263"/>
                </a:cubicBezTo>
                <a:cubicBezTo>
                  <a:pt x="318" y="267"/>
                  <a:pt x="314" y="264"/>
                  <a:pt x="311" y="261"/>
                </a:cubicBezTo>
                <a:close/>
                <a:moveTo>
                  <a:pt x="364" y="305"/>
                </a:moveTo>
                <a:cubicBezTo>
                  <a:pt x="348" y="303"/>
                  <a:pt x="336" y="293"/>
                  <a:pt x="319" y="286"/>
                </a:cubicBezTo>
                <a:cubicBezTo>
                  <a:pt x="332" y="279"/>
                  <a:pt x="347" y="296"/>
                  <a:pt x="364" y="305"/>
                </a:cubicBezTo>
                <a:close/>
                <a:moveTo>
                  <a:pt x="400" y="319"/>
                </a:moveTo>
                <a:cubicBezTo>
                  <a:pt x="401" y="314"/>
                  <a:pt x="404" y="314"/>
                  <a:pt x="404" y="311"/>
                </a:cubicBezTo>
                <a:cubicBezTo>
                  <a:pt x="409" y="310"/>
                  <a:pt x="411" y="319"/>
                  <a:pt x="417" y="321"/>
                </a:cubicBezTo>
                <a:cubicBezTo>
                  <a:pt x="413" y="326"/>
                  <a:pt x="409" y="329"/>
                  <a:pt x="405" y="333"/>
                </a:cubicBezTo>
                <a:cubicBezTo>
                  <a:pt x="405" y="330"/>
                  <a:pt x="406" y="327"/>
                  <a:pt x="408" y="324"/>
                </a:cubicBezTo>
                <a:cubicBezTo>
                  <a:pt x="402" y="319"/>
                  <a:pt x="395" y="326"/>
                  <a:pt x="392" y="318"/>
                </a:cubicBezTo>
                <a:cubicBezTo>
                  <a:pt x="394" y="315"/>
                  <a:pt x="397" y="319"/>
                  <a:pt x="400" y="319"/>
                </a:cubicBezTo>
                <a:close/>
                <a:moveTo>
                  <a:pt x="376" y="281"/>
                </a:moveTo>
                <a:cubicBezTo>
                  <a:pt x="381" y="286"/>
                  <a:pt x="383" y="293"/>
                  <a:pt x="393" y="298"/>
                </a:cubicBezTo>
                <a:cubicBezTo>
                  <a:pt x="380" y="302"/>
                  <a:pt x="366" y="284"/>
                  <a:pt x="349" y="282"/>
                </a:cubicBezTo>
                <a:cubicBezTo>
                  <a:pt x="351" y="277"/>
                  <a:pt x="341" y="280"/>
                  <a:pt x="339" y="273"/>
                </a:cubicBezTo>
                <a:cubicBezTo>
                  <a:pt x="333" y="273"/>
                  <a:pt x="327" y="273"/>
                  <a:pt x="326" y="267"/>
                </a:cubicBezTo>
                <a:cubicBezTo>
                  <a:pt x="345" y="264"/>
                  <a:pt x="360" y="287"/>
                  <a:pt x="376" y="281"/>
                </a:cubicBezTo>
                <a:close/>
                <a:moveTo>
                  <a:pt x="361" y="273"/>
                </a:moveTo>
                <a:cubicBezTo>
                  <a:pt x="320" y="253"/>
                  <a:pt x="255" y="233"/>
                  <a:pt x="226" y="205"/>
                </a:cubicBezTo>
                <a:cubicBezTo>
                  <a:pt x="264" y="218"/>
                  <a:pt x="305" y="240"/>
                  <a:pt x="344" y="254"/>
                </a:cubicBezTo>
                <a:cubicBezTo>
                  <a:pt x="352" y="263"/>
                  <a:pt x="363" y="262"/>
                  <a:pt x="361" y="273"/>
                </a:cubicBezTo>
                <a:close/>
                <a:moveTo>
                  <a:pt x="329" y="239"/>
                </a:moveTo>
                <a:cubicBezTo>
                  <a:pt x="322" y="238"/>
                  <a:pt x="313" y="238"/>
                  <a:pt x="308" y="230"/>
                </a:cubicBezTo>
                <a:cubicBezTo>
                  <a:pt x="282" y="224"/>
                  <a:pt x="245" y="205"/>
                  <a:pt x="217" y="192"/>
                </a:cubicBezTo>
                <a:cubicBezTo>
                  <a:pt x="214" y="183"/>
                  <a:pt x="204" y="181"/>
                  <a:pt x="198" y="173"/>
                </a:cubicBezTo>
                <a:cubicBezTo>
                  <a:pt x="206" y="171"/>
                  <a:pt x="214" y="182"/>
                  <a:pt x="225" y="188"/>
                </a:cubicBezTo>
                <a:cubicBezTo>
                  <a:pt x="227" y="188"/>
                  <a:pt x="226" y="186"/>
                  <a:pt x="228" y="184"/>
                </a:cubicBezTo>
                <a:cubicBezTo>
                  <a:pt x="269" y="205"/>
                  <a:pt x="303" y="204"/>
                  <a:pt x="329" y="239"/>
                </a:cubicBezTo>
                <a:close/>
                <a:moveTo>
                  <a:pt x="297" y="205"/>
                </a:moveTo>
                <a:cubicBezTo>
                  <a:pt x="278" y="198"/>
                  <a:pt x="251" y="188"/>
                  <a:pt x="231" y="180"/>
                </a:cubicBezTo>
                <a:cubicBezTo>
                  <a:pt x="232" y="180"/>
                  <a:pt x="233" y="179"/>
                  <a:pt x="234" y="178"/>
                </a:cubicBezTo>
                <a:cubicBezTo>
                  <a:pt x="221" y="176"/>
                  <a:pt x="203" y="155"/>
                  <a:pt x="186" y="156"/>
                </a:cubicBezTo>
                <a:cubicBezTo>
                  <a:pt x="186" y="152"/>
                  <a:pt x="183" y="149"/>
                  <a:pt x="182" y="146"/>
                </a:cubicBezTo>
                <a:cubicBezTo>
                  <a:pt x="215" y="157"/>
                  <a:pt x="253" y="177"/>
                  <a:pt x="282" y="185"/>
                </a:cubicBezTo>
                <a:cubicBezTo>
                  <a:pt x="284" y="192"/>
                  <a:pt x="294" y="198"/>
                  <a:pt x="297" y="205"/>
                </a:cubicBezTo>
                <a:close/>
                <a:moveTo>
                  <a:pt x="184" y="140"/>
                </a:moveTo>
                <a:cubicBezTo>
                  <a:pt x="197" y="137"/>
                  <a:pt x="213" y="149"/>
                  <a:pt x="224" y="156"/>
                </a:cubicBezTo>
                <a:cubicBezTo>
                  <a:pt x="209" y="153"/>
                  <a:pt x="198" y="144"/>
                  <a:pt x="184" y="140"/>
                </a:cubicBezTo>
                <a:close/>
                <a:moveTo>
                  <a:pt x="229" y="159"/>
                </a:moveTo>
                <a:cubicBezTo>
                  <a:pt x="231" y="156"/>
                  <a:pt x="237" y="157"/>
                  <a:pt x="238" y="161"/>
                </a:cubicBezTo>
                <a:cubicBezTo>
                  <a:pt x="233" y="163"/>
                  <a:pt x="233" y="161"/>
                  <a:pt x="229" y="159"/>
                </a:cubicBezTo>
                <a:close/>
                <a:moveTo>
                  <a:pt x="265" y="171"/>
                </a:moveTo>
                <a:cubicBezTo>
                  <a:pt x="259" y="176"/>
                  <a:pt x="252" y="168"/>
                  <a:pt x="246" y="166"/>
                </a:cubicBezTo>
                <a:cubicBezTo>
                  <a:pt x="251" y="163"/>
                  <a:pt x="262" y="166"/>
                  <a:pt x="265" y="171"/>
                </a:cubicBezTo>
                <a:close/>
                <a:moveTo>
                  <a:pt x="261" y="160"/>
                </a:moveTo>
                <a:cubicBezTo>
                  <a:pt x="253" y="161"/>
                  <a:pt x="239" y="156"/>
                  <a:pt x="238" y="151"/>
                </a:cubicBezTo>
                <a:cubicBezTo>
                  <a:pt x="217" y="146"/>
                  <a:pt x="191" y="136"/>
                  <a:pt x="168" y="117"/>
                </a:cubicBezTo>
                <a:cubicBezTo>
                  <a:pt x="192" y="125"/>
                  <a:pt x="237" y="145"/>
                  <a:pt x="261" y="160"/>
                </a:cubicBezTo>
                <a:close/>
                <a:moveTo>
                  <a:pt x="247" y="143"/>
                </a:moveTo>
                <a:cubicBezTo>
                  <a:pt x="220" y="135"/>
                  <a:pt x="192" y="121"/>
                  <a:pt x="161" y="103"/>
                </a:cubicBezTo>
                <a:cubicBezTo>
                  <a:pt x="160" y="100"/>
                  <a:pt x="159" y="96"/>
                  <a:pt x="156" y="93"/>
                </a:cubicBezTo>
                <a:cubicBezTo>
                  <a:pt x="157" y="92"/>
                  <a:pt x="158" y="91"/>
                  <a:pt x="159" y="92"/>
                </a:cubicBezTo>
                <a:cubicBezTo>
                  <a:pt x="168" y="93"/>
                  <a:pt x="174" y="99"/>
                  <a:pt x="183" y="104"/>
                </a:cubicBezTo>
                <a:cubicBezTo>
                  <a:pt x="207" y="116"/>
                  <a:pt x="239" y="121"/>
                  <a:pt x="247" y="143"/>
                </a:cubicBezTo>
                <a:close/>
                <a:moveTo>
                  <a:pt x="145" y="71"/>
                </a:moveTo>
                <a:cubicBezTo>
                  <a:pt x="153" y="73"/>
                  <a:pt x="175" y="88"/>
                  <a:pt x="185" y="95"/>
                </a:cubicBezTo>
                <a:cubicBezTo>
                  <a:pt x="168" y="93"/>
                  <a:pt x="154" y="81"/>
                  <a:pt x="145" y="71"/>
                </a:cubicBezTo>
                <a:close/>
                <a:moveTo>
                  <a:pt x="156" y="89"/>
                </a:moveTo>
                <a:cubicBezTo>
                  <a:pt x="155" y="91"/>
                  <a:pt x="154" y="92"/>
                  <a:pt x="152" y="94"/>
                </a:cubicBezTo>
                <a:cubicBezTo>
                  <a:pt x="150" y="92"/>
                  <a:pt x="150" y="89"/>
                  <a:pt x="148" y="87"/>
                </a:cubicBezTo>
                <a:cubicBezTo>
                  <a:pt x="150" y="83"/>
                  <a:pt x="153" y="88"/>
                  <a:pt x="156" y="89"/>
                </a:cubicBezTo>
                <a:close/>
                <a:moveTo>
                  <a:pt x="230" y="119"/>
                </a:moveTo>
                <a:cubicBezTo>
                  <a:pt x="217" y="109"/>
                  <a:pt x="200" y="109"/>
                  <a:pt x="185" y="96"/>
                </a:cubicBezTo>
                <a:cubicBezTo>
                  <a:pt x="198" y="102"/>
                  <a:pt x="223" y="103"/>
                  <a:pt x="230" y="119"/>
                </a:cubicBezTo>
                <a:close/>
                <a:moveTo>
                  <a:pt x="200" y="63"/>
                </a:moveTo>
                <a:cubicBezTo>
                  <a:pt x="194" y="66"/>
                  <a:pt x="186" y="57"/>
                  <a:pt x="179" y="57"/>
                </a:cubicBezTo>
                <a:cubicBezTo>
                  <a:pt x="187" y="53"/>
                  <a:pt x="195" y="58"/>
                  <a:pt x="200" y="63"/>
                </a:cubicBezTo>
                <a:close/>
                <a:moveTo>
                  <a:pt x="166" y="47"/>
                </a:moveTo>
                <a:cubicBezTo>
                  <a:pt x="163" y="49"/>
                  <a:pt x="155" y="45"/>
                  <a:pt x="154" y="44"/>
                </a:cubicBezTo>
                <a:cubicBezTo>
                  <a:pt x="157" y="39"/>
                  <a:pt x="162" y="44"/>
                  <a:pt x="166" y="47"/>
                </a:cubicBezTo>
                <a:close/>
                <a:moveTo>
                  <a:pt x="146" y="34"/>
                </a:moveTo>
                <a:cubicBezTo>
                  <a:pt x="149" y="39"/>
                  <a:pt x="152" y="38"/>
                  <a:pt x="154" y="42"/>
                </a:cubicBezTo>
                <a:cubicBezTo>
                  <a:pt x="151" y="43"/>
                  <a:pt x="141" y="39"/>
                  <a:pt x="146" y="34"/>
                </a:cubicBezTo>
                <a:close/>
                <a:moveTo>
                  <a:pt x="133" y="26"/>
                </a:moveTo>
                <a:cubicBezTo>
                  <a:pt x="135" y="31"/>
                  <a:pt x="139" y="30"/>
                  <a:pt x="144" y="34"/>
                </a:cubicBezTo>
                <a:cubicBezTo>
                  <a:pt x="138" y="38"/>
                  <a:pt x="132" y="32"/>
                  <a:pt x="129" y="29"/>
                </a:cubicBezTo>
                <a:cubicBezTo>
                  <a:pt x="130" y="28"/>
                  <a:pt x="132" y="28"/>
                  <a:pt x="133" y="26"/>
                </a:cubicBezTo>
                <a:close/>
                <a:moveTo>
                  <a:pt x="180" y="62"/>
                </a:moveTo>
                <a:cubicBezTo>
                  <a:pt x="193" y="68"/>
                  <a:pt x="211" y="68"/>
                  <a:pt x="214" y="85"/>
                </a:cubicBezTo>
                <a:cubicBezTo>
                  <a:pt x="205" y="88"/>
                  <a:pt x="194" y="74"/>
                  <a:pt x="186" y="80"/>
                </a:cubicBezTo>
                <a:cubicBezTo>
                  <a:pt x="191" y="85"/>
                  <a:pt x="222" y="89"/>
                  <a:pt x="220" y="103"/>
                </a:cubicBezTo>
                <a:cubicBezTo>
                  <a:pt x="202" y="95"/>
                  <a:pt x="195" y="97"/>
                  <a:pt x="184" y="86"/>
                </a:cubicBezTo>
                <a:cubicBezTo>
                  <a:pt x="182" y="86"/>
                  <a:pt x="183" y="88"/>
                  <a:pt x="179" y="87"/>
                </a:cubicBezTo>
                <a:cubicBezTo>
                  <a:pt x="176" y="86"/>
                  <a:pt x="178" y="84"/>
                  <a:pt x="175" y="82"/>
                </a:cubicBezTo>
                <a:cubicBezTo>
                  <a:pt x="176" y="82"/>
                  <a:pt x="177" y="81"/>
                  <a:pt x="178" y="80"/>
                </a:cubicBezTo>
                <a:cubicBezTo>
                  <a:pt x="173" y="77"/>
                  <a:pt x="168" y="77"/>
                  <a:pt x="164" y="76"/>
                </a:cubicBezTo>
                <a:cubicBezTo>
                  <a:pt x="164" y="75"/>
                  <a:pt x="165" y="74"/>
                  <a:pt x="166" y="73"/>
                </a:cubicBezTo>
                <a:cubicBezTo>
                  <a:pt x="152" y="69"/>
                  <a:pt x="143" y="59"/>
                  <a:pt x="132" y="51"/>
                </a:cubicBezTo>
                <a:cubicBezTo>
                  <a:pt x="152" y="52"/>
                  <a:pt x="172" y="75"/>
                  <a:pt x="190" y="78"/>
                </a:cubicBezTo>
                <a:cubicBezTo>
                  <a:pt x="176" y="64"/>
                  <a:pt x="157" y="60"/>
                  <a:pt x="141" y="46"/>
                </a:cubicBezTo>
                <a:cubicBezTo>
                  <a:pt x="138" y="45"/>
                  <a:pt x="137" y="50"/>
                  <a:pt x="134" y="46"/>
                </a:cubicBezTo>
                <a:cubicBezTo>
                  <a:pt x="141" y="41"/>
                  <a:pt x="125" y="41"/>
                  <a:pt x="126" y="35"/>
                </a:cubicBezTo>
                <a:cubicBezTo>
                  <a:pt x="145" y="39"/>
                  <a:pt x="164" y="55"/>
                  <a:pt x="180" y="62"/>
                </a:cubicBezTo>
                <a:close/>
                <a:moveTo>
                  <a:pt x="107" y="413"/>
                </a:moveTo>
                <a:cubicBezTo>
                  <a:pt x="103" y="411"/>
                  <a:pt x="104" y="408"/>
                  <a:pt x="102" y="406"/>
                </a:cubicBezTo>
                <a:cubicBezTo>
                  <a:pt x="77" y="403"/>
                  <a:pt x="57" y="390"/>
                  <a:pt x="33" y="378"/>
                </a:cubicBezTo>
                <a:cubicBezTo>
                  <a:pt x="42" y="368"/>
                  <a:pt x="53" y="370"/>
                  <a:pt x="64" y="376"/>
                </a:cubicBezTo>
                <a:cubicBezTo>
                  <a:pt x="81" y="386"/>
                  <a:pt x="109" y="392"/>
                  <a:pt x="124" y="402"/>
                </a:cubicBezTo>
                <a:cubicBezTo>
                  <a:pt x="122" y="410"/>
                  <a:pt x="113" y="408"/>
                  <a:pt x="107" y="413"/>
                </a:cubicBezTo>
                <a:close/>
                <a:moveTo>
                  <a:pt x="65" y="367"/>
                </a:moveTo>
                <a:cubicBezTo>
                  <a:pt x="69" y="361"/>
                  <a:pt x="74" y="363"/>
                  <a:pt x="78" y="361"/>
                </a:cubicBezTo>
                <a:cubicBezTo>
                  <a:pt x="88" y="369"/>
                  <a:pt x="105" y="374"/>
                  <a:pt x="122" y="383"/>
                </a:cubicBezTo>
                <a:cubicBezTo>
                  <a:pt x="122" y="386"/>
                  <a:pt x="120" y="388"/>
                  <a:pt x="118" y="391"/>
                </a:cubicBezTo>
                <a:cubicBezTo>
                  <a:pt x="95" y="383"/>
                  <a:pt x="83" y="380"/>
                  <a:pt x="65" y="367"/>
                </a:cubicBezTo>
                <a:close/>
                <a:moveTo>
                  <a:pt x="333" y="768"/>
                </a:moveTo>
                <a:cubicBezTo>
                  <a:pt x="328" y="776"/>
                  <a:pt x="320" y="771"/>
                  <a:pt x="312" y="777"/>
                </a:cubicBezTo>
                <a:cubicBezTo>
                  <a:pt x="311" y="776"/>
                  <a:pt x="313" y="774"/>
                  <a:pt x="314" y="773"/>
                </a:cubicBezTo>
                <a:cubicBezTo>
                  <a:pt x="312" y="772"/>
                  <a:pt x="311" y="774"/>
                  <a:pt x="310" y="775"/>
                </a:cubicBezTo>
                <a:cubicBezTo>
                  <a:pt x="270" y="734"/>
                  <a:pt x="237" y="683"/>
                  <a:pt x="206" y="637"/>
                </a:cubicBezTo>
                <a:cubicBezTo>
                  <a:pt x="191" y="604"/>
                  <a:pt x="180" y="568"/>
                  <a:pt x="165" y="537"/>
                </a:cubicBezTo>
                <a:cubicBezTo>
                  <a:pt x="169" y="520"/>
                  <a:pt x="158" y="507"/>
                  <a:pt x="153" y="492"/>
                </a:cubicBezTo>
                <a:cubicBezTo>
                  <a:pt x="142" y="458"/>
                  <a:pt x="135" y="422"/>
                  <a:pt x="129" y="387"/>
                </a:cubicBezTo>
                <a:cubicBezTo>
                  <a:pt x="131" y="383"/>
                  <a:pt x="135" y="387"/>
                  <a:pt x="137" y="383"/>
                </a:cubicBezTo>
                <a:cubicBezTo>
                  <a:pt x="122" y="369"/>
                  <a:pt x="118" y="342"/>
                  <a:pt x="130" y="317"/>
                </a:cubicBezTo>
                <a:cubicBezTo>
                  <a:pt x="130" y="315"/>
                  <a:pt x="126" y="313"/>
                  <a:pt x="125" y="310"/>
                </a:cubicBezTo>
                <a:cubicBezTo>
                  <a:pt x="102" y="320"/>
                  <a:pt x="116" y="353"/>
                  <a:pt x="119" y="371"/>
                </a:cubicBezTo>
                <a:cubicBezTo>
                  <a:pt x="107" y="376"/>
                  <a:pt x="105" y="362"/>
                  <a:pt x="92" y="358"/>
                </a:cubicBezTo>
                <a:cubicBezTo>
                  <a:pt x="98" y="354"/>
                  <a:pt x="105" y="356"/>
                  <a:pt x="111" y="350"/>
                </a:cubicBezTo>
                <a:cubicBezTo>
                  <a:pt x="111" y="347"/>
                  <a:pt x="107" y="341"/>
                  <a:pt x="104" y="342"/>
                </a:cubicBezTo>
                <a:cubicBezTo>
                  <a:pt x="74" y="345"/>
                  <a:pt x="48" y="365"/>
                  <a:pt x="18" y="367"/>
                </a:cubicBezTo>
                <a:cubicBezTo>
                  <a:pt x="7" y="353"/>
                  <a:pt x="20" y="335"/>
                  <a:pt x="11" y="321"/>
                </a:cubicBezTo>
                <a:cubicBezTo>
                  <a:pt x="14" y="312"/>
                  <a:pt x="16" y="304"/>
                  <a:pt x="13" y="296"/>
                </a:cubicBezTo>
                <a:cubicBezTo>
                  <a:pt x="20" y="272"/>
                  <a:pt x="27" y="247"/>
                  <a:pt x="26" y="224"/>
                </a:cubicBezTo>
                <a:cubicBezTo>
                  <a:pt x="37" y="206"/>
                  <a:pt x="33" y="180"/>
                  <a:pt x="47" y="163"/>
                </a:cubicBezTo>
                <a:cubicBezTo>
                  <a:pt x="50" y="145"/>
                  <a:pt x="52" y="124"/>
                  <a:pt x="61" y="105"/>
                </a:cubicBezTo>
                <a:cubicBezTo>
                  <a:pt x="64" y="98"/>
                  <a:pt x="71" y="92"/>
                  <a:pt x="75" y="85"/>
                </a:cubicBezTo>
                <a:cubicBezTo>
                  <a:pt x="78" y="78"/>
                  <a:pt x="78" y="71"/>
                  <a:pt x="80" y="66"/>
                </a:cubicBezTo>
                <a:cubicBezTo>
                  <a:pt x="85" y="54"/>
                  <a:pt x="101" y="46"/>
                  <a:pt x="109" y="26"/>
                </a:cubicBezTo>
                <a:cubicBezTo>
                  <a:pt x="147" y="116"/>
                  <a:pt x="192" y="204"/>
                  <a:pt x="294" y="283"/>
                </a:cubicBezTo>
                <a:cubicBezTo>
                  <a:pt x="286" y="288"/>
                  <a:pt x="279" y="291"/>
                  <a:pt x="271" y="291"/>
                </a:cubicBezTo>
                <a:cubicBezTo>
                  <a:pt x="249" y="310"/>
                  <a:pt x="216" y="311"/>
                  <a:pt x="190" y="322"/>
                </a:cubicBezTo>
                <a:cubicBezTo>
                  <a:pt x="185" y="345"/>
                  <a:pt x="207" y="369"/>
                  <a:pt x="210" y="394"/>
                </a:cubicBezTo>
                <a:cubicBezTo>
                  <a:pt x="213" y="397"/>
                  <a:pt x="215" y="395"/>
                  <a:pt x="217" y="398"/>
                </a:cubicBezTo>
                <a:cubicBezTo>
                  <a:pt x="248" y="457"/>
                  <a:pt x="279" y="514"/>
                  <a:pt x="334" y="562"/>
                </a:cubicBezTo>
                <a:cubicBezTo>
                  <a:pt x="339" y="578"/>
                  <a:pt x="357" y="588"/>
                  <a:pt x="372" y="600"/>
                </a:cubicBezTo>
                <a:cubicBezTo>
                  <a:pt x="401" y="625"/>
                  <a:pt x="434" y="654"/>
                  <a:pt x="465" y="678"/>
                </a:cubicBezTo>
                <a:cubicBezTo>
                  <a:pt x="492" y="699"/>
                  <a:pt x="524" y="708"/>
                  <a:pt x="548" y="724"/>
                </a:cubicBezTo>
                <a:cubicBezTo>
                  <a:pt x="538" y="738"/>
                  <a:pt x="525" y="729"/>
                  <a:pt x="516" y="740"/>
                </a:cubicBezTo>
                <a:cubicBezTo>
                  <a:pt x="492" y="736"/>
                  <a:pt x="470" y="747"/>
                  <a:pt x="447" y="752"/>
                </a:cubicBezTo>
                <a:cubicBezTo>
                  <a:pt x="427" y="757"/>
                  <a:pt x="405" y="755"/>
                  <a:pt x="385" y="764"/>
                </a:cubicBezTo>
                <a:cubicBezTo>
                  <a:pt x="382" y="763"/>
                  <a:pt x="380" y="763"/>
                  <a:pt x="376" y="760"/>
                </a:cubicBezTo>
                <a:cubicBezTo>
                  <a:pt x="369" y="772"/>
                  <a:pt x="350" y="775"/>
                  <a:pt x="333" y="768"/>
                </a:cubicBezTo>
                <a:close/>
                <a:moveTo>
                  <a:pt x="441" y="815"/>
                </a:moveTo>
                <a:cubicBezTo>
                  <a:pt x="435" y="813"/>
                  <a:pt x="434" y="810"/>
                  <a:pt x="432" y="808"/>
                </a:cubicBezTo>
                <a:cubicBezTo>
                  <a:pt x="424" y="802"/>
                  <a:pt x="404" y="801"/>
                  <a:pt x="390" y="795"/>
                </a:cubicBezTo>
                <a:cubicBezTo>
                  <a:pt x="380" y="791"/>
                  <a:pt x="376" y="784"/>
                  <a:pt x="364" y="781"/>
                </a:cubicBezTo>
                <a:cubicBezTo>
                  <a:pt x="367" y="776"/>
                  <a:pt x="380" y="777"/>
                  <a:pt x="387" y="776"/>
                </a:cubicBezTo>
                <a:cubicBezTo>
                  <a:pt x="422" y="787"/>
                  <a:pt x="448" y="800"/>
                  <a:pt x="485" y="818"/>
                </a:cubicBezTo>
                <a:cubicBezTo>
                  <a:pt x="470" y="822"/>
                  <a:pt x="460" y="819"/>
                  <a:pt x="441" y="815"/>
                </a:cubicBezTo>
                <a:close/>
                <a:moveTo>
                  <a:pt x="478" y="807"/>
                </a:moveTo>
                <a:cubicBezTo>
                  <a:pt x="461" y="791"/>
                  <a:pt x="430" y="791"/>
                  <a:pt x="418" y="776"/>
                </a:cubicBezTo>
                <a:cubicBezTo>
                  <a:pt x="410" y="777"/>
                  <a:pt x="414" y="774"/>
                  <a:pt x="405" y="770"/>
                </a:cubicBezTo>
                <a:cubicBezTo>
                  <a:pt x="421" y="756"/>
                  <a:pt x="443" y="778"/>
                  <a:pt x="461" y="778"/>
                </a:cubicBezTo>
                <a:cubicBezTo>
                  <a:pt x="478" y="793"/>
                  <a:pt x="508" y="800"/>
                  <a:pt x="524" y="808"/>
                </a:cubicBezTo>
                <a:cubicBezTo>
                  <a:pt x="510" y="816"/>
                  <a:pt x="492" y="803"/>
                  <a:pt x="478" y="807"/>
                </a:cubicBezTo>
                <a:close/>
                <a:moveTo>
                  <a:pt x="548" y="807"/>
                </a:moveTo>
                <a:cubicBezTo>
                  <a:pt x="531" y="798"/>
                  <a:pt x="520" y="798"/>
                  <a:pt x="501" y="788"/>
                </a:cubicBezTo>
                <a:cubicBezTo>
                  <a:pt x="495" y="785"/>
                  <a:pt x="492" y="786"/>
                  <a:pt x="484" y="781"/>
                </a:cubicBezTo>
                <a:cubicBezTo>
                  <a:pt x="473" y="774"/>
                  <a:pt x="457" y="772"/>
                  <a:pt x="444" y="764"/>
                </a:cubicBezTo>
                <a:cubicBezTo>
                  <a:pt x="453" y="760"/>
                  <a:pt x="462" y="759"/>
                  <a:pt x="470" y="755"/>
                </a:cubicBezTo>
                <a:cubicBezTo>
                  <a:pt x="502" y="768"/>
                  <a:pt x="539" y="782"/>
                  <a:pt x="570" y="800"/>
                </a:cubicBezTo>
                <a:cubicBezTo>
                  <a:pt x="563" y="805"/>
                  <a:pt x="555" y="804"/>
                  <a:pt x="548" y="807"/>
                </a:cubicBezTo>
                <a:close/>
                <a:moveTo>
                  <a:pt x="597" y="796"/>
                </a:moveTo>
                <a:cubicBezTo>
                  <a:pt x="591" y="790"/>
                  <a:pt x="587" y="794"/>
                  <a:pt x="582" y="795"/>
                </a:cubicBezTo>
                <a:cubicBezTo>
                  <a:pt x="551" y="780"/>
                  <a:pt x="522" y="771"/>
                  <a:pt x="492" y="754"/>
                </a:cubicBezTo>
                <a:cubicBezTo>
                  <a:pt x="494" y="748"/>
                  <a:pt x="506" y="750"/>
                  <a:pt x="512" y="748"/>
                </a:cubicBezTo>
                <a:cubicBezTo>
                  <a:pt x="540" y="764"/>
                  <a:pt x="574" y="774"/>
                  <a:pt x="605" y="789"/>
                </a:cubicBezTo>
                <a:cubicBezTo>
                  <a:pt x="601" y="794"/>
                  <a:pt x="600" y="793"/>
                  <a:pt x="597" y="796"/>
                </a:cubicBezTo>
                <a:close/>
                <a:moveTo>
                  <a:pt x="612" y="787"/>
                </a:moveTo>
                <a:cubicBezTo>
                  <a:pt x="613" y="780"/>
                  <a:pt x="604" y="786"/>
                  <a:pt x="606" y="779"/>
                </a:cubicBezTo>
                <a:cubicBezTo>
                  <a:pt x="604" y="778"/>
                  <a:pt x="603" y="782"/>
                  <a:pt x="601" y="781"/>
                </a:cubicBezTo>
                <a:cubicBezTo>
                  <a:pt x="599" y="780"/>
                  <a:pt x="599" y="779"/>
                  <a:pt x="600" y="777"/>
                </a:cubicBezTo>
                <a:cubicBezTo>
                  <a:pt x="582" y="770"/>
                  <a:pt x="564" y="764"/>
                  <a:pt x="546" y="753"/>
                </a:cubicBezTo>
                <a:cubicBezTo>
                  <a:pt x="544" y="752"/>
                  <a:pt x="543" y="755"/>
                  <a:pt x="542" y="756"/>
                </a:cubicBezTo>
                <a:cubicBezTo>
                  <a:pt x="540" y="751"/>
                  <a:pt x="534" y="749"/>
                  <a:pt x="530" y="747"/>
                </a:cubicBezTo>
                <a:cubicBezTo>
                  <a:pt x="562" y="734"/>
                  <a:pt x="606" y="767"/>
                  <a:pt x="645" y="779"/>
                </a:cubicBezTo>
                <a:cubicBezTo>
                  <a:pt x="639" y="788"/>
                  <a:pt x="622" y="781"/>
                  <a:pt x="612" y="787"/>
                </a:cubicBezTo>
                <a:close/>
                <a:moveTo>
                  <a:pt x="591" y="748"/>
                </a:moveTo>
                <a:cubicBezTo>
                  <a:pt x="583" y="750"/>
                  <a:pt x="577" y="744"/>
                  <a:pt x="569" y="737"/>
                </a:cubicBezTo>
                <a:cubicBezTo>
                  <a:pt x="601" y="737"/>
                  <a:pt x="634" y="758"/>
                  <a:pt x="672" y="773"/>
                </a:cubicBezTo>
                <a:cubicBezTo>
                  <a:pt x="643" y="779"/>
                  <a:pt x="612" y="758"/>
                  <a:pt x="591" y="748"/>
                </a:cubicBezTo>
                <a:close/>
              </a:path>
            </a:pathLst>
          </a:custGeom>
          <a:solidFill>
            <a:srgbClr val="4336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cs typeface="+mn-ea"/>
              <a:sym typeface="+mn-lt"/>
            </a:endParaRPr>
          </a:p>
        </p:txBody>
      </p:sp>
      <p:sp>
        <p:nvSpPr>
          <p:cNvPr id="2" name="文本框 1"/>
          <p:cNvSpPr txBox="1"/>
          <p:nvPr/>
        </p:nvSpPr>
        <p:spPr>
          <a:xfrm>
            <a:off x="3153118" y="971038"/>
            <a:ext cx="2837765" cy="900246"/>
          </a:xfrm>
          <a:prstGeom prst="rect">
            <a:avLst/>
          </a:prstGeom>
          <a:noFill/>
        </p:spPr>
        <p:txBody>
          <a:bodyPr wrap="none" lIns="68580" tIns="34290" rIns="68580" bIns="34290" rtlCol="0">
            <a:spAutoFit/>
          </a:bodyPr>
          <a:lstStyle/>
          <a:p>
            <a:pPr algn="ctr"/>
            <a:r>
              <a:rPr lang="en-US" altLang="zh-CN" sz="5400" dirty="0">
                <a:solidFill>
                  <a:schemeClr val="tx1">
                    <a:lumMod val="75000"/>
                    <a:lumOff val="25000"/>
                  </a:schemeClr>
                </a:solidFill>
                <a:cs typeface="+mn-ea"/>
                <a:sym typeface="+mn-lt"/>
              </a:rPr>
              <a:t>PART</a:t>
            </a:r>
            <a:r>
              <a:rPr lang="en-US" altLang="zh-CN" sz="5400" dirty="0">
                <a:cs typeface="+mn-ea"/>
                <a:sym typeface="+mn-lt"/>
              </a:rPr>
              <a:t> </a:t>
            </a:r>
            <a:r>
              <a:rPr lang="en-US" altLang="zh-CN" sz="5400" dirty="0">
                <a:solidFill>
                  <a:schemeClr val="accent1"/>
                </a:solidFill>
                <a:cs typeface="+mn-ea"/>
                <a:sym typeface="+mn-lt"/>
              </a:rPr>
              <a:t>03</a:t>
            </a:r>
            <a:endParaRPr lang="zh-CN" altLang="en-US" sz="5400" dirty="0">
              <a:solidFill>
                <a:schemeClr val="accent1"/>
              </a:solidFill>
              <a:cs typeface="+mn-ea"/>
              <a:sym typeface="+mn-lt"/>
            </a:endParaRPr>
          </a:p>
        </p:txBody>
      </p:sp>
      <p:sp>
        <p:nvSpPr>
          <p:cNvPr id="3" name="矩形 2"/>
          <p:cNvSpPr/>
          <p:nvPr/>
        </p:nvSpPr>
        <p:spPr>
          <a:xfrm>
            <a:off x="1516873" y="3300318"/>
            <a:ext cx="6110255" cy="623248"/>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cs typeface="+mn-ea"/>
                <a:sym typeface="+mn-lt"/>
              </a:rPr>
              <a:t>Lorem Ipsum is simply dummy text of the printing and typesetting industry. </a:t>
            </a:r>
            <a:endParaRPr lang="zh-CN" altLang="en-US" dirty="0">
              <a:solidFill>
                <a:schemeClr val="tx1">
                  <a:lumMod val="75000"/>
                  <a:lumOff val="25000"/>
                </a:schemeClr>
              </a:solidFill>
              <a:cs typeface="+mn-ea"/>
              <a:sym typeface="+mn-lt"/>
            </a:endParaRPr>
          </a:p>
        </p:txBody>
      </p:sp>
      <p:sp>
        <p:nvSpPr>
          <p:cNvPr id="4" name="圆角矩形 3"/>
          <p:cNvSpPr/>
          <p:nvPr/>
        </p:nvSpPr>
        <p:spPr>
          <a:xfrm>
            <a:off x="3667801" y="2808570"/>
            <a:ext cx="1808399" cy="33672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dirty="0">
                <a:cs typeface="+mn-ea"/>
                <a:sym typeface="+mn-lt"/>
              </a:rPr>
              <a:t>BUSINESS TEMPLATE</a:t>
            </a:r>
            <a:endParaRPr lang="zh-CN" altLang="en-US" sz="1200" dirty="0">
              <a:cs typeface="+mn-ea"/>
              <a:sym typeface="+mn-lt"/>
            </a:endParaRPr>
          </a:p>
        </p:txBody>
      </p:sp>
      <p:cxnSp>
        <p:nvCxnSpPr>
          <p:cNvPr id="5" name="直接连接符 4"/>
          <p:cNvCxnSpPr/>
          <p:nvPr/>
        </p:nvCxnSpPr>
        <p:spPr>
          <a:xfrm>
            <a:off x="1676882" y="3233940"/>
            <a:ext cx="5790236"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38"/>
                                        </p:tgtEl>
                                        <p:attrNameLst>
                                          <p:attrName>style.visibility</p:attrName>
                                        </p:attrNameLst>
                                      </p:cBhvr>
                                      <p:to>
                                        <p:strVal val="visible"/>
                                      </p:to>
                                    </p:set>
                                    <p:animEffect transition="in" filter="fade">
                                      <p:cBhvr>
                                        <p:cTn id="7" dur="500"/>
                                        <p:tgtEl>
                                          <p:spTgt spid="5138"/>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nimBg="1"/>
      <p:bldP spid="2" grpId="0"/>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667968" y="1537908"/>
            <a:ext cx="1932385" cy="2257425"/>
            <a:chOff x="3082" y="1214"/>
            <a:chExt cx="1623" cy="1896"/>
          </a:xfrm>
          <a:solidFill>
            <a:schemeClr val="accent1"/>
          </a:solidFill>
        </p:grpSpPr>
        <p:grpSp>
          <p:nvGrpSpPr>
            <p:cNvPr id="3"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4"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5" name="chenying0907 2"/>
          <p:cNvGrpSpPr/>
          <p:nvPr/>
        </p:nvGrpSpPr>
        <p:grpSpPr>
          <a:xfrm>
            <a:off x="767223" y="1697412"/>
            <a:ext cx="1934884" cy="585747"/>
            <a:chOff x="1022963" y="2263214"/>
            <a:chExt cx="2579845" cy="780996"/>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1500" b="1" dirty="0">
                  <a:solidFill>
                    <a:schemeClr val="accent2"/>
                  </a:solidFill>
                  <a:cs typeface="+mn-ea"/>
                  <a:sym typeface="+mn-lt"/>
                </a:rPr>
                <a:t>Subheading</a:t>
              </a:r>
              <a:endParaRPr lang="en-US" sz="1500" b="1" dirty="0">
                <a:solidFill>
                  <a:schemeClr val="accent2"/>
                </a:solidFill>
                <a:cs typeface="+mn-ea"/>
                <a:sym typeface="+mn-lt"/>
              </a:endParaRPr>
            </a:p>
          </p:txBody>
        </p:sp>
        <p:sp>
          <p:nvSpPr>
            <p:cNvPr id="504" name="文本框 7"/>
            <p:cNvSpPr txBox="1">
              <a:spLocks noChangeArrowheads="1"/>
            </p:cNvSpPr>
            <p:nvPr/>
          </p:nvSpPr>
          <p:spPr bwMode="auto">
            <a:xfrm>
              <a:off x="1022963" y="2695397"/>
              <a:ext cx="257984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zh-CN" altLang="en-US" sz="1100" dirty="0">
                  <a:solidFill>
                    <a:schemeClr val="accent2"/>
                  </a:solidFill>
                  <a:latin typeface="+mn-lt"/>
                  <a:ea typeface="+mn-ea"/>
                  <a:cs typeface="+mn-ea"/>
                  <a:sym typeface="+mn-lt"/>
                </a:rPr>
                <a:t>Please add your text</a:t>
              </a:r>
            </a:p>
          </p:txBody>
        </p:sp>
      </p:grpSp>
      <p:grpSp>
        <p:nvGrpSpPr>
          <p:cNvPr id="6" name="chenying0907 3"/>
          <p:cNvGrpSpPr/>
          <p:nvPr/>
        </p:nvGrpSpPr>
        <p:grpSpPr>
          <a:xfrm>
            <a:off x="795575" y="2940425"/>
            <a:ext cx="1934884" cy="585747"/>
            <a:chOff x="1060766" y="3920565"/>
            <a:chExt cx="2579845" cy="780996"/>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1500" b="1" dirty="0">
                  <a:solidFill>
                    <a:schemeClr val="accent2"/>
                  </a:solidFill>
                  <a:cs typeface="+mn-ea"/>
                  <a:sym typeface="+mn-lt"/>
                </a:rPr>
                <a:t>Subheading</a:t>
              </a:r>
              <a:endParaRPr lang="en-US" sz="1500" b="1" dirty="0">
                <a:solidFill>
                  <a:schemeClr val="accent2"/>
                </a:solidFill>
                <a:cs typeface="+mn-ea"/>
                <a:sym typeface="+mn-lt"/>
              </a:endParaRPr>
            </a:p>
          </p:txBody>
        </p:sp>
        <p:sp>
          <p:nvSpPr>
            <p:cNvPr id="507" name="文本框 7"/>
            <p:cNvSpPr txBox="1">
              <a:spLocks noChangeArrowheads="1"/>
            </p:cNvSpPr>
            <p:nvPr/>
          </p:nvSpPr>
          <p:spPr bwMode="auto">
            <a:xfrm>
              <a:off x="1060766" y="4352748"/>
              <a:ext cx="257984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zh-CN" altLang="en-US" sz="1100" dirty="0">
                  <a:solidFill>
                    <a:schemeClr val="accent2"/>
                  </a:solidFill>
                  <a:latin typeface="+mn-lt"/>
                  <a:ea typeface="+mn-ea"/>
                  <a:cs typeface="+mn-ea"/>
                  <a:sym typeface="+mn-lt"/>
                </a:rPr>
                <a:t>Please add your text</a:t>
              </a:r>
            </a:p>
          </p:txBody>
        </p:sp>
      </p:grpSp>
      <p:grpSp>
        <p:nvGrpSpPr>
          <p:cNvPr id="7" name="chenying0907 5"/>
          <p:cNvGrpSpPr/>
          <p:nvPr/>
        </p:nvGrpSpPr>
        <p:grpSpPr>
          <a:xfrm>
            <a:off x="6537590" y="1655620"/>
            <a:ext cx="1934884" cy="601225"/>
            <a:chOff x="8716786" y="2207492"/>
            <a:chExt cx="2579845" cy="801633"/>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1500" b="1" dirty="0">
                  <a:solidFill>
                    <a:schemeClr val="accent2"/>
                  </a:solidFill>
                  <a:cs typeface="+mn-ea"/>
                  <a:sym typeface="+mn-lt"/>
                </a:rPr>
                <a:t>Subheading</a:t>
              </a:r>
              <a:endParaRPr lang="en-US" sz="1500" b="1" dirty="0">
                <a:solidFill>
                  <a:schemeClr val="accent2"/>
                </a:solidFill>
                <a:cs typeface="+mn-ea"/>
                <a:sym typeface="+mn-lt"/>
              </a:endParaRPr>
            </a:p>
          </p:txBody>
        </p:sp>
        <p:sp>
          <p:nvSpPr>
            <p:cNvPr id="510" name="文本框 7"/>
            <p:cNvSpPr txBox="1">
              <a:spLocks noChangeArrowheads="1"/>
            </p:cNvSpPr>
            <p:nvPr/>
          </p:nvSpPr>
          <p:spPr bwMode="auto">
            <a:xfrm>
              <a:off x="8716786" y="2660312"/>
              <a:ext cx="257984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100" dirty="0">
                  <a:solidFill>
                    <a:schemeClr val="accent2"/>
                  </a:solidFill>
                  <a:latin typeface="+mn-lt"/>
                  <a:ea typeface="+mn-ea"/>
                  <a:cs typeface="+mn-ea"/>
                  <a:sym typeface="+mn-lt"/>
                </a:rPr>
                <a:t>Please add your text</a:t>
              </a:r>
            </a:p>
          </p:txBody>
        </p:sp>
      </p:grpSp>
      <p:grpSp>
        <p:nvGrpSpPr>
          <p:cNvPr id="8" name="chenying0907 4"/>
          <p:cNvGrpSpPr/>
          <p:nvPr/>
        </p:nvGrpSpPr>
        <p:grpSpPr>
          <a:xfrm>
            <a:off x="6558591" y="2882084"/>
            <a:ext cx="1934884" cy="602296"/>
            <a:chOff x="8744787" y="3842777"/>
            <a:chExt cx="2579845" cy="803061"/>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1500" b="1" dirty="0">
                  <a:solidFill>
                    <a:schemeClr val="accent2"/>
                  </a:solidFill>
                  <a:cs typeface="+mn-ea"/>
                  <a:sym typeface="+mn-lt"/>
                </a:rPr>
                <a:t>Subheading</a:t>
              </a:r>
              <a:endParaRPr lang="en-US" sz="1500" b="1" dirty="0">
                <a:solidFill>
                  <a:schemeClr val="accent2"/>
                </a:solidFill>
                <a:cs typeface="+mn-ea"/>
                <a:sym typeface="+mn-lt"/>
              </a:endParaRPr>
            </a:p>
          </p:txBody>
        </p:sp>
        <p:sp>
          <p:nvSpPr>
            <p:cNvPr id="512" name="文本框 7"/>
            <p:cNvSpPr txBox="1">
              <a:spLocks noChangeArrowheads="1"/>
            </p:cNvSpPr>
            <p:nvPr/>
          </p:nvSpPr>
          <p:spPr bwMode="auto">
            <a:xfrm>
              <a:off x="8744787" y="4297025"/>
              <a:ext cx="257984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100" dirty="0">
                  <a:solidFill>
                    <a:schemeClr val="accent2"/>
                  </a:solidFill>
                  <a:latin typeface="+mn-lt"/>
                  <a:ea typeface="+mn-ea"/>
                  <a:cs typeface="+mn-ea"/>
                  <a:sym typeface="+mn-lt"/>
                </a:rPr>
                <a:t>Please add your text</a:t>
              </a:r>
            </a:p>
          </p:txBody>
        </p:sp>
      </p:grpSp>
      <p:sp>
        <p:nvSpPr>
          <p:cNvPr id="513" name="chenying0907 456"/>
          <p:cNvSpPr>
            <a:spLocks noEditPoints="1"/>
          </p:cNvSpPr>
          <p:nvPr/>
        </p:nvSpPr>
        <p:spPr bwMode="auto">
          <a:xfrm>
            <a:off x="2811908" y="1686738"/>
            <a:ext cx="408385" cy="428626"/>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tx2"/>
          </a:solidFill>
          <a:ln>
            <a:noFill/>
          </a:ln>
        </p:spPr>
        <p:txBody>
          <a:bodyPr vert="horz" wrap="square" lIns="68580" tIns="34290" rIns="68580" bIns="34290" numCol="1" anchor="t" anchorCtr="0" compatLnSpc="1"/>
          <a:lstStyle/>
          <a:p>
            <a:endParaRPr lang="zh-CN" altLang="en-US">
              <a:solidFill>
                <a:schemeClr val="accent2"/>
              </a:solidFill>
              <a:cs typeface="+mn-ea"/>
              <a:sym typeface="+mn-lt"/>
            </a:endParaRPr>
          </a:p>
        </p:txBody>
      </p:sp>
      <p:sp>
        <p:nvSpPr>
          <p:cNvPr id="514" name="chenying0907 460"/>
          <p:cNvSpPr>
            <a:spLocks noEditPoints="1"/>
          </p:cNvSpPr>
          <p:nvPr/>
        </p:nvSpPr>
        <p:spPr bwMode="auto">
          <a:xfrm>
            <a:off x="5968256" y="2857119"/>
            <a:ext cx="408384" cy="428624"/>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tx2"/>
          </a:solidFill>
          <a:ln>
            <a:noFill/>
          </a:ln>
        </p:spPr>
        <p:txBody>
          <a:bodyPr vert="horz" wrap="square" lIns="68580" tIns="34290" rIns="68580" bIns="34290" numCol="1" anchor="t" anchorCtr="0" compatLnSpc="1"/>
          <a:lstStyle/>
          <a:p>
            <a:endParaRPr lang="zh-CN" altLang="en-US">
              <a:solidFill>
                <a:schemeClr val="accent2"/>
              </a:solidFill>
              <a:cs typeface="+mn-ea"/>
              <a:sym typeface="+mn-lt"/>
            </a:endParaRPr>
          </a:p>
        </p:txBody>
      </p:sp>
      <p:sp>
        <p:nvSpPr>
          <p:cNvPr id="515" name="chenying0907 456"/>
          <p:cNvSpPr>
            <a:spLocks noEditPoints="1"/>
          </p:cNvSpPr>
          <p:nvPr/>
        </p:nvSpPr>
        <p:spPr bwMode="auto">
          <a:xfrm>
            <a:off x="2814289" y="2894031"/>
            <a:ext cx="408385" cy="428626"/>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tx2"/>
          </a:solidFill>
          <a:ln>
            <a:noFill/>
          </a:ln>
        </p:spPr>
        <p:txBody>
          <a:bodyPr vert="horz" wrap="square" lIns="68580" tIns="34290" rIns="68580" bIns="34290" numCol="1" anchor="t" anchorCtr="0" compatLnSpc="1"/>
          <a:lstStyle/>
          <a:p>
            <a:endParaRPr lang="zh-CN" altLang="en-US">
              <a:solidFill>
                <a:schemeClr val="accent2"/>
              </a:solidFill>
              <a:cs typeface="+mn-ea"/>
              <a:sym typeface="+mn-lt"/>
            </a:endParaRPr>
          </a:p>
        </p:txBody>
      </p:sp>
      <p:sp>
        <p:nvSpPr>
          <p:cNvPr id="516" name="chenying0907 460"/>
          <p:cNvSpPr>
            <a:spLocks noEditPoints="1"/>
          </p:cNvSpPr>
          <p:nvPr/>
        </p:nvSpPr>
        <p:spPr bwMode="auto">
          <a:xfrm>
            <a:off x="5832851" y="1645065"/>
            <a:ext cx="408384" cy="428624"/>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tx2"/>
          </a:solidFill>
          <a:ln>
            <a:noFill/>
          </a:ln>
        </p:spPr>
        <p:txBody>
          <a:bodyPr vert="horz" wrap="square" lIns="68580" tIns="34290" rIns="68580" bIns="34290" numCol="1" anchor="t" anchorCtr="0" compatLnSpc="1"/>
          <a:lstStyle/>
          <a:p>
            <a:endParaRPr lang="zh-CN" altLang="en-US">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6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13"/>
                                        </p:tgtEl>
                                        <p:attrNameLst>
                                          <p:attrName>style.visibility</p:attrName>
                                        </p:attrNameLst>
                                      </p:cBhvr>
                                      <p:to>
                                        <p:strVal val="visible"/>
                                      </p:to>
                                    </p:set>
                                    <p:animEffect transition="in" filter="fade">
                                      <p:cBhvr>
                                        <p:cTn id="12" dur="500"/>
                                        <p:tgtEl>
                                          <p:spTgt spid="513"/>
                                        </p:tgtEl>
                                      </p:cBhvr>
                                    </p:animEffect>
                                  </p:childTnLst>
                                </p:cTn>
                              </p:par>
                            </p:childTnLst>
                          </p:cTn>
                        </p:par>
                        <p:par>
                          <p:cTn id="13" fill="hold">
                            <p:stCondLst>
                              <p:cond delay="1500"/>
                            </p:stCondLst>
                            <p:childTnLst>
                              <p:par>
                                <p:cTn id="14" presetID="2" presetClass="entr" presetSubtype="8" decel="10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15"/>
                                        </p:tgtEl>
                                        <p:attrNameLst>
                                          <p:attrName>style.visibility</p:attrName>
                                        </p:attrNameLst>
                                      </p:cBhvr>
                                      <p:to>
                                        <p:strVal val="visible"/>
                                      </p:to>
                                    </p:set>
                                    <p:animEffect transition="in" filter="fade">
                                      <p:cBhvr>
                                        <p:cTn id="21" dur="500"/>
                                        <p:tgtEl>
                                          <p:spTgt spid="515"/>
                                        </p:tgtEl>
                                      </p:cBhvr>
                                    </p:animEffect>
                                  </p:childTnLst>
                                </p:cTn>
                              </p:par>
                            </p:childTnLst>
                          </p:cTn>
                        </p:par>
                        <p:par>
                          <p:cTn id="22" fill="hold">
                            <p:stCondLst>
                              <p:cond delay="2500"/>
                            </p:stCondLst>
                            <p:childTnLst>
                              <p:par>
                                <p:cTn id="23" presetID="2" presetClass="entr" presetSubtype="8" decel="10000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516"/>
                                        </p:tgtEl>
                                        <p:attrNameLst>
                                          <p:attrName>style.visibility</p:attrName>
                                        </p:attrNameLst>
                                      </p:cBhvr>
                                      <p:to>
                                        <p:strVal val="visible"/>
                                      </p:to>
                                    </p:set>
                                    <p:animEffect transition="in" filter="fade">
                                      <p:cBhvr>
                                        <p:cTn id="30" dur="500"/>
                                        <p:tgtEl>
                                          <p:spTgt spid="516"/>
                                        </p:tgtEl>
                                      </p:cBhvr>
                                    </p:animEffect>
                                  </p:childTnLst>
                                </p:cTn>
                              </p:par>
                            </p:childTnLst>
                          </p:cTn>
                        </p:par>
                        <p:par>
                          <p:cTn id="31" fill="hold">
                            <p:stCondLst>
                              <p:cond delay="3500"/>
                            </p:stCondLst>
                            <p:childTnLst>
                              <p:par>
                                <p:cTn id="32" presetID="2" presetClass="entr" presetSubtype="2" decel="10000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14"/>
                                        </p:tgtEl>
                                        <p:attrNameLst>
                                          <p:attrName>style.visibility</p:attrName>
                                        </p:attrNameLst>
                                      </p:cBhvr>
                                      <p:to>
                                        <p:strVal val="visible"/>
                                      </p:to>
                                    </p:set>
                                    <p:animEffect transition="in" filter="fade">
                                      <p:cBhvr>
                                        <p:cTn id="39" dur="500"/>
                                        <p:tgtEl>
                                          <p:spTgt spid="514"/>
                                        </p:tgtEl>
                                      </p:cBhvr>
                                    </p:animEffect>
                                  </p:childTnLst>
                                </p:cTn>
                              </p:par>
                            </p:childTnLst>
                          </p:cTn>
                        </p:par>
                        <p:par>
                          <p:cTn id="40" fill="hold">
                            <p:stCondLst>
                              <p:cond delay="4500"/>
                            </p:stCondLst>
                            <p:childTnLst>
                              <p:par>
                                <p:cTn id="41" presetID="2" presetClass="entr" presetSubtype="2" decel="10000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animBg="1"/>
      <p:bldP spid="514" grpId="0" animBg="1"/>
      <p:bldP spid="515" grpId="0" animBg="1"/>
      <p:bldP spid="5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45651" y="637497"/>
            <a:ext cx="6728276" cy="3383321"/>
            <a:chOff x="1145651" y="637497"/>
            <a:chExt cx="6728276" cy="3383321"/>
          </a:xfrm>
        </p:grpSpPr>
        <p:grpSp>
          <p:nvGrpSpPr>
            <p:cNvPr id="2" name="PA_组合 4"/>
            <p:cNvGrpSpPr>
              <a:grpSpLocks noChangeAspect="1"/>
            </p:cNvGrpSpPr>
            <p:nvPr>
              <p:custDataLst>
                <p:tags r:id="rId2"/>
              </p:custDataLst>
            </p:nvPr>
          </p:nvGrpSpPr>
          <p:grpSpPr bwMode="auto">
            <a:xfrm>
              <a:off x="2464179" y="637497"/>
              <a:ext cx="5409748" cy="3383321"/>
              <a:chOff x="4405" y="1302"/>
              <a:chExt cx="2359" cy="2115"/>
            </a:xfrm>
            <a:solidFill>
              <a:schemeClr val="accent1"/>
            </a:solidFill>
          </p:grpSpPr>
          <p:sp>
            <p:nvSpPr>
              <p:cNvPr id="18"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9" name="Freeform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20" name="Freeform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3" name="PA_组合 20"/>
            <p:cNvGrpSpPr/>
            <p:nvPr>
              <p:custDataLst>
                <p:tags r:id="rId3"/>
              </p:custDataLst>
            </p:nvPr>
          </p:nvGrpSpPr>
          <p:grpSpPr>
            <a:xfrm>
              <a:off x="1145651" y="1829818"/>
              <a:ext cx="1850949" cy="2151008"/>
              <a:chOff x="8724903" y="3030540"/>
              <a:chExt cx="574675" cy="868363"/>
            </a:xfrm>
            <a:solidFill>
              <a:schemeClr val="tx2"/>
            </a:solidFill>
          </p:grpSpPr>
          <p:sp>
            <p:nvSpPr>
              <p:cNvPr id="22"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23"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24"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grpSp>
      </p:grpSp>
      <p:sp>
        <p:nvSpPr>
          <p:cNvPr id="29" name="PA_chenying0907 28"/>
          <p:cNvSpPr/>
          <p:nvPr>
            <p:custDataLst>
              <p:tags r:id="rId1"/>
            </p:custDataLst>
          </p:nvPr>
        </p:nvSpPr>
        <p:spPr>
          <a:xfrm>
            <a:off x="2987824" y="4264318"/>
            <a:ext cx="3895362" cy="295978"/>
          </a:xfrm>
          <a:prstGeom prst="rect">
            <a:avLst/>
          </a:prstGeom>
        </p:spPr>
        <p:txBody>
          <a:bodyPr wrap="square">
            <a:spAutoFit/>
          </a:bodyPr>
          <a:lstStyle/>
          <a:p>
            <a:pPr>
              <a:lnSpc>
                <a:spcPct val="150000"/>
              </a:lnSpc>
            </a:pPr>
            <a:r>
              <a:rPr lang="zh-CN" altLang="en-US" sz="1000" dirty="0">
                <a:solidFill>
                  <a:schemeClr val="bg2">
                    <a:lumMod val="50000"/>
                  </a:schemeClr>
                </a:solidFill>
                <a:cs typeface="+mn-ea"/>
                <a:sym typeface="+mn-lt"/>
              </a:rPr>
              <a:t> Please enter text information here Please enter text information here please enter text information here. </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68"/>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89"/>
          <p:cNvGrpSpPr/>
          <p:nvPr/>
        </p:nvGrpSpPr>
        <p:grpSpPr>
          <a:xfrm>
            <a:off x="3507461" y="1714242"/>
            <a:ext cx="2183340" cy="2159460"/>
            <a:chOff x="4676615" y="2285656"/>
            <a:chExt cx="2911120" cy="2879280"/>
          </a:xfrm>
        </p:grpSpPr>
        <p:sp>
          <p:nvSpPr>
            <p:cNvPr id="4" name="任意多边形 3"/>
            <p:cNvSpPr/>
            <p:nvPr/>
          </p:nvSpPr>
          <p:spPr>
            <a:xfrm>
              <a:off x="4676615" y="2341779"/>
              <a:ext cx="2858060" cy="2823157"/>
            </a:xfrm>
            <a:custGeom>
              <a:avLst/>
              <a:gdLst>
                <a:gd name="connsiteX0" fmla="*/ 1505547 w 2858060"/>
                <a:gd name="connsiteY0" fmla="*/ 407485 h 2823157"/>
                <a:gd name="connsiteX1" fmla="*/ 550204 w 2858060"/>
                <a:gd name="connsiteY1" fmla="*/ 1362828 h 2823157"/>
                <a:gd name="connsiteX2" fmla="*/ 58884 w 2858060"/>
                <a:gd name="connsiteY2" fmla="*/ 2017921 h 2823157"/>
                <a:gd name="connsiteX3" fmla="*/ 58884 w 2858060"/>
                <a:gd name="connsiteY3" fmla="*/ 2481945 h 2823157"/>
                <a:gd name="connsiteX4" fmla="*/ 509260 w 2858060"/>
                <a:gd name="connsiteY4" fmla="*/ 2823139 h 2823157"/>
                <a:gd name="connsiteX5" fmla="*/ 1205296 w 2858060"/>
                <a:gd name="connsiteY5" fmla="*/ 2468297 h 2823157"/>
                <a:gd name="connsiteX6" fmla="*/ 2665607 w 2858060"/>
                <a:gd name="connsiteY6" fmla="*/ 980691 h 2823157"/>
                <a:gd name="connsiteX7" fmla="*/ 2802084 w 2858060"/>
                <a:gd name="connsiteY7" fmla="*/ 175473 h 2823157"/>
                <a:gd name="connsiteX8" fmla="*/ 2297117 w 2858060"/>
                <a:gd name="connsiteY8" fmla="*/ 11700 h 2823157"/>
                <a:gd name="connsiteX9" fmla="*/ 1505547 w 2858060"/>
                <a:gd name="connsiteY9" fmla="*/ 407485 h 28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8060" h="2823157">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5" name="任意多边形 4"/>
            <p:cNvSpPr/>
            <p:nvPr/>
          </p:nvSpPr>
          <p:spPr>
            <a:xfrm rot="16200000">
              <a:off x="4747127" y="2303107"/>
              <a:ext cx="2858060" cy="2823157"/>
            </a:xfrm>
            <a:custGeom>
              <a:avLst/>
              <a:gdLst>
                <a:gd name="connsiteX0" fmla="*/ 1505547 w 2858060"/>
                <a:gd name="connsiteY0" fmla="*/ 407485 h 2823157"/>
                <a:gd name="connsiteX1" fmla="*/ 550204 w 2858060"/>
                <a:gd name="connsiteY1" fmla="*/ 1362828 h 2823157"/>
                <a:gd name="connsiteX2" fmla="*/ 58884 w 2858060"/>
                <a:gd name="connsiteY2" fmla="*/ 2017921 h 2823157"/>
                <a:gd name="connsiteX3" fmla="*/ 58884 w 2858060"/>
                <a:gd name="connsiteY3" fmla="*/ 2481945 h 2823157"/>
                <a:gd name="connsiteX4" fmla="*/ 509260 w 2858060"/>
                <a:gd name="connsiteY4" fmla="*/ 2823139 h 2823157"/>
                <a:gd name="connsiteX5" fmla="*/ 1205296 w 2858060"/>
                <a:gd name="connsiteY5" fmla="*/ 2468297 h 2823157"/>
                <a:gd name="connsiteX6" fmla="*/ 2665607 w 2858060"/>
                <a:gd name="connsiteY6" fmla="*/ 980691 h 2823157"/>
                <a:gd name="connsiteX7" fmla="*/ 2802084 w 2858060"/>
                <a:gd name="connsiteY7" fmla="*/ 175473 h 2823157"/>
                <a:gd name="connsiteX8" fmla="*/ 2297117 w 2858060"/>
                <a:gd name="connsiteY8" fmla="*/ 11700 h 2823157"/>
                <a:gd name="connsiteX9" fmla="*/ 1505547 w 2858060"/>
                <a:gd name="connsiteY9" fmla="*/ 407485 h 28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8060" h="2823157">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grpSp>
      <p:sp>
        <p:nvSpPr>
          <p:cNvPr id="6" name="文本框 5"/>
          <p:cNvSpPr txBox="1"/>
          <p:nvPr/>
        </p:nvSpPr>
        <p:spPr>
          <a:xfrm>
            <a:off x="3745012" y="1714242"/>
            <a:ext cx="573206" cy="900247"/>
          </a:xfrm>
          <a:prstGeom prst="rect">
            <a:avLst/>
          </a:prstGeom>
          <a:noFill/>
        </p:spPr>
        <p:txBody>
          <a:bodyPr wrap="square" lIns="68580" tIns="34290" rIns="68580" bIns="34290" rtlCol="0">
            <a:spAutoFit/>
          </a:bodyPr>
          <a:lstStyle/>
          <a:p>
            <a:r>
              <a:rPr lang="en-US" altLang="zh-CN" sz="5400" dirty="0">
                <a:solidFill>
                  <a:schemeClr val="accent2"/>
                </a:solidFill>
                <a:cs typeface="+mn-ea"/>
                <a:sym typeface="+mn-lt"/>
              </a:rPr>
              <a:t>S</a:t>
            </a:r>
            <a:endParaRPr lang="zh-CN" altLang="en-US" sz="5400" dirty="0">
              <a:solidFill>
                <a:schemeClr val="accent2"/>
              </a:solidFill>
              <a:cs typeface="+mn-ea"/>
              <a:sym typeface="+mn-lt"/>
            </a:endParaRPr>
          </a:p>
        </p:txBody>
      </p:sp>
      <p:sp>
        <p:nvSpPr>
          <p:cNvPr id="7" name="文本框 6"/>
          <p:cNvSpPr txBox="1"/>
          <p:nvPr/>
        </p:nvSpPr>
        <p:spPr>
          <a:xfrm>
            <a:off x="4985677" y="1697984"/>
            <a:ext cx="573206" cy="900247"/>
          </a:xfrm>
          <a:prstGeom prst="rect">
            <a:avLst/>
          </a:prstGeom>
          <a:noFill/>
        </p:spPr>
        <p:txBody>
          <a:bodyPr wrap="square" lIns="68580" tIns="34290" rIns="68580" bIns="34290" rtlCol="0">
            <a:spAutoFit/>
          </a:bodyPr>
          <a:lstStyle/>
          <a:p>
            <a:r>
              <a:rPr lang="en-US" altLang="zh-CN" sz="5400" dirty="0">
                <a:solidFill>
                  <a:schemeClr val="accent2"/>
                </a:solidFill>
                <a:cs typeface="+mn-ea"/>
                <a:sym typeface="+mn-lt"/>
              </a:rPr>
              <a:t>W</a:t>
            </a:r>
            <a:endParaRPr lang="zh-CN" altLang="en-US" sz="5400" dirty="0">
              <a:solidFill>
                <a:schemeClr val="accent2"/>
              </a:solidFill>
              <a:cs typeface="+mn-ea"/>
              <a:sym typeface="+mn-lt"/>
            </a:endParaRPr>
          </a:p>
        </p:txBody>
      </p:sp>
      <p:sp>
        <p:nvSpPr>
          <p:cNvPr id="8" name="文本框 7"/>
          <p:cNvSpPr txBox="1"/>
          <p:nvPr/>
        </p:nvSpPr>
        <p:spPr>
          <a:xfrm>
            <a:off x="3745012" y="2939995"/>
            <a:ext cx="573206" cy="900247"/>
          </a:xfrm>
          <a:prstGeom prst="rect">
            <a:avLst/>
          </a:prstGeom>
          <a:noFill/>
        </p:spPr>
        <p:txBody>
          <a:bodyPr wrap="square" lIns="68580" tIns="34290" rIns="68580" bIns="34290" rtlCol="0">
            <a:spAutoFit/>
          </a:bodyPr>
          <a:lstStyle/>
          <a:p>
            <a:r>
              <a:rPr lang="en-US" altLang="zh-CN" sz="5400" dirty="0">
                <a:solidFill>
                  <a:schemeClr val="accent2"/>
                </a:solidFill>
                <a:cs typeface="+mn-ea"/>
                <a:sym typeface="+mn-lt"/>
              </a:rPr>
              <a:t>O</a:t>
            </a:r>
            <a:endParaRPr lang="zh-CN" altLang="en-US" sz="5400" dirty="0">
              <a:solidFill>
                <a:schemeClr val="accent2"/>
              </a:solidFill>
              <a:cs typeface="+mn-ea"/>
              <a:sym typeface="+mn-lt"/>
            </a:endParaRPr>
          </a:p>
        </p:txBody>
      </p:sp>
      <p:sp>
        <p:nvSpPr>
          <p:cNvPr id="9" name="文本框 8"/>
          <p:cNvSpPr txBox="1"/>
          <p:nvPr/>
        </p:nvSpPr>
        <p:spPr>
          <a:xfrm>
            <a:off x="4985677" y="2923737"/>
            <a:ext cx="573206" cy="900247"/>
          </a:xfrm>
          <a:prstGeom prst="rect">
            <a:avLst/>
          </a:prstGeom>
          <a:noFill/>
        </p:spPr>
        <p:txBody>
          <a:bodyPr wrap="square" lIns="68580" tIns="34290" rIns="68580" bIns="34290" rtlCol="0">
            <a:spAutoFit/>
          </a:bodyPr>
          <a:lstStyle/>
          <a:p>
            <a:r>
              <a:rPr lang="en-US" altLang="zh-CN" sz="5400" dirty="0">
                <a:solidFill>
                  <a:schemeClr val="accent2"/>
                </a:solidFill>
                <a:cs typeface="+mn-ea"/>
                <a:sym typeface="+mn-lt"/>
              </a:rPr>
              <a:t>T</a:t>
            </a:r>
            <a:endParaRPr lang="zh-CN" altLang="en-US" sz="5400" dirty="0">
              <a:solidFill>
                <a:schemeClr val="accent2"/>
              </a:solidFill>
              <a:cs typeface="+mn-ea"/>
              <a:sym typeface="+mn-lt"/>
            </a:endParaRPr>
          </a:p>
        </p:txBody>
      </p:sp>
      <p:grpSp>
        <p:nvGrpSpPr>
          <p:cNvPr id="3" name="chenying0907 90"/>
          <p:cNvGrpSpPr/>
          <p:nvPr/>
        </p:nvGrpSpPr>
        <p:grpSpPr>
          <a:xfrm>
            <a:off x="835942" y="1936579"/>
            <a:ext cx="2152538" cy="611266"/>
            <a:chOff x="1114588" y="2582110"/>
            <a:chExt cx="2870051" cy="815023"/>
          </a:xfrm>
        </p:grpSpPr>
        <p:sp>
          <p:nvSpPr>
            <p:cNvPr id="10" name="文本框 16"/>
            <p:cNvSpPr txBox="1">
              <a:spLocks noChangeArrowheads="1"/>
            </p:cNvSpPr>
            <p:nvPr/>
          </p:nvSpPr>
          <p:spPr bwMode="auto">
            <a:xfrm>
              <a:off x="1114588" y="2975307"/>
              <a:ext cx="2870051" cy="42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513080">
                <a:lnSpc>
                  <a:spcPct val="150000"/>
                </a:lnSpc>
                <a:spcBef>
                  <a:spcPts val="0"/>
                </a:spcBef>
                <a:buNone/>
                <a:defRPr/>
              </a:pPr>
              <a:r>
                <a:rPr lang="zh-CN" altLang="en-US" sz="1100" dirty="0">
                  <a:solidFill>
                    <a:schemeClr val="accent2"/>
                  </a:solidFill>
                  <a:latin typeface="+mn-lt"/>
                  <a:ea typeface="+mn-ea"/>
                  <a:cs typeface="+mn-ea"/>
                  <a:sym typeface="+mn-lt"/>
                </a:rPr>
                <a:t>Your content is typed here</a:t>
              </a:r>
              <a:endParaRPr lang="zh-CN" altLang="en-US" sz="900" dirty="0">
                <a:solidFill>
                  <a:schemeClr val="accent2"/>
                </a:solidFill>
                <a:latin typeface="+mn-lt"/>
                <a:ea typeface="+mn-ea"/>
                <a:cs typeface="+mn-ea"/>
                <a:sym typeface="+mn-lt"/>
              </a:endParaRPr>
            </a:p>
          </p:txBody>
        </p:sp>
        <p:sp>
          <p:nvSpPr>
            <p:cNvPr id="11" name="文本框 10"/>
            <p:cNvSpPr txBox="1"/>
            <p:nvPr/>
          </p:nvSpPr>
          <p:spPr>
            <a:xfrm>
              <a:off x="1485705" y="2582110"/>
              <a:ext cx="2118723" cy="430888"/>
            </a:xfrm>
            <a:prstGeom prst="rect">
              <a:avLst/>
            </a:prstGeom>
            <a:noFill/>
          </p:spPr>
          <p:txBody>
            <a:bodyPr wrap="square" rtlCol="0">
              <a:spAutoFit/>
            </a:bodyPr>
            <a:lstStyle/>
            <a:p>
              <a:r>
                <a:rPr lang="zh-CN" altLang="en-US" sz="1500" b="1" dirty="0">
                  <a:solidFill>
                    <a:schemeClr val="accent2"/>
                  </a:solidFill>
                  <a:cs typeface="+mn-ea"/>
                  <a:sym typeface="+mn-lt"/>
                </a:rPr>
                <a:t>Subheading</a:t>
              </a:r>
              <a:endParaRPr lang="en-US" altLang="zh-CN" sz="1500" b="1" dirty="0">
                <a:solidFill>
                  <a:schemeClr val="accent2"/>
                </a:solidFill>
                <a:cs typeface="+mn-ea"/>
                <a:sym typeface="+mn-lt"/>
              </a:endParaRPr>
            </a:p>
          </p:txBody>
        </p:sp>
        <p:sp>
          <p:nvSpPr>
            <p:cNvPr id="12" name="chenying0907 30"/>
            <p:cNvSpPr>
              <a:spLocks noEditPoints="1"/>
            </p:cNvSpPr>
            <p:nvPr/>
          </p:nvSpPr>
          <p:spPr bwMode="auto">
            <a:xfrm>
              <a:off x="1192768" y="25867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22" name="chenying0907 91"/>
          <p:cNvGrpSpPr/>
          <p:nvPr/>
        </p:nvGrpSpPr>
        <p:grpSpPr>
          <a:xfrm>
            <a:off x="857983" y="2980419"/>
            <a:ext cx="2152538" cy="611266"/>
            <a:chOff x="1143977" y="3973897"/>
            <a:chExt cx="2870051" cy="815023"/>
          </a:xfrm>
        </p:grpSpPr>
        <p:sp>
          <p:nvSpPr>
            <p:cNvPr id="13" name="文本框 16"/>
            <p:cNvSpPr txBox="1">
              <a:spLocks noChangeArrowheads="1"/>
            </p:cNvSpPr>
            <p:nvPr/>
          </p:nvSpPr>
          <p:spPr bwMode="auto">
            <a:xfrm>
              <a:off x="1143977" y="4367094"/>
              <a:ext cx="2870051" cy="42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513080">
                <a:lnSpc>
                  <a:spcPct val="150000"/>
                </a:lnSpc>
                <a:spcBef>
                  <a:spcPts val="0"/>
                </a:spcBef>
                <a:buNone/>
                <a:defRPr/>
              </a:pPr>
              <a:r>
                <a:rPr lang="zh-CN" altLang="en-US" sz="1100" dirty="0">
                  <a:solidFill>
                    <a:schemeClr val="accent2"/>
                  </a:solidFill>
                  <a:latin typeface="+mn-lt"/>
                  <a:ea typeface="+mn-ea"/>
                  <a:cs typeface="+mn-ea"/>
                  <a:sym typeface="+mn-lt"/>
                </a:rPr>
                <a:t>Your content is typed here</a:t>
              </a:r>
              <a:endParaRPr lang="zh-CN" altLang="en-US" sz="900" dirty="0">
                <a:solidFill>
                  <a:schemeClr val="accent2"/>
                </a:solidFill>
                <a:latin typeface="+mn-lt"/>
                <a:ea typeface="+mn-ea"/>
                <a:cs typeface="+mn-ea"/>
                <a:sym typeface="+mn-lt"/>
              </a:endParaRPr>
            </a:p>
          </p:txBody>
        </p:sp>
        <p:sp>
          <p:nvSpPr>
            <p:cNvPr id="14" name="文本框 13"/>
            <p:cNvSpPr txBox="1"/>
            <p:nvPr/>
          </p:nvSpPr>
          <p:spPr>
            <a:xfrm>
              <a:off x="1515094" y="3973897"/>
              <a:ext cx="2072522" cy="430888"/>
            </a:xfrm>
            <a:prstGeom prst="rect">
              <a:avLst/>
            </a:prstGeom>
            <a:noFill/>
          </p:spPr>
          <p:txBody>
            <a:bodyPr wrap="square" rtlCol="0">
              <a:spAutoFit/>
            </a:bodyPr>
            <a:lstStyle/>
            <a:p>
              <a:r>
                <a:rPr lang="zh-CN" altLang="en-US" sz="1500" b="1" dirty="0">
                  <a:solidFill>
                    <a:schemeClr val="accent2"/>
                  </a:solidFill>
                  <a:cs typeface="+mn-ea"/>
                  <a:sym typeface="+mn-lt"/>
                </a:rPr>
                <a:t>Subheading</a:t>
              </a:r>
              <a:endParaRPr lang="en-US" altLang="zh-CN" sz="1500" b="1" dirty="0">
                <a:solidFill>
                  <a:schemeClr val="accent2"/>
                </a:solidFill>
                <a:cs typeface="+mn-ea"/>
                <a:sym typeface="+mn-lt"/>
              </a:endParaRPr>
            </a:p>
          </p:txBody>
        </p:sp>
        <p:sp>
          <p:nvSpPr>
            <p:cNvPr id="15" name="chenying0907 30"/>
            <p:cNvSpPr>
              <a:spLocks noEditPoints="1"/>
            </p:cNvSpPr>
            <p:nvPr/>
          </p:nvSpPr>
          <p:spPr bwMode="auto">
            <a:xfrm>
              <a:off x="1222157" y="3978513"/>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90" name="chenying0907 92"/>
          <p:cNvGrpSpPr/>
          <p:nvPr/>
        </p:nvGrpSpPr>
        <p:grpSpPr>
          <a:xfrm>
            <a:off x="6110152" y="1906798"/>
            <a:ext cx="2589015" cy="611266"/>
            <a:chOff x="8146870" y="2542402"/>
            <a:chExt cx="3452020" cy="815023"/>
          </a:xfrm>
        </p:grpSpPr>
        <p:sp>
          <p:nvSpPr>
            <p:cNvPr id="16" name="文本框 16"/>
            <p:cNvSpPr txBox="1">
              <a:spLocks noChangeArrowheads="1"/>
            </p:cNvSpPr>
            <p:nvPr/>
          </p:nvSpPr>
          <p:spPr bwMode="auto">
            <a:xfrm>
              <a:off x="8146870" y="2935599"/>
              <a:ext cx="2892885" cy="42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defTabSz="513080">
                <a:lnSpc>
                  <a:spcPct val="150000"/>
                </a:lnSpc>
                <a:spcBef>
                  <a:spcPts val="0"/>
                </a:spcBef>
                <a:buNone/>
                <a:defRPr/>
              </a:pPr>
              <a:r>
                <a:rPr lang="zh-CN" altLang="en-US" sz="1100" dirty="0">
                  <a:solidFill>
                    <a:schemeClr val="accent2"/>
                  </a:solidFill>
                  <a:latin typeface="+mn-lt"/>
                  <a:ea typeface="+mn-ea"/>
                  <a:cs typeface="+mn-ea"/>
                  <a:sym typeface="+mn-lt"/>
                </a:rPr>
                <a:t>Your content is typed here.</a:t>
              </a:r>
              <a:endParaRPr lang="zh-CN" altLang="en-US" sz="900" dirty="0">
                <a:solidFill>
                  <a:schemeClr val="accent2"/>
                </a:solidFill>
                <a:latin typeface="+mn-lt"/>
                <a:ea typeface="+mn-ea"/>
                <a:cs typeface="+mn-ea"/>
                <a:sym typeface="+mn-lt"/>
              </a:endParaRPr>
            </a:p>
          </p:txBody>
        </p:sp>
        <p:sp>
          <p:nvSpPr>
            <p:cNvPr id="17" name="文本框 16"/>
            <p:cNvSpPr txBox="1"/>
            <p:nvPr/>
          </p:nvSpPr>
          <p:spPr>
            <a:xfrm>
              <a:off x="9592526" y="2542402"/>
              <a:ext cx="2006364" cy="430888"/>
            </a:xfrm>
            <a:prstGeom prst="rect">
              <a:avLst/>
            </a:prstGeom>
            <a:noFill/>
          </p:spPr>
          <p:txBody>
            <a:bodyPr wrap="square" rtlCol="0">
              <a:spAutoFit/>
            </a:bodyPr>
            <a:lstStyle/>
            <a:p>
              <a:pPr algn="r"/>
              <a:r>
                <a:rPr lang="zh-CN" altLang="en-US" sz="1500" b="1" dirty="0">
                  <a:solidFill>
                    <a:schemeClr val="accent2"/>
                  </a:solidFill>
                  <a:cs typeface="+mn-ea"/>
                  <a:sym typeface="+mn-lt"/>
                </a:rPr>
                <a:t>Subheading</a:t>
              </a:r>
              <a:endParaRPr lang="en-US" altLang="zh-CN" sz="1500" b="1" dirty="0">
                <a:solidFill>
                  <a:schemeClr val="accent2"/>
                </a:solidFill>
                <a:cs typeface="+mn-ea"/>
                <a:sym typeface="+mn-lt"/>
              </a:endParaRPr>
            </a:p>
          </p:txBody>
        </p:sp>
        <p:sp>
          <p:nvSpPr>
            <p:cNvPr id="18" name="chenying0907 30"/>
            <p:cNvSpPr>
              <a:spLocks noEditPoints="1"/>
            </p:cNvSpPr>
            <p:nvPr/>
          </p:nvSpPr>
          <p:spPr bwMode="auto">
            <a:xfrm>
              <a:off x="9521376" y="2546442"/>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2"/>
            </a:solidFill>
            <a:ln>
              <a:noFill/>
            </a:ln>
          </p:spPr>
          <p:txBody>
            <a:bodyPr vert="horz" wrap="square" lIns="91440" tIns="45720" rIns="91440" bIns="45720" numCol="1" anchor="t" anchorCtr="0" compatLnSpc="1"/>
            <a:lstStyle/>
            <a:p>
              <a:pPr algn="r"/>
              <a:endParaRPr lang="zh-CN" altLang="en-US">
                <a:solidFill>
                  <a:schemeClr val="accent2"/>
                </a:solidFill>
                <a:cs typeface="+mn-ea"/>
                <a:sym typeface="+mn-lt"/>
              </a:endParaRPr>
            </a:p>
          </p:txBody>
        </p:sp>
      </p:grpSp>
      <p:grpSp>
        <p:nvGrpSpPr>
          <p:cNvPr id="91" name="chenying0907 93"/>
          <p:cNvGrpSpPr/>
          <p:nvPr/>
        </p:nvGrpSpPr>
        <p:grpSpPr>
          <a:xfrm>
            <a:off x="6132195" y="2950638"/>
            <a:ext cx="2611057" cy="611266"/>
            <a:chOff x="8176259" y="3934189"/>
            <a:chExt cx="3481409" cy="815023"/>
          </a:xfrm>
        </p:grpSpPr>
        <p:sp>
          <p:nvSpPr>
            <p:cNvPr id="19" name="文本框 16"/>
            <p:cNvSpPr txBox="1">
              <a:spLocks noChangeArrowheads="1"/>
            </p:cNvSpPr>
            <p:nvPr/>
          </p:nvSpPr>
          <p:spPr bwMode="auto">
            <a:xfrm>
              <a:off x="8176259" y="4327386"/>
              <a:ext cx="2892885" cy="42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defTabSz="513080">
                <a:lnSpc>
                  <a:spcPct val="150000"/>
                </a:lnSpc>
                <a:spcBef>
                  <a:spcPts val="0"/>
                </a:spcBef>
                <a:buNone/>
                <a:defRPr/>
              </a:pPr>
              <a:r>
                <a:rPr lang="zh-CN" altLang="en-US" sz="1100" dirty="0">
                  <a:solidFill>
                    <a:schemeClr val="accent2"/>
                  </a:solidFill>
                  <a:latin typeface="+mn-lt"/>
                  <a:ea typeface="+mn-ea"/>
                  <a:cs typeface="+mn-ea"/>
                  <a:sym typeface="+mn-lt"/>
                </a:rPr>
                <a:t>Your content is typed here</a:t>
              </a:r>
              <a:endParaRPr lang="zh-CN" altLang="en-US" sz="900" dirty="0">
                <a:solidFill>
                  <a:schemeClr val="accent2"/>
                </a:solidFill>
                <a:latin typeface="+mn-lt"/>
                <a:ea typeface="+mn-ea"/>
                <a:cs typeface="+mn-ea"/>
                <a:sym typeface="+mn-lt"/>
              </a:endParaRPr>
            </a:p>
          </p:txBody>
        </p:sp>
        <p:sp>
          <p:nvSpPr>
            <p:cNvPr id="20" name="文本框 19"/>
            <p:cNvSpPr txBox="1"/>
            <p:nvPr/>
          </p:nvSpPr>
          <p:spPr>
            <a:xfrm>
              <a:off x="9621915" y="3934189"/>
              <a:ext cx="2035753" cy="430888"/>
            </a:xfrm>
            <a:prstGeom prst="rect">
              <a:avLst/>
            </a:prstGeom>
            <a:noFill/>
          </p:spPr>
          <p:txBody>
            <a:bodyPr wrap="square" rtlCol="0">
              <a:spAutoFit/>
            </a:bodyPr>
            <a:lstStyle/>
            <a:p>
              <a:pPr algn="r"/>
              <a:r>
                <a:rPr lang="zh-CN" altLang="en-US" sz="1500" b="1" dirty="0">
                  <a:solidFill>
                    <a:schemeClr val="accent2"/>
                  </a:solidFill>
                  <a:cs typeface="+mn-ea"/>
                  <a:sym typeface="+mn-lt"/>
                </a:rPr>
                <a:t>Subheading</a:t>
              </a:r>
              <a:endParaRPr lang="en-US" altLang="zh-CN" sz="1500" b="1" dirty="0">
                <a:solidFill>
                  <a:schemeClr val="accent2"/>
                </a:solidFill>
                <a:cs typeface="+mn-ea"/>
                <a:sym typeface="+mn-lt"/>
              </a:endParaRPr>
            </a:p>
          </p:txBody>
        </p:sp>
        <p:sp>
          <p:nvSpPr>
            <p:cNvPr id="21" name="chenying0907 30"/>
            <p:cNvSpPr>
              <a:spLocks noEditPoints="1"/>
            </p:cNvSpPr>
            <p:nvPr/>
          </p:nvSpPr>
          <p:spPr bwMode="auto">
            <a:xfrm>
              <a:off x="9621915" y="4002577"/>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2"/>
            </a:solidFill>
            <a:ln>
              <a:noFill/>
            </a:ln>
          </p:spPr>
          <p:txBody>
            <a:bodyPr vert="horz" wrap="square" lIns="91440" tIns="45720" rIns="91440" bIns="45720" numCol="1" anchor="t" anchorCtr="0" compatLnSpc="1"/>
            <a:lstStyle/>
            <a:p>
              <a:pPr algn="r"/>
              <a:endParaRPr lang="zh-CN" altLang="en-US">
                <a:solidFill>
                  <a:schemeClr val="accent2"/>
                </a:solidFill>
                <a:cs typeface="+mn-ea"/>
                <a:sym typeface="+mn-lt"/>
              </a:endParaRPr>
            </a:p>
          </p:txBody>
        </p:sp>
      </p:grpSp>
      <p:grpSp>
        <p:nvGrpSpPr>
          <p:cNvPr id="92" name="chenying0907 21"/>
          <p:cNvGrpSpPr/>
          <p:nvPr/>
        </p:nvGrpSpPr>
        <p:grpSpPr>
          <a:xfrm>
            <a:off x="4291228" y="2441298"/>
            <a:ext cx="545971" cy="542587"/>
            <a:chOff x="6137276" y="2995613"/>
            <a:chExt cx="768350" cy="763588"/>
          </a:xfrm>
          <a:solidFill>
            <a:schemeClr val="tx2"/>
          </a:solidFill>
        </p:grpSpPr>
        <p:sp>
          <p:nvSpPr>
            <p:cNvPr id="23" name="chenying0907 276"/>
            <p:cNvSpPr/>
            <p:nvPr/>
          </p:nvSpPr>
          <p:spPr bwMode="auto">
            <a:xfrm>
              <a:off x="6154738" y="3495676"/>
              <a:ext cx="23813" cy="39688"/>
            </a:xfrm>
            <a:custGeom>
              <a:avLst/>
              <a:gdLst/>
              <a:ahLst/>
              <a:cxnLst>
                <a:cxn ang="0">
                  <a:pos x="43" y="6"/>
                </a:cxn>
                <a:cxn ang="0">
                  <a:pos x="43" y="6"/>
                </a:cxn>
                <a:cxn ang="0">
                  <a:pos x="43" y="4"/>
                </a:cxn>
                <a:cxn ang="0">
                  <a:pos x="42" y="3"/>
                </a:cxn>
                <a:cxn ang="0">
                  <a:pos x="38" y="0"/>
                </a:cxn>
                <a:cxn ang="0">
                  <a:pos x="35" y="1"/>
                </a:cxn>
                <a:cxn ang="0">
                  <a:pos x="34" y="3"/>
                </a:cxn>
                <a:cxn ang="0">
                  <a:pos x="33" y="4"/>
                </a:cxn>
                <a:cxn ang="0">
                  <a:pos x="33" y="4"/>
                </a:cxn>
                <a:cxn ang="0">
                  <a:pos x="32" y="9"/>
                </a:cxn>
                <a:cxn ang="0">
                  <a:pos x="30" y="13"/>
                </a:cxn>
                <a:cxn ang="0">
                  <a:pos x="25" y="22"/>
                </a:cxn>
                <a:cxn ang="0">
                  <a:pos x="13" y="39"/>
                </a:cxn>
                <a:cxn ang="0">
                  <a:pos x="13" y="39"/>
                </a:cxn>
                <a:cxn ang="0">
                  <a:pos x="8" y="46"/>
                </a:cxn>
                <a:cxn ang="0">
                  <a:pos x="4" y="53"/>
                </a:cxn>
                <a:cxn ang="0">
                  <a:pos x="1" y="62"/>
                </a:cxn>
                <a:cxn ang="0">
                  <a:pos x="0" y="70"/>
                </a:cxn>
                <a:cxn ang="0">
                  <a:pos x="0" y="70"/>
                </a:cxn>
                <a:cxn ang="0">
                  <a:pos x="0" y="72"/>
                </a:cxn>
                <a:cxn ang="0">
                  <a:pos x="1" y="73"/>
                </a:cxn>
                <a:cxn ang="0">
                  <a:pos x="3" y="74"/>
                </a:cxn>
                <a:cxn ang="0">
                  <a:pos x="4" y="74"/>
                </a:cxn>
                <a:cxn ang="0">
                  <a:pos x="6" y="74"/>
                </a:cxn>
                <a:cxn ang="0">
                  <a:pos x="7" y="73"/>
                </a:cxn>
                <a:cxn ang="0">
                  <a:pos x="9" y="72"/>
                </a:cxn>
                <a:cxn ang="0">
                  <a:pos x="9" y="70"/>
                </a:cxn>
                <a:cxn ang="0">
                  <a:pos x="9" y="70"/>
                </a:cxn>
                <a:cxn ang="0">
                  <a:pos x="12" y="62"/>
                </a:cxn>
                <a:cxn ang="0">
                  <a:pos x="15" y="53"/>
                </a:cxn>
                <a:cxn ang="0">
                  <a:pos x="19" y="46"/>
                </a:cxn>
                <a:cxn ang="0">
                  <a:pos x="24" y="39"/>
                </a:cxn>
                <a:cxn ang="0">
                  <a:pos x="34" y="25"/>
                </a:cxn>
                <a:cxn ang="0">
                  <a:pos x="38" y="18"/>
                </a:cxn>
                <a:cxn ang="0">
                  <a:pos x="42" y="11"/>
                </a:cxn>
                <a:cxn ang="0">
                  <a:pos x="42" y="11"/>
                </a:cxn>
                <a:cxn ang="0">
                  <a:pos x="43" y="8"/>
                </a:cxn>
                <a:cxn ang="0">
                  <a:pos x="43" y="6"/>
                </a:cxn>
              </a:cxnLst>
              <a:rect l="0" t="0" r="r" b="b"/>
              <a:pathLst>
                <a:path w="43" h="74">
                  <a:moveTo>
                    <a:pt x="43" y="6"/>
                  </a:moveTo>
                  <a:lnTo>
                    <a:pt x="43" y="6"/>
                  </a:lnTo>
                  <a:lnTo>
                    <a:pt x="43" y="4"/>
                  </a:lnTo>
                  <a:lnTo>
                    <a:pt x="42" y="3"/>
                  </a:lnTo>
                  <a:lnTo>
                    <a:pt x="38" y="0"/>
                  </a:lnTo>
                  <a:lnTo>
                    <a:pt x="35" y="1"/>
                  </a:lnTo>
                  <a:lnTo>
                    <a:pt x="34" y="3"/>
                  </a:lnTo>
                  <a:lnTo>
                    <a:pt x="33" y="4"/>
                  </a:lnTo>
                  <a:lnTo>
                    <a:pt x="33" y="4"/>
                  </a:lnTo>
                  <a:lnTo>
                    <a:pt x="32" y="9"/>
                  </a:lnTo>
                  <a:lnTo>
                    <a:pt x="30" y="13"/>
                  </a:lnTo>
                  <a:lnTo>
                    <a:pt x="25" y="22"/>
                  </a:lnTo>
                  <a:lnTo>
                    <a:pt x="13" y="39"/>
                  </a:lnTo>
                  <a:lnTo>
                    <a:pt x="13" y="39"/>
                  </a:lnTo>
                  <a:lnTo>
                    <a:pt x="8" y="46"/>
                  </a:lnTo>
                  <a:lnTo>
                    <a:pt x="4" y="53"/>
                  </a:lnTo>
                  <a:lnTo>
                    <a:pt x="1" y="62"/>
                  </a:lnTo>
                  <a:lnTo>
                    <a:pt x="0" y="70"/>
                  </a:lnTo>
                  <a:lnTo>
                    <a:pt x="0" y="70"/>
                  </a:lnTo>
                  <a:lnTo>
                    <a:pt x="0" y="72"/>
                  </a:lnTo>
                  <a:lnTo>
                    <a:pt x="1" y="73"/>
                  </a:lnTo>
                  <a:lnTo>
                    <a:pt x="3" y="74"/>
                  </a:lnTo>
                  <a:lnTo>
                    <a:pt x="4" y="74"/>
                  </a:lnTo>
                  <a:lnTo>
                    <a:pt x="6" y="74"/>
                  </a:lnTo>
                  <a:lnTo>
                    <a:pt x="7" y="73"/>
                  </a:lnTo>
                  <a:lnTo>
                    <a:pt x="9" y="72"/>
                  </a:lnTo>
                  <a:lnTo>
                    <a:pt x="9" y="70"/>
                  </a:lnTo>
                  <a:lnTo>
                    <a:pt x="9" y="70"/>
                  </a:lnTo>
                  <a:lnTo>
                    <a:pt x="12" y="62"/>
                  </a:lnTo>
                  <a:lnTo>
                    <a:pt x="15" y="53"/>
                  </a:lnTo>
                  <a:lnTo>
                    <a:pt x="19" y="46"/>
                  </a:lnTo>
                  <a:lnTo>
                    <a:pt x="24" y="39"/>
                  </a:lnTo>
                  <a:lnTo>
                    <a:pt x="34" y="25"/>
                  </a:lnTo>
                  <a:lnTo>
                    <a:pt x="38" y="18"/>
                  </a:lnTo>
                  <a:lnTo>
                    <a:pt x="42" y="11"/>
                  </a:lnTo>
                  <a:lnTo>
                    <a:pt x="42" y="11"/>
                  </a:lnTo>
                  <a:lnTo>
                    <a:pt x="43" y="8"/>
                  </a:lnTo>
                  <a:lnTo>
                    <a:pt x="43" y="6"/>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24" name="chenying0907 277"/>
            <p:cNvSpPr/>
            <p:nvPr/>
          </p:nvSpPr>
          <p:spPr bwMode="auto">
            <a:xfrm>
              <a:off x="6159501" y="3525838"/>
              <a:ext cx="30163" cy="38100"/>
            </a:xfrm>
            <a:custGeom>
              <a:avLst/>
              <a:gdLst/>
              <a:ahLst/>
              <a:cxnLst>
                <a:cxn ang="0">
                  <a:pos x="49" y="3"/>
                </a:cxn>
                <a:cxn ang="0">
                  <a:pos x="49" y="3"/>
                </a:cxn>
                <a:cxn ang="0">
                  <a:pos x="33" y="18"/>
                </a:cxn>
                <a:cxn ang="0">
                  <a:pos x="25" y="26"/>
                </a:cxn>
                <a:cxn ang="0">
                  <a:pos x="18" y="36"/>
                </a:cxn>
                <a:cxn ang="0">
                  <a:pos x="18" y="36"/>
                </a:cxn>
                <a:cxn ang="0">
                  <a:pos x="13" y="43"/>
                </a:cxn>
                <a:cxn ang="0">
                  <a:pos x="8" y="50"/>
                </a:cxn>
                <a:cxn ang="0">
                  <a:pos x="4" y="58"/>
                </a:cxn>
                <a:cxn ang="0">
                  <a:pos x="1" y="63"/>
                </a:cxn>
                <a:cxn ang="0">
                  <a:pos x="0" y="67"/>
                </a:cxn>
                <a:cxn ang="0">
                  <a:pos x="0" y="67"/>
                </a:cxn>
                <a:cxn ang="0">
                  <a:pos x="0" y="69"/>
                </a:cxn>
                <a:cxn ang="0">
                  <a:pos x="1" y="71"/>
                </a:cxn>
                <a:cxn ang="0">
                  <a:pos x="4" y="72"/>
                </a:cxn>
                <a:cxn ang="0">
                  <a:pos x="5" y="72"/>
                </a:cxn>
                <a:cxn ang="0">
                  <a:pos x="9" y="71"/>
                </a:cxn>
                <a:cxn ang="0">
                  <a:pos x="10" y="69"/>
                </a:cxn>
                <a:cxn ang="0">
                  <a:pos x="10" y="67"/>
                </a:cxn>
                <a:cxn ang="0">
                  <a:pos x="10" y="67"/>
                </a:cxn>
                <a:cxn ang="0">
                  <a:pos x="12" y="63"/>
                </a:cxn>
                <a:cxn ang="0">
                  <a:pos x="14" y="60"/>
                </a:cxn>
                <a:cxn ang="0">
                  <a:pos x="19" y="53"/>
                </a:cxn>
                <a:cxn ang="0">
                  <a:pos x="19" y="53"/>
                </a:cxn>
                <a:cxn ang="0">
                  <a:pos x="28" y="38"/>
                </a:cxn>
                <a:cxn ang="0">
                  <a:pos x="28" y="38"/>
                </a:cxn>
                <a:cxn ang="0">
                  <a:pos x="35" y="29"/>
                </a:cxn>
                <a:cxn ang="0">
                  <a:pos x="42" y="22"/>
                </a:cxn>
                <a:cxn ang="0">
                  <a:pos x="56" y="9"/>
                </a:cxn>
                <a:cxn ang="0">
                  <a:pos x="56" y="9"/>
                </a:cxn>
                <a:cxn ang="0">
                  <a:pos x="57" y="7"/>
                </a:cxn>
                <a:cxn ang="0">
                  <a:pos x="57" y="6"/>
                </a:cxn>
                <a:cxn ang="0">
                  <a:pos x="57" y="4"/>
                </a:cxn>
                <a:cxn ang="0">
                  <a:pos x="56" y="3"/>
                </a:cxn>
                <a:cxn ang="0">
                  <a:pos x="54" y="1"/>
                </a:cxn>
                <a:cxn ang="0">
                  <a:pos x="53" y="0"/>
                </a:cxn>
                <a:cxn ang="0">
                  <a:pos x="51" y="0"/>
                </a:cxn>
                <a:cxn ang="0">
                  <a:pos x="49" y="3"/>
                </a:cxn>
                <a:cxn ang="0">
                  <a:pos x="49" y="3"/>
                </a:cxn>
              </a:cxnLst>
              <a:rect l="0" t="0" r="r" b="b"/>
              <a:pathLst>
                <a:path w="57" h="72">
                  <a:moveTo>
                    <a:pt x="49" y="3"/>
                  </a:moveTo>
                  <a:lnTo>
                    <a:pt x="49" y="3"/>
                  </a:lnTo>
                  <a:lnTo>
                    <a:pt x="33" y="18"/>
                  </a:lnTo>
                  <a:lnTo>
                    <a:pt x="25" y="26"/>
                  </a:lnTo>
                  <a:lnTo>
                    <a:pt x="18" y="36"/>
                  </a:lnTo>
                  <a:lnTo>
                    <a:pt x="18" y="36"/>
                  </a:lnTo>
                  <a:lnTo>
                    <a:pt x="13" y="43"/>
                  </a:lnTo>
                  <a:lnTo>
                    <a:pt x="8" y="50"/>
                  </a:lnTo>
                  <a:lnTo>
                    <a:pt x="4" y="58"/>
                  </a:lnTo>
                  <a:lnTo>
                    <a:pt x="1" y="63"/>
                  </a:lnTo>
                  <a:lnTo>
                    <a:pt x="0" y="67"/>
                  </a:lnTo>
                  <a:lnTo>
                    <a:pt x="0" y="67"/>
                  </a:lnTo>
                  <a:lnTo>
                    <a:pt x="0" y="69"/>
                  </a:lnTo>
                  <a:lnTo>
                    <a:pt x="1" y="71"/>
                  </a:lnTo>
                  <a:lnTo>
                    <a:pt x="4" y="72"/>
                  </a:lnTo>
                  <a:lnTo>
                    <a:pt x="5" y="72"/>
                  </a:lnTo>
                  <a:lnTo>
                    <a:pt x="9" y="71"/>
                  </a:lnTo>
                  <a:lnTo>
                    <a:pt x="10" y="69"/>
                  </a:lnTo>
                  <a:lnTo>
                    <a:pt x="10" y="67"/>
                  </a:lnTo>
                  <a:lnTo>
                    <a:pt x="10" y="67"/>
                  </a:lnTo>
                  <a:lnTo>
                    <a:pt x="12" y="63"/>
                  </a:lnTo>
                  <a:lnTo>
                    <a:pt x="14" y="60"/>
                  </a:lnTo>
                  <a:lnTo>
                    <a:pt x="19" y="53"/>
                  </a:lnTo>
                  <a:lnTo>
                    <a:pt x="19" y="53"/>
                  </a:lnTo>
                  <a:lnTo>
                    <a:pt x="28" y="38"/>
                  </a:lnTo>
                  <a:lnTo>
                    <a:pt x="28" y="38"/>
                  </a:lnTo>
                  <a:lnTo>
                    <a:pt x="35" y="29"/>
                  </a:lnTo>
                  <a:lnTo>
                    <a:pt x="42" y="22"/>
                  </a:lnTo>
                  <a:lnTo>
                    <a:pt x="56" y="9"/>
                  </a:lnTo>
                  <a:lnTo>
                    <a:pt x="56" y="9"/>
                  </a:lnTo>
                  <a:lnTo>
                    <a:pt x="57" y="7"/>
                  </a:lnTo>
                  <a:lnTo>
                    <a:pt x="57" y="6"/>
                  </a:lnTo>
                  <a:lnTo>
                    <a:pt x="57" y="4"/>
                  </a:lnTo>
                  <a:lnTo>
                    <a:pt x="56" y="3"/>
                  </a:lnTo>
                  <a:lnTo>
                    <a:pt x="54" y="1"/>
                  </a:lnTo>
                  <a:lnTo>
                    <a:pt x="53" y="0"/>
                  </a:lnTo>
                  <a:lnTo>
                    <a:pt x="51" y="0"/>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25" name="chenying0907 278"/>
            <p:cNvSpPr/>
            <p:nvPr/>
          </p:nvSpPr>
          <p:spPr bwMode="auto">
            <a:xfrm>
              <a:off x="6164263" y="3563938"/>
              <a:ext cx="25400" cy="38100"/>
            </a:xfrm>
            <a:custGeom>
              <a:avLst/>
              <a:gdLst/>
              <a:ahLst/>
              <a:cxnLst>
                <a:cxn ang="0">
                  <a:pos x="47" y="3"/>
                </a:cxn>
                <a:cxn ang="0">
                  <a:pos x="47" y="3"/>
                </a:cxn>
                <a:cxn ang="0">
                  <a:pos x="46" y="2"/>
                </a:cxn>
                <a:cxn ang="0">
                  <a:pos x="45" y="1"/>
                </a:cxn>
                <a:cxn ang="0">
                  <a:pos x="43" y="0"/>
                </a:cxn>
                <a:cxn ang="0">
                  <a:pos x="41" y="0"/>
                </a:cxn>
                <a:cxn ang="0">
                  <a:pos x="40" y="1"/>
                </a:cxn>
                <a:cxn ang="0">
                  <a:pos x="39" y="2"/>
                </a:cxn>
                <a:cxn ang="0">
                  <a:pos x="38" y="4"/>
                </a:cxn>
                <a:cxn ang="0">
                  <a:pos x="38" y="6"/>
                </a:cxn>
                <a:cxn ang="0">
                  <a:pos x="38" y="6"/>
                </a:cxn>
                <a:cxn ang="0">
                  <a:pos x="38" y="8"/>
                </a:cxn>
                <a:cxn ang="0">
                  <a:pos x="37" y="10"/>
                </a:cxn>
                <a:cxn ang="0">
                  <a:pos x="33" y="17"/>
                </a:cxn>
                <a:cxn ang="0">
                  <a:pos x="24" y="27"/>
                </a:cxn>
                <a:cxn ang="0">
                  <a:pos x="24" y="27"/>
                </a:cxn>
                <a:cxn ang="0">
                  <a:pos x="11" y="46"/>
                </a:cxn>
                <a:cxn ang="0">
                  <a:pos x="1" y="64"/>
                </a:cxn>
                <a:cxn ang="0">
                  <a:pos x="1" y="64"/>
                </a:cxn>
                <a:cxn ang="0">
                  <a:pos x="0" y="66"/>
                </a:cxn>
                <a:cxn ang="0">
                  <a:pos x="0" y="68"/>
                </a:cxn>
                <a:cxn ang="0">
                  <a:pos x="1" y="69"/>
                </a:cxn>
                <a:cxn ang="0">
                  <a:pos x="3" y="70"/>
                </a:cxn>
                <a:cxn ang="0">
                  <a:pos x="4" y="71"/>
                </a:cxn>
                <a:cxn ang="0">
                  <a:pos x="6" y="71"/>
                </a:cxn>
                <a:cxn ang="0">
                  <a:pos x="7" y="70"/>
                </a:cxn>
                <a:cxn ang="0">
                  <a:pos x="9" y="69"/>
                </a:cxn>
                <a:cxn ang="0">
                  <a:pos x="9" y="69"/>
                </a:cxn>
                <a:cxn ang="0">
                  <a:pos x="15" y="58"/>
                </a:cxn>
                <a:cxn ang="0">
                  <a:pos x="21" y="48"/>
                </a:cxn>
                <a:cxn ang="0">
                  <a:pos x="29" y="37"/>
                </a:cxn>
                <a:cxn ang="0">
                  <a:pos x="36" y="27"/>
                </a:cxn>
                <a:cxn ang="0">
                  <a:pos x="36" y="27"/>
                </a:cxn>
                <a:cxn ang="0">
                  <a:pos x="39" y="22"/>
                </a:cxn>
                <a:cxn ang="0">
                  <a:pos x="44" y="17"/>
                </a:cxn>
                <a:cxn ang="0">
                  <a:pos x="46" y="10"/>
                </a:cxn>
                <a:cxn ang="0">
                  <a:pos x="47" y="7"/>
                </a:cxn>
                <a:cxn ang="0">
                  <a:pos x="47" y="3"/>
                </a:cxn>
                <a:cxn ang="0">
                  <a:pos x="47" y="3"/>
                </a:cxn>
              </a:cxnLst>
              <a:rect l="0" t="0" r="r" b="b"/>
              <a:pathLst>
                <a:path w="47" h="71">
                  <a:moveTo>
                    <a:pt x="47" y="3"/>
                  </a:moveTo>
                  <a:lnTo>
                    <a:pt x="47" y="3"/>
                  </a:lnTo>
                  <a:lnTo>
                    <a:pt x="46" y="2"/>
                  </a:lnTo>
                  <a:lnTo>
                    <a:pt x="45" y="1"/>
                  </a:lnTo>
                  <a:lnTo>
                    <a:pt x="43" y="0"/>
                  </a:lnTo>
                  <a:lnTo>
                    <a:pt x="41" y="0"/>
                  </a:lnTo>
                  <a:lnTo>
                    <a:pt x="40" y="1"/>
                  </a:lnTo>
                  <a:lnTo>
                    <a:pt x="39" y="2"/>
                  </a:lnTo>
                  <a:lnTo>
                    <a:pt x="38" y="4"/>
                  </a:lnTo>
                  <a:lnTo>
                    <a:pt x="38" y="6"/>
                  </a:lnTo>
                  <a:lnTo>
                    <a:pt x="38" y="6"/>
                  </a:lnTo>
                  <a:lnTo>
                    <a:pt x="38" y="8"/>
                  </a:lnTo>
                  <a:lnTo>
                    <a:pt x="37" y="10"/>
                  </a:lnTo>
                  <a:lnTo>
                    <a:pt x="33" y="17"/>
                  </a:lnTo>
                  <a:lnTo>
                    <a:pt x="24" y="27"/>
                  </a:lnTo>
                  <a:lnTo>
                    <a:pt x="24" y="27"/>
                  </a:lnTo>
                  <a:lnTo>
                    <a:pt x="11" y="46"/>
                  </a:lnTo>
                  <a:lnTo>
                    <a:pt x="1" y="64"/>
                  </a:lnTo>
                  <a:lnTo>
                    <a:pt x="1" y="64"/>
                  </a:lnTo>
                  <a:lnTo>
                    <a:pt x="0" y="66"/>
                  </a:lnTo>
                  <a:lnTo>
                    <a:pt x="0" y="68"/>
                  </a:lnTo>
                  <a:lnTo>
                    <a:pt x="1" y="69"/>
                  </a:lnTo>
                  <a:lnTo>
                    <a:pt x="3" y="70"/>
                  </a:lnTo>
                  <a:lnTo>
                    <a:pt x="4" y="71"/>
                  </a:lnTo>
                  <a:lnTo>
                    <a:pt x="6" y="71"/>
                  </a:lnTo>
                  <a:lnTo>
                    <a:pt x="7" y="70"/>
                  </a:lnTo>
                  <a:lnTo>
                    <a:pt x="9" y="69"/>
                  </a:lnTo>
                  <a:lnTo>
                    <a:pt x="9" y="69"/>
                  </a:lnTo>
                  <a:lnTo>
                    <a:pt x="15" y="58"/>
                  </a:lnTo>
                  <a:lnTo>
                    <a:pt x="21" y="48"/>
                  </a:lnTo>
                  <a:lnTo>
                    <a:pt x="29" y="37"/>
                  </a:lnTo>
                  <a:lnTo>
                    <a:pt x="36" y="27"/>
                  </a:lnTo>
                  <a:lnTo>
                    <a:pt x="36" y="27"/>
                  </a:lnTo>
                  <a:lnTo>
                    <a:pt x="39" y="22"/>
                  </a:lnTo>
                  <a:lnTo>
                    <a:pt x="44" y="17"/>
                  </a:lnTo>
                  <a:lnTo>
                    <a:pt x="46" y="10"/>
                  </a:lnTo>
                  <a:lnTo>
                    <a:pt x="47" y="7"/>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26" name="chenying0907 279"/>
            <p:cNvSpPr/>
            <p:nvPr/>
          </p:nvSpPr>
          <p:spPr bwMode="auto">
            <a:xfrm>
              <a:off x="6162676" y="3609976"/>
              <a:ext cx="30163" cy="34925"/>
            </a:xfrm>
            <a:custGeom>
              <a:avLst/>
              <a:gdLst/>
              <a:ahLst/>
              <a:cxnLst>
                <a:cxn ang="0">
                  <a:pos x="48" y="1"/>
                </a:cxn>
                <a:cxn ang="0">
                  <a:pos x="48" y="1"/>
                </a:cxn>
                <a:cxn ang="0">
                  <a:pos x="36" y="15"/>
                </a:cxn>
                <a:cxn ang="0">
                  <a:pos x="25" y="29"/>
                </a:cxn>
                <a:cxn ang="0">
                  <a:pos x="13" y="43"/>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19" y="50"/>
                </a:cxn>
                <a:cxn ang="0">
                  <a:pos x="32" y="35"/>
                </a:cxn>
                <a:cxn ang="0">
                  <a:pos x="43" y="22"/>
                </a:cxn>
                <a:cxn ang="0">
                  <a:pos x="55" y="8"/>
                </a:cxn>
                <a:cxn ang="0">
                  <a:pos x="55" y="8"/>
                </a:cxn>
                <a:cxn ang="0">
                  <a:pos x="57" y="6"/>
                </a:cxn>
                <a:cxn ang="0">
                  <a:pos x="57" y="4"/>
                </a:cxn>
                <a:cxn ang="0">
                  <a:pos x="56" y="3"/>
                </a:cxn>
                <a:cxn ang="0">
                  <a:pos x="55" y="1"/>
                </a:cxn>
                <a:cxn ang="0">
                  <a:pos x="54" y="0"/>
                </a:cxn>
                <a:cxn ang="0">
                  <a:pos x="51" y="0"/>
                </a:cxn>
                <a:cxn ang="0">
                  <a:pos x="50" y="0"/>
                </a:cxn>
                <a:cxn ang="0">
                  <a:pos x="48" y="1"/>
                </a:cxn>
                <a:cxn ang="0">
                  <a:pos x="48" y="1"/>
                </a:cxn>
              </a:cxnLst>
              <a:rect l="0" t="0" r="r" b="b"/>
              <a:pathLst>
                <a:path w="57" h="64">
                  <a:moveTo>
                    <a:pt x="48" y="1"/>
                  </a:moveTo>
                  <a:lnTo>
                    <a:pt x="48" y="1"/>
                  </a:lnTo>
                  <a:lnTo>
                    <a:pt x="36" y="15"/>
                  </a:lnTo>
                  <a:lnTo>
                    <a:pt x="25" y="29"/>
                  </a:lnTo>
                  <a:lnTo>
                    <a:pt x="13" y="43"/>
                  </a:lnTo>
                  <a:lnTo>
                    <a:pt x="1" y="56"/>
                  </a:lnTo>
                  <a:lnTo>
                    <a:pt x="1" y="56"/>
                  </a:lnTo>
                  <a:lnTo>
                    <a:pt x="0" y="58"/>
                  </a:lnTo>
                  <a:lnTo>
                    <a:pt x="0" y="59"/>
                  </a:lnTo>
                  <a:lnTo>
                    <a:pt x="0" y="61"/>
                  </a:lnTo>
                  <a:lnTo>
                    <a:pt x="1" y="62"/>
                  </a:lnTo>
                  <a:lnTo>
                    <a:pt x="3" y="63"/>
                  </a:lnTo>
                  <a:lnTo>
                    <a:pt x="4" y="64"/>
                  </a:lnTo>
                  <a:lnTo>
                    <a:pt x="6" y="64"/>
                  </a:lnTo>
                  <a:lnTo>
                    <a:pt x="8" y="63"/>
                  </a:lnTo>
                  <a:lnTo>
                    <a:pt x="8" y="63"/>
                  </a:lnTo>
                  <a:lnTo>
                    <a:pt x="19" y="50"/>
                  </a:lnTo>
                  <a:lnTo>
                    <a:pt x="32" y="35"/>
                  </a:lnTo>
                  <a:lnTo>
                    <a:pt x="43" y="22"/>
                  </a:lnTo>
                  <a:lnTo>
                    <a:pt x="55" y="8"/>
                  </a:lnTo>
                  <a:lnTo>
                    <a:pt x="55" y="8"/>
                  </a:lnTo>
                  <a:lnTo>
                    <a:pt x="57" y="6"/>
                  </a:lnTo>
                  <a:lnTo>
                    <a:pt x="57" y="4"/>
                  </a:lnTo>
                  <a:lnTo>
                    <a:pt x="56" y="3"/>
                  </a:lnTo>
                  <a:lnTo>
                    <a:pt x="55" y="1"/>
                  </a:lnTo>
                  <a:lnTo>
                    <a:pt x="54" y="0"/>
                  </a:lnTo>
                  <a:lnTo>
                    <a:pt x="51" y="0"/>
                  </a:lnTo>
                  <a:lnTo>
                    <a:pt x="50"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27" name="chenying0907 280"/>
            <p:cNvSpPr/>
            <p:nvPr/>
          </p:nvSpPr>
          <p:spPr bwMode="auto">
            <a:xfrm>
              <a:off x="6167438" y="3644901"/>
              <a:ext cx="28575" cy="36513"/>
            </a:xfrm>
            <a:custGeom>
              <a:avLst/>
              <a:gdLst/>
              <a:ahLst/>
              <a:cxnLst>
                <a:cxn ang="0">
                  <a:pos x="48" y="1"/>
                </a:cxn>
                <a:cxn ang="0">
                  <a:pos x="48" y="1"/>
                </a:cxn>
                <a:cxn ang="0">
                  <a:pos x="39" y="7"/>
                </a:cxn>
                <a:cxn ang="0">
                  <a:pos x="32" y="13"/>
                </a:cxn>
                <a:cxn ang="0">
                  <a:pos x="26" y="20"/>
                </a:cxn>
                <a:cxn ang="0">
                  <a:pos x="20" y="27"/>
                </a:cxn>
                <a:cxn ang="0">
                  <a:pos x="9" y="44"/>
                </a:cxn>
                <a:cxn ang="0">
                  <a:pos x="0" y="61"/>
                </a:cxn>
                <a:cxn ang="0">
                  <a:pos x="0" y="61"/>
                </a:cxn>
                <a:cxn ang="0">
                  <a:pos x="0" y="62"/>
                </a:cxn>
                <a:cxn ang="0">
                  <a:pos x="0" y="64"/>
                </a:cxn>
                <a:cxn ang="0">
                  <a:pos x="1" y="66"/>
                </a:cxn>
                <a:cxn ang="0">
                  <a:pos x="2" y="67"/>
                </a:cxn>
                <a:cxn ang="0">
                  <a:pos x="4" y="67"/>
                </a:cxn>
                <a:cxn ang="0">
                  <a:pos x="5" y="67"/>
                </a:cxn>
                <a:cxn ang="0">
                  <a:pos x="7" y="67"/>
                </a:cxn>
                <a:cxn ang="0">
                  <a:pos x="8" y="65"/>
                </a:cxn>
                <a:cxn ang="0">
                  <a:pos x="8" y="65"/>
                </a:cxn>
                <a:cxn ang="0">
                  <a:pos x="18" y="49"/>
                </a:cxn>
                <a:cxn ang="0">
                  <a:pos x="27" y="35"/>
                </a:cxn>
                <a:cxn ang="0">
                  <a:pos x="32" y="27"/>
                </a:cxn>
                <a:cxn ang="0">
                  <a:pos x="37" y="20"/>
                </a:cxn>
                <a:cxn ang="0">
                  <a:pos x="44" y="15"/>
                </a:cxn>
                <a:cxn ang="0">
                  <a:pos x="52" y="10"/>
                </a:cxn>
                <a:cxn ang="0">
                  <a:pos x="52" y="10"/>
                </a:cxn>
                <a:cxn ang="0">
                  <a:pos x="54" y="8"/>
                </a:cxn>
                <a:cxn ang="0">
                  <a:pos x="54" y="7"/>
                </a:cxn>
                <a:cxn ang="0">
                  <a:pos x="54" y="5"/>
                </a:cxn>
                <a:cxn ang="0">
                  <a:pos x="54" y="4"/>
                </a:cxn>
                <a:cxn ang="0">
                  <a:pos x="53" y="1"/>
                </a:cxn>
                <a:cxn ang="0">
                  <a:pos x="51" y="0"/>
                </a:cxn>
                <a:cxn ang="0">
                  <a:pos x="49" y="0"/>
                </a:cxn>
                <a:cxn ang="0">
                  <a:pos x="48" y="1"/>
                </a:cxn>
                <a:cxn ang="0">
                  <a:pos x="48" y="1"/>
                </a:cxn>
              </a:cxnLst>
              <a:rect l="0" t="0" r="r" b="b"/>
              <a:pathLst>
                <a:path w="54" h="67">
                  <a:moveTo>
                    <a:pt x="48" y="1"/>
                  </a:moveTo>
                  <a:lnTo>
                    <a:pt x="48" y="1"/>
                  </a:lnTo>
                  <a:lnTo>
                    <a:pt x="39" y="7"/>
                  </a:lnTo>
                  <a:lnTo>
                    <a:pt x="32" y="13"/>
                  </a:lnTo>
                  <a:lnTo>
                    <a:pt x="26" y="20"/>
                  </a:lnTo>
                  <a:lnTo>
                    <a:pt x="20" y="27"/>
                  </a:lnTo>
                  <a:lnTo>
                    <a:pt x="9" y="44"/>
                  </a:lnTo>
                  <a:lnTo>
                    <a:pt x="0" y="61"/>
                  </a:lnTo>
                  <a:lnTo>
                    <a:pt x="0" y="61"/>
                  </a:lnTo>
                  <a:lnTo>
                    <a:pt x="0" y="62"/>
                  </a:lnTo>
                  <a:lnTo>
                    <a:pt x="0" y="64"/>
                  </a:lnTo>
                  <a:lnTo>
                    <a:pt x="1" y="66"/>
                  </a:lnTo>
                  <a:lnTo>
                    <a:pt x="2" y="67"/>
                  </a:lnTo>
                  <a:lnTo>
                    <a:pt x="4" y="67"/>
                  </a:lnTo>
                  <a:lnTo>
                    <a:pt x="5" y="67"/>
                  </a:lnTo>
                  <a:lnTo>
                    <a:pt x="7" y="67"/>
                  </a:lnTo>
                  <a:lnTo>
                    <a:pt x="8" y="65"/>
                  </a:lnTo>
                  <a:lnTo>
                    <a:pt x="8" y="65"/>
                  </a:lnTo>
                  <a:lnTo>
                    <a:pt x="18" y="49"/>
                  </a:lnTo>
                  <a:lnTo>
                    <a:pt x="27" y="35"/>
                  </a:lnTo>
                  <a:lnTo>
                    <a:pt x="32" y="27"/>
                  </a:lnTo>
                  <a:lnTo>
                    <a:pt x="37" y="20"/>
                  </a:lnTo>
                  <a:lnTo>
                    <a:pt x="44" y="15"/>
                  </a:lnTo>
                  <a:lnTo>
                    <a:pt x="52" y="10"/>
                  </a:lnTo>
                  <a:lnTo>
                    <a:pt x="52" y="10"/>
                  </a:lnTo>
                  <a:lnTo>
                    <a:pt x="54" y="8"/>
                  </a:lnTo>
                  <a:lnTo>
                    <a:pt x="54" y="7"/>
                  </a:lnTo>
                  <a:lnTo>
                    <a:pt x="54" y="5"/>
                  </a:lnTo>
                  <a:lnTo>
                    <a:pt x="54" y="4"/>
                  </a:lnTo>
                  <a:lnTo>
                    <a:pt x="53" y="1"/>
                  </a:lnTo>
                  <a:lnTo>
                    <a:pt x="51" y="0"/>
                  </a:lnTo>
                  <a:lnTo>
                    <a:pt x="49"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28" name="chenying0907 281"/>
            <p:cNvSpPr/>
            <p:nvPr/>
          </p:nvSpPr>
          <p:spPr bwMode="auto">
            <a:xfrm>
              <a:off x="6169026" y="3675063"/>
              <a:ext cx="28575" cy="38100"/>
            </a:xfrm>
            <a:custGeom>
              <a:avLst/>
              <a:gdLst/>
              <a:ahLst/>
              <a:cxnLst>
                <a:cxn ang="0">
                  <a:pos x="47" y="2"/>
                </a:cxn>
                <a:cxn ang="0">
                  <a:pos x="47" y="2"/>
                </a:cxn>
                <a:cxn ang="0">
                  <a:pos x="33" y="17"/>
                </a:cxn>
                <a:cxn ang="0">
                  <a:pos x="22" y="32"/>
                </a:cxn>
                <a:cxn ang="0">
                  <a:pos x="10" y="48"/>
                </a:cxn>
                <a:cxn ang="0">
                  <a:pos x="1" y="65"/>
                </a:cxn>
                <a:cxn ang="0">
                  <a:pos x="1" y="65"/>
                </a:cxn>
                <a:cxn ang="0">
                  <a:pos x="0" y="67"/>
                </a:cxn>
                <a:cxn ang="0">
                  <a:pos x="1" y="69"/>
                </a:cxn>
                <a:cxn ang="0">
                  <a:pos x="2" y="70"/>
                </a:cxn>
                <a:cxn ang="0">
                  <a:pos x="3" y="72"/>
                </a:cxn>
                <a:cxn ang="0">
                  <a:pos x="4" y="72"/>
                </a:cxn>
                <a:cxn ang="0">
                  <a:pos x="6" y="72"/>
                </a:cxn>
                <a:cxn ang="0">
                  <a:pos x="8" y="71"/>
                </a:cxn>
                <a:cxn ang="0">
                  <a:pos x="9" y="70"/>
                </a:cxn>
                <a:cxn ang="0">
                  <a:pos x="9" y="70"/>
                </a:cxn>
                <a:cxn ang="0">
                  <a:pos x="19" y="53"/>
                </a:cxn>
                <a:cxn ang="0">
                  <a:pos x="29" y="38"/>
                </a:cxn>
                <a:cxn ang="0">
                  <a:pos x="40" y="23"/>
                </a:cxn>
                <a:cxn ang="0">
                  <a:pos x="54" y="9"/>
                </a:cxn>
                <a:cxn ang="0">
                  <a:pos x="54" y="9"/>
                </a:cxn>
                <a:cxn ang="0">
                  <a:pos x="55" y="7"/>
                </a:cxn>
                <a:cxn ang="0">
                  <a:pos x="55" y="6"/>
                </a:cxn>
                <a:cxn ang="0">
                  <a:pos x="55" y="4"/>
                </a:cxn>
                <a:cxn ang="0">
                  <a:pos x="54" y="2"/>
                </a:cxn>
                <a:cxn ang="0">
                  <a:pos x="52" y="1"/>
                </a:cxn>
                <a:cxn ang="0">
                  <a:pos x="51" y="0"/>
                </a:cxn>
                <a:cxn ang="0">
                  <a:pos x="49" y="1"/>
                </a:cxn>
                <a:cxn ang="0">
                  <a:pos x="47" y="2"/>
                </a:cxn>
                <a:cxn ang="0">
                  <a:pos x="47" y="2"/>
                </a:cxn>
              </a:cxnLst>
              <a:rect l="0" t="0" r="r" b="b"/>
              <a:pathLst>
                <a:path w="55" h="72">
                  <a:moveTo>
                    <a:pt x="47" y="2"/>
                  </a:moveTo>
                  <a:lnTo>
                    <a:pt x="47" y="2"/>
                  </a:lnTo>
                  <a:lnTo>
                    <a:pt x="33" y="17"/>
                  </a:lnTo>
                  <a:lnTo>
                    <a:pt x="22" y="32"/>
                  </a:lnTo>
                  <a:lnTo>
                    <a:pt x="10" y="48"/>
                  </a:lnTo>
                  <a:lnTo>
                    <a:pt x="1" y="65"/>
                  </a:lnTo>
                  <a:lnTo>
                    <a:pt x="1" y="65"/>
                  </a:lnTo>
                  <a:lnTo>
                    <a:pt x="0" y="67"/>
                  </a:lnTo>
                  <a:lnTo>
                    <a:pt x="1" y="69"/>
                  </a:lnTo>
                  <a:lnTo>
                    <a:pt x="2" y="70"/>
                  </a:lnTo>
                  <a:lnTo>
                    <a:pt x="3" y="72"/>
                  </a:lnTo>
                  <a:lnTo>
                    <a:pt x="4" y="72"/>
                  </a:lnTo>
                  <a:lnTo>
                    <a:pt x="6" y="72"/>
                  </a:lnTo>
                  <a:lnTo>
                    <a:pt x="8" y="71"/>
                  </a:lnTo>
                  <a:lnTo>
                    <a:pt x="9" y="70"/>
                  </a:lnTo>
                  <a:lnTo>
                    <a:pt x="9" y="70"/>
                  </a:lnTo>
                  <a:lnTo>
                    <a:pt x="19" y="53"/>
                  </a:lnTo>
                  <a:lnTo>
                    <a:pt x="29" y="38"/>
                  </a:lnTo>
                  <a:lnTo>
                    <a:pt x="40" y="23"/>
                  </a:lnTo>
                  <a:lnTo>
                    <a:pt x="54" y="9"/>
                  </a:lnTo>
                  <a:lnTo>
                    <a:pt x="54" y="9"/>
                  </a:lnTo>
                  <a:lnTo>
                    <a:pt x="55" y="7"/>
                  </a:lnTo>
                  <a:lnTo>
                    <a:pt x="55" y="6"/>
                  </a:lnTo>
                  <a:lnTo>
                    <a:pt x="55" y="4"/>
                  </a:lnTo>
                  <a:lnTo>
                    <a:pt x="54" y="2"/>
                  </a:lnTo>
                  <a:lnTo>
                    <a:pt x="52" y="1"/>
                  </a:lnTo>
                  <a:lnTo>
                    <a:pt x="51" y="0"/>
                  </a:lnTo>
                  <a:lnTo>
                    <a:pt x="49" y="1"/>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29" name="chenying0907 282"/>
            <p:cNvSpPr/>
            <p:nvPr/>
          </p:nvSpPr>
          <p:spPr bwMode="auto">
            <a:xfrm>
              <a:off x="6181726" y="3694113"/>
              <a:ext cx="28575" cy="39688"/>
            </a:xfrm>
            <a:custGeom>
              <a:avLst/>
              <a:gdLst/>
              <a:ahLst/>
              <a:cxnLst>
                <a:cxn ang="0">
                  <a:pos x="47" y="1"/>
                </a:cxn>
                <a:cxn ang="0">
                  <a:pos x="47" y="1"/>
                </a:cxn>
                <a:cxn ang="0">
                  <a:pos x="39" y="7"/>
                </a:cxn>
                <a:cxn ang="0">
                  <a:pos x="32" y="14"/>
                </a:cxn>
                <a:cxn ang="0">
                  <a:pos x="25" y="22"/>
                </a:cxn>
                <a:cxn ang="0">
                  <a:pos x="19" y="32"/>
                </a:cxn>
                <a:cxn ang="0">
                  <a:pos x="12" y="40"/>
                </a:cxn>
                <a:cxn ang="0">
                  <a:pos x="7" y="49"/>
                </a:cxn>
                <a:cxn ang="0">
                  <a:pos x="3" y="60"/>
                </a:cxn>
                <a:cxn ang="0">
                  <a:pos x="0" y="69"/>
                </a:cxn>
                <a:cxn ang="0">
                  <a:pos x="0" y="69"/>
                </a:cxn>
                <a:cxn ang="0">
                  <a:pos x="0" y="71"/>
                </a:cxn>
                <a:cxn ang="0">
                  <a:pos x="1" y="73"/>
                </a:cxn>
                <a:cxn ang="0">
                  <a:pos x="2" y="74"/>
                </a:cxn>
                <a:cxn ang="0">
                  <a:pos x="4" y="75"/>
                </a:cxn>
                <a:cxn ang="0">
                  <a:pos x="5" y="75"/>
                </a:cxn>
                <a:cxn ang="0">
                  <a:pos x="7" y="74"/>
                </a:cxn>
                <a:cxn ang="0">
                  <a:pos x="8" y="73"/>
                </a:cxn>
                <a:cxn ang="0">
                  <a:pos x="9" y="71"/>
                </a:cxn>
                <a:cxn ang="0">
                  <a:pos x="9" y="71"/>
                </a:cxn>
                <a:cxn ang="0">
                  <a:pos x="12" y="63"/>
                </a:cxn>
                <a:cxn ang="0">
                  <a:pos x="16" y="54"/>
                </a:cxn>
                <a:cxn ang="0">
                  <a:pos x="21" y="45"/>
                </a:cxn>
                <a:cxn ang="0">
                  <a:pos x="27" y="36"/>
                </a:cxn>
                <a:cxn ang="0">
                  <a:pos x="33" y="28"/>
                </a:cxn>
                <a:cxn ang="0">
                  <a:pos x="39" y="20"/>
                </a:cxn>
                <a:cxn ang="0">
                  <a:pos x="54" y="7"/>
                </a:cxn>
                <a:cxn ang="0">
                  <a:pos x="54" y="7"/>
                </a:cxn>
                <a:cxn ang="0">
                  <a:pos x="55" y="6"/>
                </a:cxn>
                <a:cxn ang="0">
                  <a:pos x="55" y="4"/>
                </a:cxn>
                <a:cxn ang="0">
                  <a:pos x="55" y="3"/>
                </a:cxn>
                <a:cxn ang="0">
                  <a:pos x="54" y="1"/>
                </a:cxn>
                <a:cxn ang="0">
                  <a:pos x="51" y="0"/>
                </a:cxn>
                <a:cxn ang="0">
                  <a:pos x="49" y="0"/>
                </a:cxn>
                <a:cxn ang="0">
                  <a:pos x="47" y="1"/>
                </a:cxn>
                <a:cxn ang="0">
                  <a:pos x="47" y="1"/>
                </a:cxn>
              </a:cxnLst>
              <a:rect l="0" t="0" r="r" b="b"/>
              <a:pathLst>
                <a:path w="55" h="75">
                  <a:moveTo>
                    <a:pt x="47" y="1"/>
                  </a:moveTo>
                  <a:lnTo>
                    <a:pt x="47" y="1"/>
                  </a:lnTo>
                  <a:lnTo>
                    <a:pt x="39" y="7"/>
                  </a:lnTo>
                  <a:lnTo>
                    <a:pt x="32" y="14"/>
                  </a:lnTo>
                  <a:lnTo>
                    <a:pt x="25" y="22"/>
                  </a:lnTo>
                  <a:lnTo>
                    <a:pt x="19" y="32"/>
                  </a:lnTo>
                  <a:lnTo>
                    <a:pt x="12" y="40"/>
                  </a:lnTo>
                  <a:lnTo>
                    <a:pt x="7" y="49"/>
                  </a:lnTo>
                  <a:lnTo>
                    <a:pt x="3" y="60"/>
                  </a:lnTo>
                  <a:lnTo>
                    <a:pt x="0" y="69"/>
                  </a:lnTo>
                  <a:lnTo>
                    <a:pt x="0" y="69"/>
                  </a:lnTo>
                  <a:lnTo>
                    <a:pt x="0" y="71"/>
                  </a:lnTo>
                  <a:lnTo>
                    <a:pt x="1" y="73"/>
                  </a:lnTo>
                  <a:lnTo>
                    <a:pt x="2" y="74"/>
                  </a:lnTo>
                  <a:lnTo>
                    <a:pt x="4" y="75"/>
                  </a:lnTo>
                  <a:lnTo>
                    <a:pt x="5" y="75"/>
                  </a:lnTo>
                  <a:lnTo>
                    <a:pt x="7" y="74"/>
                  </a:lnTo>
                  <a:lnTo>
                    <a:pt x="8" y="73"/>
                  </a:lnTo>
                  <a:lnTo>
                    <a:pt x="9" y="71"/>
                  </a:lnTo>
                  <a:lnTo>
                    <a:pt x="9" y="71"/>
                  </a:lnTo>
                  <a:lnTo>
                    <a:pt x="12" y="63"/>
                  </a:lnTo>
                  <a:lnTo>
                    <a:pt x="16" y="54"/>
                  </a:lnTo>
                  <a:lnTo>
                    <a:pt x="21" y="45"/>
                  </a:lnTo>
                  <a:lnTo>
                    <a:pt x="27" y="36"/>
                  </a:lnTo>
                  <a:lnTo>
                    <a:pt x="33" y="28"/>
                  </a:lnTo>
                  <a:lnTo>
                    <a:pt x="39" y="20"/>
                  </a:lnTo>
                  <a:lnTo>
                    <a:pt x="54" y="7"/>
                  </a:lnTo>
                  <a:lnTo>
                    <a:pt x="54" y="7"/>
                  </a:lnTo>
                  <a:lnTo>
                    <a:pt x="55" y="6"/>
                  </a:lnTo>
                  <a:lnTo>
                    <a:pt x="55" y="4"/>
                  </a:lnTo>
                  <a:lnTo>
                    <a:pt x="55" y="3"/>
                  </a:lnTo>
                  <a:lnTo>
                    <a:pt x="54" y="1"/>
                  </a:lnTo>
                  <a:lnTo>
                    <a:pt x="51"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30" name="chenying0907 283"/>
            <p:cNvSpPr/>
            <p:nvPr/>
          </p:nvSpPr>
          <p:spPr bwMode="auto">
            <a:xfrm>
              <a:off x="6210301" y="3708401"/>
              <a:ext cx="22225" cy="30163"/>
            </a:xfrm>
            <a:custGeom>
              <a:avLst/>
              <a:gdLst/>
              <a:ahLst/>
              <a:cxnLst>
                <a:cxn ang="0">
                  <a:pos x="34" y="1"/>
                </a:cxn>
                <a:cxn ang="0">
                  <a:pos x="34" y="1"/>
                </a:cxn>
                <a:cxn ang="0">
                  <a:pos x="24" y="11"/>
                </a:cxn>
                <a:cxn ang="0">
                  <a:pos x="13" y="23"/>
                </a:cxn>
                <a:cxn ang="0">
                  <a:pos x="9" y="30"/>
                </a:cxn>
                <a:cxn ang="0">
                  <a:pos x="5" y="36"/>
                </a:cxn>
                <a:cxn ang="0">
                  <a:pos x="2" y="43"/>
                </a:cxn>
                <a:cxn ang="0">
                  <a:pos x="0" y="50"/>
                </a:cxn>
                <a:cxn ang="0">
                  <a:pos x="0" y="50"/>
                </a:cxn>
                <a:cxn ang="0">
                  <a:pos x="0" y="52"/>
                </a:cxn>
                <a:cxn ang="0">
                  <a:pos x="1" y="55"/>
                </a:cxn>
                <a:cxn ang="0">
                  <a:pos x="2" y="56"/>
                </a:cxn>
                <a:cxn ang="0">
                  <a:pos x="3" y="57"/>
                </a:cxn>
                <a:cxn ang="0">
                  <a:pos x="5" y="57"/>
                </a:cxn>
                <a:cxn ang="0">
                  <a:pos x="7" y="56"/>
                </a:cxn>
                <a:cxn ang="0">
                  <a:pos x="8" y="55"/>
                </a:cxn>
                <a:cxn ang="0">
                  <a:pos x="9" y="53"/>
                </a:cxn>
                <a:cxn ang="0">
                  <a:pos x="9" y="53"/>
                </a:cxn>
                <a:cxn ang="0">
                  <a:pos x="11" y="46"/>
                </a:cxn>
                <a:cxn ang="0">
                  <a:pos x="14" y="40"/>
                </a:cxn>
                <a:cxn ang="0">
                  <a:pos x="22" y="28"/>
                </a:cxn>
                <a:cxn ang="0">
                  <a:pos x="31" y="17"/>
                </a:cxn>
                <a:cxn ang="0">
                  <a:pos x="41" y="8"/>
                </a:cxn>
                <a:cxn ang="0">
                  <a:pos x="41" y="8"/>
                </a:cxn>
                <a:cxn ang="0">
                  <a:pos x="42" y="6"/>
                </a:cxn>
                <a:cxn ang="0">
                  <a:pos x="42" y="5"/>
                </a:cxn>
                <a:cxn ang="0">
                  <a:pos x="42" y="3"/>
                </a:cxn>
                <a:cxn ang="0">
                  <a:pos x="41" y="2"/>
                </a:cxn>
                <a:cxn ang="0">
                  <a:pos x="38" y="0"/>
                </a:cxn>
                <a:cxn ang="0">
                  <a:pos x="36" y="0"/>
                </a:cxn>
                <a:cxn ang="0">
                  <a:pos x="34" y="1"/>
                </a:cxn>
                <a:cxn ang="0">
                  <a:pos x="34" y="1"/>
                </a:cxn>
              </a:cxnLst>
              <a:rect l="0" t="0" r="r" b="b"/>
              <a:pathLst>
                <a:path w="42" h="57">
                  <a:moveTo>
                    <a:pt x="34" y="1"/>
                  </a:moveTo>
                  <a:lnTo>
                    <a:pt x="34" y="1"/>
                  </a:lnTo>
                  <a:lnTo>
                    <a:pt x="24" y="11"/>
                  </a:lnTo>
                  <a:lnTo>
                    <a:pt x="13" y="23"/>
                  </a:lnTo>
                  <a:lnTo>
                    <a:pt x="9" y="30"/>
                  </a:lnTo>
                  <a:lnTo>
                    <a:pt x="5" y="36"/>
                  </a:lnTo>
                  <a:lnTo>
                    <a:pt x="2" y="43"/>
                  </a:lnTo>
                  <a:lnTo>
                    <a:pt x="0" y="50"/>
                  </a:lnTo>
                  <a:lnTo>
                    <a:pt x="0" y="50"/>
                  </a:lnTo>
                  <a:lnTo>
                    <a:pt x="0" y="52"/>
                  </a:lnTo>
                  <a:lnTo>
                    <a:pt x="1" y="55"/>
                  </a:lnTo>
                  <a:lnTo>
                    <a:pt x="2" y="56"/>
                  </a:lnTo>
                  <a:lnTo>
                    <a:pt x="3" y="57"/>
                  </a:lnTo>
                  <a:lnTo>
                    <a:pt x="5" y="57"/>
                  </a:lnTo>
                  <a:lnTo>
                    <a:pt x="7" y="56"/>
                  </a:lnTo>
                  <a:lnTo>
                    <a:pt x="8" y="55"/>
                  </a:lnTo>
                  <a:lnTo>
                    <a:pt x="9" y="53"/>
                  </a:lnTo>
                  <a:lnTo>
                    <a:pt x="9" y="53"/>
                  </a:lnTo>
                  <a:lnTo>
                    <a:pt x="11" y="46"/>
                  </a:lnTo>
                  <a:lnTo>
                    <a:pt x="14" y="40"/>
                  </a:lnTo>
                  <a:lnTo>
                    <a:pt x="22" y="28"/>
                  </a:lnTo>
                  <a:lnTo>
                    <a:pt x="31" y="17"/>
                  </a:lnTo>
                  <a:lnTo>
                    <a:pt x="41" y="8"/>
                  </a:lnTo>
                  <a:lnTo>
                    <a:pt x="41" y="8"/>
                  </a:lnTo>
                  <a:lnTo>
                    <a:pt x="42" y="6"/>
                  </a:lnTo>
                  <a:lnTo>
                    <a:pt x="42" y="5"/>
                  </a:lnTo>
                  <a:lnTo>
                    <a:pt x="42" y="3"/>
                  </a:lnTo>
                  <a:lnTo>
                    <a:pt x="41" y="2"/>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31" name="chenying0907 284"/>
            <p:cNvSpPr/>
            <p:nvPr/>
          </p:nvSpPr>
          <p:spPr bwMode="auto">
            <a:xfrm>
              <a:off x="6245226" y="3708401"/>
              <a:ext cx="25400" cy="36513"/>
            </a:xfrm>
            <a:custGeom>
              <a:avLst/>
              <a:gdLst/>
              <a:ahLst/>
              <a:cxnLst>
                <a:cxn ang="0">
                  <a:pos x="40" y="3"/>
                </a:cxn>
                <a:cxn ang="0">
                  <a:pos x="40" y="3"/>
                </a:cxn>
                <a:cxn ang="0">
                  <a:pos x="37" y="11"/>
                </a:cxn>
                <a:cxn ang="0">
                  <a:pos x="32" y="18"/>
                </a:cxn>
                <a:cxn ang="0">
                  <a:pos x="22" y="33"/>
                </a:cxn>
                <a:cxn ang="0">
                  <a:pos x="11" y="47"/>
                </a:cxn>
                <a:cxn ang="0">
                  <a:pos x="1" y="62"/>
                </a:cxn>
                <a:cxn ang="0">
                  <a:pos x="1" y="62"/>
                </a:cxn>
                <a:cxn ang="0">
                  <a:pos x="0" y="63"/>
                </a:cxn>
                <a:cxn ang="0">
                  <a:pos x="0" y="65"/>
                </a:cxn>
                <a:cxn ang="0">
                  <a:pos x="1" y="67"/>
                </a:cxn>
                <a:cxn ang="0">
                  <a:pos x="2" y="68"/>
                </a:cxn>
                <a:cxn ang="0">
                  <a:pos x="4" y="68"/>
                </a:cxn>
                <a:cxn ang="0">
                  <a:pos x="5" y="68"/>
                </a:cxn>
                <a:cxn ang="0">
                  <a:pos x="7" y="68"/>
                </a:cxn>
                <a:cxn ang="0">
                  <a:pos x="8" y="66"/>
                </a:cxn>
                <a:cxn ang="0">
                  <a:pos x="8" y="66"/>
                </a:cxn>
                <a:cxn ang="0">
                  <a:pos x="20" y="51"/>
                </a:cxn>
                <a:cxn ang="0">
                  <a:pos x="31" y="37"/>
                </a:cxn>
                <a:cxn ang="0">
                  <a:pos x="42" y="21"/>
                </a:cxn>
                <a:cxn ang="0">
                  <a:pos x="46" y="14"/>
                </a:cxn>
                <a:cxn ang="0">
                  <a:pos x="50" y="6"/>
                </a:cxn>
                <a:cxn ang="0">
                  <a:pos x="50" y="6"/>
                </a:cxn>
                <a:cxn ang="0">
                  <a:pos x="50" y="4"/>
                </a:cxn>
                <a:cxn ang="0">
                  <a:pos x="50" y="2"/>
                </a:cxn>
                <a:cxn ang="0">
                  <a:pos x="49" y="1"/>
                </a:cxn>
                <a:cxn ang="0">
                  <a:pos x="47" y="0"/>
                </a:cxn>
                <a:cxn ang="0">
                  <a:pos x="44" y="1"/>
                </a:cxn>
                <a:cxn ang="0">
                  <a:pos x="42" y="2"/>
                </a:cxn>
                <a:cxn ang="0">
                  <a:pos x="40" y="3"/>
                </a:cxn>
                <a:cxn ang="0">
                  <a:pos x="40" y="3"/>
                </a:cxn>
              </a:cxnLst>
              <a:rect l="0" t="0" r="r" b="b"/>
              <a:pathLst>
                <a:path w="50" h="68">
                  <a:moveTo>
                    <a:pt x="40" y="3"/>
                  </a:moveTo>
                  <a:lnTo>
                    <a:pt x="40" y="3"/>
                  </a:lnTo>
                  <a:lnTo>
                    <a:pt x="37" y="11"/>
                  </a:lnTo>
                  <a:lnTo>
                    <a:pt x="32" y="18"/>
                  </a:lnTo>
                  <a:lnTo>
                    <a:pt x="22" y="33"/>
                  </a:lnTo>
                  <a:lnTo>
                    <a:pt x="11" y="47"/>
                  </a:lnTo>
                  <a:lnTo>
                    <a:pt x="1" y="62"/>
                  </a:lnTo>
                  <a:lnTo>
                    <a:pt x="1" y="62"/>
                  </a:lnTo>
                  <a:lnTo>
                    <a:pt x="0" y="63"/>
                  </a:lnTo>
                  <a:lnTo>
                    <a:pt x="0" y="65"/>
                  </a:lnTo>
                  <a:lnTo>
                    <a:pt x="1" y="67"/>
                  </a:lnTo>
                  <a:lnTo>
                    <a:pt x="2" y="68"/>
                  </a:lnTo>
                  <a:lnTo>
                    <a:pt x="4" y="68"/>
                  </a:lnTo>
                  <a:lnTo>
                    <a:pt x="5" y="68"/>
                  </a:lnTo>
                  <a:lnTo>
                    <a:pt x="7" y="68"/>
                  </a:lnTo>
                  <a:lnTo>
                    <a:pt x="8" y="66"/>
                  </a:lnTo>
                  <a:lnTo>
                    <a:pt x="8" y="66"/>
                  </a:lnTo>
                  <a:lnTo>
                    <a:pt x="20" y="51"/>
                  </a:lnTo>
                  <a:lnTo>
                    <a:pt x="31" y="37"/>
                  </a:lnTo>
                  <a:lnTo>
                    <a:pt x="42" y="21"/>
                  </a:lnTo>
                  <a:lnTo>
                    <a:pt x="46" y="14"/>
                  </a:lnTo>
                  <a:lnTo>
                    <a:pt x="50" y="6"/>
                  </a:lnTo>
                  <a:lnTo>
                    <a:pt x="50" y="6"/>
                  </a:lnTo>
                  <a:lnTo>
                    <a:pt x="50" y="4"/>
                  </a:lnTo>
                  <a:lnTo>
                    <a:pt x="50" y="2"/>
                  </a:lnTo>
                  <a:lnTo>
                    <a:pt x="49" y="1"/>
                  </a:lnTo>
                  <a:lnTo>
                    <a:pt x="47" y="0"/>
                  </a:lnTo>
                  <a:lnTo>
                    <a:pt x="44" y="1"/>
                  </a:lnTo>
                  <a:lnTo>
                    <a:pt x="42" y="2"/>
                  </a:lnTo>
                  <a:lnTo>
                    <a:pt x="40" y="3"/>
                  </a:lnTo>
                  <a:lnTo>
                    <a:pt x="40"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32" name="chenying0907 285"/>
            <p:cNvSpPr/>
            <p:nvPr/>
          </p:nvSpPr>
          <p:spPr bwMode="auto">
            <a:xfrm>
              <a:off x="6278563" y="3711576"/>
              <a:ext cx="20638" cy="31750"/>
            </a:xfrm>
            <a:custGeom>
              <a:avLst/>
              <a:gdLst/>
              <a:ahLst/>
              <a:cxnLst>
                <a:cxn ang="0">
                  <a:pos x="28" y="4"/>
                </a:cxn>
                <a:cxn ang="0">
                  <a:pos x="28" y="4"/>
                </a:cxn>
                <a:cxn ang="0">
                  <a:pos x="28" y="8"/>
                </a:cxn>
                <a:cxn ang="0">
                  <a:pos x="26" y="12"/>
                </a:cxn>
                <a:cxn ang="0">
                  <a:pos x="22" y="19"/>
                </a:cxn>
                <a:cxn ang="0">
                  <a:pos x="22" y="19"/>
                </a:cxn>
                <a:cxn ang="0">
                  <a:pos x="17" y="24"/>
                </a:cxn>
                <a:cxn ang="0">
                  <a:pos x="15" y="26"/>
                </a:cxn>
                <a:cxn ang="0">
                  <a:pos x="13" y="28"/>
                </a:cxn>
                <a:cxn ang="0">
                  <a:pos x="13" y="28"/>
                </a:cxn>
                <a:cxn ang="0">
                  <a:pos x="6" y="41"/>
                </a:cxn>
                <a:cxn ang="0">
                  <a:pos x="2" y="48"/>
                </a:cxn>
                <a:cxn ang="0">
                  <a:pos x="0" y="55"/>
                </a:cxn>
                <a:cxn ang="0">
                  <a:pos x="0" y="55"/>
                </a:cxn>
                <a:cxn ang="0">
                  <a:pos x="0" y="57"/>
                </a:cxn>
                <a:cxn ang="0">
                  <a:pos x="1" y="59"/>
                </a:cxn>
                <a:cxn ang="0">
                  <a:pos x="2" y="60"/>
                </a:cxn>
                <a:cxn ang="0">
                  <a:pos x="3" y="61"/>
                </a:cxn>
                <a:cxn ang="0">
                  <a:pos x="6" y="61"/>
                </a:cxn>
                <a:cxn ang="0">
                  <a:pos x="8" y="61"/>
                </a:cxn>
                <a:cxn ang="0">
                  <a:pos x="9" y="60"/>
                </a:cxn>
                <a:cxn ang="0">
                  <a:pos x="10" y="58"/>
                </a:cxn>
                <a:cxn ang="0">
                  <a:pos x="10" y="58"/>
                </a:cxn>
                <a:cxn ang="0">
                  <a:pos x="13" y="50"/>
                </a:cxn>
                <a:cxn ang="0">
                  <a:pos x="16" y="42"/>
                </a:cxn>
                <a:cxn ang="0">
                  <a:pos x="21" y="35"/>
                </a:cxn>
                <a:cxn ang="0">
                  <a:pos x="26" y="29"/>
                </a:cxn>
                <a:cxn ang="0">
                  <a:pos x="26" y="29"/>
                </a:cxn>
                <a:cxn ang="0">
                  <a:pos x="30" y="23"/>
                </a:cxn>
                <a:cxn ang="0">
                  <a:pos x="35" y="17"/>
                </a:cxn>
                <a:cxn ang="0">
                  <a:pos x="37" y="11"/>
                </a:cxn>
                <a:cxn ang="0">
                  <a:pos x="39" y="4"/>
                </a:cxn>
                <a:cxn ang="0">
                  <a:pos x="39" y="4"/>
                </a:cxn>
                <a:cxn ang="0">
                  <a:pos x="38" y="2"/>
                </a:cxn>
                <a:cxn ang="0">
                  <a:pos x="37" y="1"/>
                </a:cxn>
                <a:cxn ang="0">
                  <a:pos x="36" y="0"/>
                </a:cxn>
                <a:cxn ang="0">
                  <a:pos x="33" y="0"/>
                </a:cxn>
                <a:cxn ang="0">
                  <a:pos x="30" y="1"/>
                </a:cxn>
                <a:cxn ang="0">
                  <a:pos x="29" y="2"/>
                </a:cxn>
                <a:cxn ang="0">
                  <a:pos x="28" y="4"/>
                </a:cxn>
                <a:cxn ang="0">
                  <a:pos x="28" y="4"/>
                </a:cxn>
              </a:cxnLst>
              <a:rect l="0" t="0" r="r" b="b"/>
              <a:pathLst>
                <a:path w="39" h="61">
                  <a:moveTo>
                    <a:pt x="28" y="4"/>
                  </a:moveTo>
                  <a:lnTo>
                    <a:pt x="28" y="4"/>
                  </a:lnTo>
                  <a:lnTo>
                    <a:pt x="28" y="8"/>
                  </a:lnTo>
                  <a:lnTo>
                    <a:pt x="26" y="12"/>
                  </a:lnTo>
                  <a:lnTo>
                    <a:pt x="22" y="19"/>
                  </a:lnTo>
                  <a:lnTo>
                    <a:pt x="22" y="19"/>
                  </a:lnTo>
                  <a:lnTo>
                    <a:pt x="17" y="24"/>
                  </a:lnTo>
                  <a:lnTo>
                    <a:pt x="15" y="26"/>
                  </a:lnTo>
                  <a:lnTo>
                    <a:pt x="13" y="28"/>
                  </a:lnTo>
                  <a:lnTo>
                    <a:pt x="13" y="28"/>
                  </a:lnTo>
                  <a:lnTo>
                    <a:pt x="6" y="41"/>
                  </a:lnTo>
                  <a:lnTo>
                    <a:pt x="2" y="48"/>
                  </a:lnTo>
                  <a:lnTo>
                    <a:pt x="0" y="55"/>
                  </a:lnTo>
                  <a:lnTo>
                    <a:pt x="0" y="55"/>
                  </a:lnTo>
                  <a:lnTo>
                    <a:pt x="0" y="57"/>
                  </a:lnTo>
                  <a:lnTo>
                    <a:pt x="1" y="59"/>
                  </a:lnTo>
                  <a:lnTo>
                    <a:pt x="2" y="60"/>
                  </a:lnTo>
                  <a:lnTo>
                    <a:pt x="3" y="61"/>
                  </a:lnTo>
                  <a:lnTo>
                    <a:pt x="6" y="61"/>
                  </a:lnTo>
                  <a:lnTo>
                    <a:pt x="8" y="61"/>
                  </a:lnTo>
                  <a:lnTo>
                    <a:pt x="9" y="60"/>
                  </a:lnTo>
                  <a:lnTo>
                    <a:pt x="10" y="58"/>
                  </a:lnTo>
                  <a:lnTo>
                    <a:pt x="10" y="58"/>
                  </a:lnTo>
                  <a:lnTo>
                    <a:pt x="13" y="50"/>
                  </a:lnTo>
                  <a:lnTo>
                    <a:pt x="16" y="42"/>
                  </a:lnTo>
                  <a:lnTo>
                    <a:pt x="21" y="35"/>
                  </a:lnTo>
                  <a:lnTo>
                    <a:pt x="26" y="29"/>
                  </a:lnTo>
                  <a:lnTo>
                    <a:pt x="26" y="29"/>
                  </a:lnTo>
                  <a:lnTo>
                    <a:pt x="30" y="23"/>
                  </a:lnTo>
                  <a:lnTo>
                    <a:pt x="35" y="17"/>
                  </a:lnTo>
                  <a:lnTo>
                    <a:pt x="37" y="11"/>
                  </a:lnTo>
                  <a:lnTo>
                    <a:pt x="39" y="4"/>
                  </a:lnTo>
                  <a:lnTo>
                    <a:pt x="39" y="4"/>
                  </a:lnTo>
                  <a:lnTo>
                    <a:pt x="38" y="2"/>
                  </a:lnTo>
                  <a:lnTo>
                    <a:pt x="37" y="1"/>
                  </a:lnTo>
                  <a:lnTo>
                    <a:pt x="36" y="0"/>
                  </a:lnTo>
                  <a:lnTo>
                    <a:pt x="33" y="0"/>
                  </a:lnTo>
                  <a:lnTo>
                    <a:pt x="30" y="1"/>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33" name="chenying0907 286"/>
            <p:cNvSpPr/>
            <p:nvPr/>
          </p:nvSpPr>
          <p:spPr bwMode="auto">
            <a:xfrm>
              <a:off x="6307138" y="3713163"/>
              <a:ext cx="11113" cy="25400"/>
            </a:xfrm>
            <a:custGeom>
              <a:avLst/>
              <a:gdLst/>
              <a:ahLst/>
              <a:cxnLst>
                <a:cxn ang="0">
                  <a:pos x="13" y="4"/>
                </a:cxn>
                <a:cxn ang="0">
                  <a:pos x="13" y="4"/>
                </a:cxn>
                <a:cxn ang="0">
                  <a:pos x="12" y="14"/>
                </a:cxn>
                <a:cxn ang="0">
                  <a:pos x="9" y="25"/>
                </a:cxn>
                <a:cxn ang="0">
                  <a:pos x="1" y="43"/>
                </a:cxn>
                <a:cxn ang="0">
                  <a:pos x="1" y="43"/>
                </a:cxn>
                <a:cxn ang="0">
                  <a:pos x="0" y="45"/>
                </a:cxn>
                <a:cxn ang="0">
                  <a:pos x="1" y="48"/>
                </a:cxn>
                <a:cxn ang="0">
                  <a:pos x="2" y="49"/>
                </a:cxn>
                <a:cxn ang="0">
                  <a:pos x="4" y="50"/>
                </a:cxn>
                <a:cxn ang="0">
                  <a:pos x="7" y="49"/>
                </a:cxn>
                <a:cxn ang="0">
                  <a:pos x="10" y="48"/>
                </a:cxn>
                <a:cxn ang="0">
                  <a:pos x="11" y="46"/>
                </a:cxn>
                <a:cxn ang="0">
                  <a:pos x="11" y="46"/>
                </a:cxn>
                <a:cxn ang="0">
                  <a:pos x="18" y="26"/>
                </a:cxn>
                <a:cxn ang="0">
                  <a:pos x="21" y="15"/>
                </a:cxn>
                <a:cxn ang="0">
                  <a:pos x="22" y="4"/>
                </a:cxn>
                <a:cxn ang="0">
                  <a:pos x="22" y="4"/>
                </a:cxn>
                <a:cxn ang="0">
                  <a:pos x="22" y="2"/>
                </a:cxn>
                <a:cxn ang="0">
                  <a:pos x="21" y="1"/>
                </a:cxn>
                <a:cxn ang="0">
                  <a:pos x="20" y="0"/>
                </a:cxn>
                <a:cxn ang="0">
                  <a:pos x="18" y="0"/>
                </a:cxn>
                <a:cxn ang="0">
                  <a:pos x="16" y="0"/>
                </a:cxn>
                <a:cxn ang="0">
                  <a:pos x="15" y="1"/>
                </a:cxn>
                <a:cxn ang="0">
                  <a:pos x="14" y="2"/>
                </a:cxn>
                <a:cxn ang="0">
                  <a:pos x="13" y="4"/>
                </a:cxn>
                <a:cxn ang="0">
                  <a:pos x="13" y="4"/>
                </a:cxn>
              </a:cxnLst>
              <a:rect l="0" t="0" r="r" b="b"/>
              <a:pathLst>
                <a:path w="22" h="50">
                  <a:moveTo>
                    <a:pt x="13" y="4"/>
                  </a:moveTo>
                  <a:lnTo>
                    <a:pt x="13" y="4"/>
                  </a:lnTo>
                  <a:lnTo>
                    <a:pt x="12" y="14"/>
                  </a:lnTo>
                  <a:lnTo>
                    <a:pt x="9" y="25"/>
                  </a:lnTo>
                  <a:lnTo>
                    <a:pt x="1" y="43"/>
                  </a:lnTo>
                  <a:lnTo>
                    <a:pt x="1" y="43"/>
                  </a:lnTo>
                  <a:lnTo>
                    <a:pt x="0" y="45"/>
                  </a:lnTo>
                  <a:lnTo>
                    <a:pt x="1" y="48"/>
                  </a:lnTo>
                  <a:lnTo>
                    <a:pt x="2" y="49"/>
                  </a:lnTo>
                  <a:lnTo>
                    <a:pt x="4" y="50"/>
                  </a:lnTo>
                  <a:lnTo>
                    <a:pt x="7" y="49"/>
                  </a:lnTo>
                  <a:lnTo>
                    <a:pt x="10" y="48"/>
                  </a:lnTo>
                  <a:lnTo>
                    <a:pt x="11" y="46"/>
                  </a:lnTo>
                  <a:lnTo>
                    <a:pt x="11" y="46"/>
                  </a:lnTo>
                  <a:lnTo>
                    <a:pt x="18" y="26"/>
                  </a:lnTo>
                  <a:lnTo>
                    <a:pt x="21" y="15"/>
                  </a:lnTo>
                  <a:lnTo>
                    <a:pt x="22" y="4"/>
                  </a:lnTo>
                  <a:lnTo>
                    <a:pt x="22" y="4"/>
                  </a:lnTo>
                  <a:lnTo>
                    <a:pt x="22" y="2"/>
                  </a:lnTo>
                  <a:lnTo>
                    <a:pt x="21" y="1"/>
                  </a:lnTo>
                  <a:lnTo>
                    <a:pt x="20" y="0"/>
                  </a:lnTo>
                  <a:lnTo>
                    <a:pt x="18" y="0"/>
                  </a:lnTo>
                  <a:lnTo>
                    <a:pt x="16" y="0"/>
                  </a:lnTo>
                  <a:lnTo>
                    <a:pt x="15" y="1"/>
                  </a:lnTo>
                  <a:lnTo>
                    <a:pt x="14" y="2"/>
                  </a:lnTo>
                  <a:lnTo>
                    <a:pt x="13" y="4"/>
                  </a:lnTo>
                  <a:lnTo>
                    <a:pt x="13" y="4"/>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34" name="chenying0907 287"/>
            <p:cNvSpPr/>
            <p:nvPr/>
          </p:nvSpPr>
          <p:spPr bwMode="auto">
            <a:xfrm>
              <a:off x="6424613" y="3367088"/>
              <a:ext cx="34925" cy="30163"/>
            </a:xfrm>
            <a:custGeom>
              <a:avLst/>
              <a:gdLst/>
              <a:ahLst/>
              <a:cxnLst>
                <a:cxn ang="0">
                  <a:pos x="59" y="1"/>
                </a:cxn>
                <a:cxn ang="0">
                  <a:pos x="59" y="1"/>
                </a:cxn>
                <a:cxn ang="0">
                  <a:pos x="53" y="5"/>
                </a:cxn>
                <a:cxn ang="0">
                  <a:pos x="51" y="7"/>
                </a:cxn>
                <a:cxn ang="0">
                  <a:pos x="49" y="9"/>
                </a:cxn>
                <a:cxn ang="0">
                  <a:pos x="49" y="9"/>
                </a:cxn>
                <a:cxn ang="0">
                  <a:pos x="39" y="20"/>
                </a:cxn>
                <a:cxn ang="0">
                  <a:pos x="28" y="28"/>
                </a:cxn>
                <a:cxn ang="0">
                  <a:pos x="28" y="28"/>
                </a:cxn>
                <a:cxn ang="0">
                  <a:pos x="15" y="39"/>
                </a:cxn>
                <a:cxn ang="0">
                  <a:pos x="7" y="44"/>
                </a:cxn>
                <a:cxn ang="0">
                  <a:pos x="1" y="51"/>
                </a:cxn>
                <a:cxn ang="0">
                  <a:pos x="1" y="51"/>
                </a:cxn>
                <a:cxn ang="0">
                  <a:pos x="1" y="53"/>
                </a:cxn>
                <a:cxn ang="0">
                  <a:pos x="0" y="55"/>
                </a:cxn>
                <a:cxn ang="0">
                  <a:pos x="2" y="58"/>
                </a:cxn>
                <a:cxn ang="0">
                  <a:pos x="3" y="59"/>
                </a:cxn>
                <a:cxn ang="0">
                  <a:pos x="5" y="59"/>
                </a:cxn>
                <a:cxn ang="0">
                  <a:pos x="6" y="59"/>
                </a:cxn>
                <a:cxn ang="0">
                  <a:pos x="8" y="58"/>
                </a:cxn>
                <a:cxn ang="0">
                  <a:pos x="8" y="58"/>
                </a:cxn>
                <a:cxn ang="0">
                  <a:pos x="15" y="51"/>
                </a:cxn>
                <a:cxn ang="0">
                  <a:pos x="22" y="45"/>
                </a:cxn>
                <a:cxn ang="0">
                  <a:pos x="30" y="40"/>
                </a:cxn>
                <a:cxn ang="0">
                  <a:pos x="36" y="34"/>
                </a:cxn>
                <a:cxn ang="0">
                  <a:pos x="36" y="34"/>
                </a:cxn>
                <a:cxn ang="0">
                  <a:pos x="51" y="21"/>
                </a:cxn>
                <a:cxn ang="0">
                  <a:pos x="65" y="8"/>
                </a:cxn>
                <a:cxn ang="0">
                  <a:pos x="65" y="8"/>
                </a:cxn>
                <a:cxn ang="0">
                  <a:pos x="66" y="6"/>
                </a:cxn>
                <a:cxn ang="0">
                  <a:pos x="66" y="4"/>
                </a:cxn>
                <a:cxn ang="0">
                  <a:pos x="66" y="3"/>
                </a:cxn>
                <a:cxn ang="0">
                  <a:pos x="65" y="1"/>
                </a:cxn>
                <a:cxn ang="0">
                  <a:pos x="64" y="0"/>
                </a:cxn>
                <a:cxn ang="0">
                  <a:pos x="62" y="0"/>
                </a:cxn>
                <a:cxn ang="0">
                  <a:pos x="60" y="0"/>
                </a:cxn>
                <a:cxn ang="0">
                  <a:pos x="59" y="1"/>
                </a:cxn>
                <a:cxn ang="0">
                  <a:pos x="59" y="1"/>
                </a:cxn>
              </a:cxnLst>
              <a:rect l="0" t="0" r="r" b="b"/>
              <a:pathLst>
                <a:path w="66" h="59">
                  <a:moveTo>
                    <a:pt x="59" y="1"/>
                  </a:moveTo>
                  <a:lnTo>
                    <a:pt x="59" y="1"/>
                  </a:lnTo>
                  <a:lnTo>
                    <a:pt x="53" y="5"/>
                  </a:lnTo>
                  <a:lnTo>
                    <a:pt x="51" y="7"/>
                  </a:lnTo>
                  <a:lnTo>
                    <a:pt x="49" y="9"/>
                  </a:lnTo>
                  <a:lnTo>
                    <a:pt x="49" y="9"/>
                  </a:lnTo>
                  <a:lnTo>
                    <a:pt x="39" y="20"/>
                  </a:lnTo>
                  <a:lnTo>
                    <a:pt x="28" y="28"/>
                  </a:lnTo>
                  <a:lnTo>
                    <a:pt x="28" y="28"/>
                  </a:lnTo>
                  <a:lnTo>
                    <a:pt x="15" y="39"/>
                  </a:lnTo>
                  <a:lnTo>
                    <a:pt x="7" y="44"/>
                  </a:lnTo>
                  <a:lnTo>
                    <a:pt x="1" y="51"/>
                  </a:lnTo>
                  <a:lnTo>
                    <a:pt x="1" y="51"/>
                  </a:lnTo>
                  <a:lnTo>
                    <a:pt x="1" y="53"/>
                  </a:lnTo>
                  <a:lnTo>
                    <a:pt x="0" y="55"/>
                  </a:lnTo>
                  <a:lnTo>
                    <a:pt x="2" y="58"/>
                  </a:lnTo>
                  <a:lnTo>
                    <a:pt x="3" y="59"/>
                  </a:lnTo>
                  <a:lnTo>
                    <a:pt x="5" y="59"/>
                  </a:lnTo>
                  <a:lnTo>
                    <a:pt x="6" y="59"/>
                  </a:lnTo>
                  <a:lnTo>
                    <a:pt x="8" y="58"/>
                  </a:lnTo>
                  <a:lnTo>
                    <a:pt x="8" y="58"/>
                  </a:lnTo>
                  <a:lnTo>
                    <a:pt x="15" y="51"/>
                  </a:lnTo>
                  <a:lnTo>
                    <a:pt x="22" y="45"/>
                  </a:lnTo>
                  <a:lnTo>
                    <a:pt x="30" y="40"/>
                  </a:lnTo>
                  <a:lnTo>
                    <a:pt x="36" y="34"/>
                  </a:lnTo>
                  <a:lnTo>
                    <a:pt x="36" y="34"/>
                  </a:lnTo>
                  <a:lnTo>
                    <a:pt x="51" y="21"/>
                  </a:lnTo>
                  <a:lnTo>
                    <a:pt x="65" y="8"/>
                  </a:lnTo>
                  <a:lnTo>
                    <a:pt x="65" y="8"/>
                  </a:lnTo>
                  <a:lnTo>
                    <a:pt x="66" y="6"/>
                  </a:lnTo>
                  <a:lnTo>
                    <a:pt x="66" y="4"/>
                  </a:lnTo>
                  <a:lnTo>
                    <a:pt x="66" y="3"/>
                  </a:lnTo>
                  <a:lnTo>
                    <a:pt x="65" y="1"/>
                  </a:lnTo>
                  <a:lnTo>
                    <a:pt x="64" y="0"/>
                  </a:lnTo>
                  <a:lnTo>
                    <a:pt x="62" y="0"/>
                  </a:lnTo>
                  <a:lnTo>
                    <a:pt x="60"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35" name="chenying0907 288"/>
            <p:cNvSpPr/>
            <p:nvPr/>
          </p:nvSpPr>
          <p:spPr bwMode="auto">
            <a:xfrm>
              <a:off x="6427788" y="3405188"/>
              <a:ext cx="34925" cy="30163"/>
            </a:xfrm>
            <a:custGeom>
              <a:avLst/>
              <a:gdLst/>
              <a:ahLst/>
              <a:cxnLst>
                <a:cxn ang="0">
                  <a:pos x="57" y="0"/>
                </a:cxn>
                <a:cxn ang="0">
                  <a:pos x="57" y="0"/>
                </a:cxn>
                <a:cxn ang="0">
                  <a:pos x="49" y="6"/>
                </a:cxn>
                <a:cxn ang="0">
                  <a:pos x="42" y="11"/>
                </a:cxn>
                <a:cxn ang="0">
                  <a:pos x="28" y="23"/>
                </a:cxn>
                <a:cxn ang="0">
                  <a:pos x="15" y="36"/>
                </a:cxn>
                <a:cxn ang="0">
                  <a:pos x="1" y="49"/>
                </a:cxn>
                <a:cxn ang="0">
                  <a:pos x="1" y="49"/>
                </a:cxn>
                <a:cxn ang="0">
                  <a:pos x="0" y="51"/>
                </a:cxn>
                <a:cxn ang="0">
                  <a:pos x="0" y="52"/>
                </a:cxn>
                <a:cxn ang="0">
                  <a:pos x="0" y="54"/>
                </a:cxn>
                <a:cxn ang="0">
                  <a:pos x="1" y="55"/>
                </a:cxn>
                <a:cxn ang="0">
                  <a:pos x="3" y="56"/>
                </a:cxn>
                <a:cxn ang="0">
                  <a:pos x="4" y="57"/>
                </a:cxn>
                <a:cxn ang="0">
                  <a:pos x="6" y="57"/>
                </a:cxn>
                <a:cxn ang="0">
                  <a:pos x="9" y="56"/>
                </a:cxn>
                <a:cxn ang="0">
                  <a:pos x="9" y="56"/>
                </a:cxn>
                <a:cxn ang="0">
                  <a:pos x="33" y="30"/>
                </a:cxn>
                <a:cxn ang="0">
                  <a:pos x="47" y="19"/>
                </a:cxn>
                <a:cxn ang="0">
                  <a:pos x="54" y="14"/>
                </a:cxn>
                <a:cxn ang="0">
                  <a:pos x="62" y="9"/>
                </a:cxn>
                <a:cxn ang="0">
                  <a:pos x="62" y="9"/>
                </a:cxn>
                <a:cxn ang="0">
                  <a:pos x="63" y="8"/>
                </a:cxn>
                <a:cxn ang="0">
                  <a:pos x="65" y="7"/>
                </a:cxn>
                <a:cxn ang="0">
                  <a:pos x="65" y="5"/>
                </a:cxn>
                <a:cxn ang="0">
                  <a:pos x="63" y="3"/>
                </a:cxn>
                <a:cxn ang="0">
                  <a:pos x="62" y="1"/>
                </a:cxn>
                <a:cxn ang="0">
                  <a:pos x="61" y="0"/>
                </a:cxn>
                <a:cxn ang="0">
                  <a:pos x="59" y="0"/>
                </a:cxn>
                <a:cxn ang="0">
                  <a:pos x="57" y="0"/>
                </a:cxn>
                <a:cxn ang="0">
                  <a:pos x="57" y="0"/>
                </a:cxn>
              </a:cxnLst>
              <a:rect l="0" t="0" r="r" b="b"/>
              <a:pathLst>
                <a:path w="65" h="57">
                  <a:moveTo>
                    <a:pt x="57" y="0"/>
                  </a:moveTo>
                  <a:lnTo>
                    <a:pt x="57" y="0"/>
                  </a:lnTo>
                  <a:lnTo>
                    <a:pt x="49" y="6"/>
                  </a:lnTo>
                  <a:lnTo>
                    <a:pt x="42" y="11"/>
                  </a:lnTo>
                  <a:lnTo>
                    <a:pt x="28" y="23"/>
                  </a:lnTo>
                  <a:lnTo>
                    <a:pt x="15" y="36"/>
                  </a:lnTo>
                  <a:lnTo>
                    <a:pt x="1" y="49"/>
                  </a:lnTo>
                  <a:lnTo>
                    <a:pt x="1" y="49"/>
                  </a:lnTo>
                  <a:lnTo>
                    <a:pt x="0" y="51"/>
                  </a:lnTo>
                  <a:lnTo>
                    <a:pt x="0" y="52"/>
                  </a:lnTo>
                  <a:lnTo>
                    <a:pt x="0" y="54"/>
                  </a:lnTo>
                  <a:lnTo>
                    <a:pt x="1" y="55"/>
                  </a:lnTo>
                  <a:lnTo>
                    <a:pt x="3" y="56"/>
                  </a:lnTo>
                  <a:lnTo>
                    <a:pt x="4" y="57"/>
                  </a:lnTo>
                  <a:lnTo>
                    <a:pt x="6" y="57"/>
                  </a:lnTo>
                  <a:lnTo>
                    <a:pt x="9" y="56"/>
                  </a:lnTo>
                  <a:lnTo>
                    <a:pt x="9" y="56"/>
                  </a:lnTo>
                  <a:lnTo>
                    <a:pt x="33" y="30"/>
                  </a:lnTo>
                  <a:lnTo>
                    <a:pt x="47" y="19"/>
                  </a:lnTo>
                  <a:lnTo>
                    <a:pt x="54" y="14"/>
                  </a:lnTo>
                  <a:lnTo>
                    <a:pt x="62" y="9"/>
                  </a:lnTo>
                  <a:lnTo>
                    <a:pt x="62" y="9"/>
                  </a:lnTo>
                  <a:lnTo>
                    <a:pt x="63" y="8"/>
                  </a:lnTo>
                  <a:lnTo>
                    <a:pt x="65" y="7"/>
                  </a:lnTo>
                  <a:lnTo>
                    <a:pt x="65" y="5"/>
                  </a:lnTo>
                  <a:lnTo>
                    <a:pt x="63" y="3"/>
                  </a:lnTo>
                  <a:lnTo>
                    <a:pt x="62" y="1"/>
                  </a:lnTo>
                  <a:lnTo>
                    <a:pt x="61" y="0"/>
                  </a:lnTo>
                  <a:lnTo>
                    <a:pt x="59" y="0"/>
                  </a:lnTo>
                  <a:lnTo>
                    <a:pt x="57" y="0"/>
                  </a:lnTo>
                  <a:lnTo>
                    <a:pt x="57" y="0"/>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36" name="chenying0907 289"/>
            <p:cNvSpPr/>
            <p:nvPr/>
          </p:nvSpPr>
          <p:spPr bwMode="auto">
            <a:xfrm>
              <a:off x="6423026" y="3452813"/>
              <a:ext cx="28575" cy="30163"/>
            </a:xfrm>
            <a:custGeom>
              <a:avLst/>
              <a:gdLst/>
              <a:ahLst/>
              <a:cxnLst>
                <a:cxn ang="0">
                  <a:pos x="52" y="3"/>
                </a:cxn>
                <a:cxn ang="0">
                  <a:pos x="52" y="3"/>
                </a:cxn>
                <a:cxn ang="0">
                  <a:pos x="51" y="1"/>
                </a:cxn>
                <a:cxn ang="0">
                  <a:pos x="50" y="0"/>
                </a:cxn>
                <a:cxn ang="0">
                  <a:pos x="49" y="0"/>
                </a:cxn>
                <a:cxn ang="0">
                  <a:pos x="47" y="0"/>
                </a:cxn>
                <a:cxn ang="0">
                  <a:pos x="43" y="2"/>
                </a:cxn>
                <a:cxn ang="0">
                  <a:pos x="42" y="4"/>
                </a:cxn>
                <a:cxn ang="0">
                  <a:pos x="42" y="6"/>
                </a:cxn>
                <a:cxn ang="0">
                  <a:pos x="42" y="6"/>
                </a:cxn>
                <a:cxn ang="0">
                  <a:pos x="42" y="8"/>
                </a:cxn>
                <a:cxn ang="0">
                  <a:pos x="40" y="11"/>
                </a:cxn>
                <a:cxn ang="0">
                  <a:pos x="34" y="16"/>
                </a:cxn>
                <a:cxn ang="0">
                  <a:pos x="23" y="25"/>
                </a:cxn>
                <a:cxn ang="0">
                  <a:pos x="23" y="25"/>
                </a:cxn>
                <a:cxn ang="0">
                  <a:pos x="18" y="32"/>
                </a:cxn>
                <a:cxn ang="0">
                  <a:pos x="14" y="35"/>
                </a:cxn>
                <a:cxn ang="0">
                  <a:pos x="11" y="37"/>
                </a:cxn>
                <a:cxn ang="0">
                  <a:pos x="11" y="37"/>
                </a:cxn>
                <a:cxn ang="0">
                  <a:pos x="8" y="39"/>
                </a:cxn>
                <a:cxn ang="0">
                  <a:pos x="5" y="42"/>
                </a:cxn>
                <a:cxn ang="0">
                  <a:pos x="0" y="49"/>
                </a:cxn>
                <a:cxn ang="0">
                  <a:pos x="0" y="49"/>
                </a:cxn>
                <a:cxn ang="0">
                  <a:pos x="0" y="51"/>
                </a:cxn>
                <a:cxn ang="0">
                  <a:pos x="0" y="53"/>
                </a:cxn>
                <a:cxn ang="0">
                  <a:pos x="1" y="54"/>
                </a:cxn>
                <a:cxn ang="0">
                  <a:pos x="2" y="56"/>
                </a:cxn>
                <a:cxn ang="0">
                  <a:pos x="4" y="57"/>
                </a:cxn>
                <a:cxn ang="0">
                  <a:pos x="5" y="57"/>
                </a:cxn>
                <a:cxn ang="0">
                  <a:pos x="7" y="56"/>
                </a:cxn>
                <a:cxn ang="0">
                  <a:pos x="8" y="54"/>
                </a:cxn>
                <a:cxn ang="0">
                  <a:pos x="8" y="54"/>
                </a:cxn>
                <a:cxn ang="0">
                  <a:pos x="11" y="50"/>
                </a:cxn>
                <a:cxn ang="0">
                  <a:pos x="15" y="46"/>
                </a:cxn>
                <a:cxn ang="0">
                  <a:pos x="19" y="43"/>
                </a:cxn>
                <a:cxn ang="0">
                  <a:pos x="23" y="40"/>
                </a:cxn>
                <a:cxn ang="0">
                  <a:pos x="23" y="40"/>
                </a:cxn>
                <a:cxn ang="0">
                  <a:pos x="26" y="36"/>
                </a:cxn>
                <a:cxn ang="0">
                  <a:pos x="30" y="32"/>
                </a:cxn>
                <a:cxn ang="0">
                  <a:pos x="38" y="25"/>
                </a:cxn>
                <a:cxn ang="0">
                  <a:pos x="38" y="25"/>
                </a:cxn>
                <a:cxn ang="0">
                  <a:pos x="43" y="20"/>
                </a:cxn>
                <a:cxn ang="0">
                  <a:pos x="49" y="15"/>
                </a:cxn>
                <a:cxn ang="0">
                  <a:pos x="50" y="13"/>
                </a:cxn>
                <a:cxn ang="0">
                  <a:pos x="52" y="10"/>
                </a:cxn>
                <a:cxn ang="0">
                  <a:pos x="52" y="7"/>
                </a:cxn>
                <a:cxn ang="0">
                  <a:pos x="52" y="3"/>
                </a:cxn>
                <a:cxn ang="0">
                  <a:pos x="52" y="3"/>
                </a:cxn>
              </a:cxnLst>
              <a:rect l="0" t="0" r="r" b="b"/>
              <a:pathLst>
                <a:path w="52" h="57">
                  <a:moveTo>
                    <a:pt x="52" y="3"/>
                  </a:moveTo>
                  <a:lnTo>
                    <a:pt x="52" y="3"/>
                  </a:lnTo>
                  <a:lnTo>
                    <a:pt x="51" y="1"/>
                  </a:lnTo>
                  <a:lnTo>
                    <a:pt x="50" y="0"/>
                  </a:lnTo>
                  <a:lnTo>
                    <a:pt x="49" y="0"/>
                  </a:lnTo>
                  <a:lnTo>
                    <a:pt x="47" y="0"/>
                  </a:lnTo>
                  <a:lnTo>
                    <a:pt x="43" y="2"/>
                  </a:lnTo>
                  <a:lnTo>
                    <a:pt x="42" y="4"/>
                  </a:lnTo>
                  <a:lnTo>
                    <a:pt x="42" y="6"/>
                  </a:lnTo>
                  <a:lnTo>
                    <a:pt x="42" y="6"/>
                  </a:lnTo>
                  <a:lnTo>
                    <a:pt x="42" y="8"/>
                  </a:lnTo>
                  <a:lnTo>
                    <a:pt x="40" y="11"/>
                  </a:lnTo>
                  <a:lnTo>
                    <a:pt x="34" y="16"/>
                  </a:lnTo>
                  <a:lnTo>
                    <a:pt x="23" y="25"/>
                  </a:lnTo>
                  <a:lnTo>
                    <a:pt x="23" y="25"/>
                  </a:lnTo>
                  <a:lnTo>
                    <a:pt x="18" y="32"/>
                  </a:lnTo>
                  <a:lnTo>
                    <a:pt x="14" y="35"/>
                  </a:lnTo>
                  <a:lnTo>
                    <a:pt x="11" y="37"/>
                  </a:lnTo>
                  <a:lnTo>
                    <a:pt x="11" y="37"/>
                  </a:lnTo>
                  <a:lnTo>
                    <a:pt x="8" y="39"/>
                  </a:lnTo>
                  <a:lnTo>
                    <a:pt x="5" y="42"/>
                  </a:lnTo>
                  <a:lnTo>
                    <a:pt x="0" y="49"/>
                  </a:lnTo>
                  <a:lnTo>
                    <a:pt x="0" y="49"/>
                  </a:lnTo>
                  <a:lnTo>
                    <a:pt x="0" y="51"/>
                  </a:lnTo>
                  <a:lnTo>
                    <a:pt x="0" y="53"/>
                  </a:lnTo>
                  <a:lnTo>
                    <a:pt x="1" y="54"/>
                  </a:lnTo>
                  <a:lnTo>
                    <a:pt x="2" y="56"/>
                  </a:lnTo>
                  <a:lnTo>
                    <a:pt x="4" y="57"/>
                  </a:lnTo>
                  <a:lnTo>
                    <a:pt x="5" y="57"/>
                  </a:lnTo>
                  <a:lnTo>
                    <a:pt x="7" y="56"/>
                  </a:lnTo>
                  <a:lnTo>
                    <a:pt x="8" y="54"/>
                  </a:lnTo>
                  <a:lnTo>
                    <a:pt x="8" y="54"/>
                  </a:lnTo>
                  <a:lnTo>
                    <a:pt x="11" y="50"/>
                  </a:lnTo>
                  <a:lnTo>
                    <a:pt x="15" y="46"/>
                  </a:lnTo>
                  <a:lnTo>
                    <a:pt x="19" y="43"/>
                  </a:lnTo>
                  <a:lnTo>
                    <a:pt x="23" y="40"/>
                  </a:lnTo>
                  <a:lnTo>
                    <a:pt x="23" y="40"/>
                  </a:lnTo>
                  <a:lnTo>
                    <a:pt x="26" y="36"/>
                  </a:lnTo>
                  <a:lnTo>
                    <a:pt x="30" y="32"/>
                  </a:lnTo>
                  <a:lnTo>
                    <a:pt x="38" y="25"/>
                  </a:lnTo>
                  <a:lnTo>
                    <a:pt x="38" y="25"/>
                  </a:lnTo>
                  <a:lnTo>
                    <a:pt x="43" y="20"/>
                  </a:lnTo>
                  <a:lnTo>
                    <a:pt x="49" y="15"/>
                  </a:lnTo>
                  <a:lnTo>
                    <a:pt x="50" y="13"/>
                  </a:lnTo>
                  <a:lnTo>
                    <a:pt x="52" y="10"/>
                  </a:lnTo>
                  <a:lnTo>
                    <a:pt x="52" y="7"/>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37" name="chenying0907 290"/>
            <p:cNvSpPr/>
            <p:nvPr/>
          </p:nvSpPr>
          <p:spPr bwMode="auto">
            <a:xfrm>
              <a:off x="6423026" y="3487738"/>
              <a:ext cx="34925" cy="33338"/>
            </a:xfrm>
            <a:custGeom>
              <a:avLst/>
              <a:gdLst/>
              <a:ahLst/>
              <a:cxnLst>
                <a:cxn ang="0">
                  <a:pos x="60" y="0"/>
                </a:cxn>
                <a:cxn ang="0">
                  <a:pos x="60" y="0"/>
                </a:cxn>
                <a:cxn ang="0">
                  <a:pos x="52" y="4"/>
                </a:cxn>
                <a:cxn ang="0">
                  <a:pos x="45" y="9"/>
                </a:cxn>
                <a:cxn ang="0">
                  <a:pos x="30" y="23"/>
                </a:cxn>
                <a:cxn ang="0">
                  <a:pos x="30" y="23"/>
                </a:cxn>
                <a:cxn ang="0">
                  <a:pos x="14" y="37"/>
                </a:cxn>
                <a:cxn ang="0">
                  <a:pos x="6" y="46"/>
                </a:cxn>
                <a:cxn ang="0">
                  <a:pos x="0" y="55"/>
                </a:cxn>
                <a:cxn ang="0">
                  <a:pos x="0" y="55"/>
                </a:cxn>
                <a:cxn ang="0">
                  <a:pos x="0" y="57"/>
                </a:cxn>
                <a:cxn ang="0">
                  <a:pos x="0" y="59"/>
                </a:cxn>
                <a:cxn ang="0">
                  <a:pos x="1" y="60"/>
                </a:cxn>
                <a:cxn ang="0">
                  <a:pos x="2" y="61"/>
                </a:cxn>
                <a:cxn ang="0">
                  <a:pos x="4" y="62"/>
                </a:cxn>
                <a:cxn ang="0">
                  <a:pos x="6" y="62"/>
                </a:cxn>
                <a:cxn ang="0">
                  <a:pos x="7" y="61"/>
                </a:cxn>
                <a:cxn ang="0">
                  <a:pos x="8" y="60"/>
                </a:cxn>
                <a:cxn ang="0">
                  <a:pos x="8" y="60"/>
                </a:cxn>
                <a:cxn ang="0">
                  <a:pos x="13" y="52"/>
                </a:cxn>
                <a:cxn ang="0">
                  <a:pos x="20" y="46"/>
                </a:cxn>
                <a:cxn ang="0">
                  <a:pos x="32" y="33"/>
                </a:cxn>
                <a:cxn ang="0">
                  <a:pos x="32" y="33"/>
                </a:cxn>
                <a:cxn ang="0">
                  <a:pos x="47" y="20"/>
                </a:cxn>
                <a:cxn ang="0">
                  <a:pos x="55" y="13"/>
                </a:cxn>
                <a:cxn ang="0">
                  <a:pos x="59" y="11"/>
                </a:cxn>
                <a:cxn ang="0">
                  <a:pos x="63" y="9"/>
                </a:cxn>
                <a:cxn ang="0">
                  <a:pos x="63" y="9"/>
                </a:cxn>
                <a:cxn ang="0">
                  <a:pos x="64" y="8"/>
                </a:cxn>
                <a:cxn ang="0">
                  <a:pos x="65" y="7"/>
                </a:cxn>
                <a:cxn ang="0">
                  <a:pos x="66" y="5"/>
                </a:cxn>
                <a:cxn ang="0">
                  <a:pos x="66" y="3"/>
                </a:cxn>
                <a:cxn ang="0">
                  <a:pos x="65" y="2"/>
                </a:cxn>
                <a:cxn ang="0">
                  <a:pos x="64" y="1"/>
                </a:cxn>
                <a:cxn ang="0">
                  <a:pos x="62" y="0"/>
                </a:cxn>
                <a:cxn ang="0">
                  <a:pos x="60" y="0"/>
                </a:cxn>
                <a:cxn ang="0">
                  <a:pos x="60" y="0"/>
                </a:cxn>
              </a:cxnLst>
              <a:rect l="0" t="0" r="r" b="b"/>
              <a:pathLst>
                <a:path w="66" h="62">
                  <a:moveTo>
                    <a:pt x="60" y="0"/>
                  </a:moveTo>
                  <a:lnTo>
                    <a:pt x="60" y="0"/>
                  </a:lnTo>
                  <a:lnTo>
                    <a:pt x="52" y="4"/>
                  </a:lnTo>
                  <a:lnTo>
                    <a:pt x="45" y="9"/>
                  </a:lnTo>
                  <a:lnTo>
                    <a:pt x="30" y="23"/>
                  </a:lnTo>
                  <a:lnTo>
                    <a:pt x="30" y="23"/>
                  </a:lnTo>
                  <a:lnTo>
                    <a:pt x="14" y="37"/>
                  </a:lnTo>
                  <a:lnTo>
                    <a:pt x="6" y="46"/>
                  </a:lnTo>
                  <a:lnTo>
                    <a:pt x="0" y="55"/>
                  </a:lnTo>
                  <a:lnTo>
                    <a:pt x="0" y="55"/>
                  </a:lnTo>
                  <a:lnTo>
                    <a:pt x="0" y="57"/>
                  </a:lnTo>
                  <a:lnTo>
                    <a:pt x="0" y="59"/>
                  </a:lnTo>
                  <a:lnTo>
                    <a:pt x="1" y="60"/>
                  </a:lnTo>
                  <a:lnTo>
                    <a:pt x="2" y="61"/>
                  </a:lnTo>
                  <a:lnTo>
                    <a:pt x="4" y="62"/>
                  </a:lnTo>
                  <a:lnTo>
                    <a:pt x="6" y="62"/>
                  </a:lnTo>
                  <a:lnTo>
                    <a:pt x="7" y="61"/>
                  </a:lnTo>
                  <a:lnTo>
                    <a:pt x="8" y="60"/>
                  </a:lnTo>
                  <a:lnTo>
                    <a:pt x="8" y="60"/>
                  </a:lnTo>
                  <a:lnTo>
                    <a:pt x="13" y="52"/>
                  </a:lnTo>
                  <a:lnTo>
                    <a:pt x="20" y="46"/>
                  </a:lnTo>
                  <a:lnTo>
                    <a:pt x="32" y="33"/>
                  </a:lnTo>
                  <a:lnTo>
                    <a:pt x="32" y="33"/>
                  </a:lnTo>
                  <a:lnTo>
                    <a:pt x="47" y="20"/>
                  </a:lnTo>
                  <a:lnTo>
                    <a:pt x="55" y="13"/>
                  </a:lnTo>
                  <a:lnTo>
                    <a:pt x="59" y="11"/>
                  </a:lnTo>
                  <a:lnTo>
                    <a:pt x="63" y="9"/>
                  </a:lnTo>
                  <a:lnTo>
                    <a:pt x="63" y="9"/>
                  </a:lnTo>
                  <a:lnTo>
                    <a:pt x="64" y="8"/>
                  </a:lnTo>
                  <a:lnTo>
                    <a:pt x="65" y="7"/>
                  </a:lnTo>
                  <a:lnTo>
                    <a:pt x="66" y="5"/>
                  </a:lnTo>
                  <a:lnTo>
                    <a:pt x="66" y="3"/>
                  </a:lnTo>
                  <a:lnTo>
                    <a:pt x="65" y="2"/>
                  </a:lnTo>
                  <a:lnTo>
                    <a:pt x="64" y="1"/>
                  </a:lnTo>
                  <a:lnTo>
                    <a:pt x="62" y="0"/>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38" name="chenying0907 291"/>
            <p:cNvSpPr/>
            <p:nvPr/>
          </p:nvSpPr>
          <p:spPr bwMode="auto">
            <a:xfrm>
              <a:off x="6423026" y="3544888"/>
              <a:ext cx="30163" cy="26988"/>
            </a:xfrm>
            <a:custGeom>
              <a:avLst/>
              <a:gdLst/>
              <a:ahLst/>
              <a:cxnLst>
                <a:cxn ang="0">
                  <a:pos x="48" y="3"/>
                </a:cxn>
                <a:cxn ang="0">
                  <a:pos x="48" y="3"/>
                </a:cxn>
                <a:cxn ang="0">
                  <a:pos x="47" y="5"/>
                </a:cxn>
                <a:cxn ang="0">
                  <a:pos x="43" y="8"/>
                </a:cxn>
                <a:cxn ang="0">
                  <a:pos x="39" y="11"/>
                </a:cxn>
                <a:cxn ang="0">
                  <a:pos x="39" y="11"/>
                </a:cxn>
                <a:cxn ang="0">
                  <a:pos x="26" y="20"/>
                </a:cxn>
                <a:cxn ang="0">
                  <a:pos x="26" y="20"/>
                </a:cxn>
                <a:cxn ang="0">
                  <a:pos x="12" y="30"/>
                </a:cxn>
                <a:cxn ang="0">
                  <a:pos x="6" y="35"/>
                </a:cxn>
                <a:cxn ang="0">
                  <a:pos x="1" y="41"/>
                </a:cxn>
                <a:cxn ang="0">
                  <a:pos x="1" y="41"/>
                </a:cxn>
                <a:cxn ang="0">
                  <a:pos x="0" y="43"/>
                </a:cxn>
                <a:cxn ang="0">
                  <a:pos x="0" y="44"/>
                </a:cxn>
                <a:cxn ang="0">
                  <a:pos x="2" y="48"/>
                </a:cxn>
                <a:cxn ang="0">
                  <a:pos x="3" y="49"/>
                </a:cxn>
                <a:cxn ang="0">
                  <a:pos x="4" y="49"/>
                </a:cxn>
                <a:cxn ang="0">
                  <a:pos x="6" y="49"/>
                </a:cxn>
                <a:cxn ang="0">
                  <a:pos x="8" y="47"/>
                </a:cxn>
                <a:cxn ang="0">
                  <a:pos x="8" y="47"/>
                </a:cxn>
                <a:cxn ang="0">
                  <a:pos x="15" y="40"/>
                </a:cxn>
                <a:cxn ang="0">
                  <a:pos x="23" y="34"/>
                </a:cxn>
                <a:cxn ang="0">
                  <a:pos x="40" y="21"/>
                </a:cxn>
                <a:cxn ang="0">
                  <a:pos x="40" y="21"/>
                </a:cxn>
                <a:cxn ang="0">
                  <a:pos x="50" y="15"/>
                </a:cxn>
                <a:cxn ang="0">
                  <a:pos x="54" y="10"/>
                </a:cxn>
                <a:cxn ang="0">
                  <a:pos x="56" y="8"/>
                </a:cxn>
                <a:cxn ang="0">
                  <a:pos x="57" y="5"/>
                </a:cxn>
                <a:cxn ang="0">
                  <a:pos x="57" y="5"/>
                </a:cxn>
                <a:cxn ang="0">
                  <a:pos x="57" y="3"/>
                </a:cxn>
                <a:cxn ang="0">
                  <a:pos x="56" y="2"/>
                </a:cxn>
                <a:cxn ang="0">
                  <a:pos x="55" y="1"/>
                </a:cxn>
                <a:cxn ang="0">
                  <a:pos x="53" y="0"/>
                </a:cxn>
                <a:cxn ang="0">
                  <a:pos x="52" y="0"/>
                </a:cxn>
                <a:cxn ang="0">
                  <a:pos x="50" y="0"/>
                </a:cxn>
                <a:cxn ang="0">
                  <a:pos x="49" y="1"/>
                </a:cxn>
                <a:cxn ang="0">
                  <a:pos x="48" y="3"/>
                </a:cxn>
                <a:cxn ang="0">
                  <a:pos x="48" y="3"/>
                </a:cxn>
              </a:cxnLst>
              <a:rect l="0" t="0" r="r" b="b"/>
              <a:pathLst>
                <a:path w="57" h="49">
                  <a:moveTo>
                    <a:pt x="48" y="3"/>
                  </a:moveTo>
                  <a:lnTo>
                    <a:pt x="48" y="3"/>
                  </a:lnTo>
                  <a:lnTo>
                    <a:pt x="47" y="5"/>
                  </a:lnTo>
                  <a:lnTo>
                    <a:pt x="43" y="8"/>
                  </a:lnTo>
                  <a:lnTo>
                    <a:pt x="39" y="11"/>
                  </a:lnTo>
                  <a:lnTo>
                    <a:pt x="39" y="11"/>
                  </a:lnTo>
                  <a:lnTo>
                    <a:pt x="26" y="20"/>
                  </a:lnTo>
                  <a:lnTo>
                    <a:pt x="26" y="20"/>
                  </a:lnTo>
                  <a:lnTo>
                    <a:pt x="12" y="30"/>
                  </a:lnTo>
                  <a:lnTo>
                    <a:pt x="6" y="35"/>
                  </a:lnTo>
                  <a:lnTo>
                    <a:pt x="1" y="41"/>
                  </a:lnTo>
                  <a:lnTo>
                    <a:pt x="1" y="41"/>
                  </a:lnTo>
                  <a:lnTo>
                    <a:pt x="0" y="43"/>
                  </a:lnTo>
                  <a:lnTo>
                    <a:pt x="0" y="44"/>
                  </a:lnTo>
                  <a:lnTo>
                    <a:pt x="2" y="48"/>
                  </a:lnTo>
                  <a:lnTo>
                    <a:pt x="3" y="49"/>
                  </a:lnTo>
                  <a:lnTo>
                    <a:pt x="4" y="49"/>
                  </a:lnTo>
                  <a:lnTo>
                    <a:pt x="6" y="49"/>
                  </a:lnTo>
                  <a:lnTo>
                    <a:pt x="8" y="47"/>
                  </a:lnTo>
                  <a:lnTo>
                    <a:pt x="8" y="47"/>
                  </a:lnTo>
                  <a:lnTo>
                    <a:pt x="15" y="40"/>
                  </a:lnTo>
                  <a:lnTo>
                    <a:pt x="23" y="34"/>
                  </a:lnTo>
                  <a:lnTo>
                    <a:pt x="40" y="21"/>
                  </a:lnTo>
                  <a:lnTo>
                    <a:pt x="40" y="21"/>
                  </a:lnTo>
                  <a:lnTo>
                    <a:pt x="50" y="15"/>
                  </a:lnTo>
                  <a:lnTo>
                    <a:pt x="54" y="10"/>
                  </a:lnTo>
                  <a:lnTo>
                    <a:pt x="56" y="8"/>
                  </a:lnTo>
                  <a:lnTo>
                    <a:pt x="57" y="5"/>
                  </a:lnTo>
                  <a:lnTo>
                    <a:pt x="57" y="5"/>
                  </a:lnTo>
                  <a:lnTo>
                    <a:pt x="57" y="3"/>
                  </a:lnTo>
                  <a:lnTo>
                    <a:pt x="56" y="2"/>
                  </a:lnTo>
                  <a:lnTo>
                    <a:pt x="55" y="1"/>
                  </a:lnTo>
                  <a:lnTo>
                    <a:pt x="53" y="0"/>
                  </a:lnTo>
                  <a:lnTo>
                    <a:pt x="52" y="0"/>
                  </a:lnTo>
                  <a:lnTo>
                    <a:pt x="50" y="0"/>
                  </a:lnTo>
                  <a:lnTo>
                    <a:pt x="49" y="1"/>
                  </a:lnTo>
                  <a:lnTo>
                    <a:pt x="48" y="3"/>
                  </a:lnTo>
                  <a:lnTo>
                    <a:pt x="48"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39" name="chenying0907 292"/>
            <p:cNvSpPr/>
            <p:nvPr/>
          </p:nvSpPr>
          <p:spPr bwMode="auto">
            <a:xfrm>
              <a:off x="6427788" y="3571876"/>
              <a:ext cx="34925" cy="36513"/>
            </a:xfrm>
            <a:custGeom>
              <a:avLst/>
              <a:gdLst/>
              <a:ahLst/>
              <a:cxnLst>
                <a:cxn ang="0">
                  <a:pos x="57" y="0"/>
                </a:cxn>
                <a:cxn ang="0">
                  <a:pos x="57" y="0"/>
                </a:cxn>
                <a:cxn ang="0">
                  <a:pos x="49" y="7"/>
                </a:cxn>
                <a:cxn ang="0">
                  <a:pos x="43" y="14"/>
                </a:cxn>
                <a:cxn ang="0">
                  <a:pos x="30" y="30"/>
                </a:cxn>
                <a:cxn ang="0">
                  <a:pos x="30" y="30"/>
                </a:cxn>
                <a:cxn ang="0">
                  <a:pos x="23" y="38"/>
                </a:cxn>
                <a:cxn ang="0">
                  <a:pos x="16" y="45"/>
                </a:cxn>
                <a:cxn ang="0">
                  <a:pos x="8" y="53"/>
                </a:cxn>
                <a:cxn ang="0">
                  <a:pos x="1" y="62"/>
                </a:cxn>
                <a:cxn ang="0">
                  <a:pos x="1" y="62"/>
                </a:cxn>
                <a:cxn ang="0">
                  <a:pos x="0" y="64"/>
                </a:cxn>
                <a:cxn ang="0">
                  <a:pos x="0" y="66"/>
                </a:cxn>
                <a:cxn ang="0">
                  <a:pos x="1" y="67"/>
                </a:cxn>
                <a:cxn ang="0">
                  <a:pos x="2" y="68"/>
                </a:cxn>
                <a:cxn ang="0">
                  <a:pos x="5" y="69"/>
                </a:cxn>
                <a:cxn ang="0">
                  <a:pos x="8" y="68"/>
                </a:cxn>
                <a:cxn ang="0">
                  <a:pos x="10" y="67"/>
                </a:cxn>
                <a:cxn ang="0">
                  <a:pos x="10" y="67"/>
                </a:cxn>
                <a:cxn ang="0">
                  <a:pos x="16" y="59"/>
                </a:cxn>
                <a:cxn ang="0">
                  <a:pos x="23" y="51"/>
                </a:cxn>
                <a:cxn ang="0">
                  <a:pos x="37" y="36"/>
                </a:cxn>
                <a:cxn ang="0">
                  <a:pos x="37" y="36"/>
                </a:cxn>
                <a:cxn ang="0">
                  <a:pos x="48" y="21"/>
                </a:cxn>
                <a:cxn ang="0">
                  <a:pos x="54" y="15"/>
                </a:cxn>
                <a:cxn ang="0">
                  <a:pos x="62" y="9"/>
                </a:cxn>
                <a:cxn ang="0">
                  <a:pos x="62" y="9"/>
                </a:cxn>
                <a:cxn ang="0">
                  <a:pos x="63" y="8"/>
                </a:cxn>
                <a:cxn ang="0">
                  <a:pos x="65" y="6"/>
                </a:cxn>
                <a:cxn ang="0">
                  <a:pos x="65" y="5"/>
                </a:cxn>
                <a:cxn ang="0">
                  <a:pos x="63" y="3"/>
                </a:cxn>
                <a:cxn ang="0">
                  <a:pos x="62" y="2"/>
                </a:cxn>
                <a:cxn ang="0">
                  <a:pos x="61" y="0"/>
                </a:cxn>
                <a:cxn ang="0">
                  <a:pos x="59" y="0"/>
                </a:cxn>
                <a:cxn ang="0">
                  <a:pos x="57" y="0"/>
                </a:cxn>
                <a:cxn ang="0">
                  <a:pos x="57" y="0"/>
                </a:cxn>
              </a:cxnLst>
              <a:rect l="0" t="0" r="r" b="b"/>
              <a:pathLst>
                <a:path w="65" h="69">
                  <a:moveTo>
                    <a:pt x="57" y="0"/>
                  </a:moveTo>
                  <a:lnTo>
                    <a:pt x="57" y="0"/>
                  </a:lnTo>
                  <a:lnTo>
                    <a:pt x="49" y="7"/>
                  </a:lnTo>
                  <a:lnTo>
                    <a:pt x="43" y="14"/>
                  </a:lnTo>
                  <a:lnTo>
                    <a:pt x="30" y="30"/>
                  </a:lnTo>
                  <a:lnTo>
                    <a:pt x="30" y="30"/>
                  </a:lnTo>
                  <a:lnTo>
                    <a:pt x="23" y="38"/>
                  </a:lnTo>
                  <a:lnTo>
                    <a:pt x="16" y="45"/>
                  </a:lnTo>
                  <a:lnTo>
                    <a:pt x="8" y="53"/>
                  </a:lnTo>
                  <a:lnTo>
                    <a:pt x="1" y="62"/>
                  </a:lnTo>
                  <a:lnTo>
                    <a:pt x="1" y="62"/>
                  </a:lnTo>
                  <a:lnTo>
                    <a:pt x="0" y="64"/>
                  </a:lnTo>
                  <a:lnTo>
                    <a:pt x="0" y="66"/>
                  </a:lnTo>
                  <a:lnTo>
                    <a:pt x="1" y="67"/>
                  </a:lnTo>
                  <a:lnTo>
                    <a:pt x="2" y="68"/>
                  </a:lnTo>
                  <a:lnTo>
                    <a:pt x="5" y="69"/>
                  </a:lnTo>
                  <a:lnTo>
                    <a:pt x="8" y="68"/>
                  </a:lnTo>
                  <a:lnTo>
                    <a:pt x="10" y="67"/>
                  </a:lnTo>
                  <a:lnTo>
                    <a:pt x="10" y="67"/>
                  </a:lnTo>
                  <a:lnTo>
                    <a:pt x="16" y="59"/>
                  </a:lnTo>
                  <a:lnTo>
                    <a:pt x="23" y="51"/>
                  </a:lnTo>
                  <a:lnTo>
                    <a:pt x="37" y="36"/>
                  </a:lnTo>
                  <a:lnTo>
                    <a:pt x="37" y="36"/>
                  </a:lnTo>
                  <a:lnTo>
                    <a:pt x="48" y="21"/>
                  </a:lnTo>
                  <a:lnTo>
                    <a:pt x="54" y="15"/>
                  </a:lnTo>
                  <a:lnTo>
                    <a:pt x="62" y="9"/>
                  </a:lnTo>
                  <a:lnTo>
                    <a:pt x="62" y="9"/>
                  </a:lnTo>
                  <a:lnTo>
                    <a:pt x="63" y="8"/>
                  </a:lnTo>
                  <a:lnTo>
                    <a:pt x="65" y="6"/>
                  </a:lnTo>
                  <a:lnTo>
                    <a:pt x="65" y="5"/>
                  </a:lnTo>
                  <a:lnTo>
                    <a:pt x="63" y="3"/>
                  </a:lnTo>
                  <a:lnTo>
                    <a:pt x="62" y="2"/>
                  </a:lnTo>
                  <a:lnTo>
                    <a:pt x="61" y="0"/>
                  </a:lnTo>
                  <a:lnTo>
                    <a:pt x="59" y="0"/>
                  </a:lnTo>
                  <a:lnTo>
                    <a:pt x="57" y="0"/>
                  </a:lnTo>
                  <a:lnTo>
                    <a:pt x="57" y="0"/>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40" name="chenying0907 293"/>
            <p:cNvSpPr/>
            <p:nvPr/>
          </p:nvSpPr>
          <p:spPr bwMode="auto">
            <a:xfrm>
              <a:off x="6427788" y="3619501"/>
              <a:ext cx="36513" cy="33338"/>
            </a:xfrm>
            <a:custGeom>
              <a:avLst/>
              <a:gdLst/>
              <a:ahLst/>
              <a:cxnLst>
                <a:cxn ang="0">
                  <a:pos x="60" y="1"/>
                </a:cxn>
                <a:cxn ang="0">
                  <a:pos x="60" y="1"/>
                </a:cxn>
                <a:cxn ang="0">
                  <a:pos x="54" y="9"/>
                </a:cxn>
                <a:cxn ang="0">
                  <a:pos x="47" y="16"/>
                </a:cxn>
                <a:cxn ang="0">
                  <a:pos x="32" y="30"/>
                </a:cxn>
                <a:cxn ang="0">
                  <a:pos x="17" y="42"/>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23" y="49"/>
                </a:cxn>
                <a:cxn ang="0">
                  <a:pos x="39" y="36"/>
                </a:cxn>
                <a:cxn ang="0">
                  <a:pos x="54" y="22"/>
                </a:cxn>
                <a:cxn ang="0">
                  <a:pos x="61" y="15"/>
                </a:cxn>
                <a:cxn ang="0">
                  <a:pos x="68" y="8"/>
                </a:cxn>
                <a:cxn ang="0">
                  <a:pos x="68" y="8"/>
                </a:cxn>
                <a:cxn ang="0">
                  <a:pos x="69" y="6"/>
                </a:cxn>
                <a:cxn ang="0">
                  <a:pos x="69" y="4"/>
                </a:cxn>
                <a:cxn ang="0">
                  <a:pos x="67" y="1"/>
                </a:cxn>
                <a:cxn ang="0">
                  <a:pos x="65" y="0"/>
                </a:cxn>
                <a:cxn ang="0">
                  <a:pos x="64" y="0"/>
                </a:cxn>
                <a:cxn ang="0">
                  <a:pos x="62" y="0"/>
                </a:cxn>
                <a:cxn ang="0">
                  <a:pos x="60" y="1"/>
                </a:cxn>
                <a:cxn ang="0">
                  <a:pos x="60" y="1"/>
                </a:cxn>
              </a:cxnLst>
              <a:rect l="0" t="0" r="r" b="b"/>
              <a:pathLst>
                <a:path w="69" h="64">
                  <a:moveTo>
                    <a:pt x="60" y="1"/>
                  </a:moveTo>
                  <a:lnTo>
                    <a:pt x="60" y="1"/>
                  </a:lnTo>
                  <a:lnTo>
                    <a:pt x="54" y="9"/>
                  </a:lnTo>
                  <a:lnTo>
                    <a:pt x="47" y="16"/>
                  </a:lnTo>
                  <a:lnTo>
                    <a:pt x="32" y="30"/>
                  </a:lnTo>
                  <a:lnTo>
                    <a:pt x="17" y="42"/>
                  </a:lnTo>
                  <a:lnTo>
                    <a:pt x="1" y="56"/>
                  </a:lnTo>
                  <a:lnTo>
                    <a:pt x="1" y="56"/>
                  </a:lnTo>
                  <a:lnTo>
                    <a:pt x="0" y="58"/>
                  </a:lnTo>
                  <a:lnTo>
                    <a:pt x="0" y="59"/>
                  </a:lnTo>
                  <a:lnTo>
                    <a:pt x="0" y="61"/>
                  </a:lnTo>
                  <a:lnTo>
                    <a:pt x="1" y="62"/>
                  </a:lnTo>
                  <a:lnTo>
                    <a:pt x="3" y="63"/>
                  </a:lnTo>
                  <a:lnTo>
                    <a:pt x="4" y="64"/>
                  </a:lnTo>
                  <a:lnTo>
                    <a:pt x="6" y="64"/>
                  </a:lnTo>
                  <a:lnTo>
                    <a:pt x="8" y="63"/>
                  </a:lnTo>
                  <a:lnTo>
                    <a:pt x="8" y="63"/>
                  </a:lnTo>
                  <a:lnTo>
                    <a:pt x="23" y="49"/>
                  </a:lnTo>
                  <a:lnTo>
                    <a:pt x="39" y="36"/>
                  </a:lnTo>
                  <a:lnTo>
                    <a:pt x="54" y="22"/>
                  </a:lnTo>
                  <a:lnTo>
                    <a:pt x="61" y="15"/>
                  </a:lnTo>
                  <a:lnTo>
                    <a:pt x="68" y="8"/>
                  </a:lnTo>
                  <a:lnTo>
                    <a:pt x="68" y="8"/>
                  </a:lnTo>
                  <a:lnTo>
                    <a:pt x="69" y="6"/>
                  </a:lnTo>
                  <a:lnTo>
                    <a:pt x="69" y="4"/>
                  </a:lnTo>
                  <a:lnTo>
                    <a:pt x="67" y="1"/>
                  </a:lnTo>
                  <a:lnTo>
                    <a:pt x="65" y="0"/>
                  </a:lnTo>
                  <a:lnTo>
                    <a:pt x="64" y="0"/>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41" name="chenying0907 294"/>
            <p:cNvSpPr/>
            <p:nvPr/>
          </p:nvSpPr>
          <p:spPr bwMode="auto">
            <a:xfrm>
              <a:off x="6427788" y="3656013"/>
              <a:ext cx="38100" cy="38100"/>
            </a:xfrm>
            <a:custGeom>
              <a:avLst/>
              <a:gdLst/>
              <a:ahLst/>
              <a:cxnLst>
                <a:cxn ang="0">
                  <a:pos x="62" y="2"/>
                </a:cxn>
                <a:cxn ang="0">
                  <a:pos x="62" y="2"/>
                </a:cxn>
                <a:cxn ang="0">
                  <a:pos x="56" y="11"/>
                </a:cxn>
                <a:cxn ang="0">
                  <a:pos x="49" y="20"/>
                </a:cxn>
                <a:cxn ang="0">
                  <a:pos x="41" y="27"/>
                </a:cxn>
                <a:cxn ang="0">
                  <a:pos x="32" y="35"/>
                </a:cxn>
                <a:cxn ang="0">
                  <a:pos x="16" y="50"/>
                </a:cxn>
                <a:cxn ang="0">
                  <a:pos x="9" y="57"/>
                </a:cxn>
                <a:cxn ang="0">
                  <a:pos x="1" y="66"/>
                </a:cxn>
                <a:cxn ang="0">
                  <a:pos x="1" y="66"/>
                </a:cxn>
                <a:cxn ang="0">
                  <a:pos x="0" y="69"/>
                </a:cxn>
                <a:cxn ang="0">
                  <a:pos x="0" y="70"/>
                </a:cxn>
                <a:cxn ang="0">
                  <a:pos x="1" y="72"/>
                </a:cxn>
                <a:cxn ang="0">
                  <a:pos x="2" y="73"/>
                </a:cxn>
                <a:cxn ang="0">
                  <a:pos x="5" y="73"/>
                </a:cxn>
                <a:cxn ang="0">
                  <a:pos x="8" y="73"/>
                </a:cxn>
                <a:cxn ang="0">
                  <a:pos x="10" y="71"/>
                </a:cxn>
                <a:cxn ang="0">
                  <a:pos x="10" y="71"/>
                </a:cxn>
                <a:cxn ang="0">
                  <a:pos x="16" y="62"/>
                </a:cxn>
                <a:cxn ang="0">
                  <a:pos x="24" y="54"/>
                </a:cxn>
                <a:cxn ang="0">
                  <a:pos x="41" y="39"/>
                </a:cxn>
                <a:cxn ang="0">
                  <a:pos x="49" y="32"/>
                </a:cxn>
                <a:cxn ang="0">
                  <a:pos x="57" y="25"/>
                </a:cxn>
                <a:cxn ang="0">
                  <a:pos x="65" y="16"/>
                </a:cxn>
                <a:cxn ang="0">
                  <a:pos x="71" y="6"/>
                </a:cxn>
                <a:cxn ang="0">
                  <a:pos x="71" y="6"/>
                </a:cxn>
                <a:cxn ang="0">
                  <a:pos x="72" y="5"/>
                </a:cxn>
                <a:cxn ang="0">
                  <a:pos x="72" y="3"/>
                </a:cxn>
                <a:cxn ang="0">
                  <a:pos x="71" y="1"/>
                </a:cxn>
                <a:cxn ang="0">
                  <a:pos x="70" y="0"/>
                </a:cxn>
                <a:cxn ang="0">
                  <a:pos x="68" y="0"/>
                </a:cxn>
                <a:cxn ang="0">
                  <a:pos x="66" y="0"/>
                </a:cxn>
                <a:cxn ang="0">
                  <a:pos x="65" y="0"/>
                </a:cxn>
                <a:cxn ang="0">
                  <a:pos x="62" y="2"/>
                </a:cxn>
                <a:cxn ang="0">
                  <a:pos x="62" y="2"/>
                </a:cxn>
              </a:cxnLst>
              <a:rect l="0" t="0" r="r" b="b"/>
              <a:pathLst>
                <a:path w="72" h="73">
                  <a:moveTo>
                    <a:pt x="62" y="2"/>
                  </a:moveTo>
                  <a:lnTo>
                    <a:pt x="62" y="2"/>
                  </a:lnTo>
                  <a:lnTo>
                    <a:pt x="56" y="11"/>
                  </a:lnTo>
                  <a:lnTo>
                    <a:pt x="49" y="20"/>
                  </a:lnTo>
                  <a:lnTo>
                    <a:pt x="41" y="27"/>
                  </a:lnTo>
                  <a:lnTo>
                    <a:pt x="32" y="35"/>
                  </a:lnTo>
                  <a:lnTo>
                    <a:pt x="16" y="50"/>
                  </a:lnTo>
                  <a:lnTo>
                    <a:pt x="9" y="57"/>
                  </a:lnTo>
                  <a:lnTo>
                    <a:pt x="1" y="66"/>
                  </a:lnTo>
                  <a:lnTo>
                    <a:pt x="1" y="66"/>
                  </a:lnTo>
                  <a:lnTo>
                    <a:pt x="0" y="69"/>
                  </a:lnTo>
                  <a:lnTo>
                    <a:pt x="0" y="70"/>
                  </a:lnTo>
                  <a:lnTo>
                    <a:pt x="1" y="72"/>
                  </a:lnTo>
                  <a:lnTo>
                    <a:pt x="2" y="73"/>
                  </a:lnTo>
                  <a:lnTo>
                    <a:pt x="5" y="73"/>
                  </a:lnTo>
                  <a:lnTo>
                    <a:pt x="8" y="73"/>
                  </a:lnTo>
                  <a:lnTo>
                    <a:pt x="10" y="71"/>
                  </a:lnTo>
                  <a:lnTo>
                    <a:pt x="10" y="71"/>
                  </a:lnTo>
                  <a:lnTo>
                    <a:pt x="16" y="62"/>
                  </a:lnTo>
                  <a:lnTo>
                    <a:pt x="24" y="54"/>
                  </a:lnTo>
                  <a:lnTo>
                    <a:pt x="41" y="39"/>
                  </a:lnTo>
                  <a:lnTo>
                    <a:pt x="49" y="32"/>
                  </a:lnTo>
                  <a:lnTo>
                    <a:pt x="57" y="25"/>
                  </a:lnTo>
                  <a:lnTo>
                    <a:pt x="65" y="16"/>
                  </a:lnTo>
                  <a:lnTo>
                    <a:pt x="71" y="6"/>
                  </a:lnTo>
                  <a:lnTo>
                    <a:pt x="71" y="6"/>
                  </a:lnTo>
                  <a:lnTo>
                    <a:pt x="72" y="5"/>
                  </a:lnTo>
                  <a:lnTo>
                    <a:pt x="72" y="3"/>
                  </a:lnTo>
                  <a:lnTo>
                    <a:pt x="71" y="1"/>
                  </a:lnTo>
                  <a:lnTo>
                    <a:pt x="70" y="0"/>
                  </a:lnTo>
                  <a:lnTo>
                    <a:pt x="68" y="0"/>
                  </a:lnTo>
                  <a:lnTo>
                    <a:pt x="66" y="0"/>
                  </a:lnTo>
                  <a:lnTo>
                    <a:pt x="65" y="0"/>
                  </a:lnTo>
                  <a:lnTo>
                    <a:pt x="62" y="2"/>
                  </a:lnTo>
                  <a:lnTo>
                    <a:pt x="62"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42" name="chenying0907 295"/>
            <p:cNvSpPr/>
            <p:nvPr/>
          </p:nvSpPr>
          <p:spPr bwMode="auto">
            <a:xfrm>
              <a:off x="6437313" y="3690938"/>
              <a:ext cx="33338" cy="34925"/>
            </a:xfrm>
            <a:custGeom>
              <a:avLst/>
              <a:gdLst/>
              <a:ahLst/>
              <a:cxnLst>
                <a:cxn ang="0">
                  <a:pos x="54" y="1"/>
                </a:cxn>
                <a:cxn ang="0">
                  <a:pos x="54" y="1"/>
                </a:cxn>
                <a:cxn ang="0">
                  <a:pos x="40" y="16"/>
                </a:cxn>
                <a:cxn ang="0">
                  <a:pos x="29" y="32"/>
                </a:cxn>
                <a:cxn ang="0">
                  <a:pos x="15" y="46"/>
                </a:cxn>
                <a:cxn ang="0">
                  <a:pos x="9" y="52"/>
                </a:cxn>
                <a:cxn ang="0">
                  <a:pos x="1" y="58"/>
                </a:cxn>
                <a:cxn ang="0">
                  <a:pos x="1" y="58"/>
                </a:cxn>
                <a:cxn ang="0">
                  <a:pos x="0" y="61"/>
                </a:cxn>
                <a:cxn ang="0">
                  <a:pos x="0" y="62"/>
                </a:cxn>
                <a:cxn ang="0">
                  <a:pos x="0" y="64"/>
                </a:cxn>
                <a:cxn ang="0">
                  <a:pos x="1" y="65"/>
                </a:cxn>
                <a:cxn ang="0">
                  <a:pos x="4" y="67"/>
                </a:cxn>
                <a:cxn ang="0">
                  <a:pos x="6" y="67"/>
                </a:cxn>
                <a:cxn ang="0">
                  <a:pos x="8" y="66"/>
                </a:cxn>
                <a:cxn ang="0">
                  <a:pos x="8" y="66"/>
                </a:cxn>
                <a:cxn ang="0">
                  <a:pos x="15" y="60"/>
                </a:cxn>
                <a:cxn ang="0">
                  <a:pos x="23" y="52"/>
                </a:cxn>
                <a:cxn ang="0">
                  <a:pos x="35" y="38"/>
                </a:cxn>
                <a:cxn ang="0">
                  <a:pos x="48" y="23"/>
                </a:cxn>
                <a:cxn ang="0">
                  <a:pos x="60" y="9"/>
                </a:cxn>
                <a:cxn ang="0">
                  <a:pos x="60" y="9"/>
                </a:cxn>
                <a:cxn ang="0">
                  <a:pos x="61" y="7"/>
                </a:cxn>
                <a:cxn ang="0">
                  <a:pos x="62" y="5"/>
                </a:cxn>
                <a:cxn ang="0">
                  <a:pos x="61" y="4"/>
                </a:cxn>
                <a:cxn ang="0">
                  <a:pos x="60" y="1"/>
                </a:cxn>
                <a:cxn ang="0">
                  <a:pos x="59" y="0"/>
                </a:cxn>
                <a:cxn ang="0">
                  <a:pos x="57" y="0"/>
                </a:cxn>
                <a:cxn ang="0">
                  <a:pos x="56" y="0"/>
                </a:cxn>
                <a:cxn ang="0">
                  <a:pos x="54" y="1"/>
                </a:cxn>
                <a:cxn ang="0">
                  <a:pos x="54" y="1"/>
                </a:cxn>
              </a:cxnLst>
              <a:rect l="0" t="0" r="r" b="b"/>
              <a:pathLst>
                <a:path w="62" h="67">
                  <a:moveTo>
                    <a:pt x="54" y="1"/>
                  </a:moveTo>
                  <a:lnTo>
                    <a:pt x="54" y="1"/>
                  </a:lnTo>
                  <a:lnTo>
                    <a:pt x="40" y="16"/>
                  </a:lnTo>
                  <a:lnTo>
                    <a:pt x="29" y="32"/>
                  </a:lnTo>
                  <a:lnTo>
                    <a:pt x="15" y="46"/>
                  </a:lnTo>
                  <a:lnTo>
                    <a:pt x="9" y="52"/>
                  </a:lnTo>
                  <a:lnTo>
                    <a:pt x="1" y="58"/>
                  </a:lnTo>
                  <a:lnTo>
                    <a:pt x="1" y="58"/>
                  </a:lnTo>
                  <a:lnTo>
                    <a:pt x="0" y="61"/>
                  </a:lnTo>
                  <a:lnTo>
                    <a:pt x="0" y="62"/>
                  </a:lnTo>
                  <a:lnTo>
                    <a:pt x="0" y="64"/>
                  </a:lnTo>
                  <a:lnTo>
                    <a:pt x="1" y="65"/>
                  </a:lnTo>
                  <a:lnTo>
                    <a:pt x="4" y="67"/>
                  </a:lnTo>
                  <a:lnTo>
                    <a:pt x="6" y="67"/>
                  </a:lnTo>
                  <a:lnTo>
                    <a:pt x="8" y="66"/>
                  </a:lnTo>
                  <a:lnTo>
                    <a:pt x="8" y="66"/>
                  </a:lnTo>
                  <a:lnTo>
                    <a:pt x="15" y="60"/>
                  </a:lnTo>
                  <a:lnTo>
                    <a:pt x="23" y="52"/>
                  </a:lnTo>
                  <a:lnTo>
                    <a:pt x="35" y="38"/>
                  </a:lnTo>
                  <a:lnTo>
                    <a:pt x="48" y="23"/>
                  </a:lnTo>
                  <a:lnTo>
                    <a:pt x="60" y="9"/>
                  </a:lnTo>
                  <a:lnTo>
                    <a:pt x="60" y="9"/>
                  </a:lnTo>
                  <a:lnTo>
                    <a:pt x="61" y="7"/>
                  </a:lnTo>
                  <a:lnTo>
                    <a:pt x="62" y="5"/>
                  </a:lnTo>
                  <a:lnTo>
                    <a:pt x="61" y="4"/>
                  </a:lnTo>
                  <a:lnTo>
                    <a:pt x="60" y="1"/>
                  </a:lnTo>
                  <a:lnTo>
                    <a:pt x="59" y="0"/>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43" name="chenying0907 296"/>
            <p:cNvSpPr/>
            <p:nvPr/>
          </p:nvSpPr>
          <p:spPr bwMode="auto">
            <a:xfrm>
              <a:off x="6473826" y="3708401"/>
              <a:ext cx="22225" cy="30163"/>
            </a:xfrm>
            <a:custGeom>
              <a:avLst/>
              <a:gdLst/>
              <a:ahLst/>
              <a:cxnLst>
                <a:cxn ang="0">
                  <a:pos x="34" y="1"/>
                </a:cxn>
                <a:cxn ang="0">
                  <a:pos x="34" y="1"/>
                </a:cxn>
                <a:cxn ang="0">
                  <a:pos x="26" y="11"/>
                </a:cxn>
                <a:cxn ang="0">
                  <a:pos x="19" y="22"/>
                </a:cxn>
                <a:cxn ang="0">
                  <a:pos x="19" y="22"/>
                </a:cxn>
                <a:cxn ang="0">
                  <a:pos x="16" y="29"/>
                </a:cxn>
                <a:cxn ang="0">
                  <a:pos x="12" y="35"/>
                </a:cxn>
                <a:cxn ang="0">
                  <a:pos x="8" y="41"/>
                </a:cxn>
                <a:cxn ang="0">
                  <a:pos x="5" y="43"/>
                </a:cxn>
                <a:cxn ang="0">
                  <a:pos x="2" y="45"/>
                </a:cxn>
                <a:cxn ang="0">
                  <a:pos x="2" y="45"/>
                </a:cxn>
                <a:cxn ang="0">
                  <a:pos x="0" y="46"/>
                </a:cxn>
                <a:cxn ang="0">
                  <a:pos x="0" y="48"/>
                </a:cxn>
                <a:cxn ang="0">
                  <a:pos x="0" y="49"/>
                </a:cxn>
                <a:cxn ang="0">
                  <a:pos x="0" y="51"/>
                </a:cxn>
                <a:cxn ang="0">
                  <a:pos x="3" y="53"/>
                </a:cxn>
                <a:cxn ang="0">
                  <a:pos x="5" y="55"/>
                </a:cxn>
                <a:cxn ang="0">
                  <a:pos x="8" y="53"/>
                </a:cxn>
                <a:cxn ang="0">
                  <a:pos x="8" y="53"/>
                </a:cxn>
                <a:cxn ang="0">
                  <a:pos x="12" y="50"/>
                </a:cxn>
                <a:cxn ang="0">
                  <a:pos x="16" y="47"/>
                </a:cxn>
                <a:cxn ang="0">
                  <a:pos x="19" y="42"/>
                </a:cxn>
                <a:cxn ang="0">
                  <a:pos x="21" y="37"/>
                </a:cxn>
                <a:cxn ang="0">
                  <a:pos x="21" y="37"/>
                </a:cxn>
                <a:cxn ang="0">
                  <a:pos x="25" y="30"/>
                </a:cxn>
                <a:cxn ang="0">
                  <a:pos x="30" y="21"/>
                </a:cxn>
                <a:cxn ang="0">
                  <a:pos x="36" y="14"/>
                </a:cxn>
                <a:cxn ang="0">
                  <a:pos x="42" y="8"/>
                </a:cxn>
                <a:cxn ang="0">
                  <a:pos x="42" y="8"/>
                </a:cxn>
                <a:cxn ang="0">
                  <a:pos x="43" y="6"/>
                </a:cxn>
                <a:cxn ang="0">
                  <a:pos x="43" y="4"/>
                </a:cxn>
                <a:cxn ang="0">
                  <a:pos x="42" y="3"/>
                </a:cxn>
                <a:cxn ang="0">
                  <a:pos x="41" y="1"/>
                </a:cxn>
                <a:cxn ang="0">
                  <a:pos x="40" y="0"/>
                </a:cxn>
                <a:cxn ang="0">
                  <a:pos x="38" y="0"/>
                </a:cxn>
                <a:cxn ang="0">
                  <a:pos x="37" y="0"/>
                </a:cxn>
                <a:cxn ang="0">
                  <a:pos x="34" y="1"/>
                </a:cxn>
                <a:cxn ang="0">
                  <a:pos x="34" y="1"/>
                </a:cxn>
              </a:cxnLst>
              <a:rect l="0" t="0" r="r" b="b"/>
              <a:pathLst>
                <a:path w="43" h="55">
                  <a:moveTo>
                    <a:pt x="34" y="1"/>
                  </a:moveTo>
                  <a:lnTo>
                    <a:pt x="34" y="1"/>
                  </a:lnTo>
                  <a:lnTo>
                    <a:pt x="26" y="11"/>
                  </a:lnTo>
                  <a:lnTo>
                    <a:pt x="19" y="22"/>
                  </a:lnTo>
                  <a:lnTo>
                    <a:pt x="19" y="22"/>
                  </a:lnTo>
                  <a:lnTo>
                    <a:pt x="16" y="29"/>
                  </a:lnTo>
                  <a:lnTo>
                    <a:pt x="12" y="35"/>
                  </a:lnTo>
                  <a:lnTo>
                    <a:pt x="8" y="41"/>
                  </a:lnTo>
                  <a:lnTo>
                    <a:pt x="5" y="43"/>
                  </a:lnTo>
                  <a:lnTo>
                    <a:pt x="2" y="45"/>
                  </a:lnTo>
                  <a:lnTo>
                    <a:pt x="2" y="45"/>
                  </a:lnTo>
                  <a:lnTo>
                    <a:pt x="0" y="46"/>
                  </a:lnTo>
                  <a:lnTo>
                    <a:pt x="0" y="48"/>
                  </a:lnTo>
                  <a:lnTo>
                    <a:pt x="0" y="49"/>
                  </a:lnTo>
                  <a:lnTo>
                    <a:pt x="0" y="51"/>
                  </a:lnTo>
                  <a:lnTo>
                    <a:pt x="3" y="53"/>
                  </a:lnTo>
                  <a:lnTo>
                    <a:pt x="5" y="55"/>
                  </a:lnTo>
                  <a:lnTo>
                    <a:pt x="8" y="53"/>
                  </a:lnTo>
                  <a:lnTo>
                    <a:pt x="8" y="53"/>
                  </a:lnTo>
                  <a:lnTo>
                    <a:pt x="12" y="50"/>
                  </a:lnTo>
                  <a:lnTo>
                    <a:pt x="16" y="47"/>
                  </a:lnTo>
                  <a:lnTo>
                    <a:pt x="19" y="42"/>
                  </a:lnTo>
                  <a:lnTo>
                    <a:pt x="21" y="37"/>
                  </a:lnTo>
                  <a:lnTo>
                    <a:pt x="21" y="37"/>
                  </a:lnTo>
                  <a:lnTo>
                    <a:pt x="25" y="30"/>
                  </a:lnTo>
                  <a:lnTo>
                    <a:pt x="30" y="21"/>
                  </a:lnTo>
                  <a:lnTo>
                    <a:pt x="36" y="14"/>
                  </a:lnTo>
                  <a:lnTo>
                    <a:pt x="42" y="8"/>
                  </a:lnTo>
                  <a:lnTo>
                    <a:pt x="42" y="8"/>
                  </a:lnTo>
                  <a:lnTo>
                    <a:pt x="43" y="6"/>
                  </a:lnTo>
                  <a:lnTo>
                    <a:pt x="43" y="4"/>
                  </a:lnTo>
                  <a:lnTo>
                    <a:pt x="42" y="3"/>
                  </a:lnTo>
                  <a:lnTo>
                    <a:pt x="41" y="1"/>
                  </a:lnTo>
                  <a:lnTo>
                    <a:pt x="40" y="0"/>
                  </a:lnTo>
                  <a:lnTo>
                    <a:pt x="38" y="0"/>
                  </a:lnTo>
                  <a:lnTo>
                    <a:pt x="37"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44" name="chenying0907 297"/>
            <p:cNvSpPr/>
            <p:nvPr/>
          </p:nvSpPr>
          <p:spPr bwMode="auto">
            <a:xfrm>
              <a:off x="6518276" y="3708401"/>
              <a:ext cx="22225" cy="30163"/>
            </a:xfrm>
            <a:custGeom>
              <a:avLst/>
              <a:gdLst/>
              <a:ahLst/>
              <a:cxnLst>
                <a:cxn ang="0">
                  <a:pos x="34" y="2"/>
                </a:cxn>
                <a:cxn ang="0">
                  <a:pos x="34" y="2"/>
                </a:cxn>
                <a:cxn ang="0">
                  <a:pos x="16" y="24"/>
                </a:cxn>
                <a:cxn ang="0">
                  <a:pos x="16" y="24"/>
                </a:cxn>
                <a:cxn ang="0">
                  <a:pos x="12" y="31"/>
                </a:cxn>
                <a:cxn ang="0">
                  <a:pos x="7" y="37"/>
                </a:cxn>
                <a:cxn ang="0">
                  <a:pos x="1" y="49"/>
                </a:cxn>
                <a:cxn ang="0">
                  <a:pos x="1" y="49"/>
                </a:cxn>
                <a:cxn ang="0">
                  <a:pos x="0" y="51"/>
                </a:cxn>
                <a:cxn ang="0">
                  <a:pos x="0" y="53"/>
                </a:cxn>
                <a:cxn ang="0">
                  <a:pos x="1" y="55"/>
                </a:cxn>
                <a:cxn ang="0">
                  <a:pos x="2" y="56"/>
                </a:cxn>
                <a:cxn ang="0">
                  <a:pos x="4" y="57"/>
                </a:cxn>
                <a:cxn ang="0">
                  <a:pos x="6" y="57"/>
                </a:cxn>
                <a:cxn ang="0">
                  <a:pos x="7" y="56"/>
                </a:cxn>
                <a:cxn ang="0">
                  <a:pos x="10" y="55"/>
                </a:cxn>
                <a:cxn ang="0">
                  <a:pos x="10" y="55"/>
                </a:cxn>
                <a:cxn ang="0">
                  <a:pos x="17" y="41"/>
                </a:cxn>
                <a:cxn ang="0">
                  <a:pos x="20" y="35"/>
                </a:cxn>
                <a:cxn ang="0">
                  <a:pos x="24" y="29"/>
                </a:cxn>
                <a:cxn ang="0">
                  <a:pos x="24" y="29"/>
                </a:cxn>
                <a:cxn ang="0">
                  <a:pos x="43" y="7"/>
                </a:cxn>
                <a:cxn ang="0">
                  <a:pos x="43" y="7"/>
                </a:cxn>
                <a:cxn ang="0">
                  <a:pos x="43" y="5"/>
                </a:cxn>
                <a:cxn ang="0">
                  <a:pos x="43" y="4"/>
                </a:cxn>
                <a:cxn ang="0">
                  <a:pos x="43" y="2"/>
                </a:cxn>
                <a:cxn ang="0">
                  <a:pos x="41" y="1"/>
                </a:cxn>
                <a:cxn ang="0">
                  <a:pos x="38" y="0"/>
                </a:cxn>
                <a:cxn ang="0">
                  <a:pos x="35" y="1"/>
                </a:cxn>
                <a:cxn ang="0">
                  <a:pos x="34" y="2"/>
                </a:cxn>
                <a:cxn ang="0">
                  <a:pos x="34" y="2"/>
                </a:cxn>
              </a:cxnLst>
              <a:rect l="0" t="0" r="r" b="b"/>
              <a:pathLst>
                <a:path w="43" h="57">
                  <a:moveTo>
                    <a:pt x="34" y="2"/>
                  </a:moveTo>
                  <a:lnTo>
                    <a:pt x="34" y="2"/>
                  </a:lnTo>
                  <a:lnTo>
                    <a:pt x="16" y="24"/>
                  </a:lnTo>
                  <a:lnTo>
                    <a:pt x="16" y="24"/>
                  </a:lnTo>
                  <a:lnTo>
                    <a:pt x="12" y="31"/>
                  </a:lnTo>
                  <a:lnTo>
                    <a:pt x="7" y="37"/>
                  </a:lnTo>
                  <a:lnTo>
                    <a:pt x="1" y="49"/>
                  </a:lnTo>
                  <a:lnTo>
                    <a:pt x="1" y="49"/>
                  </a:lnTo>
                  <a:lnTo>
                    <a:pt x="0" y="51"/>
                  </a:lnTo>
                  <a:lnTo>
                    <a:pt x="0" y="53"/>
                  </a:lnTo>
                  <a:lnTo>
                    <a:pt x="1" y="55"/>
                  </a:lnTo>
                  <a:lnTo>
                    <a:pt x="2" y="56"/>
                  </a:lnTo>
                  <a:lnTo>
                    <a:pt x="4" y="57"/>
                  </a:lnTo>
                  <a:lnTo>
                    <a:pt x="6" y="57"/>
                  </a:lnTo>
                  <a:lnTo>
                    <a:pt x="7" y="56"/>
                  </a:lnTo>
                  <a:lnTo>
                    <a:pt x="10" y="55"/>
                  </a:lnTo>
                  <a:lnTo>
                    <a:pt x="10" y="55"/>
                  </a:lnTo>
                  <a:lnTo>
                    <a:pt x="17" y="41"/>
                  </a:lnTo>
                  <a:lnTo>
                    <a:pt x="20" y="35"/>
                  </a:lnTo>
                  <a:lnTo>
                    <a:pt x="24" y="29"/>
                  </a:lnTo>
                  <a:lnTo>
                    <a:pt x="24" y="29"/>
                  </a:lnTo>
                  <a:lnTo>
                    <a:pt x="43" y="7"/>
                  </a:lnTo>
                  <a:lnTo>
                    <a:pt x="43" y="7"/>
                  </a:lnTo>
                  <a:lnTo>
                    <a:pt x="43" y="5"/>
                  </a:lnTo>
                  <a:lnTo>
                    <a:pt x="43" y="4"/>
                  </a:lnTo>
                  <a:lnTo>
                    <a:pt x="43" y="2"/>
                  </a:lnTo>
                  <a:lnTo>
                    <a:pt x="41" y="1"/>
                  </a:lnTo>
                  <a:lnTo>
                    <a:pt x="38" y="0"/>
                  </a:lnTo>
                  <a:lnTo>
                    <a:pt x="35"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45" name="chenying0907 298"/>
            <p:cNvSpPr/>
            <p:nvPr/>
          </p:nvSpPr>
          <p:spPr bwMode="auto">
            <a:xfrm>
              <a:off x="6556376" y="3709988"/>
              <a:ext cx="19050" cy="31750"/>
            </a:xfrm>
            <a:custGeom>
              <a:avLst/>
              <a:gdLst/>
              <a:ahLst/>
              <a:cxnLst>
                <a:cxn ang="0">
                  <a:pos x="27" y="3"/>
                </a:cxn>
                <a:cxn ang="0">
                  <a:pos x="27" y="3"/>
                </a:cxn>
                <a:cxn ang="0">
                  <a:pos x="24" y="9"/>
                </a:cxn>
                <a:cxn ang="0">
                  <a:pos x="19" y="15"/>
                </a:cxn>
                <a:cxn ang="0">
                  <a:pos x="19" y="15"/>
                </a:cxn>
                <a:cxn ang="0">
                  <a:pos x="16" y="23"/>
                </a:cxn>
                <a:cxn ang="0">
                  <a:pos x="13" y="30"/>
                </a:cxn>
                <a:cxn ang="0">
                  <a:pos x="13" y="30"/>
                </a:cxn>
                <a:cxn ang="0">
                  <a:pos x="6" y="40"/>
                </a:cxn>
                <a:cxn ang="0">
                  <a:pos x="3" y="46"/>
                </a:cxn>
                <a:cxn ang="0">
                  <a:pos x="0" y="53"/>
                </a:cxn>
                <a:cxn ang="0">
                  <a:pos x="0" y="53"/>
                </a:cxn>
                <a:cxn ang="0">
                  <a:pos x="0" y="55"/>
                </a:cxn>
                <a:cxn ang="0">
                  <a:pos x="1" y="56"/>
                </a:cxn>
                <a:cxn ang="0">
                  <a:pos x="2" y="58"/>
                </a:cxn>
                <a:cxn ang="0">
                  <a:pos x="3" y="58"/>
                </a:cxn>
                <a:cxn ang="0">
                  <a:pos x="5" y="58"/>
                </a:cxn>
                <a:cxn ang="0">
                  <a:pos x="7" y="58"/>
                </a:cxn>
                <a:cxn ang="0">
                  <a:pos x="8" y="57"/>
                </a:cxn>
                <a:cxn ang="0">
                  <a:pos x="9" y="55"/>
                </a:cxn>
                <a:cxn ang="0">
                  <a:pos x="9" y="55"/>
                </a:cxn>
                <a:cxn ang="0">
                  <a:pos x="12" y="48"/>
                </a:cxn>
                <a:cxn ang="0">
                  <a:pos x="16" y="42"/>
                </a:cxn>
                <a:cxn ang="0">
                  <a:pos x="16" y="42"/>
                </a:cxn>
                <a:cxn ang="0">
                  <a:pos x="21" y="37"/>
                </a:cxn>
                <a:cxn ang="0">
                  <a:pos x="23" y="34"/>
                </a:cxn>
                <a:cxn ang="0">
                  <a:pos x="24" y="31"/>
                </a:cxn>
                <a:cxn ang="0">
                  <a:pos x="24" y="31"/>
                </a:cxn>
                <a:cxn ang="0">
                  <a:pos x="26" y="25"/>
                </a:cxn>
                <a:cxn ang="0">
                  <a:pos x="29" y="18"/>
                </a:cxn>
                <a:cxn ang="0">
                  <a:pos x="35" y="5"/>
                </a:cxn>
                <a:cxn ang="0">
                  <a:pos x="35" y="5"/>
                </a:cxn>
                <a:cxn ang="0">
                  <a:pos x="36" y="3"/>
                </a:cxn>
                <a:cxn ang="0">
                  <a:pos x="35" y="2"/>
                </a:cxn>
                <a:cxn ang="0">
                  <a:pos x="34" y="0"/>
                </a:cxn>
                <a:cxn ang="0">
                  <a:pos x="33" y="0"/>
                </a:cxn>
                <a:cxn ang="0">
                  <a:pos x="29" y="0"/>
                </a:cxn>
                <a:cxn ang="0">
                  <a:pos x="28" y="1"/>
                </a:cxn>
                <a:cxn ang="0">
                  <a:pos x="27" y="3"/>
                </a:cxn>
                <a:cxn ang="0">
                  <a:pos x="27" y="3"/>
                </a:cxn>
              </a:cxnLst>
              <a:rect l="0" t="0" r="r" b="b"/>
              <a:pathLst>
                <a:path w="36" h="58">
                  <a:moveTo>
                    <a:pt x="27" y="3"/>
                  </a:moveTo>
                  <a:lnTo>
                    <a:pt x="27" y="3"/>
                  </a:lnTo>
                  <a:lnTo>
                    <a:pt x="24" y="9"/>
                  </a:lnTo>
                  <a:lnTo>
                    <a:pt x="19" y="15"/>
                  </a:lnTo>
                  <a:lnTo>
                    <a:pt x="19" y="15"/>
                  </a:lnTo>
                  <a:lnTo>
                    <a:pt x="16" y="23"/>
                  </a:lnTo>
                  <a:lnTo>
                    <a:pt x="13" y="30"/>
                  </a:lnTo>
                  <a:lnTo>
                    <a:pt x="13" y="30"/>
                  </a:lnTo>
                  <a:lnTo>
                    <a:pt x="6" y="40"/>
                  </a:lnTo>
                  <a:lnTo>
                    <a:pt x="3" y="46"/>
                  </a:lnTo>
                  <a:lnTo>
                    <a:pt x="0" y="53"/>
                  </a:lnTo>
                  <a:lnTo>
                    <a:pt x="0" y="53"/>
                  </a:lnTo>
                  <a:lnTo>
                    <a:pt x="0" y="55"/>
                  </a:lnTo>
                  <a:lnTo>
                    <a:pt x="1" y="56"/>
                  </a:lnTo>
                  <a:lnTo>
                    <a:pt x="2" y="58"/>
                  </a:lnTo>
                  <a:lnTo>
                    <a:pt x="3" y="58"/>
                  </a:lnTo>
                  <a:lnTo>
                    <a:pt x="5" y="58"/>
                  </a:lnTo>
                  <a:lnTo>
                    <a:pt x="7" y="58"/>
                  </a:lnTo>
                  <a:lnTo>
                    <a:pt x="8" y="57"/>
                  </a:lnTo>
                  <a:lnTo>
                    <a:pt x="9" y="55"/>
                  </a:lnTo>
                  <a:lnTo>
                    <a:pt x="9" y="55"/>
                  </a:lnTo>
                  <a:lnTo>
                    <a:pt x="12" y="48"/>
                  </a:lnTo>
                  <a:lnTo>
                    <a:pt x="16" y="42"/>
                  </a:lnTo>
                  <a:lnTo>
                    <a:pt x="16" y="42"/>
                  </a:lnTo>
                  <a:lnTo>
                    <a:pt x="21" y="37"/>
                  </a:lnTo>
                  <a:lnTo>
                    <a:pt x="23" y="34"/>
                  </a:lnTo>
                  <a:lnTo>
                    <a:pt x="24" y="31"/>
                  </a:lnTo>
                  <a:lnTo>
                    <a:pt x="24" y="31"/>
                  </a:lnTo>
                  <a:lnTo>
                    <a:pt x="26" y="25"/>
                  </a:lnTo>
                  <a:lnTo>
                    <a:pt x="29" y="18"/>
                  </a:lnTo>
                  <a:lnTo>
                    <a:pt x="35" y="5"/>
                  </a:lnTo>
                  <a:lnTo>
                    <a:pt x="35" y="5"/>
                  </a:lnTo>
                  <a:lnTo>
                    <a:pt x="36" y="3"/>
                  </a:lnTo>
                  <a:lnTo>
                    <a:pt x="35" y="2"/>
                  </a:lnTo>
                  <a:lnTo>
                    <a:pt x="34" y="0"/>
                  </a:lnTo>
                  <a:lnTo>
                    <a:pt x="33" y="0"/>
                  </a:lnTo>
                  <a:lnTo>
                    <a:pt x="29"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46" name="chenying0907 299"/>
            <p:cNvSpPr/>
            <p:nvPr/>
          </p:nvSpPr>
          <p:spPr bwMode="auto">
            <a:xfrm>
              <a:off x="6583363" y="3716338"/>
              <a:ext cx="15875" cy="22225"/>
            </a:xfrm>
            <a:custGeom>
              <a:avLst/>
              <a:gdLst/>
              <a:ahLst/>
              <a:cxnLst>
                <a:cxn ang="0">
                  <a:pos x="21" y="2"/>
                </a:cxn>
                <a:cxn ang="0">
                  <a:pos x="21" y="2"/>
                </a:cxn>
                <a:cxn ang="0">
                  <a:pos x="10" y="19"/>
                </a:cxn>
                <a:cxn ang="0">
                  <a:pos x="4" y="27"/>
                </a:cxn>
                <a:cxn ang="0">
                  <a:pos x="0" y="35"/>
                </a:cxn>
                <a:cxn ang="0">
                  <a:pos x="0" y="35"/>
                </a:cxn>
                <a:cxn ang="0">
                  <a:pos x="0" y="37"/>
                </a:cxn>
                <a:cxn ang="0">
                  <a:pos x="0" y="39"/>
                </a:cxn>
                <a:cxn ang="0">
                  <a:pos x="2" y="42"/>
                </a:cxn>
                <a:cxn ang="0">
                  <a:pos x="4" y="43"/>
                </a:cxn>
                <a:cxn ang="0">
                  <a:pos x="5" y="43"/>
                </a:cxn>
                <a:cxn ang="0">
                  <a:pos x="7" y="42"/>
                </a:cxn>
                <a:cxn ang="0">
                  <a:pos x="8" y="41"/>
                </a:cxn>
                <a:cxn ang="0">
                  <a:pos x="8" y="41"/>
                </a:cxn>
                <a:cxn ang="0">
                  <a:pos x="12" y="31"/>
                </a:cxn>
                <a:cxn ang="0">
                  <a:pos x="18" y="23"/>
                </a:cxn>
                <a:cxn ang="0">
                  <a:pos x="30" y="7"/>
                </a:cxn>
                <a:cxn ang="0">
                  <a:pos x="30" y="7"/>
                </a:cxn>
                <a:cxn ang="0">
                  <a:pos x="30" y="5"/>
                </a:cxn>
                <a:cxn ang="0">
                  <a:pos x="30" y="3"/>
                </a:cxn>
                <a:cxn ang="0">
                  <a:pos x="29" y="2"/>
                </a:cxn>
                <a:cxn ang="0">
                  <a:pos x="28" y="1"/>
                </a:cxn>
                <a:cxn ang="0">
                  <a:pos x="25" y="0"/>
                </a:cxn>
                <a:cxn ang="0">
                  <a:pos x="24" y="0"/>
                </a:cxn>
                <a:cxn ang="0">
                  <a:pos x="22" y="1"/>
                </a:cxn>
                <a:cxn ang="0">
                  <a:pos x="21" y="2"/>
                </a:cxn>
                <a:cxn ang="0">
                  <a:pos x="21" y="2"/>
                </a:cxn>
              </a:cxnLst>
              <a:rect l="0" t="0" r="r" b="b"/>
              <a:pathLst>
                <a:path w="30" h="43">
                  <a:moveTo>
                    <a:pt x="21" y="2"/>
                  </a:moveTo>
                  <a:lnTo>
                    <a:pt x="21" y="2"/>
                  </a:lnTo>
                  <a:lnTo>
                    <a:pt x="10" y="19"/>
                  </a:lnTo>
                  <a:lnTo>
                    <a:pt x="4" y="27"/>
                  </a:lnTo>
                  <a:lnTo>
                    <a:pt x="0" y="35"/>
                  </a:lnTo>
                  <a:lnTo>
                    <a:pt x="0" y="35"/>
                  </a:lnTo>
                  <a:lnTo>
                    <a:pt x="0" y="37"/>
                  </a:lnTo>
                  <a:lnTo>
                    <a:pt x="0" y="39"/>
                  </a:lnTo>
                  <a:lnTo>
                    <a:pt x="2" y="42"/>
                  </a:lnTo>
                  <a:lnTo>
                    <a:pt x="4" y="43"/>
                  </a:lnTo>
                  <a:lnTo>
                    <a:pt x="5" y="43"/>
                  </a:lnTo>
                  <a:lnTo>
                    <a:pt x="7" y="42"/>
                  </a:lnTo>
                  <a:lnTo>
                    <a:pt x="8" y="41"/>
                  </a:lnTo>
                  <a:lnTo>
                    <a:pt x="8" y="41"/>
                  </a:lnTo>
                  <a:lnTo>
                    <a:pt x="12" y="31"/>
                  </a:lnTo>
                  <a:lnTo>
                    <a:pt x="18" y="23"/>
                  </a:lnTo>
                  <a:lnTo>
                    <a:pt x="30" y="7"/>
                  </a:lnTo>
                  <a:lnTo>
                    <a:pt x="30" y="7"/>
                  </a:lnTo>
                  <a:lnTo>
                    <a:pt x="30" y="5"/>
                  </a:lnTo>
                  <a:lnTo>
                    <a:pt x="30" y="3"/>
                  </a:lnTo>
                  <a:lnTo>
                    <a:pt x="29" y="2"/>
                  </a:lnTo>
                  <a:lnTo>
                    <a:pt x="28" y="1"/>
                  </a:lnTo>
                  <a:lnTo>
                    <a:pt x="25" y="0"/>
                  </a:lnTo>
                  <a:lnTo>
                    <a:pt x="24" y="0"/>
                  </a:lnTo>
                  <a:lnTo>
                    <a:pt x="22" y="1"/>
                  </a:lnTo>
                  <a:lnTo>
                    <a:pt x="21" y="2"/>
                  </a:lnTo>
                  <a:lnTo>
                    <a:pt x="21"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47" name="chenying0907 300"/>
            <p:cNvSpPr/>
            <p:nvPr/>
          </p:nvSpPr>
          <p:spPr bwMode="auto">
            <a:xfrm>
              <a:off x="6699251" y="3224213"/>
              <a:ext cx="38100" cy="36513"/>
            </a:xfrm>
            <a:custGeom>
              <a:avLst/>
              <a:gdLst/>
              <a:ahLst/>
              <a:cxnLst>
                <a:cxn ang="0">
                  <a:pos x="63" y="2"/>
                </a:cxn>
                <a:cxn ang="0">
                  <a:pos x="63" y="2"/>
                </a:cxn>
                <a:cxn ang="0">
                  <a:pos x="56" y="11"/>
                </a:cxn>
                <a:cxn ang="0">
                  <a:pos x="50" y="18"/>
                </a:cxn>
                <a:cxn ang="0">
                  <a:pos x="34" y="33"/>
                </a:cxn>
                <a:cxn ang="0">
                  <a:pos x="2" y="61"/>
                </a:cxn>
                <a:cxn ang="0">
                  <a:pos x="2" y="61"/>
                </a:cxn>
                <a:cxn ang="0">
                  <a:pos x="1" y="63"/>
                </a:cxn>
                <a:cxn ang="0">
                  <a:pos x="0" y="64"/>
                </a:cxn>
                <a:cxn ang="0">
                  <a:pos x="1" y="66"/>
                </a:cxn>
                <a:cxn ang="0">
                  <a:pos x="2" y="67"/>
                </a:cxn>
                <a:cxn ang="0">
                  <a:pos x="3" y="68"/>
                </a:cxn>
                <a:cxn ang="0">
                  <a:pos x="5" y="69"/>
                </a:cxn>
                <a:cxn ang="0">
                  <a:pos x="7" y="69"/>
                </a:cxn>
                <a:cxn ang="0">
                  <a:pos x="9" y="68"/>
                </a:cxn>
                <a:cxn ang="0">
                  <a:pos x="9" y="68"/>
                </a:cxn>
                <a:cxn ang="0">
                  <a:pos x="42" y="39"/>
                </a:cxn>
                <a:cxn ang="0">
                  <a:pos x="57" y="23"/>
                </a:cxn>
                <a:cxn ang="0">
                  <a:pos x="64" y="16"/>
                </a:cxn>
                <a:cxn ang="0">
                  <a:pos x="72" y="7"/>
                </a:cxn>
                <a:cxn ang="0">
                  <a:pos x="72" y="7"/>
                </a:cxn>
                <a:cxn ang="0">
                  <a:pos x="72" y="5"/>
                </a:cxn>
                <a:cxn ang="0">
                  <a:pos x="72" y="4"/>
                </a:cxn>
                <a:cxn ang="0">
                  <a:pos x="72" y="1"/>
                </a:cxn>
                <a:cxn ang="0">
                  <a:pos x="70" y="0"/>
                </a:cxn>
                <a:cxn ang="0">
                  <a:pos x="67" y="0"/>
                </a:cxn>
                <a:cxn ang="0">
                  <a:pos x="64" y="0"/>
                </a:cxn>
                <a:cxn ang="0">
                  <a:pos x="63" y="2"/>
                </a:cxn>
                <a:cxn ang="0">
                  <a:pos x="63" y="2"/>
                </a:cxn>
              </a:cxnLst>
              <a:rect l="0" t="0" r="r" b="b"/>
              <a:pathLst>
                <a:path w="72" h="69">
                  <a:moveTo>
                    <a:pt x="63" y="2"/>
                  </a:moveTo>
                  <a:lnTo>
                    <a:pt x="63" y="2"/>
                  </a:lnTo>
                  <a:lnTo>
                    <a:pt x="56" y="11"/>
                  </a:lnTo>
                  <a:lnTo>
                    <a:pt x="50" y="18"/>
                  </a:lnTo>
                  <a:lnTo>
                    <a:pt x="34" y="33"/>
                  </a:lnTo>
                  <a:lnTo>
                    <a:pt x="2" y="61"/>
                  </a:lnTo>
                  <a:lnTo>
                    <a:pt x="2" y="61"/>
                  </a:lnTo>
                  <a:lnTo>
                    <a:pt x="1" y="63"/>
                  </a:lnTo>
                  <a:lnTo>
                    <a:pt x="0" y="64"/>
                  </a:lnTo>
                  <a:lnTo>
                    <a:pt x="1" y="66"/>
                  </a:lnTo>
                  <a:lnTo>
                    <a:pt x="2" y="67"/>
                  </a:lnTo>
                  <a:lnTo>
                    <a:pt x="3" y="68"/>
                  </a:lnTo>
                  <a:lnTo>
                    <a:pt x="5" y="69"/>
                  </a:lnTo>
                  <a:lnTo>
                    <a:pt x="7" y="69"/>
                  </a:lnTo>
                  <a:lnTo>
                    <a:pt x="9" y="68"/>
                  </a:lnTo>
                  <a:lnTo>
                    <a:pt x="9" y="68"/>
                  </a:lnTo>
                  <a:lnTo>
                    <a:pt x="42" y="39"/>
                  </a:lnTo>
                  <a:lnTo>
                    <a:pt x="57" y="23"/>
                  </a:lnTo>
                  <a:lnTo>
                    <a:pt x="64" y="16"/>
                  </a:lnTo>
                  <a:lnTo>
                    <a:pt x="72" y="7"/>
                  </a:lnTo>
                  <a:lnTo>
                    <a:pt x="72" y="7"/>
                  </a:lnTo>
                  <a:lnTo>
                    <a:pt x="72" y="5"/>
                  </a:lnTo>
                  <a:lnTo>
                    <a:pt x="72" y="4"/>
                  </a:lnTo>
                  <a:lnTo>
                    <a:pt x="72" y="1"/>
                  </a:lnTo>
                  <a:lnTo>
                    <a:pt x="70" y="0"/>
                  </a:lnTo>
                  <a:lnTo>
                    <a:pt x="67" y="0"/>
                  </a:lnTo>
                  <a:lnTo>
                    <a:pt x="64" y="0"/>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48" name="chenying0907 301"/>
            <p:cNvSpPr/>
            <p:nvPr/>
          </p:nvSpPr>
          <p:spPr bwMode="auto">
            <a:xfrm>
              <a:off x="6694488" y="3271838"/>
              <a:ext cx="39688" cy="39688"/>
            </a:xfrm>
            <a:custGeom>
              <a:avLst/>
              <a:gdLst/>
              <a:ahLst/>
              <a:cxnLst>
                <a:cxn ang="0">
                  <a:pos x="65" y="3"/>
                </a:cxn>
                <a:cxn ang="0">
                  <a:pos x="65" y="3"/>
                </a:cxn>
                <a:cxn ang="0">
                  <a:pos x="63" y="7"/>
                </a:cxn>
                <a:cxn ang="0">
                  <a:pos x="61" y="11"/>
                </a:cxn>
                <a:cxn ang="0">
                  <a:pos x="53" y="18"/>
                </a:cxn>
                <a:cxn ang="0">
                  <a:pos x="36" y="31"/>
                </a:cxn>
                <a:cxn ang="0">
                  <a:pos x="36" y="31"/>
                </a:cxn>
                <a:cxn ang="0">
                  <a:pos x="18" y="48"/>
                </a:cxn>
                <a:cxn ang="0">
                  <a:pos x="9" y="58"/>
                </a:cxn>
                <a:cxn ang="0">
                  <a:pos x="1" y="68"/>
                </a:cxn>
                <a:cxn ang="0">
                  <a:pos x="1" y="68"/>
                </a:cxn>
                <a:cxn ang="0">
                  <a:pos x="0" y="70"/>
                </a:cxn>
                <a:cxn ang="0">
                  <a:pos x="0" y="72"/>
                </a:cxn>
                <a:cxn ang="0">
                  <a:pos x="1" y="73"/>
                </a:cxn>
                <a:cxn ang="0">
                  <a:pos x="3" y="74"/>
                </a:cxn>
                <a:cxn ang="0">
                  <a:pos x="6" y="75"/>
                </a:cxn>
                <a:cxn ang="0">
                  <a:pos x="8" y="74"/>
                </a:cxn>
                <a:cxn ang="0">
                  <a:pos x="9" y="73"/>
                </a:cxn>
                <a:cxn ang="0">
                  <a:pos x="9" y="73"/>
                </a:cxn>
                <a:cxn ang="0">
                  <a:pos x="19" y="62"/>
                </a:cxn>
                <a:cxn ang="0">
                  <a:pos x="29" y="51"/>
                </a:cxn>
                <a:cxn ang="0">
                  <a:pos x="51" y="32"/>
                </a:cxn>
                <a:cxn ang="0">
                  <a:pos x="51" y="32"/>
                </a:cxn>
                <a:cxn ang="0">
                  <a:pos x="65" y="20"/>
                </a:cxn>
                <a:cxn ang="0">
                  <a:pos x="68" y="17"/>
                </a:cxn>
                <a:cxn ang="0">
                  <a:pos x="70" y="13"/>
                </a:cxn>
                <a:cxn ang="0">
                  <a:pos x="73" y="10"/>
                </a:cxn>
                <a:cxn ang="0">
                  <a:pos x="75" y="5"/>
                </a:cxn>
                <a:cxn ang="0">
                  <a:pos x="75" y="5"/>
                </a:cxn>
                <a:cxn ang="0">
                  <a:pos x="74" y="3"/>
                </a:cxn>
                <a:cxn ang="0">
                  <a:pos x="74" y="2"/>
                </a:cxn>
                <a:cxn ang="0">
                  <a:pos x="70" y="0"/>
                </a:cxn>
                <a:cxn ang="0">
                  <a:pos x="68" y="0"/>
                </a:cxn>
                <a:cxn ang="0">
                  <a:pos x="67" y="0"/>
                </a:cxn>
                <a:cxn ang="0">
                  <a:pos x="65" y="1"/>
                </a:cxn>
                <a:cxn ang="0">
                  <a:pos x="65" y="3"/>
                </a:cxn>
                <a:cxn ang="0">
                  <a:pos x="65" y="3"/>
                </a:cxn>
              </a:cxnLst>
              <a:rect l="0" t="0" r="r" b="b"/>
              <a:pathLst>
                <a:path w="75" h="75">
                  <a:moveTo>
                    <a:pt x="65" y="3"/>
                  </a:moveTo>
                  <a:lnTo>
                    <a:pt x="65" y="3"/>
                  </a:lnTo>
                  <a:lnTo>
                    <a:pt x="63" y="7"/>
                  </a:lnTo>
                  <a:lnTo>
                    <a:pt x="61" y="11"/>
                  </a:lnTo>
                  <a:lnTo>
                    <a:pt x="53" y="18"/>
                  </a:lnTo>
                  <a:lnTo>
                    <a:pt x="36" y="31"/>
                  </a:lnTo>
                  <a:lnTo>
                    <a:pt x="36" y="31"/>
                  </a:lnTo>
                  <a:lnTo>
                    <a:pt x="18" y="48"/>
                  </a:lnTo>
                  <a:lnTo>
                    <a:pt x="9" y="58"/>
                  </a:lnTo>
                  <a:lnTo>
                    <a:pt x="1" y="68"/>
                  </a:lnTo>
                  <a:lnTo>
                    <a:pt x="1" y="68"/>
                  </a:lnTo>
                  <a:lnTo>
                    <a:pt x="0" y="70"/>
                  </a:lnTo>
                  <a:lnTo>
                    <a:pt x="0" y="72"/>
                  </a:lnTo>
                  <a:lnTo>
                    <a:pt x="1" y="73"/>
                  </a:lnTo>
                  <a:lnTo>
                    <a:pt x="3" y="74"/>
                  </a:lnTo>
                  <a:lnTo>
                    <a:pt x="6" y="75"/>
                  </a:lnTo>
                  <a:lnTo>
                    <a:pt x="8" y="74"/>
                  </a:lnTo>
                  <a:lnTo>
                    <a:pt x="9" y="73"/>
                  </a:lnTo>
                  <a:lnTo>
                    <a:pt x="9" y="73"/>
                  </a:lnTo>
                  <a:lnTo>
                    <a:pt x="19" y="62"/>
                  </a:lnTo>
                  <a:lnTo>
                    <a:pt x="29" y="51"/>
                  </a:lnTo>
                  <a:lnTo>
                    <a:pt x="51" y="32"/>
                  </a:lnTo>
                  <a:lnTo>
                    <a:pt x="51" y="32"/>
                  </a:lnTo>
                  <a:lnTo>
                    <a:pt x="65" y="20"/>
                  </a:lnTo>
                  <a:lnTo>
                    <a:pt x="68" y="17"/>
                  </a:lnTo>
                  <a:lnTo>
                    <a:pt x="70" y="13"/>
                  </a:lnTo>
                  <a:lnTo>
                    <a:pt x="73" y="10"/>
                  </a:lnTo>
                  <a:lnTo>
                    <a:pt x="75" y="5"/>
                  </a:lnTo>
                  <a:lnTo>
                    <a:pt x="75" y="5"/>
                  </a:lnTo>
                  <a:lnTo>
                    <a:pt x="74" y="3"/>
                  </a:lnTo>
                  <a:lnTo>
                    <a:pt x="74" y="2"/>
                  </a:lnTo>
                  <a:lnTo>
                    <a:pt x="70" y="0"/>
                  </a:lnTo>
                  <a:lnTo>
                    <a:pt x="68" y="0"/>
                  </a:lnTo>
                  <a:lnTo>
                    <a:pt x="67" y="0"/>
                  </a:lnTo>
                  <a:lnTo>
                    <a:pt x="65" y="1"/>
                  </a:lnTo>
                  <a:lnTo>
                    <a:pt x="65" y="3"/>
                  </a:lnTo>
                  <a:lnTo>
                    <a:pt x="65"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49" name="chenying0907 302"/>
            <p:cNvSpPr/>
            <p:nvPr/>
          </p:nvSpPr>
          <p:spPr bwMode="auto">
            <a:xfrm>
              <a:off x="6697663" y="3328988"/>
              <a:ext cx="33338" cy="33338"/>
            </a:xfrm>
            <a:custGeom>
              <a:avLst/>
              <a:gdLst/>
              <a:ahLst/>
              <a:cxnLst>
                <a:cxn ang="0">
                  <a:pos x="57" y="1"/>
                </a:cxn>
                <a:cxn ang="0">
                  <a:pos x="57" y="1"/>
                </a:cxn>
                <a:cxn ang="0">
                  <a:pos x="43" y="13"/>
                </a:cxn>
                <a:cxn ang="0">
                  <a:pos x="29" y="25"/>
                </a:cxn>
                <a:cxn ang="0">
                  <a:pos x="1" y="52"/>
                </a:cxn>
                <a:cxn ang="0">
                  <a:pos x="1" y="52"/>
                </a:cxn>
                <a:cxn ang="0">
                  <a:pos x="0" y="53"/>
                </a:cxn>
                <a:cxn ang="0">
                  <a:pos x="0" y="55"/>
                </a:cxn>
                <a:cxn ang="0">
                  <a:pos x="1" y="57"/>
                </a:cxn>
                <a:cxn ang="0">
                  <a:pos x="2" y="58"/>
                </a:cxn>
                <a:cxn ang="0">
                  <a:pos x="3" y="59"/>
                </a:cxn>
                <a:cxn ang="0">
                  <a:pos x="5" y="61"/>
                </a:cxn>
                <a:cxn ang="0">
                  <a:pos x="6" y="59"/>
                </a:cxn>
                <a:cxn ang="0">
                  <a:pos x="8" y="58"/>
                </a:cxn>
                <a:cxn ang="0">
                  <a:pos x="8" y="58"/>
                </a:cxn>
                <a:cxn ang="0">
                  <a:pos x="34" y="34"/>
                </a:cxn>
                <a:cxn ang="0">
                  <a:pos x="48" y="21"/>
                </a:cxn>
                <a:cxn ang="0">
                  <a:pos x="62" y="10"/>
                </a:cxn>
                <a:cxn ang="0">
                  <a:pos x="62" y="10"/>
                </a:cxn>
                <a:cxn ang="0">
                  <a:pos x="63" y="8"/>
                </a:cxn>
                <a:cxn ang="0">
                  <a:pos x="64" y="6"/>
                </a:cxn>
                <a:cxn ang="0">
                  <a:pos x="63" y="2"/>
                </a:cxn>
                <a:cxn ang="0">
                  <a:pos x="62" y="1"/>
                </a:cxn>
                <a:cxn ang="0">
                  <a:pos x="61" y="0"/>
                </a:cxn>
                <a:cxn ang="0">
                  <a:pos x="59" y="0"/>
                </a:cxn>
                <a:cxn ang="0">
                  <a:pos x="57" y="1"/>
                </a:cxn>
                <a:cxn ang="0">
                  <a:pos x="57" y="1"/>
                </a:cxn>
              </a:cxnLst>
              <a:rect l="0" t="0" r="r" b="b"/>
              <a:pathLst>
                <a:path w="64" h="61">
                  <a:moveTo>
                    <a:pt x="57" y="1"/>
                  </a:moveTo>
                  <a:lnTo>
                    <a:pt x="57" y="1"/>
                  </a:lnTo>
                  <a:lnTo>
                    <a:pt x="43" y="13"/>
                  </a:lnTo>
                  <a:lnTo>
                    <a:pt x="29" y="25"/>
                  </a:lnTo>
                  <a:lnTo>
                    <a:pt x="1" y="52"/>
                  </a:lnTo>
                  <a:lnTo>
                    <a:pt x="1" y="52"/>
                  </a:lnTo>
                  <a:lnTo>
                    <a:pt x="0" y="53"/>
                  </a:lnTo>
                  <a:lnTo>
                    <a:pt x="0" y="55"/>
                  </a:lnTo>
                  <a:lnTo>
                    <a:pt x="1" y="57"/>
                  </a:lnTo>
                  <a:lnTo>
                    <a:pt x="2" y="58"/>
                  </a:lnTo>
                  <a:lnTo>
                    <a:pt x="3" y="59"/>
                  </a:lnTo>
                  <a:lnTo>
                    <a:pt x="5" y="61"/>
                  </a:lnTo>
                  <a:lnTo>
                    <a:pt x="6" y="59"/>
                  </a:lnTo>
                  <a:lnTo>
                    <a:pt x="8" y="58"/>
                  </a:lnTo>
                  <a:lnTo>
                    <a:pt x="8" y="58"/>
                  </a:lnTo>
                  <a:lnTo>
                    <a:pt x="34" y="34"/>
                  </a:lnTo>
                  <a:lnTo>
                    <a:pt x="48" y="21"/>
                  </a:lnTo>
                  <a:lnTo>
                    <a:pt x="62" y="10"/>
                  </a:lnTo>
                  <a:lnTo>
                    <a:pt x="62" y="10"/>
                  </a:lnTo>
                  <a:lnTo>
                    <a:pt x="63" y="8"/>
                  </a:lnTo>
                  <a:lnTo>
                    <a:pt x="64" y="6"/>
                  </a:lnTo>
                  <a:lnTo>
                    <a:pt x="63" y="2"/>
                  </a:lnTo>
                  <a:lnTo>
                    <a:pt x="62" y="1"/>
                  </a:lnTo>
                  <a:lnTo>
                    <a:pt x="61" y="0"/>
                  </a:lnTo>
                  <a:lnTo>
                    <a:pt x="59" y="0"/>
                  </a:lnTo>
                  <a:lnTo>
                    <a:pt x="57" y="1"/>
                  </a:lnTo>
                  <a:lnTo>
                    <a:pt x="57"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50" name="chenying0907 303"/>
            <p:cNvSpPr/>
            <p:nvPr/>
          </p:nvSpPr>
          <p:spPr bwMode="auto">
            <a:xfrm>
              <a:off x="6697663" y="3379788"/>
              <a:ext cx="33338" cy="34925"/>
            </a:xfrm>
            <a:custGeom>
              <a:avLst/>
              <a:gdLst/>
              <a:ahLst/>
              <a:cxnLst>
                <a:cxn ang="0">
                  <a:pos x="55" y="0"/>
                </a:cxn>
                <a:cxn ang="0">
                  <a:pos x="55" y="0"/>
                </a:cxn>
                <a:cxn ang="0">
                  <a:pos x="47" y="6"/>
                </a:cxn>
                <a:cxn ang="0">
                  <a:pos x="38" y="13"/>
                </a:cxn>
                <a:cxn ang="0">
                  <a:pos x="31" y="20"/>
                </a:cxn>
                <a:cxn ang="0">
                  <a:pos x="25" y="28"/>
                </a:cxn>
                <a:cxn ang="0">
                  <a:pos x="13" y="44"/>
                </a:cxn>
                <a:cxn ang="0">
                  <a:pos x="1" y="61"/>
                </a:cxn>
                <a:cxn ang="0">
                  <a:pos x="1" y="61"/>
                </a:cxn>
                <a:cxn ang="0">
                  <a:pos x="0" y="63"/>
                </a:cxn>
                <a:cxn ang="0">
                  <a:pos x="0" y="65"/>
                </a:cxn>
                <a:cxn ang="0">
                  <a:pos x="1" y="66"/>
                </a:cxn>
                <a:cxn ang="0">
                  <a:pos x="2" y="67"/>
                </a:cxn>
                <a:cxn ang="0">
                  <a:pos x="4" y="68"/>
                </a:cxn>
                <a:cxn ang="0">
                  <a:pos x="6" y="68"/>
                </a:cxn>
                <a:cxn ang="0">
                  <a:pos x="7" y="67"/>
                </a:cxn>
                <a:cxn ang="0">
                  <a:pos x="9" y="66"/>
                </a:cxn>
                <a:cxn ang="0">
                  <a:pos x="9" y="66"/>
                </a:cxn>
                <a:cxn ang="0">
                  <a:pos x="20" y="49"/>
                </a:cxn>
                <a:cxn ang="0">
                  <a:pos x="31" y="34"/>
                </a:cxn>
                <a:cxn ang="0">
                  <a:pos x="45" y="20"/>
                </a:cxn>
                <a:cxn ang="0">
                  <a:pos x="52" y="14"/>
                </a:cxn>
                <a:cxn ang="0">
                  <a:pos x="60" y="8"/>
                </a:cxn>
                <a:cxn ang="0">
                  <a:pos x="60" y="8"/>
                </a:cxn>
                <a:cxn ang="0">
                  <a:pos x="61" y="7"/>
                </a:cxn>
                <a:cxn ang="0">
                  <a:pos x="62" y="5"/>
                </a:cxn>
                <a:cxn ang="0">
                  <a:pos x="61" y="2"/>
                </a:cxn>
                <a:cxn ang="0">
                  <a:pos x="60" y="0"/>
                </a:cxn>
                <a:cxn ang="0">
                  <a:pos x="58" y="0"/>
                </a:cxn>
                <a:cxn ang="0">
                  <a:pos x="57" y="0"/>
                </a:cxn>
                <a:cxn ang="0">
                  <a:pos x="55" y="0"/>
                </a:cxn>
                <a:cxn ang="0">
                  <a:pos x="55" y="0"/>
                </a:cxn>
              </a:cxnLst>
              <a:rect l="0" t="0" r="r" b="b"/>
              <a:pathLst>
                <a:path w="62" h="68">
                  <a:moveTo>
                    <a:pt x="55" y="0"/>
                  </a:moveTo>
                  <a:lnTo>
                    <a:pt x="55" y="0"/>
                  </a:lnTo>
                  <a:lnTo>
                    <a:pt x="47" y="6"/>
                  </a:lnTo>
                  <a:lnTo>
                    <a:pt x="38" y="13"/>
                  </a:lnTo>
                  <a:lnTo>
                    <a:pt x="31" y="20"/>
                  </a:lnTo>
                  <a:lnTo>
                    <a:pt x="25" y="28"/>
                  </a:lnTo>
                  <a:lnTo>
                    <a:pt x="13" y="44"/>
                  </a:lnTo>
                  <a:lnTo>
                    <a:pt x="1" y="61"/>
                  </a:lnTo>
                  <a:lnTo>
                    <a:pt x="1" y="61"/>
                  </a:lnTo>
                  <a:lnTo>
                    <a:pt x="0" y="63"/>
                  </a:lnTo>
                  <a:lnTo>
                    <a:pt x="0" y="65"/>
                  </a:lnTo>
                  <a:lnTo>
                    <a:pt x="1" y="66"/>
                  </a:lnTo>
                  <a:lnTo>
                    <a:pt x="2" y="67"/>
                  </a:lnTo>
                  <a:lnTo>
                    <a:pt x="4" y="68"/>
                  </a:lnTo>
                  <a:lnTo>
                    <a:pt x="6" y="68"/>
                  </a:lnTo>
                  <a:lnTo>
                    <a:pt x="7" y="67"/>
                  </a:lnTo>
                  <a:lnTo>
                    <a:pt x="9" y="66"/>
                  </a:lnTo>
                  <a:lnTo>
                    <a:pt x="9" y="66"/>
                  </a:lnTo>
                  <a:lnTo>
                    <a:pt x="20" y="49"/>
                  </a:lnTo>
                  <a:lnTo>
                    <a:pt x="31" y="34"/>
                  </a:lnTo>
                  <a:lnTo>
                    <a:pt x="45" y="20"/>
                  </a:lnTo>
                  <a:lnTo>
                    <a:pt x="52" y="14"/>
                  </a:lnTo>
                  <a:lnTo>
                    <a:pt x="60" y="8"/>
                  </a:lnTo>
                  <a:lnTo>
                    <a:pt x="60" y="8"/>
                  </a:lnTo>
                  <a:lnTo>
                    <a:pt x="61" y="7"/>
                  </a:lnTo>
                  <a:lnTo>
                    <a:pt x="62" y="5"/>
                  </a:lnTo>
                  <a:lnTo>
                    <a:pt x="61" y="2"/>
                  </a:lnTo>
                  <a:lnTo>
                    <a:pt x="60" y="0"/>
                  </a:lnTo>
                  <a:lnTo>
                    <a:pt x="58"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51" name="chenying0907 304"/>
            <p:cNvSpPr/>
            <p:nvPr/>
          </p:nvSpPr>
          <p:spPr bwMode="auto">
            <a:xfrm>
              <a:off x="6699251" y="3429001"/>
              <a:ext cx="31750" cy="34925"/>
            </a:xfrm>
            <a:custGeom>
              <a:avLst/>
              <a:gdLst/>
              <a:ahLst/>
              <a:cxnLst>
                <a:cxn ang="0">
                  <a:pos x="51" y="3"/>
                </a:cxn>
                <a:cxn ang="0">
                  <a:pos x="51" y="3"/>
                </a:cxn>
                <a:cxn ang="0">
                  <a:pos x="50" y="5"/>
                </a:cxn>
                <a:cxn ang="0">
                  <a:pos x="49" y="7"/>
                </a:cxn>
                <a:cxn ang="0">
                  <a:pos x="45" y="11"/>
                </a:cxn>
                <a:cxn ang="0">
                  <a:pos x="35" y="18"/>
                </a:cxn>
                <a:cxn ang="0">
                  <a:pos x="35" y="18"/>
                </a:cxn>
                <a:cxn ang="0">
                  <a:pos x="21" y="31"/>
                </a:cxn>
                <a:cxn ang="0">
                  <a:pos x="21" y="31"/>
                </a:cxn>
                <a:cxn ang="0">
                  <a:pos x="15" y="37"/>
                </a:cxn>
                <a:cxn ang="0">
                  <a:pos x="9" y="45"/>
                </a:cxn>
                <a:cxn ang="0">
                  <a:pos x="4" y="52"/>
                </a:cxn>
                <a:cxn ang="0">
                  <a:pos x="1" y="60"/>
                </a:cxn>
                <a:cxn ang="0">
                  <a:pos x="1" y="60"/>
                </a:cxn>
                <a:cxn ang="0">
                  <a:pos x="0" y="62"/>
                </a:cxn>
                <a:cxn ang="0">
                  <a:pos x="1" y="64"/>
                </a:cxn>
                <a:cxn ang="0">
                  <a:pos x="2" y="65"/>
                </a:cxn>
                <a:cxn ang="0">
                  <a:pos x="4" y="65"/>
                </a:cxn>
                <a:cxn ang="0">
                  <a:pos x="6" y="66"/>
                </a:cxn>
                <a:cxn ang="0">
                  <a:pos x="7" y="65"/>
                </a:cxn>
                <a:cxn ang="0">
                  <a:pos x="10" y="64"/>
                </a:cxn>
                <a:cxn ang="0">
                  <a:pos x="10" y="62"/>
                </a:cxn>
                <a:cxn ang="0">
                  <a:pos x="10" y="62"/>
                </a:cxn>
                <a:cxn ang="0">
                  <a:pos x="12" y="57"/>
                </a:cxn>
                <a:cxn ang="0">
                  <a:pos x="15" y="53"/>
                </a:cxn>
                <a:cxn ang="0">
                  <a:pos x="21" y="45"/>
                </a:cxn>
                <a:cxn ang="0">
                  <a:pos x="38" y="29"/>
                </a:cxn>
                <a:cxn ang="0">
                  <a:pos x="38" y="29"/>
                </a:cxn>
                <a:cxn ang="0">
                  <a:pos x="44" y="24"/>
                </a:cxn>
                <a:cxn ang="0">
                  <a:pos x="51" y="19"/>
                </a:cxn>
                <a:cxn ang="0">
                  <a:pos x="56" y="12"/>
                </a:cxn>
                <a:cxn ang="0">
                  <a:pos x="58" y="9"/>
                </a:cxn>
                <a:cxn ang="0">
                  <a:pos x="60" y="5"/>
                </a:cxn>
                <a:cxn ang="0">
                  <a:pos x="60" y="5"/>
                </a:cxn>
                <a:cxn ang="0">
                  <a:pos x="60" y="3"/>
                </a:cxn>
                <a:cxn ang="0">
                  <a:pos x="59" y="2"/>
                </a:cxn>
                <a:cxn ang="0">
                  <a:pos x="58" y="0"/>
                </a:cxn>
                <a:cxn ang="0">
                  <a:pos x="56" y="0"/>
                </a:cxn>
                <a:cxn ang="0">
                  <a:pos x="54" y="0"/>
                </a:cxn>
                <a:cxn ang="0">
                  <a:pos x="53" y="0"/>
                </a:cxn>
                <a:cxn ang="0">
                  <a:pos x="52" y="1"/>
                </a:cxn>
                <a:cxn ang="0">
                  <a:pos x="51" y="3"/>
                </a:cxn>
                <a:cxn ang="0">
                  <a:pos x="51" y="3"/>
                </a:cxn>
              </a:cxnLst>
              <a:rect l="0" t="0" r="r" b="b"/>
              <a:pathLst>
                <a:path w="60" h="66">
                  <a:moveTo>
                    <a:pt x="51" y="3"/>
                  </a:moveTo>
                  <a:lnTo>
                    <a:pt x="51" y="3"/>
                  </a:lnTo>
                  <a:lnTo>
                    <a:pt x="50" y="5"/>
                  </a:lnTo>
                  <a:lnTo>
                    <a:pt x="49" y="7"/>
                  </a:lnTo>
                  <a:lnTo>
                    <a:pt x="45" y="11"/>
                  </a:lnTo>
                  <a:lnTo>
                    <a:pt x="35" y="18"/>
                  </a:lnTo>
                  <a:lnTo>
                    <a:pt x="35" y="18"/>
                  </a:lnTo>
                  <a:lnTo>
                    <a:pt x="21" y="31"/>
                  </a:lnTo>
                  <a:lnTo>
                    <a:pt x="21" y="31"/>
                  </a:lnTo>
                  <a:lnTo>
                    <a:pt x="15" y="37"/>
                  </a:lnTo>
                  <a:lnTo>
                    <a:pt x="9" y="45"/>
                  </a:lnTo>
                  <a:lnTo>
                    <a:pt x="4" y="52"/>
                  </a:lnTo>
                  <a:lnTo>
                    <a:pt x="1" y="60"/>
                  </a:lnTo>
                  <a:lnTo>
                    <a:pt x="1" y="60"/>
                  </a:lnTo>
                  <a:lnTo>
                    <a:pt x="0" y="62"/>
                  </a:lnTo>
                  <a:lnTo>
                    <a:pt x="1" y="64"/>
                  </a:lnTo>
                  <a:lnTo>
                    <a:pt x="2" y="65"/>
                  </a:lnTo>
                  <a:lnTo>
                    <a:pt x="4" y="65"/>
                  </a:lnTo>
                  <a:lnTo>
                    <a:pt x="6" y="66"/>
                  </a:lnTo>
                  <a:lnTo>
                    <a:pt x="7" y="65"/>
                  </a:lnTo>
                  <a:lnTo>
                    <a:pt x="10" y="64"/>
                  </a:lnTo>
                  <a:lnTo>
                    <a:pt x="10" y="62"/>
                  </a:lnTo>
                  <a:lnTo>
                    <a:pt x="10" y="62"/>
                  </a:lnTo>
                  <a:lnTo>
                    <a:pt x="12" y="57"/>
                  </a:lnTo>
                  <a:lnTo>
                    <a:pt x="15" y="53"/>
                  </a:lnTo>
                  <a:lnTo>
                    <a:pt x="21" y="45"/>
                  </a:lnTo>
                  <a:lnTo>
                    <a:pt x="38" y="29"/>
                  </a:lnTo>
                  <a:lnTo>
                    <a:pt x="38" y="29"/>
                  </a:lnTo>
                  <a:lnTo>
                    <a:pt x="44" y="24"/>
                  </a:lnTo>
                  <a:lnTo>
                    <a:pt x="51" y="19"/>
                  </a:lnTo>
                  <a:lnTo>
                    <a:pt x="56" y="12"/>
                  </a:lnTo>
                  <a:lnTo>
                    <a:pt x="58" y="9"/>
                  </a:lnTo>
                  <a:lnTo>
                    <a:pt x="60" y="5"/>
                  </a:lnTo>
                  <a:lnTo>
                    <a:pt x="60" y="5"/>
                  </a:lnTo>
                  <a:lnTo>
                    <a:pt x="60" y="3"/>
                  </a:lnTo>
                  <a:lnTo>
                    <a:pt x="59" y="2"/>
                  </a:lnTo>
                  <a:lnTo>
                    <a:pt x="58" y="0"/>
                  </a:lnTo>
                  <a:lnTo>
                    <a:pt x="56" y="0"/>
                  </a:lnTo>
                  <a:lnTo>
                    <a:pt x="54" y="0"/>
                  </a:lnTo>
                  <a:lnTo>
                    <a:pt x="53" y="0"/>
                  </a:lnTo>
                  <a:lnTo>
                    <a:pt x="52"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52" name="chenying0907 305"/>
            <p:cNvSpPr/>
            <p:nvPr/>
          </p:nvSpPr>
          <p:spPr bwMode="auto">
            <a:xfrm>
              <a:off x="6704013" y="3460751"/>
              <a:ext cx="30163" cy="36513"/>
            </a:xfrm>
            <a:custGeom>
              <a:avLst/>
              <a:gdLst/>
              <a:ahLst/>
              <a:cxnLst>
                <a:cxn ang="0">
                  <a:pos x="49" y="1"/>
                </a:cxn>
                <a:cxn ang="0">
                  <a:pos x="49" y="1"/>
                </a:cxn>
                <a:cxn ang="0">
                  <a:pos x="24" y="31"/>
                </a:cxn>
                <a:cxn ang="0">
                  <a:pos x="12" y="46"/>
                </a:cxn>
                <a:cxn ang="0">
                  <a:pos x="1" y="61"/>
                </a:cxn>
                <a:cxn ang="0">
                  <a:pos x="1" y="61"/>
                </a:cxn>
                <a:cxn ang="0">
                  <a:pos x="0" y="63"/>
                </a:cxn>
                <a:cxn ang="0">
                  <a:pos x="1" y="65"/>
                </a:cxn>
                <a:cxn ang="0">
                  <a:pos x="1" y="66"/>
                </a:cxn>
                <a:cxn ang="0">
                  <a:pos x="3" y="67"/>
                </a:cxn>
                <a:cxn ang="0">
                  <a:pos x="4" y="69"/>
                </a:cxn>
                <a:cxn ang="0">
                  <a:pos x="6" y="69"/>
                </a:cxn>
                <a:cxn ang="0">
                  <a:pos x="8" y="69"/>
                </a:cxn>
                <a:cxn ang="0">
                  <a:pos x="9" y="66"/>
                </a:cxn>
                <a:cxn ang="0">
                  <a:pos x="9" y="66"/>
                </a:cxn>
                <a:cxn ang="0">
                  <a:pos x="20" y="51"/>
                </a:cxn>
                <a:cxn ang="0">
                  <a:pos x="32" y="36"/>
                </a:cxn>
                <a:cxn ang="0">
                  <a:pos x="56" y="8"/>
                </a:cxn>
                <a:cxn ang="0">
                  <a:pos x="56" y="8"/>
                </a:cxn>
                <a:cxn ang="0">
                  <a:pos x="57" y="6"/>
                </a:cxn>
                <a:cxn ang="0">
                  <a:pos x="58" y="4"/>
                </a:cxn>
                <a:cxn ang="0">
                  <a:pos x="57" y="2"/>
                </a:cxn>
                <a:cxn ang="0">
                  <a:pos x="56" y="1"/>
                </a:cxn>
                <a:cxn ang="0">
                  <a:pos x="54" y="0"/>
                </a:cxn>
                <a:cxn ang="0">
                  <a:pos x="52" y="0"/>
                </a:cxn>
                <a:cxn ang="0">
                  <a:pos x="50" y="0"/>
                </a:cxn>
                <a:cxn ang="0">
                  <a:pos x="49" y="1"/>
                </a:cxn>
                <a:cxn ang="0">
                  <a:pos x="49" y="1"/>
                </a:cxn>
              </a:cxnLst>
              <a:rect l="0" t="0" r="r" b="b"/>
              <a:pathLst>
                <a:path w="58" h="69">
                  <a:moveTo>
                    <a:pt x="49" y="1"/>
                  </a:moveTo>
                  <a:lnTo>
                    <a:pt x="49" y="1"/>
                  </a:lnTo>
                  <a:lnTo>
                    <a:pt x="24" y="31"/>
                  </a:lnTo>
                  <a:lnTo>
                    <a:pt x="12" y="46"/>
                  </a:lnTo>
                  <a:lnTo>
                    <a:pt x="1" y="61"/>
                  </a:lnTo>
                  <a:lnTo>
                    <a:pt x="1" y="61"/>
                  </a:lnTo>
                  <a:lnTo>
                    <a:pt x="0" y="63"/>
                  </a:lnTo>
                  <a:lnTo>
                    <a:pt x="1" y="65"/>
                  </a:lnTo>
                  <a:lnTo>
                    <a:pt x="1" y="66"/>
                  </a:lnTo>
                  <a:lnTo>
                    <a:pt x="3" y="67"/>
                  </a:lnTo>
                  <a:lnTo>
                    <a:pt x="4" y="69"/>
                  </a:lnTo>
                  <a:lnTo>
                    <a:pt x="6" y="69"/>
                  </a:lnTo>
                  <a:lnTo>
                    <a:pt x="8" y="69"/>
                  </a:lnTo>
                  <a:lnTo>
                    <a:pt x="9" y="66"/>
                  </a:lnTo>
                  <a:lnTo>
                    <a:pt x="9" y="66"/>
                  </a:lnTo>
                  <a:lnTo>
                    <a:pt x="20" y="51"/>
                  </a:lnTo>
                  <a:lnTo>
                    <a:pt x="32" y="36"/>
                  </a:lnTo>
                  <a:lnTo>
                    <a:pt x="56" y="8"/>
                  </a:lnTo>
                  <a:lnTo>
                    <a:pt x="56" y="8"/>
                  </a:lnTo>
                  <a:lnTo>
                    <a:pt x="57" y="6"/>
                  </a:lnTo>
                  <a:lnTo>
                    <a:pt x="58" y="4"/>
                  </a:lnTo>
                  <a:lnTo>
                    <a:pt x="57" y="2"/>
                  </a:lnTo>
                  <a:lnTo>
                    <a:pt x="56" y="1"/>
                  </a:lnTo>
                  <a:lnTo>
                    <a:pt x="54" y="0"/>
                  </a:lnTo>
                  <a:lnTo>
                    <a:pt x="52" y="0"/>
                  </a:lnTo>
                  <a:lnTo>
                    <a:pt x="50"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53" name="chenying0907 306"/>
            <p:cNvSpPr/>
            <p:nvPr/>
          </p:nvSpPr>
          <p:spPr bwMode="auto">
            <a:xfrm>
              <a:off x="6704013" y="3514726"/>
              <a:ext cx="34925" cy="36513"/>
            </a:xfrm>
            <a:custGeom>
              <a:avLst/>
              <a:gdLst/>
              <a:ahLst/>
              <a:cxnLst>
                <a:cxn ang="0">
                  <a:pos x="60" y="1"/>
                </a:cxn>
                <a:cxn ang="0">
                  <a:pos x="60" y="1"/>
                </a:cxn>
                <a:cxn ang="0">
                  <a:pos x="43" y="14"/>
                </a:cxn>
                <a:cxn ang="0">
                  <a:pos x="29" y="29"/>
                </a:cxn>
                <a:cxn ang="0">
                  <a:pos x="14" y="44"/>
                </a:cxn>
                <a:cxn ang="0">
                  <a:pos x="1" y="60"/>
                </a:cxn>
                <a:cxn ang="0">
                  <a:pos x="1" y="60"/>
                </a:cxn>
                <a:cxn ang="0">
                  <a:pos x="0" y="62"/>
                </a:cxn>
                <a:cxn ang="0">
                  <a:pos x="0" y="64"/>
                </a:cxn>
                <a:cxn ang="0">
                  <a:pos x="1" y="67"/>
                </a:cxn>
                <a:cxn ang="0">
                  <a:pos x="3" y="68"/>
                </a:cxn>
                <a:cxn ang="0">
                  <a:pos x="4" y="68"/>
                </a:cxn>
                <a:cxn ang="0">
                  <a:pos x="6" y="68"/>
                </a:cxn>
                <a:cxn ang="0">
                  <a:pos x="7" y="67"/>
                </a:cxn>
                <a:cxn ang="0">
                  <a:pos x="7" y="67"/>
                </a:cxn>
                <a:cxn ang="0">
                  <a:pos x="20" y="51"/>
                </a:cxn>
                <a:cxn ang="0">
                  <a:pos x="35" y="35"/>
                </a:cxn>
                <a:cxn ang="0">
                  <a:pos x="50" y="20"/>
                </a:cxn>
                <a:cxn ang="0">
                  <a:pos x="67" y="7"/>
                </a:cxn>
                <a:cxn ang="0">
                  <a:pos x="67" y="7"/>
                </a:cxn>
                <a:cxn ang="0">
                  <a:pos x="68" y="6"/>
                </a:cxn>
                <a:cxn ang="0">
                  <a:pos x="68" y="4"/>
                </a:cxn>
                <a:cxn ang="0">
                  <a:pos x="68" y="3"/>
                </a:cxn>
                <a:cxn ang="0">
                  <a:pos x="67" y="1"/>
                </a:cxn>
                <a:cxn ang="0">
                  <a:pos x="64" y="0"/>
                </a:cxn>
                <a:cxn ang="0">
                  <a:pos x="62" y="0"/>
                </a:cxn>
                <a:cxn ang="0">
                  <a:pos x="60" y="1"/>
                </a:cxn>
                <a:cxn ang="0">
                  <a:pos x="60" y="1"/>
                </a:cxn>
              </a:cxnLst>
              <a:rect l="0" t="0" r="r" b="b"/>
              <a:pathLst>
                <a:path w="68" h="68">
                  <a:moveTo>
                    <a:pt x="60" y="1"/>
                  </a:moveTo>
                  <a:lnTo>
                    <a:pt x="60" y="1"/>
                  </a:lnTo>
                  <a:lnTo>
                    <a:pt x="43" y="14"/>
                  </a:lnTo>
                  <a:lnTo>
                    <a:pt x="29" y="29"/>
                  </a:lnTo>
                  <a:lnTo>
                    <a:pt x="14" y="44"/>
                  </a:lnTo>
                  <a:lnTo>
                    <a:pt x="1" y="60"/>
                  </a:lnTo>
                  <a:lnTo>
                    <a:pt x="1" y="60"/>
                  </a:lnTo>
                  <a:lnTo>
                    <a:pt x="0" y="62"/>
                  </a:lnTo>
                  <a:lnTo>
                    <a:pt x="0" y="64"/>
                  </a:lnTo>
                  <a:lnTo>
                    <a:pt x="1" y="67"/>
                  </a:lnTo>
                  <a:lnTo>
                    <a:pt x="3" y="68"/>
                  </a:lnTo>
                  <a:lnTo>
                    <a:pt x="4" y="68"/>
                  </a:lnTo>
                  <a:lnTo>
                    <a:pt x="6" y="68"/>
                  </a:lnTo>
                  <a:lnTo>
                    <a:pt x="7" y="67"/>
                  </a:lnTo>
                  <a:lnTo>
                    <a:pt x="7" y="67"/>
                  </a:lnTo>
                  <a:lnTo>
                    <a:pt x="20" y="51"/>
                  </a:lnTo>
                  <a:lnTo>
                    <a:pt x="35" y="35"/>
                  </a:lnTo>
                  <a:lnTo>
                    <a:pt x="50" y="20"/>
                  </a:lnTo>
                  <a:lnTo>
                    <a:pt x="67" y="7"/>
                  </a:lnTo>
                  <a:lnTo>
                    <a:pt x="67" y="7"/>
                  </a:lnTo>
                  <a:lnTo>
                    <a:pt x="68" y="6"/>
                  </a:lnTo>
                  <a:lnTo>
                    <a:pt x="68" y="4"/>
                  </a:lnTo>
                  <a:lnTo>
                    <a:pt x="68" y="3"/>
                  </a:lnTo>
                  <a:lnTo>
                    <a:pt x="67" y="1"/>
                  </a:lnTo>
                  <a:lnTo>
                    <a:pt x="64" y="0"/>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54" name="chenying0907 307"/>
            <p:cNvSpPr/>
            <p:nvPr/>
          </p:nvSpPr>
          <p:spPr bwMode="auto">
            <a:xfrm>
              <a:off x="6704013" y="3554413"/>
              <a:ext cx="26988" cy="38100"/>
            </a:xfrm>
            <a:custGeom>
              <a:avLst/>
              <a:gdLst/>
              <a:ahLst/>
              <a:cxnLst>
                <a:cxn ang="0">
                  <a:pos x="42" y="6"/>
                </a:cxn>
                <a:cxn ang="0">
                  <a:pos x="42" y="6"/>
                </a:cxn>
                <a:cxn ang="0">
                  <a:pos x="41" y="9"/>
                </a:cxn>
                <a:cxn ang="0">
                  <a:pos x="39" y="13"/>
                </a:cxn>
                <a:cxn ang="0">
                  <a:pos x="34" y="20"/>
                </a:cxn>
                <a:cxn ang="0">
                  <a:pos x="22" y="33"/>
                </a:cxn>
                <a:cxn ang="0">
                  <a:pos x="22" y="33"/>
                </a:cxn>
                <a:cxn ang="0">
                  <a:pos x="11" y="47"/>
                </a:cxn>
                <a:cxn ang="0">
                  <a:pos x="1" y="62"/>
                </a:cxn>
                <a:cxn ang="0">
                  <a:pos x="1" y="62"/>
                </a:cxn>
                <a:cxn ang="0">
                  <a:pos x="0" y="63"/>
                </a:cxn>
                <a:cxn ang="0">
                  <a:pos x="0" y="65"/>
                </a:cxn>
                <a:cxn ang="0">
                  <a:pos x="1" y="68"/>
                </a:cxn>
                <a:cxn ang="0">
                  <a:pos x="3" y="69"/>
                </a:cxn>
                <a:cxn ang="0">
                  <a:pos x="4" y="70"/>
                </a:cxn>
                <a:cxn ang="0">
                  <a:pos x="6" y="69"/>
                </a:cxn>
                <a:cxn ang="0">
                  <a:pos x="7" y="68"/>
                </a:cxn>
                <a:cxn ang="0">
                  <a:pos x="7" y="68"/>
                </a:cxn>
                <a:cxn ang="0">
                  <a:pos x="20" y="50"/>
                </a:cxn>
                <a:cxn ang="0">
                  <a:pos x="35" y="33"/>
                </a:cxn>
                <a:cxn ang="0">
                  <a:pos x="35" y="33"/>
                </a:cxn>
                <a:cxn ang="0">
                  <a:pos x="41" y="26"/>
                </a:cxn>
                <a:cxn ang="0">
                  <a:pos x="45" y="20"/>
                </a:cxn>
                <a:cxn ang="0">
                  <a:pos x="49" y="13"/>
                </a:cxn>
                <a:cxn ang="0">
                  <a:pos x="51" y="6"/>
                </a:cxn>
                <a:cxn ang="0">
                  <a:pos x="51" y="6"/>
                </a:cxn>
                <a:cxn ang="0">
                  <a:pos x="51" y="3"/>
                </a:cxn>
                <a:cxn ang="0">
                  <a:pos x="50" y="1"/>
                </a:cxn>
                <a:cxn ang="0">
                  <a:pos x="48" y="0"/>
                </a:cxn>
                <a:cxn ang="0">
                  <a:pos x="47" y="0"/>
                </a:cxn>
                <a:cxn ang="0">
                  <a:pos x="43" y="1"/>
                </a:cxn>
                <a:cxn ang="0">
                  <a:pos x="42" y="3"/>
                </a:cxn>
                <a:cxn ang="0">
                  <a:pos x="42" y="6"/>
                </a:cxn>
                <a:cxn ang="0">
                  <a:pos x="42" y="6"/>
                </a:cxn>
              </a:cxnLst>
              <a:rect l="0" t="0" r="r" b="b"/>
              <a:pathLst>
                <a:path w="51" h="70">
                  <a:moveTo>
                    <a:pt x="42" y="6"/>
                  </a:moveTo>
                  <a:lnTo>
                    <a:pt x="42" y="6"/>
                  </a:lnTo>
                  <a:lnTo>
                    <a:pt x="41" y="9"/>
                  </a:lnTo>
                  <a:lnTo>
                    <a:pt x="39" y="13"/>
                  </a:lnTo>
                  <a:lnTo>
                    <a:pt x="34" y="20"/>
                  </a:lnTo>
                  <a:lnTo>
                    <a:pt x="22" y="33"/>
                  </a:lnTo>
                  <a:lnTo>
                    <a:pt x="22" y="33"/>
                  </a:lnTo>
                  <a:lnTo>
                    <a:pt x="11" y="47"/>
                  </a:lnTo>
                  <a:lnTo>
                    <a:pt x="1" y="62"/>
                  </a:lnTo>
                  <a:lnTo>
                    <a:pt x="1" y="62"/>
                  </a:lnTo>
                  <a:lnTo>
                    <a:pt x="0" y="63"/>
                  </a:lnTo>
                  <a:lnTo>
                    <a:pt x="0" y="65"/>
                  </a:lnTo>
                  <a:lnTo>
                    <a:pt x="1" y="68"/>
                  </a:lnTo>
                  <a:lnTo>
                    <a:pt x="3" y="69"/>
                  </a:lnTo>
                  <a:lnTo>
                    <a:pt x="4" y="70"/>
                  </a:lnTo>
                  <a:lnTo>
                    <a:pt x="6" y="69"/>
                  </a:lnTo>
                  <a:lnTo>
                    <a:pt x="7" y="68"/>
                  </a:lnTo>
                  <a:lnTo>
                    <a:pt x="7" y="68"/>
                  </a:lnTo>
                  <a:lnTo>
                    <a:pt x="20" y="50"/>
                  </a:lnTo>
                  <a:lnTo>
                    <a:pt x="35" y="33"/>
                  </a:lnTo>
                  <a:lnTo>
                    <a:pt x="35" y="33"/>
                  </a:lnTo>
                  <a:lnTo>
                    <a:pt x="41" y="26"/>
                  </a:lnTo>
                  <a:lnTo>
                    <a:pt x="45" y="20"/>
                  </a:lnTo>
                  <a:lnTo>
                    <a:pt x="49" y="13"/>
                  </a:lnTo>
                  <a:lnTo>
                    <a:pt x="51" y="6"/>
                  </a:lnTo>
                  <a:lnTo>
                    <a:pt x="51" y="6"/>
                  </a:lnTo>
                  <a:lnTo>
                    <a:pt x="51" y="3"/>
                  </a:lnTo>
                  <a:lnTo>
                    <a:pt x="50" y="1"/>
                  </a:lnTo>
                  <a:lnTo>
                    <a:pt x="48" y="0"/>
                  </a:lnTo>
                  <a:lnTo>
                    <a:pt x="47" y="0"/>
                  </a:lnTo>
                  <a:lnTo>
                    <a:pt x="43" y="1"/>
                  </a:lnTo>
                  <a:lnTo>
                    <a:pt x="42"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55" name="chenying0907 308"/>
            <p:cNvSpPr/>
            <p:nvPr/>
          </p:nvSpPr>
          <p:spPr bwMode="auto">
            <a:xfrm>
              <a:off x="6704013" y="3603626"/>
              <a:ext cx="28575" cy="30163"/>
            </a:xfrm>
            <a:custGeom>
              <a:avLst/>
              <a:gdLst/>
              <a:ahLst/>
              <a:cxnLst>
                <a:cxn ang="0">
                  <a:pos x="46" y="2"/>
                </a:cxn>
                <a:cxn ang="0">
                  <a:pos x="46" y="2"/>
                </a:cxn>
                <a:cxn ang="0">
                  <a:pos x="22" y="24"/>
                </a:cxn>
                <a:cxn ang="0">
                  <a:pos x="1" y="48"/>
                </a:cxn>
                <a:cxn ang="0">
                  <a:pos x="1" y="48"/>
                </a:cxn>
                <a:cxn ang="0">
                  <a:pos x="0" y="50"/>
                </a:cxn>
                <a:cxn ang="0">
                  <a:pos x="0" y="52"/>
                </a:cxn>
                <a:cxn ang="0">
                  <a:pos x="0" y="54"/>
                </a:cxn>
                <a:cxn ang="0">
                  <a:pos x="1" y="56"/>
                </a:cxn>
                <a:cxn ang="0">
                  <a:pos x="3" y="57"/>
                </a:cxn>
                <a:cxn ang="0">
                  <a:pos x="4" y="57"/>
                </a:cxn>
                <a:cxn ang="0">
                  <a:pos x="6" y="57"/>
                </a:cxn>
                <a:cxn ang="0">
                  <a:pos x="7" y="56"/>
                </a:cxn>
                <a:cxn ang="0">
                  <a:pos x="7" y="56"/>
                </a:cxn>
                <a:cxn ang="0">
                  <a:pos x="30" y="32"/>
                </a:cxn>
                <a:cxn ang="0">
                  <a:pos x="52" y="8"/>
                </a:cxn>
                <a:cxn ang="0">
                  <a:pos x="52" y="8"/>
                </a:cxn>
                <a:cxn ang="0">
                  <a:pos x="53" y="6"/>
                </a:cxn>
                <a:cxn ang="0">
                  <a:pos x="53" y="5"/>
                </a:cxn>
                <a:cxn ang="0">
                  <a:pos x="53" y="3"/>
                </a:cxn>
                <a:cxn ang="0">
                  <a:pos x="52" y="2"/>
                </a:cxn>
                <a:cxn ang="0">
                  <a:pos x="51" y="1"/>
                </a:cxn>
                <a:cxn ang="0">
                  <a:pos x="49" y="0"/>
                </a:cxn>
                <a:cxn ang="0">
                  <a:pos x="47" y="0"/>
                </a:cxn>
                <a:cxn ang="0">
                  <a:pos x="46" y="2"/>
                </a:cxn>
                <a:cxn ang="0">
                  <a:pos x="46" y="2"/>
                </a:cxn>
              </a:cxnLst>
              <a:rect l="0" t="0" r="r" b="b"/>
              <a:pathLst>
                <a:path w="53" h="57">
                  <a:moveTo>
                    <a:pt x="46" y="2"/>
                  </a:moveTo>
                  <a:lnTo>
                    <a:pt x="46" y="2"/>
                  </a:lnTo>
                  <a:lnTo>
                    <a:pt x="22" y="24"/>
                  </a:lnTo>
                  <a:lnTo>
                    <a:pt x="1" y="48"/>
                  </a:lnTo>
                  <a:lnTo>
                    <a:pt x="1" y="48"/>
                  </a:lnTo>
                  <a:lnTo>
                    <a:pt x="0" y="50"/>
                  </a:lnTo>
                  <a:lnTo>
                    <a:pt x="0" y="52"/>
                  </a:lnTo>
                  <a:lnTo>
                    <a:pt x="0" y="54"/>
                  </a:lnTo>
                  <a:lnTo>
                    <a:pt x="1" y="56"/>
                  </a:lnTo>
                  <a:lnTo>
                    <a:pt x="3" y="57"/>
                  </a:lnTo>
                  <a:lnTo>
                    <a:pt x="4" y="57"/>
                  </a:lnTo>
                  <a:lnTo>
                    <a:pt x="6" y="57"/>
                  </a:lnTo>
                  <a:lnTo>
                    <a:pt x="7" y="56"/>
                  </a:lnTo>
                  <a:lnTo>
                    <a:pt x="7" y="56"/>
                  </a:lnTo>
                  <a:lnTo>
                    <a:pt x="30" y="32"/>
                  </a:lnTo>
                  <a:lnTo>
                    <a:pt x="52" y="8"/>
                  </a:lnTo>
                  <a:lnTo>
                    <a:pt x="52" y="8"/>
                  </a:lnTo>
                  <a:lnTo>
                    <a:pt x="53" y="6"/>
                  </a:lnTo>
                  <a:lnTo>
                    <a:pt x="53" y="5"/>
                  </a:lnTo>
                  <a:lnTo>
                    <a:pt x="53" y="3"/>
                  </a:lnTo>
                  <a:lnTo>
                    <a:pt x="52" y="2"/>
                  </a:lnTo>
                  <a:lnTo>
                    <a:pt x="51" y="1"/>
                  </a:lnTo>
                  <a:lnTo>
                    <a:pt x="49" y="0"/>
                  </a:lnTo>
                  <a:lnTo>
                    <a:pt x="47" y="0"/>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56" name="chenying0907 309"/>
            <p:cNvSpPr/>
            <p:nvPr/>
          </p:nvSpPr>
          <p:spPr bwMode="auto">
            <a:xfrm>
              <a:off x="6704013" y="3644901"/>
              <a:ext cx="34925" cy="44450"/>
            </a:xfrm>
            <a:custGeom>
              <a:avLst/>
              <a:gdLst/>
              <a:ahLst/>
              <a:cxnLst>
                <a:cxn ang="0">
                  <a:pos x="59" y="2"/>
                </a:cxn>
                <a:cxn ang="0">
                  <a:pos x="59" y="2"/>
                </a:cxn>
                <a:cxn ang="0">
                  <a:pos x="53" y="11"/>
                </a:cxn>
                <a:cxn ang="0">
                  <a:pos x="47" y="18"/>
                </a:cxn>
                <a:cxn ang="0">
                  <a:pos x="41" y="24"/>
                </a:cxn>
                <a:cxn ang="0">
                  <a:pos x="35" y="31"/>
                </a:cxn>
                <a:cxn ang="0">
                  <a:pos x="35" y="31"/>
                </a:cxn>
                <a:cxn ang="0">
                  <a:pos x="18" y="54"/>
                </a:cxn>
                <a:cxn ang="0">
                  <a:pos x="1" y="76"/>
                </a:cxn>
                <a:cxn ang="0">
                  <a:pos x="1" y="76"/>
                </a:cxn>
                <a:cxn ang="0">
                  <a:pos x="0" y="77"/>
                </a:cxn>
                <a:cxn ang="0">
                  <a:pos x="0" y="79"/>
                </a:cxn>
                <a:cxn ang="0">
                  <a:pos x="1" y="82"/>
                </a:cxn>
                <a:cxn ang="0">
                  <a:pos x="2" y="83"/>
                </a:cxn>
                <a:cxn ang="0">
                  <a:pos x="4" y="84"/>
                </a:cxn>
                <a:cxn ang="0">
                  <a:pos x="6" y="83"/>
                </a:cxn>
                <a:cxn ang="0">
                  <a:pos x="7" y="82"/>
                </a:cxn>
                <a:cxn ang="0">
                  <a:pos x="7" y="82"/>
                </a:cxn>
                <a:cxn ang="0">
                  <a:pos x="22" y="64"/>
                </a:cxn>
                <a:cxn ang="0">
                  <a:pos x="37" y="45"/>
                </a:cxn>
                <a:cxn ang="0">
                  <a:pos x="37" y="45"/>
                </a:cxn>
                <a:cxn ang="0">
                  <a:pos x="45" y="36"/>
                </a:cxn>
                <a:cxn ang="0">
                  <a:pos x="53" y="27"/>
                </a:cxn>
                <a:cxn ang="0">
                  <a:pos x="61" y="18"/>
                </a:cxn>
                <a:cxn ang="0">
                  <a:pos x="64" y="13"/>
                </a:cxn>
                <a:cxn ang="0">
                  <a:pos x="67" y="8"/>
                </a:cxn>
                <a:cxn ang="0">
                  <a:pos x="67" y="8"/>
                </a:cxn>
                <a:cxn ang="0">
                  <a:pos x="68" y="6"/>
                </a:cxn>
                <a:cxn ang="0">
                  <a:pos x="67" y="4"/>
                </a:cxn>
                <a:cxn ang="0">
                  <a:pos x="65" y="1"/>
                </a:cxn>
                <a:cxn ang="0">
                  <a:pos x="64" y="0"/>
                </a:cxn>
                <a:cxn ang="0">
                  <a:pos x="62" y="0"/>
                </a:cxn>
                <a:cxn ang="0">
                  <a:pos x="60" y="1"/>
                </a:cxn>
                <a:cxn ang="0">
                  <a:pos x="59" y="2"/>
                </a:cxn>
                <a:cxn ang="0">
                  <a:pos x="59" y="2"/>
                </a:cxn>
              </a:cxnLst>
              <a:rect l="0" t="0" r="r" b="b"/>
              <a:pathLst>
                <a:path w="68" h="84">
                  <a:moveTo>
                    <a:pt x="59" y="2"/>
                  </a:moveTo>
                  <a:lnTo>
                    <a:pt x="59" y="2"/>
                  </a:lnTo>
                  <a:lnTo>
                    <a:pt x="53" y="11"/>
                  </a:lnTo>
                  <a:lnTo>
                    <a:pt x="47" y="18"/>
                  </a:lnTo>
                  <a:lnTo>
                    <a:pt x="41" y="24"/>
                  </a:lnTo>
                  <a:lnTo>
                    <a:pt x="35" y="31"/>
                  </a:lnTo>
                  <a:lnTo>
                    <a:pt x="35" y="31"/>
                  </a:lnTo>
                  <a:lnTo>
                    <a:pt x="18" y="54"/>
                  </a:lnTo>
                  <a:lnTo>
                    <a:pt x="1" y="76"/>
                  </a:lnTo>
                  <a:lnTo>
                    <a:pt x="1" y="76"/>
                  </a:lnTo>
                  <a:lnTo>
                    <a:pt x="0" y="77"/>
                  </a:lnTo>
                  <a:lnTo>
                    <a:pt x="0" y="79"/>
                  </a:lnTo>
                  <a:lnTo>
                    <a:pt x="1" y="82"/>
                  </a:lnTo>
                  <a:lnTo>
                    <a:pt x="2" y="83"/>
                  </a:lnTo>
                  <a:lnTo>
                    <a:pt x="4" y="84"/>
                  </a:lnTo>
                  <a:lnTo>
                    <a:pt x="6" y="83"/>
                  </a:lnTo>
                  <a:lnTo>
                    <a:pt x="7" y="82"/>
                  </a:lnTo>
                  <a:lnTo>
                    <a:pt x="7" y="82"/>
                  </a:lnTo>
                  <a:lnTo>
                    <a:pt x="22" y="64"/>
                  </a:lnTo>
                  <a:lnTo>
                    <a:pt x="37" y="45"/>
                  </a:lnTo>
                  <a:lnTo>
                    <a:pt x="37" y="45"/>
                  </a:lnTo>
                  <a:lnTo>
                    <a:pt x="45" y="36"/>
                  </a:lnTo>
                  <a:lnTo>
                    <a:pt x="53" y="27"/>
                  </a:lnTo>
                  <a:lnTo>
                    <a:pt x="61" y="18"/>
                  </a:lnTo>
                  <a:lnTo>
                    <a:pt x="64" y="13"/>
                  </a:lnTo>
                  <a:lnTo>
                    <a:pt x="67" y="8"/>
                  </a:lnTo>
                  <a:lnTo>
                    <a:pt x="67" y="8"/>
                  </a:lnTo>
                  <a:lnTo>
                    <a:pt x="68" y="6"/>
                  </a:lnTo>
                  <a:lnTo>
                    <a:pt x="67" y="4"/>
                  </a:lnTo>
                  <a:lnTo>
                    <a:pt x="65" y="1"/>
                  </a:lnTo>
                  <a:lnTo>
                    <a:pt x="64" y="0"/>
                  </a:lnTo>
                  <a:lnTo>
                    <a:pt x="62"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57" name="chenying0907 310"/>
            <p:cNvSpPr/>
            <p:nvPr/>
          </p:nvSpPr>
          <p:spPr bwMode="auto">
            <a:xfrm>
              <a:off x="6699251" y="3689351"/>
              <a:ext cx="41275" cy="46038"/>
            </a:xfrm>
            <a:custGeom>
              <a:avLst/>
              <a:gdLst/>
              <a:ahLst/>
              <a:cxnLst>
                <a:cxn ang="0">
                  <a:pos x="71" y="2"/>
                </a:cxn>
                <a:cxn ang="0">
                  <a:pos x="71" y="2"/>
                </a:cxn>
                <a:cxn ang="0">
                  <a:pos x="62" y="13"/>
                </a:cxn>
                <a:cxn ang="0">
                  <a:pos x="53" y="22"/>
                </a:cxn>
                <a:cxn ang="0">
                  <a:pos x="34" y="41"/>
                </a:cxn>
                <a:cxn ang="0">
                  <a:pos x="25" y="50"/>
                </a:cxn>
                <a:cxn ang="0">
                  <a:pos x="17" y="59"/>
                </a:cxn>
                <a:cxn ang="0">
                  <a:pos x="9" y="70"/>
                </a:cxn>
                <a:cxn ang="0">
                  <a:pos x="1" y="81"/>
                </a:cxn>
                <a:cxn ang="0">
                  <a:pos x="1" y="81"/>
                </a:cxn>
                <a:cxn ang="0">
                  <a:pos x="0" y="82"/>
                </a:cxn>
                <a:cxn ang="0">
                  <a:pos x="1" y="84"/>
                </a:cxn>
                <a:cxn ang="0">
                  <a:pos x="2" y="86"/>
                </a:cxn>
                <a:cxn ang="0">
                  <a:pos x="3" y="87"/>
                </a:cxn>
                <a:cxn ang="0">
                  <a:pos x="4" y="87"/>
                </a:cxn>
                <a:cxn ang="0">
                  <a:pos x="6" y="87"/>
                </a:cxn>
                <a:cxn ang="0">
                  <a:pos x="9" y="87"/>
                </a:cxn>
                <a:cxn ang="0">
                  <a:pos x="10" y="85"/>
                </a:cxn>
                <a:cxn ang="0">
                  <a:pos x="10" y="85"/>
                </a:cxn>
                <a:cxn ang="0">
                  <a:pos x="17" y="74"/>
                </a:cxn>
                <a:cxn ang="0">
                  <a:pos x="25" y="65"/>
                </a:cxn>
                <a:cxn ang="0">
                  <a:pos x="33" y="54"/>
                </a:cxn>
                <a:cxn ang="0">
                  <a:pos x="43" y="45"/>
                </a:cxn>
                <a:cxn ang="0">
                  <a:pos x="61" y="27"/>
                </a:cxn>
                <a:cxn ang="0">
                  <a:pos x="71" y="17"/>
                </a:cxn>
                <a:cxn ang="0">
                  <a:pos x="79" y="7"/>
                </a:cxn>
                <a:cxn ang="0">
                  <a:pos x="79" y="7"/>
                </a:cxn>
                <a:cxn ang="0">
                  <a:pos x="79" y="6"/>
                </a:cxn>
                <a:cxn ang="0">
                  <a:pos x="79" y="3"/>
                </a:cxn>
                <a:cxn ang="0">
                  <a:pos x="78" y="2"/>
                </a:cxn>
                <a:cxn ang="0">
                  <a:pos x="77" y="1"/>
                </a:cxn>
                <a:cxn ang="0">
                  <a:pos x="74" y="0"/>
                </a:cxn>
                <a:cxn ang="0">
                  <a:pos x="72" y="0"/>
                </a:cxn>
                <a:cxn ang="0">
                  <a:pos x="71" y="2"/>
                </a:cxn>
                <a:cxn ang="0">
                  <a:pos x="71" y="2"/>
                </a:cxn>
              </a:cxnLst>
              <a:rect l="0" t="0" r="r" b="b"/>
              <a:pathLst>
                <a:path w="79" h="87">
                  <a:moveTo>
                    <a:pt x="71" y="2"/>
                  </a:moveTo>
                  <a:lnTo>
                    <a:pt x="71" y="2"/>
                  </a:lnTo>
                  <a:lnTo>
                    <a:pt x="62" y="13"/>
                  </a:lnTo>
                  <a:lnTo>
                    <a:pt x="53" y="22"/>
                  </a:lnTo>
                  <a:lnTo>
                    <a:pt x="34" y="41"/>
                  </a:lnTo>
                  <a:lnTo>
                    <a:pt x="25" y="50"/>
                  </a:lnTo>
                  <a:lnTo>
                    <a:pt x="17" y="59"/>
                  </a:lnTo>
                  <a:lnTo>
                    <a:pt x="9" y="70"/>
                  </a:lnTo>
                  <a:lnTo>
                    <a:pt x="1" y="81"/>
                  </a:lnTo>
                  <a:lnTo>
                    <a:pt x="1" y="81"/>
                  </a:lnTo>
                  <a:lnTo>
                    <a:pt x="0" y="82"/>
                  </a:lnTo>
                  <a:lnTo>
                    <a:pt x="1" y="84"/>
                  </a:lnTo>
                  <a:lnTo>
                    <a:pt x="2" y="86"/>
                  </a:lnTo>
                  <a:lnTo>
                    <a:pt x="3" y="87"/>
                  </a:lnTo>
                  <a:lnTo>
                    <a:pt x="4" y="87"/>
                  </a:lnTo>
                  <a:lnTo>
                    <a:pt x="6" y="87"/>
                  </a:lnTo>
                  <a:lnTo>
                    <a:pt x="9" y="87"/>
                  </a:lnTo>
                  <a:lnTo>
                    <a:pt x="10" y="85"/>
                  </a:lnTo>
                  <a:lnTo>
                    <a:pt x="10" y="85"/>
                  </a:lnTo>
                  <a:lnTo>
                    <a:pt x="17" y="74"/>
                  </a:lnTo>
                  <a:lnTo>
                    <a:pt x="25" y="65"/>
                  </a:lnTo>
                  <a:lnTo>
                    <a:pt x="33" y="54"/>
                  </a:lnTo>
                  <a:lnTo>
                    <a:pt x="43" y="45"/>
                  </a:lnTo>
                  <a:lnTo>
                    <a:pt x="61" y="27"/>
                  </a:lnTo>
                  <a:lnTo>
                    <a:pt x="71" y="17"/>
                  </a:lnTo>
                  <a:lnTo>
                    <a:pt x="79" y="7"/>
                  </a:lnTo>
                  <a:lnTo>
                    <a:pt x="79" y="7"/>
                  </a:lnTo>
                  <a:lnTo>
                    <a:pt x="79" y="6"/>
                  </a:lnTo>
                  <a:lnTo>
                    <a:pt x="79" y="3"/>
                  </a:lnTo>
                  <a:lnTo>
                    <a:pt x="78" y="2"/>
                  </a:lnTo>
                  <a:lnTo>
                    <a:pt x="77" y="1"/>
                  </a:lnTo>
                  <a:lnTo>
                    <a:pt x="74" y="0"/>
                  </a:lnTo>
                  <a:lnTo>
                    <a:pt x="72" y="0"/>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58" name="chenying0907 311"/>
            <p:cNvSpPr/>
            <p:nvPr/>
          </p:nvSpPr>
          <p:spPr bwMode="auto">
            <a:xfrm>
              <a:off x="6732588" y="3716338"/>
              <a:ext cx="23813" cy="33338"/>
            </a:xfrm>
            <a:custGeom>
              <a:avLst/>
              <a:gdLst/>
              <a:ahLst/>
              <a:cxnLst>
                <a:cxn ang="0">
                  <a:pos x="37" y="2"/>
                </a:cxn>
                <a:cxn ang="0">
                  <a:pos x="37" y="2"/>
                </a:cxn>
                <a:cxn ang="0">
                  <a:pos x="26" y="18"/>
                </a:cxn>
                <a:cxn ang="0">
                  <a:pos x="17" y="33"/>
                </a:cxn>
                <a:cxn ang="0">
                  <a:pos x="17" y="33"/>
                </a:cxn>
                <a:cxn ang="0">
                  <a:pos x="13" y="39"/>
                </a:cxn>
                <a:cxn ang="0">
                  <a:pos x="8" y="46"/>
                </a:cxn>
                <a:cxn ang="0">
                  <a:pos x="5" y="51"/>
                </a:cxn>
                <a:cxn ang="0">
                  <a:pos x="2" y="58"/>
                </a:cxn>
                <a:cxn ang="0">
                  <a:pos x="2" y="58"/>
                </a:cxn>
                <a:cxn ang="0">
                  <a:pos x="0" y="60"/>
                </a:cxn>
                <a:cxn ang="0">
                  <a:pos x="2" y="61"/>
                </a:cxn>
                <a:cxn ang="0">
                  <a:pos x="3" y="63"/>
                </a:cxn>
                <a:cxn ang="0">
                  <a:pos x="5" y="63"/>
                </a:cxn>
                <a:cxn ang="0">
                  <a:pos x="6" y="63"/>
                </a:cxn>
                <a:cxn ang="0">
                  <a:pos x="8" y="63"/>
                </a:cxn>
                <a:cxn ang="0">
                  <a:pos x="9" y="62"/>
                </a:cxn>
                <a:cxn ang="0">
                  <a:pos x="10" y="60"/>
                </a:cxn>
                <a:cxn ang="0">
                  <a:pos x="10" y="60"/>
                </a:cxn>
                <a:cxn ang="0">
                  <a:pos x="13" y="54"/>
                </a:cxn>
                <a:cxn ang="0">
                  <a:pos x="18" y="48"/>
                </a:cxn>
                <a:cxn ang="0">
                  <a:pos x="22" y="42"/>
                </a:cxn>
                <a:cxn ang="0">
                  <a:pos x="26" y="35"/>
                </a:cxn>
                <a:cxn ang="0">
                  <a:pos x="26" y="35"/>
                </a:cxn>
                <a:cxn ang="0">
                  <a:pos x="36" y="21"/>
                </a:cxn>
                <a:cxn ang="0">
                  <a:pos x="45" y="7"/>
                </a:cxn>
                <a:cxn ang="0">
                  <a:pos x="45" y="7"/>
                </a:cxn>
                <a:cxn ang="0">
                  <a:pos x="46" y="5"/>
                </a:cxn>
                <a:cxn ang="0">
                  <a:pos x="46" y="3"/>
                </a:cxn>
                <a:cxn ang="0">
                  <a:pos x="45" y="2"/>
                </a:cxn>
                <a:cxn ang="0">
                  <a:pos x="44" y="1"/>
                </a:cxn>
                <a:cxn ang="0">
                  <a:pos x="41" y="0"/>
                </a:cxn>
                <a:cxn ang="0">
                  <a:pos x="39" y="1"/>
                </a:cxn>
                <a:cxn ang="0">
                  <a:pos x="37" y="2"/>
                </a:cxn>
                <a:cxn ang="0">
                  <a:pos x="37" y="2"/>
                </a:cxn>
              </a:cxnLst>
              <a:rect l="0" t="0" r="r" b="b"/>
              <a:pathLst>
                <a:path w="46" h="63">
                  <a:moveTo>
                    <a:pt x="37" y="2"/>
                  </a:moveTo>
                  <a:lnTo>
                    <a:pt x="37" y="2"/>
                  </a:lnTo>
                  <a:lnTo>
                    <a:pt x="26" y="18"/>
                  </a:lnTo>
                  <a:lnTo>
                    <a:pt x="17" y="33"/>
                  </a:lnTo>
                  <a:lnTo>
                    <a:pt x="17" y="33"/>
                  </a:lnTo>
                  <a:lnTo>
                    <a:pt x="13" y="39"/>
                  </a:lnTo>
                  <a:lnTo>
                    <a:pt x="8" y="46"/>
                  </a:lnTo>
                  <a:lnTo>
                    <a:pt x="5" y="51"/>
                  </a:lnTo>
                  <a:lnTo>
                    <a:pt x="2" y="58"/>
                  </a:lnTo>
                  <a:lnTo>
                    <a:pt x="2" y="58"/>
                  </a:lnTo>
                  <a:lnTo>
                    <a:pt x="0" y="60"/>
                  </a:lnTo>
                  <a:lnTo>
                    <a:pt x="2" y="61"/>
                  </a:lnTo>
                  <a:lnTo>
                    <a:pt x="3" y="63"/>
                  </a:lnTo>
                  <a:lnTo>
                    <a:pt x="5" y="63"/>
                  </a:lnTo>
                  <a:lnTo>
                    <a:pt x="6" y="63"/>
                  </a:lnTo>
                  <a:lnTo>
                    <a:pt x="8" y="63"/>
                  </a:lnTo>
                  <a:lnTo>
                    <a:pt x="9" y="62"/>
                  </a:lnTo>
                  <a:lnTo>
                    <a:pt x="10" y="60"/>
                  </a:lnTo>
                  <a:lnTo>
                    <a:pt x="10" y="60"/>
                  </a:lnTo>
                  <a:lnTo>
                    <a:pt x="13" y="54"/>
                  </a:lnTo>
                  <a:lnTo>
                    <a:pt x="18" y="48"/>
                  </a:lnTo>
                  <a:lnTo>
                    <a:pt x="22" y="42"/>
                  </a:lnTo>
                  <a:lnTo>
                    <a:pt x="26" y="35"/>
                  </a:lnTo>
                  <a:lnTo>
                    <a:pt x="26" y="35"/>
                  </a:lnTo>
                  <a:lnTo>
                    <a:pt x="36" y="21"/>
                  </a:lnTo>
                  <a:lnTo>
                    <a:pt x="45" y="7"/>
                  </a:lnTo>
                  <a:lnTo>
                    <a:pt x="45" y="7"/>
                  </a:lnTo>
                  <a:lnTo>
                    <a:pt x="46" y="5"/>
                  </a:lnTo>
                  <a:lnTo>
                    <a:pt x="46" y="3"/>
                  </a:lnTo>
                  <a:lnTo>
                    <a:pt x="45" y="2"/>
                  </a:lnTo>
                  <a:lnTo>
                    <a:pt x="44" y="1"/>
                  </a:lnTo>
                  <a:lnTo>
                    <a:pt x="41" y="0"/>
                  </a:lnTo>
                  <a:lnTo>
                    <a:pt x="39" y="1"/>
                  </a:lnTo>
                  <a:lnTo>
                    <a:pt x="37" y="2"/>
                  </a:lnTo>
                  <a:lnTo>
                    <a:pt x="37"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59" name="chenying0907 312"/>
            <p:cNvSpPr/>
            <p:nvPr/>
          </p:nvSpPr>
          <p:spPr bwMode="auto">
            <a:xfrm>
              <a:off x="6786563" y="3716338"/>
              <a:ext cx="25400" cy="33338"/>
            </a:xfrm>
            <a:custGeom>
              <a:avLst/>
              <a:gdLst/>
              <a:ahLst/>
              <a:cxnLst>
                <a:cxn ang="0">
                  <a:pos x="41" y="1"/>
                </a:cxn>
                <a:cxn ang="0">
                  <a:pos x="41" y="1"/>
                </a:cxn>
                <a:cxn ang="0">
                  <a:pos x="36" y="7"/>
                </a:cxn>
                <a:cxn ang="0">
                  <a:pos x="31" y="15"/>
                </a:cxn>
                <a:cxn ang="0">
                  <a:pos x="22" y="28"/>
                </a:cxn>
                <a:cxn ang="0">
                  <a:pos x="22" y="28"/>
                </a:cxn>
                <a:cxn ang="0">
                  <a:pos x="17" y="35"/>
                </a:cxn>
                <a:cxn ang="0">
                  <a:pos x="11" y="43"/>
                </a:cxn>
                <a:cxn ang="0">
                  <a:pos x="11" y="43"/>
                </a:cxn>
                <a:cxn ang="0">
                  <a:pos x="9" y="47"/>
                </a:cxn>
                <a:cxn ang="0">
                  <a:pos x="6" y="50"/>
                </a:cxn>
                <a:cxn ang="0">
                  <a:pos x="3" y="53"/>
                </a:cxn>
                <a:cxn ang="0">
                  <a:pos x="0" y="57"/>
                </a:cxn>
                <a:cxn ang="0">
                  <a:pos x="0" y="57"/>
                </a:cxn>
                <a:cxn ang="0">
                  <a:pos x="0" y="59"/>
                </a:cxn>
                <a:cxn ang="0">
                  <a:pos x="0" y="61"/>
                </a:cxn>
                <a:cxn ang="0">
                  <a:pos x="3" y="63"/>
                </a:cxn>
                <a:cxn ang="0">
                  <a:pos x="4" y="64"/>
                </a:cxn>
                <a:cxn ang="0">
                  <a:pos x="6" y="64"/>
                </a:cxn>
                <a:cxn ang="0">
                  <a:pos x="7" y="63"/>
                </a:cxn>
                <a:cxn ang="0">
                  <a:pos x="8" y="61"/>
                </a:cxn>
                <a:cxn ang="0">
                  <a:pos x="8" y="61"/>
                </a:cxn>
                <a:cxn ang="0">
                  <a:pos x="10" y="59"/>
                </a:cxn>
                <a:cxn ang="0">
                  <a:pos x="12" y="58"/>
                </a:cxn>
                <a:cxn ang="0">
                  <a:pos x="15" y="56"/>
                </a:cxn>
                <a:cxn ang="0">
                  <a:pos x="16" y="55"/>
                </a:cxn>
                <a:cxn ang="0">
                  <a:pos x="16" y="55"/>
                </a:cxn>
                <a:cxn ang="0">
                  <a:pos x="21" y="46"/>
                </a:cxn>
                <a:cxn ang="0">
                  <a:pos x="24" y="41"/>
                </a:cxn>
                <a:cxn ang="0">
                  <a:pos x="27" y="36"/>
                </a:cxn>
                <a:cxn ang="0">
                  <a:pos x="27" y="36"/>
                </a:cxn>
                <a:cxn ang="0">
                  <a:pos x="32" y="29"/>
                </a:cxn>
                <a:cxn ang="0">
                  <a:pos x="37" y="22"/>
                </a:cxn>
                <a:cxn ang="0">
                  <a:pos x="43" y="15"/>
                </a:cxn>
                <a:cxn ang="0">
                  <a:pos x="49" y="8"/>
                </a:cxn>
                <a:cxn ang="0">
                  <a:pos x="49" y="8"/>
                </a:cxn>
                <a:cxn ang="0">
                  <a:pos x="50" y="6"/>
                </a:cxn>
                <a:cxn ang="0">
                  <a:pos x="50" y="4"/>
                </a:cxn>
                <a:cxn ang="0">
                  <a:pos x="49" y="2"/>
                </a:cxn>
                <a:cxn ang="0">
                  <a:pos x="48" y="1"/>
                </a:cxn>
                <a:cxn ang="0">
                  <a:pos x="47" y="0"/>
                </a:cxn>
                <a:cxn ang="0">
                  <a:pos x="45" y="0"/>
                </a:cxn>
                <a:cxn ang="0">
                  <a:pos x="44" y="0"/>
                </a:cxn>
                <a:cxn ang="0">
                  <a:pos x="41" y="1"/>
                </a:cxn>
                <a:cxn ang="0">
                  <a:pos x="41" y="1"/>
                </a:cxn>
              </a:cxnLst>
              <a:rect l="0" t="0" r="r" b="b"/>
              <a:pathLst>
                <a:path w="50" h="64">
                  <a:moveTo>
                    <a:pt x="41" y="1"/>
                  </a:moveTo>
                  <a:lnTo>
                    <a:pt x="41" y="1"/>
                  </a:lnTo>
                  <a:lnTo>
                    <a:pt x="36" y="7"/>
                  </a:lnTo>
                  <a:lnTo>
                    <a:pt x="31" y="15"/>
                  </a:lnTo>
                  <a:lnTo>
                    <a:pt x="22" y="28"/>
                  </a:lnTo>
                  <a:lnTo>
                    <a:pt x="22" y="28"/>
                  </a:lnTo>
                  <a:lnTo>
                    <a:pt x="17" y="35"/>
                  </a:lnTo>
                  <a:lnTo>
                    <a:pt x="11" y="43"/>
                  </a:lnTo>
                  <a:lnTo>
                    <a:pt x="11" y="43"/>
                  </a:lnTo>
                  <a:lnTo>
                    <a:pt x="9" y="47"/>
                  </a:lnTo>
                  <a:lnTo>
                    <a:pt x="6" y="50"/>
                  </a:lnTo>
                  <a:lnTo>
                    <a:pt x="3" y="53"/>
                  </a:lnTo>
                  <a:lnTo>
                    <a:pt x="0" y="57"/>
                  </a:lnTo>
                  <a:lnTo>
                    <a:pt x="0" y="57"/>
                  </a:lnTo>
                  <a:lnTo>
                    <a:pt x="0" y="59"/>
                  </a:lnTo>
                  <a:lnTo>
                    <a:pt x="0" y="61"/>
                  </a:lnTo>
                  <a:lnTo>
                    <a:pt x="3" y="63"/>
                  </a:lnTo>
                  <a:lnTo>
                    <a:pt x="4" y="64"/>
                  </a:lnTo>
                  <a:lnTo>
                    <a:pt x="6" y="64"/>
                  </a:lnTo>
                  <a:lnTo>
                    <a:pt x="7" y="63"/>
                  </a:lnTo>
                  <a:lnTo>
                    <a:pt x="8" y="61"/>
                  </a:lnTo>
                  <a:lnTo>
                    <a:pt x="8" y="61"/>
                  </a:lnTo>
                  <a:lnTo>
                    <a:pt x="10" y="59"/>
                  </a:lnTo>
                  <a:lnTo>
                    <a:pt x="12" y="58"/>
                  </a:lnTo>
                  <a:lnTo>
                    <a:pt x="15" y="56"/>
                  </a:lnTo>
                  <a:lnTo>
                    <a:pt x="16" y="55"/>
                  </a:lnTo>
                  <a:lnTo>
                    <a:pt x="16" y="55"/>
                  </a:lnTo>
                  <a:lnTo>
                    <a:pt x="21" y="46"/>
                  </a:lnTo>
                  <a:lnTo>
                    <a:pt x="24" y="41"/>
                  </a:lnTo>
                  <a:lnTo>
                    <a:pt x="27" y="36"/>
                  </a:lnTo>
                  <a:lnTo>
                    <a:pt x="27" y="36"/>
                  </a:lnTo>
                  <a:lnTo>
                    <a:pt x="32" y="29"/>
                  </a:lnTo>
                  <a:lnTo>
                    <a:pt x="37" y="22"/>
                  </a:lnTo>
                  <a:lnTo>
                    <a:pt x="43" y="15"/>
                  </a:lnTo>
                  <a:lnTo>
                    <a:pt x="49" y="8"/>
                  </a:lnTo>
                  <a:lnTo>
                    <a:pt x="49" y="8"/>
                  </a:lnTo>
                  <a:lnTo>
                    <a:pt x="50" y="6"/>
                  </a:lnTo>
                  <a:lnTo>
                    <a:pt x="50" y="4"/>
                  </a:lnTo>
                  <a:lnTo>
                    <a:pt x="49" y="2"/>
                  </a:lnTo>
                  <a:lnTo>
                    <a:pt x="48" y="1"/>
                  </a:lnTo>
                  <a:lnTo>
                    <a:pt x="47" y="0"/>
                  </a:lnTo>
                  <a:lnTo>
                    <a:pt x="45" y="0"/>
                  </a:lnTo>
                  <a:lnTo>
                    <a:pt x="44" y="0"/>
                  </a:lnTo>
                  <a:lnTo>
                    <a:pt x="41" y="1"/>
                  </a:lnTo>
                  <a:lnTo>
                    <a:pt x="41"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60" name="chenying0907 313"/>
            <p:cNvSpPr/>
            <p:nvPr/>
          </p:nvSpPr>
          <p:spPr bwMode="auto">
            <a:xfrm>
              <a:off x="6829426" y="3713163"/>
              <a:ext cx="20638" cy="34925"/>
            </a:xfrm>
            <a:custGeom>
              <a:avLst/>
              <a:gdLst/>
              <a:ahLst/>
              <a:cxnLst>
                <a:cxn ang="0">
                  <a:pos x="31" y="3"/>
                </a:cxn>
                <a:cxn ang="0">
                  <a:pos x="31" y="3"/>
                </a:cxn>
                <a:cxn ang="0">
                  <a:pos x="28" y="10"/>
                </a:cxn>
                <a:cxn ang="0">
                  <a:pos x="24" y="17"/>
                </a:cxn>
                <a:cxn ang="0">
                  <a:pos x="14" y="30"/>
                </a:cxn>
                <a:cxn ang="0">
                  <a:pos x="14" y="30"/>
                </a:cxn>
                <a:cxn ang="0">
                  <a:pos x="10" y="37"/>
                </a:cxn>
                <a:cxn ang="0">
                  <a:pos x="6" y="44"/>
                </a:cxn>
                <a:cxn ang="0">
                  <a:pos x="0" y="59"/>
                </a:cxn>
                <a:cxn ang="0">
                  <a:pos x="0" y="59"/>
                </a:cxn>
                <a:cxn ang="0">
                  <a:pos x="0" y="61"/>
                </a:cxn>
                <a:cxn ang="0">
                  <a:pos x="0" y="63"/>
                </a:cxn>
                <a:cxn ang="0">
                  <a:pos x="3" y="66"/>
                </a:cxn>
                <a:cxn ang="0">
                  <a:pos x="4" y="66"/>
                </a:cxn>
                <a:cxn ang="0">
                  <a:pos x="6" y="66"/>
                </a:cxn>
                <a:cxn ang="0">
                  <a:pos x="7" y="65"/>
                </a:cxn>
                <a:cxn ang="0">
                  <a:pos x="8" y="64"/>
                </a:cxn>
                <a:cxn ang="0">
                  <a:pos x="8" y="64"/>
                </a:cxn>
                <a:cxn ang="0">
                  <a:pos x="16" y="48"/>
                </a:cxn>
                <a:cxn ang="0">
                  <a:pos x="21" y="39"/>
                </a:cxn>
                <a:cxn ang="0">
                  <a:pos x="26" y="31"/>
                </a:cxn>
                <a:cxn ang="0">
                  <a:pos x="26" y="31"/>
                </a:cxn>
                <a:cxn ang="0">
                  <a:pos x="34" y="20"/>
                </a:cxn>
                <a:cxn ang="0">
                  <a:pos x="37" y="12"/>
                </a:cxn>
                <a:cxn ang="0">
                  <a:pos x="40" y="6"/>
                </a:cxn>
                <a:cxn ang="0">
                  <a:pos x="40" y="6"/>
                </a:cxn>
                <a:cxn ang="0">
                  <a:pos x="40" y="4"/>
                </a:cxn>
                <a:cxn ang="0">
                  <a:pos x="39" y="2"/>
                </a:cxn>
                <a:cxn ang="0">
                  <a:pos x="38" y="1"/>
                </a:cxn>
                <a:cxn ang="0">
                  <a:pos x="37" y="0"/>
                </a:cxn>
                <a:cxn ang="0">
                  <a:pos x="33" y="0"/>
                </a:cxn>
                <a:cxn ang="0">
                  <a:pos x="32" y="1"/>
                </a:cxn>
                <a:cxn ang="0">
                  <a:pos x="31" y="3"/>
                </a:cxn>
                <a:cxn ang="0">
                  <a:pos x="31" y="3"/>
                </a:cxn>
              </a:cxnLst>
              <a:rect l="0" t="0" r="r" b="b"/>
              <a:pathLst>
                <a:path w="40" h="66">
                  <a:moveTo>
                    <a:pt x="31" y="3"/>
                  </a:moveTo>
                  <a:lnTo>
                    <a:pt x="31" y="3"/>
                  </a:lnTo>
                  <a:lnTo>
                    <a:pt x="28" y="10"/>
                  </a:lnTo>
                  <a:lnTo>
                    <a:pt x="24" y="17"/>
                  </a:lnTo>
                  <a:lnTo>
                    <a:pt x="14" y="30"/>
                  </a:lnTo>
                  <a:lnTo>
                    <a:pt x="14" y="30"/>
                  </a:lnTo>
                  <a:lnTo>
                    <a:pt x="10" y="37"/>
                  </a:lnTo>
                  <a:lnTo>
                    <a:pt x="6" y="44"/>
                  </a:lnTo>
                  <a:lnTo>
                    <a:pt x="0" y="59"/>
                  </a:lnTo>
                  <a:lnTo>
                    <a:pt x="0" y="59"/>
                  </a:lnTo>
                  <a:lnTo>
                    <a:pt x="0" y="61"/>
                  </a:lnTo>
                  <a:lnTo>
                    <a:pt x="0" y="63"/>
                  </a:lnTo>
                  <a:lnTo>
                    <a:pt x="3" y="66"/>
                  </a:lnTo>
                  <a:lnTo>
                    <a:pt x="4" y="66"/>
                  </a:lnTo>
                  <a:lnTo>
                    <a:pt x="6" y="66"/>
                  </a:lnTo>
                  <a:lnTo>
                    <a:pt x="7" y="65"/>
                  </a:lnTo>
                  <a:lnTo>
                    <a:pt x="8" y="64"/>
                  </a:lnTo>
                  <a:lnTo>
                    <a:pt x="8" y="64"/>
                  </a:lnTo>
                  <a:lnTo>
                    <a:pt x="16" y="48"/>
                  </a:lnTo>
                  <a:lnTo>
                    <a:pt x="21" y="39"/>
                  </a:lnTo>
                  <a:lnTo>
                    <a:pt x="26" y="31"/>
                  </a:lnTo>
                  <a:lnTo>
                    <a:pt x="26" y="31"/>
                  </a:lnTo>
                  <a:lnTo>
                    <a:pt x="34" y="20"/>
                  </a:lnTo>
                  <a:lnTo>
                    <a:pt x="37" y="12"/>
                  </a:lnTo>
                  <a:lnTo>
                    <a:pt x="40" y="6"/>
                  </a:lnTo>
                  <a:lnTo>
                    <a:pt x="40" y="6"/>
                  </a:lnTo>
                  <a:lnTo>
                    <a:pt x="40" y="4"/>
                  </a:lnTo>
                  <a:lnTo>
                    <a:pt x="39" y="2"/>
                  </a:lnTo>
                  <a:lnTo>
                    <a:pt x="38" y="1"/>
                  </a:lnTo>
                  <a:lnTo>
                    <a:pt x="37" y="0"/>
                  </a:lnTo>
                  <a:lnTo>
                    <a:pt x="33" y="0"/>
                  </a:lnTo>
                  <a:lnTo>
                    <a:pt x="32" y="1"/>
                  </a:lnTo>
                  <a:lnTo>
                    <a:pt x="31" y="3"/>
                  </a:lnTo>
                  <a:lnTo>
                    <a:pt x="31"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61" name="chenying0907 314"/>
            <p:cNvSpPr/>
            <p:nvPr/>
          </p:nvSpPr>
          <p:spPr bwMode="auto">
            <a:xfrm>
              <a:off x="6859588" y="3713163"/>
              <a:ext cx="17463" cy="22225"/>
            </a:xfrm>
            <a:custGeom>
              <a:avLst/>
              <a:gdLst/>
              <a:ahLst/>
              <a:cxnLst>
                <a:cxn ang="0">
                  <a:pos x="28" y="1"/>
                </a:cxn>
                <a:cxn ang="0">
                  <a:pos x="28" y="1"/>
                </a:cxn>
                <a:cxn ang="0">
                  <a:pos x="13" y="17"/>
                </a:cxn>
                <a:cxn ang="0">
                  <a:pos x="6" y="26"/>
                </a:cxn>
                <a:cxn ang="0">
                  <a:pos x="1" y="35"/>
                </a:cxn>
                <a:cxn ang="0">
                  <a:pos x="1" y="35"/>
                </a:cxn>
                <a:cxn ang="0">
                  <a:pos x="0" y="37"/>
                </a:cxn>
                <a:cxn ang="0">
                  <a:pos x="0" y="39"/>
                </a:cxn>
                <a:cxn ang="0">
                  <a:pos x="1" y="40"/>
                </a:cxn>
                <a:cxn ang="0">
                  <a:pos x="2" y="41"/>
                </a:cxn>
                <a:cxn ang="0">
                  <a:pos x="4" y="42"/>
                </a:cxn>
                <a:cxn ang="0">
                  <a:pos x="5" y="42"/>
                </a:cxn>
                <a:cxn ang="0">
                  <a:pos x="7" y="41"/>
                </a:cxn>
                <a:cxn ang="0">
                  <a:pos x="8" y="40"/>
                </a:cxn>
                <a:cxn ang="0">
                  <a:pos x="8" y="40"/>
                </a:cxn>
                <a:cxn ang="0">
                  <a:pos x="14" y="32"/>
                </a:cxn>
                <a:cxn ang="0">
                  <a:pos x="21" y="24"/>
                </a:cxn>
                <a:cxn ang="0">
                  <a:pos x="34" y="8"/>
                </a:cxn>
                <a:cxn ang="0">
                  <a:pos x="34" y="8"/>
                </a:cxn>
                <a:cxn ang="0">
                  <a:pos x="35" y="6"/>
                </a:cxn>
                <a:cxn ang="0">
                  <a:pos x="35" y="4"/>
                </a:cxn>
                <a:cxn ang="0">
                  <a:pos x="35" y="3"/>
                </a:cxn>
                <a:cxn ang="0">
                  <a:pos x="34" y="1"/>
                </a:cxn>
                <a:cxn ang="0">
                  <a:pos x="32" y="0"/>
                </a:cxn>
                <a:cxn ang="0">
                  <a:pos x="31" y="0"/>
                </a:cxn>
                <a:cxn ang="0">
                  <a:pos x="29" y="0"/>
                </a:cxn>
                <a:cxn ang="0">
                  <a:pos x="28" y="1"/>
                </a:cxn>
                <a:cxn ang="0">
                  <a:pos x="28" y="1"/>
                </a:cxn>
              </a:cxnLst>
              <a:rect l="0" t="0" r="r" b="b"/>
              <a:pathLst>
                <a:path w="35" h="42">
                  <a:moveTo>
                    <a:pt x="28" y="1"/>
                  </a:moveTo>
                  <a:lnTo>
                    <a:pt x="28" y="1"/>
                  </a:lnTo>
                  <a:lnTo>
                    <a:pt x="13" y="17"/>
                  </a:lnTo>
                  <a:lnTo>
                    <a:pt x="6" y="26"/>
                  </a:lnTo>
                  <a:lnTo>
                    <a:pt x="1" y="35"/>
                  </a:lnTo>
                  <a:lnTo>
                    <a:pt x="1" y="35"/>
                  </a:lnTo>
                  <a:lnTo>
                    <a:pt x="0" y="37"/>
                  </a:lnTo>
                  <a:lnTo>
                    <a:pt x="0" y="39"/>
                  </a:lnTo>
                  <a:lnTo>
                    <a:pt x="1" y="40"/>
                  </a:lnTo>
                  <a:lnTo>
                    <a:pt x="2" y="41"/>
                  </a:lnTo>
                  <a:lnTo>
                    <a:pt x="4" y="42"/>
                  </a:lnTo>
                  <a:lnTo>
                    <a:pt x="5" y="42"/>
                  </a:lnTo>
                  <a:lnTo>
                    <a:pt x="7" y="41"/>
                  </a:lnTo>
                  <a:lnTo>
                    <a:pt x="8" y="40"/>
                  </a:lnTo>
                  <a:lnTo>
                    <a:pt x="8" y="40"/>
                  </a:lnTo>
                  <a:lnTo>
                    <a:pt x="14" y="32"/>
                  </a:lnTo>
                  <a:lnTo>
                    <a:pt x="21" y="24"/>
                  </a:lnTo>
                  <a:lnTo>
                    <a:pt x="34" y="8"/>
                  </a:lnTo>
                  <a:lnTo>
                    <a:pt x="34" y="8"/>
                  </a:lnTo>
                  <a:lnTo>
                    <a:pt x="35" y="6"/>
                  </a:lnTo>
                  <a:lnTo>
                    <a:pt x="35" y="4"/>
                  </a:lnTo>
                  <a:lnTo>
                    <a:pt x="35" y="3"/>
                  </a:lnTo>
                  <a:lnTo>
                    <a:pt x="34" y="1"/>
                  </a:lnTo>
                  <a:lnTo>
                    <a:pt x="32" y="0"/>
                  </a:lnTo>
                  <a:lnTo>
                    <a:pt x="31" y="0"/>
                  </a:lnTo>
                  <a:lnTo>
                    <a:pt x="29" y="0"/>
                  </a:lnTo>
                  <a:lnTo>
                    <a:pt x="28" y="1"/>
                  </a:lnTo>
                  <a:lnTo>
                    <a:pt x="28"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62" name="chenying0907 315"/>
            <p:cNvSpPr/>
            <p:nvPr/>
          </p:nvSpPr>
          <p:spPr bwMode="auto">
            <a:xfrm>
              <a:off x="6310313" y="3257551"/>
              <a:ext cx="19050" cy="31750"/>
            </a:xfrm>
            <a:custGeom>
              <a:avLst/>
              <a:gdLst/>
              <a:ahLst/>
              <a:cxnLst>
                <a:cxn ang="0">
                  <a:pos x="27" y="2"/>
                </a:cxn>
                <a:cxn ang="0">
                  <a:pos x="27" y="2"/>
                </a:cxn>
                <a:cxn ang="0">
                  <a:pos x="13" y="28"/>
                </a:cxn>
                <a:cxn ang="0">
                  <a:pos x="6" y="41"/>
                </a:cxn>
                <a:cxn ang="0">
                  <a:pos x="0" y="56"/>
                </a:cxn>
                <a:cxn ang="0">
                  <a:pos x="0" y="56"/>
                </a:cxn>
                <a:cxn ang="0">
                  <a:pos x="0" y="58"/>
                </a:cxn>
                <a:cxn ang="0">
                  <a:pos x="1" y="59"/>
                </a:cxn>
                <a:cxn ang="0">
                  <a:pos x="2" y="61"/>
                </a:cxn>
                <a:cxn ang="0">
                  <a:pos x="5" y="61"/>
                </a:cxn>
                <a:cxn ang="0">
                  <a:pos x="6" y="62"/>
                </a:cxn>
                <a:cxn ang="0">
                  <a:pos x="8" y="61"/>
                </a:cxn>
                <a:cxn ang="0">
                  <a:pos x="9" y="60"/>
                </a:cxn>
                <a:cxn ang="0">
                  <a:pos x="10" y="58"/>
                </a:cxn>
                <a:cxn ang="0">
                  <a:pos x="10" y="58"/>
                </a:cxn>
                <a:cxn ang="0">
                  <a:pos x="15" y="44"/>
                </a:cxn>
                <a:cxn ang="0">
                  <a:pos x="21" y="32"/>
                </a:cxn>
                <a:cxn ang="0">
                  <a:pos x="36" y="7"/>
                </a:cxn>
                <a:cxn ang="0">
                  <a:pos x="36" y="7"/>
                </a:cxn>
                <a:cxn ang="0">
                  <a:pos x="37" y="5"/>
                </a:cxn>
                <a:cxn ang="0">
                  <a:pos x="37" y="3"/>
                </a:cxn>
                <a:cxn ang="0">
                  <a:pos x="36" y="2"/>
                </a:cxn>
                <a:cxn ang="0">
                  <a:pos x="34" y="1"/>
                </a:cxn>
                <a:cxn ang="0">
                  <a:pos x="33" y="0"/>
                </a:cxn>
                <a:cxn ang="0">
                  <a:pos x="30" y="0"/>
                </a:cxn>
                <a:cxn ang="0">
                  <a:pos x="28" y="1"/>
                </a:cxn>
                <a:cxn ang="0">
                  <a:pos x="27" y="2"/>
                </a:cxn>
                <a:cxn ang="0">
                  <a:pos x="27" y="2"/>
                </a:cxn>
              </a:cxnLst>
              <a:rect l="0" t="0" r="r" b="b"/>
              <a:pathLst>
                <a:path w="37" h="62">
                  <a:moveTo>
                    <a:pt x="27" y="2"/>
                  </a:moveTo>
                  <a:lnTo>
                    <a:pt x="27" y="2"/>
                  </a:lnTo>
                  <a:lnTo>
                    <a:pt x="13" y="28"/>
                  </a:lnTo>
                  <a:lnTo>
                    <a:pt x="6" y="41"/>
                  </a:lnTo>
                  <a:lnTo>
                    <a:pt x="0" y="56"/>
                  </a:lnTo>
                  <a:lnTo>
                    <a:pt x="0" y="56"/>
                  </a:lnTo>
                  <a:lnTo>
                    <a:pt x="0" y="58"/>
                  </a:lnTo>
                  <a:lnTo>
                    <a:pt x="1" y="59"/>
                  </a:lnTo>
                  <a:lnTo>
                    <a:pt x="2" y="61"/>
                  </a:lnTo>
                  <a:lnTo>
                    <a:pt x="5" y="61"/>
                  </a:lnTo>
                  <a:lnTo>
                    <a:pt x="6" y="62"/>
                  </a:lnTo>
                  <a:lnTo>
                    <a:pt x="8" y="61"/>
                  </a:lnTo>
                  <a:lnTo>
                    <a:pt x="9" y="60"/>
                  </a:lnTo>
                  <a:lnTo>
                    <a:pt x="10" y="58"/>
                  </a:lnTo>
                  <a:lnTo>
                    <a:pt x="10" y="58"/>
                  </a:lnTo>
                  <a:lnTo>
                    <a:pt x="15" y="44"/>
                  </a:lnTo>
                  <a:lnTo>
                    <a:pt x="21" y="32"/>
                  </a:lnTo>
                  <a:lnTo>
                    <a:pt x="36" y="7"/>
                  </a:lnTo>
                  <a:lnTo>
                    <a:pt x="36" y="7"/>
                  </a:lnTo>
                  <a:lnTo>
                    <a:pt x="37" y="5"/>
                  </a:lnTo>
                  <a:lnTo>
                    <a:pt x="37" y="3"/>
                  </a:lnTo>
                  <a:lnTo>
                    <a:pt x="36" y="2"/>
                  </a:lnTo>
                  <a:lnTo>
                    <a:pt x="34" y="1"/>
                  </a:lnTo>
                  <a:lnTo>
                    <a:pt x="33" y="0"/>
                  </a:lnTo>
                  <a:lnTo>
                    <a:pt x="30" y="0"/>
                  </a:lnTo>
                  <a:lnTo>
                    <a:pt x="28" y="1"/>
                  </a:lnTo>
                  <a:lnTo>
                    <a:pt x="27" y="2"/>
                  </a:lnTo>
                  <a:lnTo>
                    <a:pt x="27"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63" name="chenying0907 316"/>
            <p:cNvSpPr/>
            <p:nvPr/>
          </p:nvSpPr>
          <p:spPr bwMode="auto">
            <a:xfrm>
              <a:off x="6348413" y="3241676"/>
              <a:ext cx="26988" cy="34925"/>
            </a:xfrm>
            <a:custGeom>
              <a:avLst/>
              <a:gdLst/>
              <a:ahLst/>
              <a:cxnLst>
                <a:cxn ang="0">
                  <a:pos x="39" y="1"/>
                </a:cxn>
                <a:cxn ang="0">
                  <a:pos x="39" y="1"/>
                </a:cxn>
                <a:cxn ang="0">
                  <a:pos x="34" y="6"/>
                </a:cxn>
                <a:cxn ang="0">
                  <a:pos x="30" y="11"/>
                </a:cxn>
                <a:cxn ang="0">
                  <a:pos x="22" y="23"/>
                </a:cxn>
                <a:cxn ang="0">
                  <a:pos x="22" y="23"/>
                </a:cxn>
                <a:cxn ang="0">
                  <a:pos x="11" y="41"/>
                </a:cxn>
                <a:cxn ang="0">
                  <a:pos x="1" y="59"/>
                </a:cxn>
                <a:cxn ang="0">
                  <a:pos x="1" y="59"/>
                </a:cxn>
                <a:cxn ang="0">
                  <a:pos x="0" y="61"/>
                </a:cxn>
                <a:cxn ang="0">
                  <a:pos x="1" y="63"/>
                </a:cxn>
                <a:cxn ang="0">
                  <a:pos x="2" y="64"/>
                </a:cxn>
                <a:cxn ang="0">
                  <a:pos x="3" y="65"/>
                </a:cxn>
                <a:cxn ang="0">
                  <a:pos x="5" y="66"/>
                </a:cxn>
                <a:cxn ang="0">
                  <a:pos x="6" y="66"/>
                </a:cxn>
                <a:cxn ang="0">
                  <a:pos x="8" y="65"/>
                </a:cxn>
                <a:cxn ang="0">
                  <a:pos x="9" y="63"/>
                </a:cxn>
                <a:cxn ang="0">
                  <a:pos x="9" y="63"/>
                </a:cxn>
                <a:cxn ang="0">
                  <a:pos x="19" y="47"/>
                </a:cxn>
                <a:cxn ang="0">
                  <a:pos x="28" y="32"/>
                </a:cxn>
                <a:cxn ang="0">
                  <a:pos x="28" y="32"/>
                </a:cxn>
                <a:cxn ang="0">
                  <a:pos x="36" y="18"/>
                </a:cxn>
                <a:cxn ang="0">
                  <a:pos x="40" y="13"/>
                </a:cxn>
                <a:cxn ang="0">
                  <a:pos x="47" y="7"/>
                </a:cxn>
                <a:cxn ang="0">
                  <a:pos x="47" y="7"/>
                </a:cxn>
                <a:cxn ang="0">
                  <a:pos x="48" y="6"/>
                </a:cxn>
                <a:cxn ang="0">
                  <a:pos x="49" y="4"/>
                </a:cxn>
                <a:cxn ang="0">
                  <a:pos x="48" y="3"/>
                </a:cxn>
                <a:cxn ang="0">
                  <a:pos x="47" y="1"/>
                </a:cxn>
                <a:cxn ang="0">
                  <a:pos x="44" y="0"/>
                </a:cxn>
                <a:cxn ang="0">
                  <a:pos x="41" y="0"/>
                </a:cxn>
                <a:cxn ang="0">
                  <a:pos x="39" y="1"/>
                </a:cxn>
                <a:cxn ang="0">
                  <a:pos x="39" y="1"/>
                </a:cxn>
              </a:cxnLst>
              <a:rect l="0" t="0" r="r" b="b"/>
              <a:pathLst>
                <a:path w="49" h="66">
                  <a:moveTo>
                    <a:pt x="39" y="1"/>
                  </a:moveTo>
                  <a:lnTo>
                    <a:pt x="39" y="1"/>
                  </a:lnTo>
                  <a:lnTo>
                    <a:pt x="34" y="6"/>
                  </a:lnTo>
                  <a:lnTo>
                    <a:pt x="30" y="11"/>
                  </a:lnTo>
                  <a:lnTo>
                    <a:pt x="22" y="23"/>
                  </a:lnTo>
                  <a:lnTo>
                    <a:pt x="22" y="23"/>
                  </a:lnTo>
                  <a:lnTo>
                    <a:pt x="11" y="41"/>
                  </a:lnTo>
                  <a:lnTo>
                    <a:pt x="1" y="59"/>
                  </a:lnTo>
                  <a:lnTo>
                    <a:pt x="1" y="59"/>
                  </a:lnTo>
                  <a:lnTo>
                    <a:pt x="0" y="61"/>
                  </a:lnTo>
                  <a:lnTo>
                    <a:pt x="1" y="63"/>
                  </a:lnTo>
                  <a:lnTo>
                    <a:pt x="2" y="64"/>
                  </a:lnTo>
                  <a:lnTo>
                    <a:pt x="3" y="65"/>
                  </a:lnTo>
                  <a:lnTo>
                    <a:pt x="5" y="66"/>
                  </a:lnTo>
                  <a:lnTo>
                    <a:pt x="6" y="66"/>
                  </a:lnTo>
                  <a:lnTo>
                    <a:pt x="8" y="65"/>
                  </a:lnTo>
                  <a:lnTo>
                    <a:pt x="9" y="63"/>
                  </a:lnTo>
                  <a:lnTo>
                    <a:pt x="9" y="63"/>
                  </a:lnTo>
                  <a:lnTo>
                    <a:pt x="19" y="47"/>
                  </a:lnTo>
                  <a:lnTo>
                    <a:pt x="28" y="32"/>
                  </a:lnTo>
                  <a:lnTo>
                    <a:pt x="28" y="32"/>
                  </a:lnTo>
                  <a:lnTo>
                    <a:pt x="36" y="18"/>
                  </a:lnTo>
                  <a:lnTo>
                    <a:pt x="40" y="13"/>
                  </a:lnTo>
                  <a:lnTo>
                    <a:pt x="47" y="7"/>
                  </a:lnTo>
                  <a:lnTo>
                    <a:pt x="47" y="7"/>
                  </a:lnTo>
                  <a:lnTo>
                    <a:pt x="48" y="6"/>
                  </a:lnTo>
                  <a:lnTo>
                    <a:pt x="49" y="4"/>
                  </a:lnTo>
                  <a:lnTo>
                    <a:pt x="48" y="3"/>
                  </a:lnTo>
                  <a:lnTo>
                    <a:pt x="47" y="1"/>
                  </a:lnTo>
                  <a:lnTo>
                    <a:pt x="44" y="0"/>
                  </a:lnTo>
                  <a:lnTo>
                    <a:pt x="41"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64" name="chenying0907 317"/>
            <p:cNvSpPr/>
            <p:nvPr/>
          </p:nvSpPr>
          <p:spPr bwMode="auto">
            <a:xfrm>
              <a:off x="6388101" y="3217863"/>
              <a:ext cx="19050" cy="42863"/>
            </a:xfrm>
            <a:custGeom>
              <a:avLst/>
              <a:gdLst/>
              <a:ahLst/>
              <a:cxnLst>
                <a:cxn ang="0">
                  <a:pos x="26" y="3"/>
                </a:cxn>
                <a:cxn ang="0">
                  <a:pos x="26" y="3"/>
                </a:cxn>
                <a:cxn ang="0">
                  <a:pos x="20" y="22"/>
                </a:cxn>
                <a:cxn ang="0">
                  <a:pos x="15" y="39"/>
                </a:cxn>
                <a:cxn ang="0">
                  <a:pos x="8" y="57"/>
                </a:cxn>
                <a:cxn ang="0">
                  <a:pos x="0" y="74"/>
                </a:cxn>
                <a:cxn ang="0">
                  <a:pos x="0" y="74"/>
                </a:cxn>
                <a:cxn ang="0">
                  <a:pos x="0" y="76"/>
                </a:cxn>
                <a:cxn ang="0">
                  <a:pos x="0" y="78"/>
                </a:cxn>
                <a:cxn ang="0">
                  <a:pos x="1" y="79"/>
                </a:cxn>
                <a:cxn ang="0">
                  <a:pos x="2" y="80"/>
                </a:cxn>
                <a:cxn ang="0">
                  <a:pos x="4" y="81"/>
                </a:cxn>
                <a:cxn ang="0">
                  <a:pos x="5" y="81"/>
                </a:cxn>
                <a:cxn ang="0">
                  <a:pos x="7" y="80"/>
                </a:cxn>
                <a:cxn ang="0">
                  <a:pos x="8" y="79"/>
                </a:cxn>
                <a:cxn ang="0">
                  <a:pos x="8" y="79"/>
                </a:cxn>
                <a:cxn ang="0">
                  <a:pos x="16" y="61"/>
                </a:cxn>
                <a:cxn ang="0">
                  <a:pos x="23" y="43"/>
                </a:cxn>
                <a:cxn ang="0">
                  <a:pos x="30" y="25"/>
                </a:cxn>
                <a:cxn ang="0">
                  <a:pos x="35" y="6"/>
                </a:cxn>
                <a:cxn ang="0">
                  <a:pos x="35" y="6"/>
                </a:cxn>
                <a:cxn ang="0">
                  <a:pos x="35" y="4"/>
                </a:cxn>
                <a:cxn ang="0">
                  <a:pos x="34" y="2"/>
                </a:cxn>
                <a:cxn ang="0">
                  <a:pos x="33" y="1"/>
                </a:cxn>
                <a:cxn ang="0">
                  <a:pos x="31" y="0"/>
                </a:cxn>
                <a:cxn ang="0">
                  <a:pos x="30" y="0"/>
                </a:cxn>
                <a:cxn ang="0">
                  <a:pos x="28" y="0"/>
                </a:cxn>
                <a:cxn ang="0">
                  <a:pos x="27" y="1"/>
                </a:cxn>
                <a:cxn ang="0">
                  <a:pos x="26" y="3"/>
                </a:cxn>
                <a:cxn ang="0">
                  <a:pos x="26" y="3"/>
                </a:cxn>
              </a:cxnLst>
              <a:rect l="0" t="0" r="r" b="b"/>
              <a:pathLst>
                <a:path w="35" h="81">
                  <a:moveTo>
                    <a:pt x="26" y="3"/>
                  </a:moveTo>
                  <a:lnTo>
                    <a:pt x="26" y="3"/>
                  </a:lnTo>
                  <a:lnTo>
                    <a:pt x="20" y="22"/>
                  </a:lnTo>
                  <a:lnTo>
                    <a:pt x="15" y="39"/>
                  </a:lnTo>
                  <a:lnTo>
                    <a:pt x="8" y="57"/>
                  </a:lnTo>
                  <a:lnTo>
                    <a:pt x="0" y="74"/>
                  </a:lnTo>
                  <a:lnTo>
                    <a:pt x="0" y="74"/>
                  </a:lnTo>
                  <a:lnTo>
                    <a:pt x="0" y="76"/>
                  </a:lnTo>
                  <a:lnTo>
                    <a:pt x="0" y="78"/>
                  </a:lnTo>
                  <a:lnTo>
                    <a:pt x="1" y="79"/>
                  </a:lnTo>
                  <a:lnTo>
                    <a:pt x="2" y="80"/>
                  </a:lnTo>
                  <a:lnTo>
                    <a:pt x="4" y="81"/>
                  </a:lnTo>
                  <a:lnTo>
                    <a:pt x="5" y="81"/>
                  </a:lnTo>
                  <a:lnTo>
                    <a:pt x="7" y="80"/>
                  </a:lnTo>
                  <a:lnTo>
                    <a:pt x="8" y="79"/>
                  </a:lnTo>
                  <a:lnTo>
                    <a:pt x="8" y="79"/>
                  </a:lnTo>
                  <a:lnTo>
                    <a:pt x="16" y="61"/>
                  </a:lnTo>
                  <a:lnTo>
                    <a:pt x="23" y="43"/>
                  </a:lnTo>
                  <a:lnTo>
                    <a:pt x="30" y="25"/>
                  </a:lnTo>
                  <a:lnTo>
                    <a:pt x="35" y="6"/>
                  </a:lnTo>
                  <a:lnTo>
                    <a:pt x="35" y="6"/>
                  </a:lnTo>
                  <a:lnTo>
                    <a:pt x="35" y="4"/>
                  </a:lnTo>
                  <a:lnTo>
                    <a:pt x="34" y="2"/>
                  </a:lnTo>
                  <a:lnTo>
                    <a:pt x="33" y="1"/>
                  </a:lnTo>
                  <a:lnTo>
                    <a:pt x="31" y="0"/>
                  </a:lnTo>
                  <a:lnTo>
                    <a:pt x="30" y="0"/>
                  </a:lnTo>
                  <a:lnTo>
                    <a:pt x="28" y="0"/>
                  </a:lnTo>
                  <a:lnTo>
                    <a:pt x="27"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65" name="chenying0907 318"/>
            <p:cNvSpPr/>
            <p:nvPr/>
          </p:nvSpPr>
          <p:spPr bwMode="auto">
            <a:xfrm>
              <a:off x="6411913" y="3201988"/>
              <a:ext cx="23813" cy="47625"/>
            </a:xfrm>
            <a:custGeom>
              <a:avLst/>
              <a:gdLst/>
              <a:ahLst/>
              <a:cxnLst>
                <a:cxn ang="0">
                  <a:pos x="34" y="2"/>
                </a:cxn>
                <a:cxn ang="0">
                  <a:pos x="34" y="2"/>
                </a:cxn>
                <a:cxn ang="0">
                  <a:pos x="30" y="10"/>
                </a:cxn>
                <a:cxn ang="0">
                  <a:pos x="26" y="19"/>
                </a:cxn>
                <a:cxn ang="0">
                  <a:pos x="24" y="28"/>
                </a:cxn>
                <a:cxn ang="0">
                  <a:pos x="22" y="37"/>
                </a:cxn>
                <a:cxn ang="0">
                  <a:pos x="22" y="37"/>
                </a:cxn>
                <a:cxn ang="0">
                  <a:pos x="19" y="50"/>
                </a:cxn>
                <a:cxn ang="0">
                  <a:pos x="14" y="62"/>
                </a:cxn>
                <a:cxn ang="0">
                  <a:pos x="7" y="73"/>
                </a:cxn>
                <a:cxn ang="0">
                  <a:pos x="1" y="86"/>
                </a:cxn>
                <a:cxn ang="0">
                  <a:pos x="1" y="86"/>
                </a:cxn>
                <a:cxn ang="0">
                  <a:pos x="0" y="88"/>
                </a:cxn>
                <a:cxn ang="0">
                  <a:pos x="0" y="89"/>
                </a:cxn>
                <a:cxn ang="0">
                  <a:pos x="1" y="91"/>
                </a:cxn>
                <a:cxn ang="0">
                  <a:pos x="3" y="92"/>
                </a:cxn>
                <a:cxn ang="0">
                  <a:pos x="4" y="92"/>
                </a:cxn>
                <a:cxn ang="0">
                  <a:pos x="6" y="92"/>
                </a:cxn>
                <a:cxn ang="0">
                  <a:pos x="7" y="92"/>
                </a:cxn>
                <a:cxn ang="0">
                  <a:pos x="10" y="90"/>
                </a:cxn>
                <a:cxn ang="0">
                  <a:pos x="10" y="90"/>
                </a:cxn>
                <a:cxn ang="0">
                  <a:pos x="19" y="70"/>
                </a:cxn>
                <a:cxn ang="0">
                  <a:pos x="27" y="51"/>
                </a:cxn>
                <a:cxn ang="0">
                  <a:pos x="27" y="51"/>
                </a:cxn>
                <a:cxn ang="0">
                  <a:pos x="31" y="39"/>
                </a:cxn>
                <a:cxn ang="0">
                  <a:pos x="33" y="28"/>
                </a:cxn>
                <a:cxn ang="0">
                  <a:pos x="37" y="17"/>
                </a:cxn>
                <a:cxn ang="0">
                  <a:pos x="40" y="12"/>
                </a:cxn>
                <a:cxn ang="0">
                  <a:pos x="43" y="7"/>
                </a:cxn>
                <a:cxn ang="0">
                  <a:pos x="43" y="7"/>
                </a:cxn>
                <a:cxn ang="0">
                  <a:pos x="44" y="5"/>
                </a:cxn>
                <a:cxn ang="0">
                  <a:pos x="43" y="3"/>
                </a:cxn>
                <a:cxn ang="0">
                  <a:pos x="43" y="2"/>
                </a:cxn>
                <a:cxn ang="0">
                  <a:pos x="41" y="1"/>
                </a:cxn>
                <a:cxn ang="0">
                  <a:pos x="40" y="0"/>
                </a:cxn>
                <a:cxn ang="0">
                  <a:pos x="37" y="0"/>
                </a:cxn>
                <a:cxn ang="0">
                  <a:pos x="35" y="1"/>
                </a:cxn>
                <a:cxn ang="0">
                  <a:pos x="34" y="2"/>
                </a:cxn>
                <a:cxn ang="0">
                  <a:pos x="34" y="2"/>
                </a:cxn>
              </a:cxnLst>
              <a:rect l="0" t="0" r="r" b="b"/>
              <a:pathLst>
                <a:path w="44" h="92">
                  <a:moveTo>
                    <a:pt x="34" y="2"/>
                  </a:moveTo>
                  <a:lnTo>
                    <a:pt x="34" y="2"/>
                  </a:lnTo>
                  <a:lnTo>
                    <a:pt x="30" y="10"/>
                  </a:lnTo>
                  <a:lnTo>
                    <a:pt x="26" y="19"/>
                  </a:lnTo>
                  <a:lnTo>
                    <a:pt x="24" y="28"/>
                  </a:lnTo>
                  <a:lnTo>
                    <a:pt x="22" y="37"/>
                  </a:lnTo>
                  <a:lnTo>
                    <a:pt x="22" y="37"/>
                  </a:lnTo>
                  <a:lnTo>
                    <a:pt x="19" y="50"/>
                  </a:lnTo>
                  <a:lnTo>
                    <a:pt x="14" y="62"/>
                  </a:lnTo>
                  <a:lnTo>
                    <a:pt x="7" y="73"/>
                  </a:lnTo>
                  <a:lnTo>
                    <a:pt x="1" y="86"/>
                  </a:lnTo>
                  <a:lnTo>
                    <a:pt x="1" y="86"/>
                  </a:lnTo>
                  <a:lnTo>
                    <a:pt x="0" y="88"/>
                  </a:lnTo>
                  <a:lnTo>
                    <a:pt x="0" y="89"/>
                  </a:lnTo>
                  <a:lnTo>
                    <a:pt x="1" y="91"/>
                  </a:lnTo>
                  <a:lnTo>
                    <a:pt x="3" y="92"/>
                  </a:lnTo>
                  <a:lnTo>
                    <a:pt x="4" y="92"/>
                  </a:lnTo>
                  <a:lnTo>
                    <a:pt x="6" y="92"/>
                  </a:lnTo>
                  <a:lnTo>
                    <a:pt x="7" y="92"/>
                  </a:lnTo>
                  <a:lnTo>
                    <a:pt x="10" y="90"/>
                  </a:lnTo>
                  <a:lnTo>
                    <a:pt x="10" y="90"/>
                  </a:lnTo>
                  <a:lnTo>
                    <a:pt x="19" y="70"/>
                  </a:lnTo>
                  <a:lnTo>
                    <a:pt x="27" y="51"/>
                  </a:lnTo>
                  <a:lnTo>
                    <a:pt x="27" y="51"/>
                  </a:lnTo>
                  <a:lnTo>
                    <a:pt x="31" y="39"/>
                  </a:lnTo>
                  <a:lnTo>
                    <a:pt x="33" y="28"/>
                  </a:lnTo>
                  <a:lnTo>
                    <a:pt x="37" y="17"/>
                  </a:lnTo>
                  <a:lnTo>
                    <a:pt x="40" y="12"/>
                  </a:lnTo>
                  <a:lnTo>
                    <a:pt x="43" y="7"/>
                  </a:lnTo>
                  <a:lnTo>
                    <a:pt x="43" y="7"/>
                  </a:lnTo>
                  <a:lnTo>
                    <a:pt x="44" y="5"/>
                  </a:lnTo>
                  <a:lnTo>
                    <a:pt x="43" y="3"/>
                  </a:lnTo>
                  <a:lnTo>
                    <a:pt x="43" y="2"/>
                  </a:lnTo>
                  <a:lnTo>
                    <a:pt x="41" y="1"/>
                  </a:lnTo>
                  <a:lnTo>
                    <a:pt x="40" y="0"/>
                  </a:lnTo>
                  <a:lnTo>
                    <a:pt x="37" y="0"/>
                  </a:lnTo>
                  <a:lnTo>
                    <a:pt x="35"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66" name="chenying0907 319"/>
            <p:cNvSpPr/>
            <p:nvPr/>
          </p:nvSpPr>
          <p:spPr bwMode="auto">
            <a:xfrm>
              <a:off x="6442076" y="3187701"/>
              <a:ext cx="17463" cy="49213"/>
            </a:xfrm>
            <a:custGeom>
              <a:avLst/>
              <a:gdLst/>
              <a:ahLst/>
              <a:cxnLst>
                <a:cxn ang="0">
                  <a:pos x="24" y="4"/>
                </a:cxn>
                <a:cxn ang="0">
                  <a:pos x="24" y="4"/>
                </a:cxn>
                <a:cxn ang="0">
                  <a:pos x="23" y="16"/>
                </a:cxn>
                <a:cxn ang="0">
                  <a:pos x="22" y="26"/>
                </a:cxn>
                <a:cxn ang="0">
                  <a:pos x="19" y="37"/>
                </a:cxn>
                <a:cxn ang="0">
                  <a:pos x="16" y="48"/>
                </a:cxn>
                <a:cxn ang="0">
                  <a:pos x="16" y="48"/>
                </a:cxn>
                <a:cxn ang="0">
                  <a:pos x="10" y="67"/>
                </a:cxn>
                <a:cxn ang="0">
                  <a:pos x="6" y="77"/>
                </a:cxn>
                <a:cxn ang="0">
                  <a:pos x="1" y="85"/>
                </a:cxn>
                <a:cxn ang="0">
                  <a:pos x="1" y="85"/>
                </a:cxn>
                <a:cxn ang="0">
                  <a:pos x="0" y="87"/>
                </a:cxn>
                <a:cxn ang="0">
                  <a:pos x="0" y="89"/>
                </a:cxn>
                <a:cxn ang="0">
                  <a:pos x="1" y="90"/>
                </a:cxn>
                <a:cxn ang="0">
                  <a:pos x="2" y="91"/>
                </a:cxn>
                <a:cxn ang="0">
                  <a:pos x="6" y="92"/>
                </a:cxn>
                <a:cxn ang="0">
                  <a:pos x="7" y="91"/>
                </a:cxn>
                <a:cxn ang="0">
                  <a:pos x="10" y="90"/>
                </a:cxn>
                <a:cxn ang="0">
                  <a:pos x="10" y="90"/>
                </a:cxn>
                <a:cxn ang="0">
                  <a:pos x="15" y="82"/>
                </a:cxn>
                <a:cxn ang="0">
                  <a:pos x="18" y="73"/>
                </a:cxn>
                <a:cxn ang="0">
                  <a:pos x="24" y="54"/>
                </a:cxn>
                <a:cxn ang="0">
                  <a:pos x="24" y="54"/>
                </a:cxn>
                <a:cxn ang="0">
                  <a:pos x="30" y="30"/>
                </a:cxn>
                <a:cxn ang="0">
                  <a:pos x="32" y="18"/>
                </a:cxn>
                <a:cxn ang="0">
                  <a:pos x="33" y="4"/>
                </a:cxn>
                <a:cxn ang="0">
                  <a:pos x="33" y="4"/>
                </a:cxn>
                <a:cxn ang="0">
                  <a:pos x="33" y="2"/>
                </a:cxn>
                <a:cxn ang="0">
                  <a:pos x="32" y="1"/>
                </a:cxn>
                <a:cxn ang="0">
                  <a:pos x="31" y="0"/>
                </a:cxn>
                <a:cxn ang="0">
                  <a:pos x="29" y="0"/>
                </a:cxn>
                <a:cxn ang="0">
                  <a:pos x="27" y="0"/>
                </a:cxn>
                <a:cxn ang="0">
                  <a:pos x="26" y="1"/>
                </a:cxn>
                <a:cxn ang="0">
                  <a:pos x="25" y="2"/>
                </a:cxn>
                <a:cxn ang="0">
                  <a:pos x="24" y="4"/>
                </a:cxn>
                <a:cxn ang="0">
                  <a:pos x="24" y="4"/>
                </a:cxn>
              </a:cxnLst>
              <a:rect l="0" t="0" r="r" b="b"/>
              <a:pathLst>
                <a:path w="33" h="92">
                  <a:moveTo>
                    <a:pt x="24" y="4"/>
                  </a:moveTo>
                  <a:lnTo>
                    <a:pt x="24" y="4"/>
                  </a:lnTo>
                  <a:lnTo>
                    <a:pt x="23" y="16"/>
                  </a:lnTo>
                  <a:lnTo>
                    <a:pt x="22" y="26"/>
                  </a:lnTo>
                  <a:lnTo>
                    <a:pt x="19" y="37"/>
                  </a:lnTo>
                  <a:lnTo>
                    <a:pt x="16" y="48"/>
                  </a:lnTo>
                  <a:lnTo>
                    <a:pt x="16" y="48"/>
                  </a:lnTo>
                  <a:lnTo>
                    <a:pt x="10" y="67"/>
                  </a:lnTo>
                  <a:lnTo>
                    <a:pt x="6" y="77"/>
                  </a:lnTo>
                  <a:lnTo>
                    <a:pt x="1" y="85"/>
                  </a:lnTo>
                  <a:lnTo>
                    <a:pt x="1" y="85"/>
                  </a:lnTo>
                  <a:lnTo>
                    <a:pt x="0" y="87"/>
                  </a:lnTo>
                  <a:lnTo>
                    <a:pt x="0" y="89"/>
                  </a:lnTo>
                  <a:lnTo>
                    <a:pt x="1" y="90"/>
                  </a:lnTo>
                  <a:lnTo>
                    <a:pt x="2" y="91"/>
                  </a:lnTo>
                  <a:lnTo>
                    <a:pt x="6" y="92"/>
                  </a:lnTo>
                  <a:lnTo>
                    <a:pt x="7" y="91"/>
                  </a:lnTo>
                  <a:lnTo>
                    <a:pt x="10" y="90"/>
                  </a:lnTo>
                  <a:lnTo>
                    <a:pt x="10" y="90"/>
                  </a:lnTo>
                  <a:lnTo>
                    <a:pt x="15" y="82"/>
                  </a:lnTo>
                  <a:lnTo>
                    <a:pt x="18" y="73"/>
                  </a:lnTo>
                  <a:lnTo>
                    <a:pt x="24" y="54"/>
                  </a:lnTo>
                  <a:lnTo>
                    <a:pt x="24" y="54"/>
                  </a:lnTo>
                  <a:lnTo>
                    <a:pt x="30" y="30"/>
                  </a:lnTo>
                  <a:lnTo>
                    <a:pt x="32" y="18"/>
                  </a:lnTo>
                  <a:lnTo>
                    <a:pt x="33" y="4"/>
                  </a:lnTo>
                  <a:lnTo>
                    <a:pt x="33" y="4"/>
                  </a:lnTo>
                  <a:lnTo>
                    <a:pt x="33" y="2"/>
                  </a:lnTo>
                  <a:lnTo>
                    <a:pt x="32" y="1"/>
                  </a:lnTo>
                  <a:lnTo>
                    <a:pt x="31" y="0"/>
                  </a:lnTo>
                  <a:lnTo>
                    <a:pt x="29" y="0"/>
                  </a:lnTo>
                  <a:lnTo>
                    <a:pt x="27" y="0"/>
                  </a:lnTo>
                  <a:lnTo>
                    <a:pt x="26" y="1"/>
                  </a:lnTo>
                  <a:lnTo>
                    <a:pt x="25"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67" name="chenying0907 320"/>
            <p:cNvSpPr/>
            <p:nvPr/>
          </p:nvSpPr>
          <p:spPr bwMode="auto">
            <a:xfrm>
              <a:off x="6475413" y="3162301"/>
              <a:ext cx="15875" cy="42863"/>
            </a:xfrm>
            <a:custGeom>
              <a:avLst/>
              <a:gdLst/>
              <a:ahLst/>
              <a:cxnLst>
                <a:cxn ang="0">
                  <a:pos x="22" y="3"/>
                </a:cxn>
                <a:cxn ang="0">
                  <a:pos x="22" y="3"/>
                </a:cxn>
                <a:cxn ang="0">
                  <a:pos x="12" y="40"/>
                </a:cxn>
                <a:cxn ang="0">
                  <a:pos x="7" y="57"/>
                </a:cxn>
                <a:cxn ang="0">
                  <a:pos x="0" y="75"/>
                </a:cxn>
                <a:cxn ang="0">
                  <a:pos x="0" y="75"/>
                </a:cxn>
                <a:cxn ang="0">
                  <a:pos x="0" y="77"/>
                </a:cxn>
                <a:cxn ang="0">
                  <a:pos x="0" y="79"/>
                </a:cxn>
                <a:cxn ang="0">
                  <a:pos x="1" y="80"/>
                </a:cxn>
                <a:cxn ang="0">
                  <a:pos x="3" y="81"/>
                </a:cxn>
                <a:cxn ang="0">
                  <a:pos x="7" y="80"/>
                </a:cxn>
                <a:cxn ang="0">
                  <a:pos x="9" y="79"/>
                </a:cxn>
                <a:cxn ang="0">
                  <a:pos x="10" y="78"/>
                </a:cxn>
                <a:cxn ang="0">
                  <a:pos x="10" y="78"/>
                </a:cxn>
                <a:cxn ang="0">
                  <a:pos x="16" y="60"/>
                </a:cxn>
                <a:cxn ang="0">
                  <a:pos x="21" y="42"/>
                </a:cxn>
                <a:cxn ang="0">
                  <a:pos x="31" y="6"/>
                </a:cxn>
                <a:cxn ang="0">
                  <a:pos x="31" y="6"/>
                </a:cxn>
                <a:cxn ang="0">
                  <a:pos x="31" y="4"/>
                </a:cxn>
                <a:cxn ang="0">
                  <a:pos x="30" y="2"/>
                </a:cxn>
                <a:cxn ang="0">
                  <a:pos x="29" y="1"/>
                </a:cxn>
                <a:cxn ang="0">
                  <a:pos x="28" y="0"/>
                </a:cxn>
                <a:cxn ang="0">
                  <a:pos x="26" y="0"/>
                </a:cxn>
                <a:cxn ang="0">
                  <a:pos x="24" y="0"/>
                </a:cxn>
                <a:cxn ang="0">
                  <a:pos x="23" y="2"/>
                </a:cxn>
                <a:cxn ang="0">
                  <a:pos x="22" y="3"/>
                </a:cxn>
                <a:cxn ang="0">
                  <a:pos x="22" y="3"/>
                </a:cxn>
              </a:cxnLst>
              <a:rect l="0" t="0" r="r" b="b"/>
              <a:pathLst>
                <a:path w="31" h="81">
                  <a:moveTo>
                    <a:pt x="22" y="3"/>
                  </a:moveTo>
                  <a:lnTo>
                    <a:pt x="22" y="3"/>
                  </a:lnTo>
                  <a:lnTo>
                    <a:pt x="12" y="40"/>
                  </a:lnTo>
                  <a:lnTo>
                    <a:pt x="7" y="57"/>
                  </a:lnTo>
                  <a:lnTo>
                    <a:pt x="0" y="75"/>
                  </a:lnTo>
                  <a:lnTo>
                    <a:pt x="0" y="75"/>
                  </a:lnTo>
                  <a:lnTo>
                    <a:pt x="0" y="77"/>
                  </a:lnTo>
                  <a:lnTo>
                    <a:pt x="0" y="79"/>
                  </a:lnTo>
                  <a:lnTo>
                    <a:pt x="1" y="80"/>
                  </a:lnTo>
                  <a:lnTo>
                    <a:pt x="3" y="81"/>
                  </a:lnTo>
                  <a:lnTo>
                    <a:pt x="7" y="80"/>
                  </a:lnTo>
                  <a:lnTo>
                    <a:pt x="9" y="79"/>
                  </a:lnTo>
                  <a:lnTo>
                    <a:pt x="10" y="78"/>
                  </a:lnTo>
                  <a:lnTo>
                    <a:pt x="10" y="78"/>
                  </a:lnTo>
                  <a:lnTo>
                    <a:pt x="16" y="60"/>
                  </a:lnTo>
                  <a:lnTo>
                    <a:pt x="21" y="42"/>
                  </a:lnTo>
                  <a:lnTo>
                    <a:pt x="31" y="6"/>
                  </a:lnTo>
                  <a:lnTo>
                    <a:pt x="31" y="6"/>
                  </a:lnTo>
                  <a:lnTo>
                    <a:pt x="31" y="4"/>
                  </a:lnTo>
                  <a:lnTo>
                    <a:pt x="30" y="2"/>
                  </a:lnTo>
                  <a:lnTo>
                    <a:pt x="29" y="1"/>
                  </a:lnTo>
                  <a:lnTo>
                    <a:pt x="28" y="0"/>
                  </a:lnTo>
                  <a:lnTo>
                    <a:pt x="26" y="0"/>
                  </a:lnTo>
                  <a:lnTo>
                    <a:pt x="24" y="0"/>
                  </a:lnTo>
                  <a:lnTo>
                    <a:pt x="23" y="2"/>
                  </a:lnTo>
                  <a:lnTo>
                    <a:pt x="22" y="3"/>
                  </a:lnTo>
                  <a:lnTo>
                    <a:pt x="22"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68" name="chenying0907 321"/>
            <p:cNvSpPr/>
            <p:nvPr/>
          </p:nvSpPr>
          <p:spPr bwMode="auto">
            <a:xfrm>
              <a:off x="6500813" y="3133726"/>
              <a:ext cx="12700" cy="46038"/>
            </a:xfrm>
            <a:custGeom>
              <a:avLst/>
              <a:gdLst/>
              <a:ahLst/>
              <a:cxnLst>
                <a:cxn ang="0">
                  <a:pos x="13" y="6"/>
                </a:cxn>
                <a:cxn ang="0">
                  <a:pos x="13" y="6"/>
                </a:cxn>
                <a:cxn ang="0">
                  <a:pos x="10" y="13"/>
                </a:cxn>
                <a:cxn ang="0">
                  <a:pos x="9" y="20"/>
                </a:cxn>
                <a:cxn ang="0">
                  <a:pos x="8" y="27"/>
                </a:cxn>
                <a:cxn ang="0">
                  <a:pos x="7" y="36"/>
                </a:cxn>
                <a:cxn ang="0">
                  <a:pos x="7" y="36"/>
                </a:cxn>
                <a:cxn ang="0">
                  <a:pos x="6" y="48"/>
                </a:cxn>
                <a:cxn ang="0">
                  <a:pos x="5" y="59"/>
                </a:cxn>
                <a:cxn ang="0">
                  <a:pos x="0" y="82"/>
                </a:cxn>
                <a:cxn ang="0">
                  <a:pos x="0" y="82"/>
                </a:cxn>
                <a:cxn ang="0">
                  <a:pos x="0" y="84"/>
                </a:cxn>
                <a:cxn ang="0">
                  <a:pos x="1" y="86"/>
                </a:cxn>
                <a:cxn ang="0">
                  <a:pos x="2" y="87"/>
                </a:cxn>
                <a:cxn ang="0">
                  <a:pos x="4" y="88"/>
                </a:cxn>
                <a:cxn ang="0">
                  <a:pos x="5" y="88"/>
                </a:cxn>
                <a:cxn ang="0">
                  <a:pos x="7" y="88"/>
                </a:cxn>
                <a:cxn ang="0">
                  <a:pos x="8" y="86"/>
                </a:cxn>
                <a:cxn ang="0">
                  <a:pos x="9" y="85"/>
                </a:cxn>
                <a:cxn ang="0">
                  <a:pos x="9" y="85"/>
                </a:cxn>
                <a:cxn ang="0">
                  <a:pos x="15" y="64"/>
                </a:cxn>
                <a:cxn ang="0">
                  <a:pos x="17" y="52"/>
                </a:cxn>
                <a:cxn ang="0">
                  <a:pos x="17" y="42"/>
                </a:cxn>
                <a:cxn ang="0">
                  <a:pos x="17" y="42"/>
                </a:cxn>
                <a:cxn ang="0">
                  <a:pos x="18" y="32"/>
                </a:cxn>
                <a:cxn ang="0">
                  <a:pos x="19" y="23"/>
                </a:cxn>
                <a:cxn ang="0">
                  <a:pos x="22" y="6"/>
                </a:cxn>
                <a:cxn ang="0">
                  <a:pos x="22" y="6"/>
                </a:cxn>
                <a:cxn ang="0">
                  <a:pos x="22" y="3"/>
                </a:cxn>
                <a:cxn ang="0">
                  <a:pos x="21" y="1"/>
                </a:cxn>
                <a:cxn ang="0">
                  <a:pos x="19" y="1"/>
                </a:cxn>
                <a:cxn ang="0">
                  <a:pos x="18" y="0"/>
                </a:cxn>
                <a:cxn ang="0">
                  <a:pos x="14" y="1"/>
                </a:cxn>
                <a:cxn ang="0">
                  <a:pos x="13" y="3"/>
                </a:cxn>
                <a:cxn ang="0">
                  <a:pos x="13" y="6"/>
                </a:cxn>
                <a:cxn ang="0">
                  <a:pos x="13" y="6"/>
                </a:cxn>
              </a:cxnLst>
              <a:rect l="0" t="0" r="r" b="b"/>
              <a:pathLst>
                <a:path w="22" h="88">
                  <a:moveTo>
                    <a:pt x="13" y="6"/>
                  </a:moveTo>
                  <a:lnTo>
                    <a:pt x="13" y="6"/>
                  </a:lnTo>
                  <a:lnTo>
                    <a:pt x="10" y="13"/>
                  </a:lnTo>
                  <a:lnTo>
                    <a:pt x="9" y="20"/>
                  </a:lnTo>
                  <a:lnTo>
                    <a:pt x="8" y="27"/>
                  </a:lnTo>
                  <a:lnTo>
                    <a:pt x="7" y="36"/>
                  </a:lnTo>
                  <a:lnTo>
                    <a:pt x="7" y="36"/>
                  </a:lnTo>
                  <a:lnTo>
                    <a:pt x="6" y="48"/>
                  </a:lnTo>
                  <a:lnTo>
                    <a:pt x="5" y="59"/>
                  </a:lnTo>
                  <a:lnTo>
                    <a:pt x="0" y="82"/>
                  </a:lnTo>
                  <a:lnTo>
                    <a:pt x="0" y="82"/>
                  </a:lnTo>
                  <a:lnTo>
                    <a:pt x="0" y="84"/>
                  </a:lnTo>
                  <a:lnTo>
                    <a:pt x="1" y="86"/>
                  </a:lnTo>
                  <a:lnTo>
                    <a:pt x="2" y="87"/>
                  </a:lnTo>
                  <a:lnTo>
                    <a:pt x="4" y="88"/>
                  </a:lnTo>
                  <a:lnTo>
                    <a:pt x="5" y="88"/>
                  </a:lnTo>
                  <a:lnTo>
                    <a:pt x="7" y="88"/>
                  </a:lnTo>
                  <a:lnTo>
                    <a:pt x="8" y="86"/>
                  </a:lnTo>
                  <a:lnTo>
                    <a:pt x="9" y="85"/>
                  </a:lnTo>
                  <a:lnTo>
                    <a:pt x="9" y="85"/>
                  </a:lnTo>
                  <a:lnTo>
                    <a:pt x="15" y="64"/>
                  </a:lnTo>
                  <a:lnTo>
                    <a:pt x="17" y="52"/>
                  </a:lnTo>
                  <a:lnTo>
                    <a:pt x="17" y="42"/>
                  </a:lnTo>
                  <a:lnTo>
                    <a:pt x="17" y="42"/>
                  </a:lnTo>
                  <a:lnTo>
                    <a:pt x="18" y="32"/>
                  </a:lnTo>
                  <a:lnTo>
                    <a:pt x="19" y="23"/>
                  </a:lnTo>
                  <a:lnTo>
                    <a:pt x="22" y="6"/>
                  </a:lnTo>
                  <a:lnTo>
                    <a:pt x="22" y="6"/>
                  </a:lnTo>
                  <a:lnTo>
                    <a:pt x="22" y="3"/>
                  </a:lnTo>
                  <a:lnTo>
                    <a:pt x="21" y="1"/>
                  </a:lnTo>
                  <a:lnTo>
                    <a:pt x="19" y="1"/>
                  </a:lnTo>
                  <a:lnTo>
                    <a:pt x="18" y="0"/>
                  </a:lnTo>
                  <a:lnTo>
                    <a:pt x="14" y="1"/>
                  </a:lnTo>
                  <a:lnTo>
                    <a:pt x="13" y="3"/>
                  </a:lnTo>
                  <a:lnTo>
                    <a:pt x="13" y="6"/>
                  </a:lnTo>
                  <a:lnTo>
                    <a:pt x="13" y="6"/>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69" name="chenying0907 322"/>
            <p:cNvSpPr/>
            <p:nvPr/>
          </p:nvSpPr>
          <p:spPr bwMode="auto">
            <a:xfrm>
              <a:off x="6370638" y="3087688"/>
              <a:ext cx="14288" cy="19050"/>
            </a:xfrm>
            <a:custGeom>
              <a:avLst/>
              <a:gdLst/>
              <a:ahLst/>
              <a:cxnLst>
                <a:cxn ang="0">
                  <a:pos x="18" y="2"/>
                </a:cxn>
                <a:cxn ang="0">
                  <a:pos x="18" y="2"/>
                </a:cxn>
                <a:cxn ang="0">
                  <a:pos x="9" y="15"/>
                </a:cxn>
                <a:cxn ang="0">
                  <a:pos x="5" y="22"/>
                </a:cxn>
                <a:cxn ang="0">
                  <a:pos x="1" y="29"/>
                </a:cxn>
                <a:cxn ang="0">
                  <a:pos x="1" y="29"/>
                </a:cxn>
                <a:cxn ang="0">
                  <a:pos x="0" y="31"/>
                </a:cxn>
                <a:cxn ang="0">
                  <a:pos x="1" y="34"/>
                </a:cxn>
                <a:cxn ang="0">
                  <a:pos x="2" y="35"/>
                </a:cxn>
                <a:cxn ang="0">
                  <a:pos x="5" y="36"/>
                </a:cxn>
                <a:cxn ang="0">
                  <a:pos x="7" y="36"/>
                </a:cxn>
                <a:cxn ang="0">
                  <a:pos x="8" y="35"/>
                </a:cxn>
                <a:cxn ang="0">
                  <a:pos x="10" y="34"/>
                </a:cxn>
                <a:cxn ang="0">
                  <a:pos x="10" y="32"/>
                </a:cxn>
                <a:cxn ang="0">
                  <a:pos x="10" y="32"/>
                </a:cxn>
                <a:cxn ang="0">
                  <a:pos x="13" y="25"/>
                </a:cxn>
                <a:cxn ang="0">
                  <a:pos x="17" y="19"/>
                </a:cxn>
                <a:cxn ang="0">
                  <a:pos x="26" y="7"/>
                </a:cxn>
                <a:cxn ang="0">
                  <a:pos x="26" y="7"/>
                </a:cxn>
                <a:cxn ang="0">
                  <a:pos x="27" y="6"/>
                </a:cxn>
                <a:cxn ang="0">
                  <a:pos x="27" y="3"/>
                </a:cxn>
                <a:cxn ang="0">
                  <a:pos x="26" y="2"/>
                </a:cxn>
                <a:cxn ang="0">
                  <a:pos x="25" y="0"/>
                </a:cxn>
                <a:cxn ang="0">
                  <a:pos x="23" y="0"/>
                </a:cxn>
                <a:cxn ang="0">
                  <a:pos x="21" y="0"/>
                </a:cxn>
                <a:cxn ang="0">
                  <a:pos x="20" y="0"/>
                </a:cxn>
                <a:cxn ang="0">
                  <a:pos x="18" y="2"/>
                </a:cxn>
                <a:cxn ang="0">
                  <a:pos x="18" y="2"/>
                </a:cxn>
              </a:cxnLst>
              <a:rect l="0" t="0" r="r" b="b"/>
              <a:pathLst>
                <a:path w="27" h="36">
                  <a:moveTo>
                    <a:pt x="18" y="2"/>
                  </a:moveTo>
                  <a:lnTo>
                    <a:pt x="18" y="2"/>
                  </a:lnTo>
                  <a:lnTo>
                    <a:pt x="9" y="15"/>
                  </a:lnTo>
                  <a:lnTo>
                    <a:pt x="5" y="22"/>
                  </a:lnTo>
                  <a:lnTo>
                    <a:pt x="1" y="29"/>
                  </a:lnTo>
                  <a:lnTo>
                    <a:pt x="1" y="29"/>
                  </a:lnTo>
                  <a:lnTo>
                    <a:pt x="0" y="31"/>
                  </a:lnTo>
                  <a:lnTo>
                    <a:pt x="1" y="34"/>
                  </a:lnTo>
                  <a:lnTo>
                    <a:pt x="2" y="35"/>
                  </a:lnTo>
                  <a:lnTo>
                    <a:pt x="5" y="36"/>
                  </a:lnTo>
                  <a:lnTo>
                    <a:pt x="7" y="36"/>
                  </a:lnTo>
                  <a:lnTo>
                    <a:pt x="8" y="35"/>
                  </a:lnTo>
                  <a:lnTo>
                    <a:pt x="10" y="34"/>
                  </a:lnTo>
                  <a:lnTo>
                    <a:pt x="10" y="32"/>
                  </a:lnTo>
                  <a:lnTo>
                    <a:pt x="10" y="32"/>
                  </a:lnTo>
                  <a:lnTo>
                    <a:pt x="13" y="25"/>
                  </a:lnTo>
                  <a:lnTo>
                    <a:pt x="17" y="19"/>
                  </a:lnTo>
                  <a:lnTo>
                    <a:pt x="26" y="7"/>
                  </a:lnTo>
                  <a:lnTo>
                    <a:pt x="26" y="7"/>
                  </a:lnTo>
                  <a:lnTo>
                    <a:pt x="27" y="6"/>
                  </a:lnTo>
                  <a:lnTo>
                    <a:pt x="27" y="3"/>
                  </a:lnTo>
                  <a:lnTo>
                    <a:pt x="26" y="2"/>
                  </a:lnTo>
                  <a:lnTo>
                    <a:pt x="25" y="0"/>
                  </a:lnTo>
                  <a:lnTo>
                    <a:pt x="23" y="0"/>
                  </a:lnTo>
                  <a:lnTo>
                    <a:pt x="21" y="0"/>
                  </a:lnTo>
                  <a:lnTo>
                    <a:pt x="20" y="0"/>
                  </a:lnTo>
                  <a:lnTo>
                    <a:pt x="18" y="2"/>
                  </a:lnTo>
                  <a:lnTo>
                    <a:pt x="18"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70" name="chenying0907 323"/>
            <p:cNvSpPr/>
            <p:nvPr/>
          </p:nvSpPr>
          <p:spPr bwMode="auto">
            <a:xfrm>
              <a:off x="6396038" y="3084513"/>
              <a:ext cx="9525" cy="22225"/>
            </a:xfrm>
            <a:custGeom>
              <a:avLst/>
              <a:gdLst/>
              <a:ahLst/>
              <a:cxnLst>
                <a:cxn ang="0">
                  <a:pos x="10" y="3"/>
                </a:cxn>
                <a:cxn ang="0">
                  <a:pos x="10" y="3"/>
                </a:cxn>
                <a:cxn ang="0">
                  <a:pos x="6" y="19"/>
                </a:cxn>
                <a:cxn ang="0">
                  <a:pos x="4" y="26"/>
                </a:cxn>
                <a:cxn ang="0">
                  <a:pos x="1" y="33"/>
                </a:cxn>
                <a:cxn ang="0">
                  <a:pos x="1" y="33"/>
                </a:cxn>
                <a:cxn ang="0">
                  <a:pos x="0" y="35"/>
                </a:cxn>
                <a:cxn ang="0">
                  <a:pos x="1" y="36"/>
                </a:cxn>
                <a:cxn ang="0">
                  <a:pos x="3" y="39"/>
                </a:cxn>
                <a:cxn ang="0">
                  <a:pos x="5" y="41"/>
                </a:cxn>
                <a:cxn ang="0">
                  <a:pos x="6" y="41"/>
                </a:cxn>
                <a:cxn ang="0">
                  <a:pos x="8" y="39"/>
                </a:cxn>
                <a:cxn ang="0">
                  <a:pos x="9" y="37"/>
                </a:cxn>
                <a:cxn ang="0">
                  <a:pos x="9" y="37"/>
                </a:cxn>
                <a:cxn ang="0">
                  <a:pos x="13" y="30"/>
                </a:cxn>
                <a:cxn ang="0">
                  <a:pos x="16" y="22"/>
                </a:cxn>
                <a:cxn ang="0">
                  <a:pos x="20" y="5"/>
                </a:cxn>
                <a:cxn ang="0">
                  <a:pos x="20" y="5"/>
                </a:cxn>
                <a:cxn ang="0">
                  <a:pos x="20" y="3"/>
                </a:cxn>
                <a:cxn ang="0">
                  <a:pos x="19" y="2"/>
                </a:cxn>
                <a:cxn ang="0">
                  <a:pos x="18" y="1"/>
                </a:cxn>
                <a:cxn ang="0">
                  <a:pos x="16" y="0"/>
                </a:cxn>
                <a:cxn ang="0">
                  <a:pos x="14" y="0"/>
                </a:cxn>
                <a:cxn ang="0">
                  <a:pos x="13" y="0"/>
                </a:cxn>
                <a:cxn ang="0">
                  <a:pos x="10" y="1"/>
                </a:cxn>
                <a:cxn ang="0">
                  <a:pos x="10" y="3"/>
                </a:cxn>
                <a:cxn ang="0">
                  <a:pos x="10" y="3"/>
                </a:cxn>
              </a:cxnLst>
              <a:rect l="0" t="0" r="r" b="b"/>
              <a:pathLst>
                <a:path w="20" h="41">
                  <a:moveTo>
                    <a:pt x="10" y="3"/>
                  </a:moveTo>
                  <a:lnTo>
                    <a:pt x="10" y="3"/>
                  </a:lnTo>
                  <a:lnTo>
                    <a:pt x="6" y="19"/>
                  </a:lnTo>
                  <a:lnTo>
                    <a:pt x="4" y="26"/>
                  </a:lnTo>
                  <a:lnTo>
                    <a:pt x="1" y="33"/>
                  </a:lnTo>
                  <a:lnTo>
                    <a:pt x="1" y="33"/>
                  </a:lnTo>
                  <a:lnTo>
                    <a:pt x="0" y="35"/>
                  </a:lnTo>
                  <a:lnTo>
                    <a:pt x="1" y="36"/>
                  </a:lnTo>
                  <a:lnTo>
                    <a:pt x="3" y="39"/>
                  </a:lnTo>
                  <a:lnTo>
                    <a:pt x="5" y="41"/>
                  </a:lnTo>
                  <a:lnTo>
                    <a:pt x="6" y="41"/>
                  </a:lnTo>
                  <a:lnTo>
                    <a:pt x="8" y="39"/>
                  </a:lnTo>
                  <a:lnTo>
                    <a:pt x="9" y="37"/>
                  </a:lnTo>
                  <a:lnTo>
                    <a:pt x="9" y="37"/>
                  </a:lnTo>
                  <a:lnTo>
                    <a:pt x="13" y="30"/>
                  </a:lnTo>
                  <a:lnTo>
                    <a:pt x="16" y="22"/>
                  </a:lnTo>
                  <a:lnTo>
                    <a:pt x="20" y="5"/>
                  </a:lnTo>
                  <a:lnTo>
                    <a:pt x="20" y="5"/>
                  </a:lnTo>
                  <a:lnTo>
                    <a:pt x="20" y="3"/>
                  </a:lnTo>
                  <a:lnTo>
                    <a:pt x="19" y="2"/>
                  </a:lnTo>
                  <a:lnTo>
                    <a:pt x="18" y="1"/>
                  </a:lnTo>
                  <a:lnTo>
                    <a:pt x="16" y="0"/>
                  </a:lnTo>
                  <a:lnTo>
                    <a:pt x="14" y="0"/>
                  </a:lnTo>
                  <a:lnTo>
                    <a:pt x="13" y="0"/>
                  </a:lnTo>
                  <a:lnTo>
                    <a:pt x="10" y="1"/>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71" name="chenying0907 324"/>
            <p:cNvSpPr/>
            <p:nvPr/>
          </p:nvSpPr>
          <p:spPr bwMode="auto">
            <a:xfrm>
              <a:off x="6527801" y="3087688"/>
              <a:ext cx="22225" cy="22225"/>
            </a:xfrm>
            <a:custGeom>
              <a:avLst/>
              <a:gdLst/>
              <a:ahLst/>
              <a:cxnLst>
                <a:cxn ang="0">
                  <a:pos x="34" y="3"/>
                </a:cxn>
                <a:cxn ang="0">
                  <a:pos x="34" y="3"/>
                </a:cxn>
                <a:cxn ang="0">
                  <a:pos x="31" y="9"/>
                </a:cxn>
                <a:cxn ang="0">
                  <a:pos x="27" y="13"/>
                </a:cxn>
                <a:cxn ang="0">
                  <a:pos x="17" y="21"/>
                </a:cxn>
                <a:cxn ang="0">
                  <a:pos x="7" y="28"/>
                </a:cxn>
                <a:cxn ang="0">
                  <a:pos x="3" y="33"/>
                </a:cxn>
                <a:cxn ang="0">
                  <a:pos x="0" y="39"/>
                </a:cxn>
                <a:cxn ang="0">
                  <a:pos x="0" y="39"/>
                </a:cxn>
                <a:cxn ang="0">
                  <a:pos x="0" y="41"/>
                </a:cxn>
                <a:cxn ang="0">
                  <a:pos x="1" y="42"/>
                </a:cxn>
                <a:cxn ang="0">
                  <a:pos x="2" y="44"/>
                </a:cxn>
                <a:cxn ang="0">
                  <a:pos x="3" y="44"/>
                </a:cxn>
                <a:cxn ang="0">
                  <a:pos x="7" y="44"/>
                </a:cxn>
                <a:cxn ang="0">
                  <a:pos x="8" y="43"/>
                </a:cxn>
                <a:cxn ang="0">
                  <a:pos x="9" y="41"/>
                </a:cxn>
                <a:cxn ang="0">
                  <a:pos x="9" y="41"/>
                </a:cxn>
                <a:cxn ang="0">
                  <a:pos x="11" y="38"/>
                </a:cxn>
                <a:cxn ang="0">
                  <a:pos x="13" y="36"/>
                </a:cxn>
                <a:cxn ang="0">
                  <a:pos x="19" y="31"/>
                </a:cxn>
                <a:cxn ang="0">
                  <a:pos x="19" y="31"/>
                </a:cxn>
                <a:cxn ang="0">
                  <a:pos x="24" y="28"/>
                </a:cxn>
                <a:cxn ang="0">
                  <a:pos x="28" y="24"/>
                </a:cxn>
                <a:cxn ang="0">
                  <a:pos x="28" y="24"/>
                </a:cxn>
                <a:cxn ang="0">
                  <a:pos x="36" y="16"/>
                </a:cxn>
                <a:cxn ang="0">
                  <a:pos x="40" y="11"/>
                </a:cxn>
                <a:cxn ang="0">
                  <a:pos x="42" y="5"/>
                </a:cxn>
                <a:cxn ang="0">
                  <a:pos x="42" y="5"/>
                </a:cxn>
                <a:cxn ang="0">
                  <a:pos x="43" y="3"/>
                </a:cxn>
                <a:cxn ang="0">
                  <a:pos x="42" y="2"/>
                </a:cxn>
                <a:cxn ang="0">
                  <a:pos x="41" y="0"/>
                </a:cxn>
                <a:cxn ang="0">
                  <a:pos x="40" y="0"/>
                </a:cxn>
                <a:cxn ang="0">
                  <a:pos x="36" y="0"/>
                </a:cxn>
                <a:cxn ang="0">
                  <a:pos x="35" y="1"/>
                </a:cxn>
                <a:cxn ang="0">
                  <a:pos x="34" y="3"/>
                </a:cxn>
                <a:cxn ang="0">
                  <a:pos x="34" y="3"/>
                </a:cxn>
              </a:cxnLst>
              <a:rect l="0" t="0" r="r" b="b"/>
              <a:pathLst>
                <a:path w="43" h="44">
                  <a:moveTo>
                    <a:pt x="34" y="3"/>
                  </a:moveTo>
                  <a:lnTo>
                    <a:pt x="34" y="3"/>
                  </a:lnTo>
                  <a:lnTo>
                    <a:pt x="31" y="9"/>
                  </a:lnTo>
                  <a:lnTo>
                    <a:pt x="27" y="13"/>
                  </a:lnTo>
                  <a:lnTo>
                    <a:pt x="17" y="21"/>
                  </a:lnTo>
                  <a:lnTo>
                    <a:pt x="7" y="28"/>
                  </a:lnTo>
                  <a:lnTo>
                    <a:pt x="3" y="33"/>
                  </a:lnTo>
                  <a:lnTo>
                    <a:pt x="0" y="39"/>
                  </a:lnTo>
                  <a:lnTo>
                    <a:pt x="0" y="39"/>
                  </a:lnTo>
                  <a:lnTo>
                    <a:pt x="0" y="41"/>
                  </a:lnTo>
                  <a:lnTo>
                    <a:pt x="1" y="42"/>
                  </a:lnTo>
                  <a:lnTo>
                    <a:pt x="2" y="44"/>
                  </a:lnTo>
                  <a:lnTo>
                    <a:pt x="3" y="44"/>
                  </a:lnTo>
                  <a:lnTo>
                    <a:pt x="7" y="44"/>
                  </a:lnTo>
                  <a:lnTo>
                    <a:pt x="8" y="43"/>
                  </a:lnTo>
                  <a:lnTo>
                    <a:pt x="9" y="41"/>
                  </a:lnTo>
                  <a:lnTo>
                    <a:pt x="9" y="41"/>
                  </a:lnTo>
                  <a:lnTo>
                    <a:pt x="11" y="38"/>
                  </a:lnTo>
                  <a:lnTo>
                    <a:pt x="13" y="36"/>
                  </a:lnTo>
                  <a:lnTo>
                    <a:pt x="19" y="31"/>
                  </a:lnTo>
                  <a:lnTo>
                    <a:pt x="19" y="31"/>
                  </a:lnTo>
                  <a:lnTo>
                    <a:pt x="24" y="28"/>
                  </a:lnTo>
                  <a:lnTo>
                    <a:pt x="28" y="24"/>
                  </a:lnTo>
                  <a:lnTo>
                    <a:pt x="28" y="24"/>
                  </a:lnTo>
                  <a:lnTo>
                    <a:pt x="36" y="16"/>
                  </a:lnTo>
                  <a:lnTo>
                    <a:pt x="40" y="11"/>
                  </a:lnTo>
                  <a:lnTo>
                    <a:pt x="42" y="5"/>
                  </a:lnTo>
                  <a:lnTo>
                    <a:pt x="42" y="5"/>
                  </a:lnTo>
                  <a:lnTo>
                    <a:pt x="43" y="3"/>
                  </a:lnTo>
                  <a:lnTo>
                    <a:pt x="42" y="2"/>
                  </a:lnTo>
                  <a:lnTo>
                    <a:pt x="41" y="0"/>
                  </a:lnTo>
                  <a:lnTo>
                    <a:pt x="40" y="0"/>
                  </a:lnTo>
                  <a:lnTo>
                    <a:pt x="36" y="0"/>
                  </a:lnTo>
                  <a:lnTo>
                    <a:pt x="35" y="1"/>
                  </a:lnTo>
                  <a:lnTo>
                    <a:pt x="34" y="3"/>
                  </a:lnTo>
                  <a:lnTo>
                    <a:pt x="34"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72" name="chenying0907 325"/>
            <p:cNvSpPr/>
            <p:nvPr/>
          </p:nvSpPr>
          <p:spPr bwMode="auto">
            <a:xfrm>
              <a:off x="6550026" y="3089276"/>
              <a:ext cx="19050" cy="20638"/>
            </a:xfrm>
            <a:custGeom>
              <a:avLst/>
              <a:gdLst/>
              <a:ahLst/>
              <a:cxnLst>
                <a:cxn ang="0">
                  <a:pos x="25" y="1"/>
                </a:cxn>
                <a:cxn ang="0">
                  <a:pos x="25" y="1"/>
                </a:cxn>
                <a:cxn ang="0">
                  <a:pos x="12" y="15"/>
                </a:cxn>
                <a:cxn ang="0">
                  <a:pos x="12" y="15"/>
                </a:cxn>
                <a:cxn ang="0">
                  <a:pos x="10" y="18"/>
                </a:cxn>
                <a:cxn ang="0">
                  <a:pos x="7" y="22"/>
                </a:cxn>
                <a:cxn ang="0">
                  <a:pos x="5" y="26"/>
                </a:cxn>
                <a:cxn ang="0">
                  <a:pos x="1" y="30"/>
                </a:cxn>
                <a:cxn ang="0">
                  <a:pos x="1" y="30"/>
                </a:cxn>
                <a:cxn ang="0">
                  <a:pos x="0" y="32"/>
                </a:cxn>
                <a:cxn ang="0">
                  <a:pos x="0" y="34"/>
                </a:cxn>
                <a:cxn ang="0">
                  <a:pos x="0" y="36"/>
                </a:cxn>
                <a:cxn ang="0">
                  <a:pos x="1" y="37"/>
                </a:cxn>
                <a:cxn ang="0">
                  <a:pos x="4" y="38"/>
                </a:cxn>
                <a:cxn ang="0">
                  <a:pos x="5" y="39"/>
                </a:cxn>
                <a:cxn ang="0">
                  <a:pos x="7" y="38"/>
                </a:cxn>
                <a:cxn ang="0">
                  <a:pos x="8" y="37"/>
                </a:cxn>
                <a:cxn ang="0">
                  <a:pos x="8" y="37"/>
                </a:cxn>
                <a:cxn ang="0">
                  <a:pos x="13" y="30"/>
                </a:cxn>
                <a:cxn ang="0">
                  <a:pos x="18" y="23"/>
                </a:cxn>
                <a:cxn ang="0">
                  <a:pos x="18" y="23"/>
                </a:cxn>
                <a:cxn ang="0">
                  <a:pos x="21" y="19"/>
                </a:cxn>
                <a:cxn ang="0">
                  <a:pos x="24" y="15"/>
                </a:cxn>
                <a:cxn ang="0">
                  <a:pos x="31" y="9"/>
                </a:cxn>
                <a:cxn ang="0">
                  <a:pos x="31" y="9"/>
                </a:cxn>
                <a:cxn ang="0">
                  <a:pos x="34" y="7"/>
                </a:cxn>
                <a:cxn ang="0">
                  <a:pos x="34" y="5"/>
                </a:cxn>
                <a:cxn ang="0">
                  <a:pos x="33" y="4"/>
                </a:cxn>
                <a:cxn ang="0">
                  <a:pos x="31" y="1"/>
                </a:cxn>
                <a:cxn ang="0">
                  <a:pos x="30" y="0"/>
                </a:cxn>
                <a:cxn ang="0">
                  <a:pos x="28" y="0"/>
                </a:cxn>
                <a:cxn ang="0">
                  <a:pos x="27" y="0"/>
                </a:cxn>
                <a:cxn ang="0">
                  <a:pos x="25" y="1"/>
                </a:cxn>
                <a:cxn ang="0">
                  <a:pos x="25" y="1"/>
                </a:cxn>
              </a:cxnLst>
              <a:rect l="0" t="0" r="r" b="b"/>
              <a:pathLst>
                <a:path w="34" h="39">
                  <a:moveTo>
                    <a:pt x="25" y="1"/>
                  </a:moveTo>
                  <a:lnTo>
                    <a:pt x="25" y="1"/>
                  </a:lnTo>
                  <a:lnTo>
                    <a:pt x="12" y="15"/>
                  </a:lnTo>
                  <a:lnTo>
                    <a:pt x="12" y="15"/>
                  </a:lnTo>
                  <a:lnTo>
                    <a:pt x="10" y="18"/>
                  </a:lnTo>
                  <a:lnTo>
                    <a:pt x="7" y="22"/>
                  </a:lnTo>
                  <a:lnTo>
                    <a:pt x="5" y="26"/>
                  </a:lnTo>
                  <a:lnTo>
                    <a:pt x="1" y="30"/>
                  </a:lnTo>
                  <a:lnTo>
                    <a:pt x="1" y="30"/>
                  </a:lnTo>
                  <a:lnTo>
                    <a:pt x="0" y="32"/>
                  </a:lnTo>
                  <a:lnTo>
                    <a:pt x="0" y="34"/>
                  </a:lnTo>
                  <a:lnTo>
                    <a:pt x="0" y="36"/>
                  </a:lnTo>
                  <a:lnTo>
                    <a:pt x="1" y="37"/>
                  </a:lnTo>
                  <a:lnTo>
                    <a:pt x="4" y="38"/>
                  </a:lnTo>
                  <a:lnTo>
                    <a:pt x="5" y="39"/>
                  </a:lnTo>
                  <a:lnTo>
                    <a:pt x="7" y="38"/>
                  </a:lnTo>
                  <a:lnTo>
                    <a:pt x="8" y="37"/>
                  </a:lnTo>
                  <a:lnTo>
                    <a:pt x="8" y="37"/>
                  </a:lnTo>
                  <a:lnTo>
                    <a:pt x="13" y="30"/>
                  </a:lnTo>
                  <a:lnTo>
                    <a:pt x="18" y="23"/>
                  </a:lnTo>
                  <a:lnTo>
                    <a:pt x="18" y="23"/>
                  </a:lnTo>
                  <a:lnTo>
                    <a:pt x="21" y="19"/>
                  </a:lnTo>
                  <a:lnTo>
                    <a:pt x="24" y="15"/>
                  </a:lnTo>
                  <a:lnTo>
                    <a:pt x="31" y="9"/>
                  </a:lnTo>
                  <a:lnTo>
                    <a:pt x="31" y="9"/>
                  </a:lnTo>
                  <a:lnTo>
                    <a:pt x="34" y="7"/>
                  </a:lnTo>
                  <a:lnTo>
                    <a:pt x="34" y="5"/>
                  </a:lnTo>
                  <a:lnTo>
                    <a:pt x="33" y="4"/>
                  </a:lnTo>
                  <a:lnTo>
                    <a:pt x="31" y="1"/>
                  </a:lnTo>
                  <a:lnTo>
                    <a:pt x="30" y="0"/>
                  </a:lnTo>
                  <a:lnTo>
                    <a:pt x="28" y="0"/>
                  </a:lnTo>
                  <a:lnTo>
                    <a:pt x="27" y="0"/>
                  </a:lnTo>
                  <a:lnTo>
                    <a:pt x="25" y="1"/>
                  </a:lnTo>
                  <a:lnTo>
                    <a:pt x="25"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73" name="chenying0907 326"/>
            <p:cNvSpPr/>
            <p:nvPr/>
          </p:nvSpPr>
          <p:spPr bwMode="auto">
            <a:xfrm>
              <a:off x="6246813" y="3517901"/>
              <a:ext cx="25400" cy="38100"/>
            </a:xfrm>
            <a:custGeom>
              <a:avLst/>
              <a:gdLst/>
              <a:ahLst/>
              <a:cxnLst>
                <a:cxn ang="0">
                  <a:pos x="39" y="2"/>
                </a:cxn>
                <a:cxn ang="0">
                  <a:pos x="39" y="2"/>
                </a:cxn>
                <a:cxn ang="0">
                  <a:pos x="29" y="19"/>
                </a:cxn>
                <a:cxn ang="0">
                  <a:pos x="21" y="34"/>
                </a:cxn>
                <a:cxn ang="0">
                  <a:pos x="13" y="50"/>
                </a:cxn>
                <a:cxn ang="0">
                  <a:pos x="7" y="58"/>
                </a:cxn>
                <a:cxn ang="0">
                  <a:pos x="1" y="64"/>
                </a:cxn>
                <a:cxn ang="0">
                  <a:pos x="1" y="64"/>
                </a:cxn>
                <a:cxn ang="0">
                  <a:pos x="0" y="66"/>
                </a:cxn>
                <a:cxn ang="0">
                  <a:pos x="0" y="68"/>
                </a:cxn>
                <a:cxn ang="0">
                  <a:pos x="0" y="70"/>
                </a:cxn>
                <a:cxn ang="0">
                  <a:pos x="1" y="71"/>
                </a:cxn>
                <a:cxn ang="0">
                  <a:pos x="3" y="72"/>
                </a:cxn>
                <a:cxn ang="0">
                  <a:pos x="4" y="72"/>
                </a:cxn>
                <a:cxn ang="0">
                  <a:pos x="6" y="72"/>
                </a:cxn>
                <a:cxn ang="0">
                  <a:pos x="9" y="71"/>
                </a:cxn>
                <a:cxn ang="0">
                  <a:pos x="9" y="71"/>
                </a:cxn>
                <a:cxn ang="0">
                  <a:pos x="15" y="64"/>
                </a:cxn>
                <a:cxn ang="0">
                  <a:pos x="20" y="56"/>
                </a:cxn>
                <a:cxn ang="0">
                  <a:pos x="29" y="40"/>
                </a:cxn>
                <a:cxn ang="0">
                  <a:pos x="38" y="24"/>
                </a:cxn>
                <a:cxn ang="0">
                  <a:pos x="47" y="7"/>
                </a:cxn>
                <a:cxn ang="0">
                  <a:pos x="47" y="7"/>
                </a:cxn>
                <a:cxn ang="0">
                  <a:pos x="48" y="5"/>
                </a:cxn>
                <a:cxn ang="0">
                  <a:pos x="48" y="3"/>
                </a:cxn>
                <a:cxn ang="0">
                  <a:pos x="47" y="2"/>
                </a:cxn>
                <a:cxn ang="0">
                  <a:pos x="45" y="1"/>
                </a:cxn>
                <a:cxn ang="0">
                  <a:pos x="44" y="0"/>
                </a:cxn>
                <a:cxn ang="0">
                  <a:pos x="42" y="0"/>
                </a:cxn>
                <a:cxn ang="0">
                  <a:pos x="40" y="1"/>
                </a:cxn>
                <a:cxn ang="0">
                  <a:pos x="39" y="2"/>
                </a:cxn>
                <a:cxn ang="0">
                  <a:pos x="39" y="2"/>
                </a:cxn>
              </a:cxnLst>
              <a:rect l="0" t="0" r="r" b="b"/>
              <a:pathLst>
                <a:path w="48" h="72">
                  <a:moveTo>
                    <a:pt x="39" y="2"/>
                  </a:moveTo>
                  <a:lnTo>
                    <a:pt x="39" y="2"/>
                  </a:lnTo>
                  <a:lnTo>
                    <a:pt x="29" y="19"/>
                  </a:lnTo>
                  <a:lnTo>
                    <a:pt x="21" y="34"/>
                  </a:lnTo>
                  <a:lnTo>
                    <a:pt x="13" y="50"/>
                  </a:lnTo>
                  <a:lnTo>
                    <a:pt x="7" y="58"/>
                  </a:lnTo>
                  <a:lnTo>
                    <a:pt x="1" y="64"/>
                  </a:lnTo>
                  <a:lnTo>
                    <a:pt x="1" y="64"/>
                  </a:lnTo>
                  <a:lnTo>
                    <a:pt x="0" y="66"/>
                  </a:lnTo>
                  <a:lnTo>
                    <a:pt x="0" y="68"/>
                  </a:lnTo>
                  <a:lnTo>
                    <a:pt x="0" y="70"/>
                  </a:lnTo>
                  <a:lnTo>
                    <a:pt x="1" y="71"/>
                  </a:lnTo>
                  <a:lnTo>
                    <a:pt x="3" y="72"/>
                  </a:lnTo>
                  <a:lnTo>
                    <a:pt x="4" y="72"/>
                  </a:lnTo>
                  <a:lnTo>
                    <a:pt x="6" y="72"/>
                  </a:lnTo>
                  <a:lnTo>
                    <a:pt x="9" y="71"/>
                  </a:lnTo>
                  <a:lnTo>
                    <a:pt x="9" y="71"/>
                  </a:lnTo>
                  <a:lnTo>
                    <a:pt x="15" y="64"/>
                  </a:lnTo>
                  <a:lnTo>
                    <a:pt x="20" y="56"/>
                  </a:lnTo>
                  <a:lnTo>
                    <a:pt x="29" y="40"/>
                  </a:lnTo>
                  <a:lnTo>
                    <a:pt x="38" y="24"/>
                  </a:lnTo>
                  <a:lnTo>
                    <a:pt x="47" y="7"/>
                  </a:lnTo>
                  <a:lnTo>
                    <a:pt x="47" y="7"/>
                  </a:lnTo>
                  <a:lnTo>
                    <a:pt x="48" y="5"/>
                  </a:lnTo>
                  <a:lnTo>
                    <a:pt x="48" y="3"/>
                  </a:lnTo>
                  <a:lnTo>
                    <a:pt x="47" y="2"/>
                  </a:lnTo>
                  <a:lnTo>
                    <a:pt x="45" y="1"/>
                  </a:lnTo>
                  <a:lnTo>
                    <a:pt x="44" y="0"/>
                  </a:lnTo>
                  <a:lnTo>
                    <a:pt x="42" y="0"/>
                  </a:lnTo>
                  <a:lnTo>
                    <a:pt x="40"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74" name="chenying0907 327"/>
            <p:cNvSpPr/>
            <p:nvPr/>
          </p:nvSpPr>
          <p:spPr bwMode="auto">
            <a:xfrm>
              <a:off x="6259513" y="3559176"/>
              <a:ext cx="22225" cy="38100"/>
            </a:xfrm>
            <a:custGeom>
              <a:avLst/>
              <a:gdLst/>
              <a:ahLst/>
              <a:cxnLst>
                <a:cxn ang="0">
                  <a:pos x="32" y="4"/>
                </a:cxn>
                <a:cxn ang="0">
                  <a:pos x="32" y="4"/>
                </a:cxn>
                <a:cxn ang="0">
                  <a:pos x="31" y="8"/>
                </a:cxn>
                <a:cxn ang="0">
                  <a:pos x="29" y="12"/>
                </a:cxn>
                <a:cxn ang="0">
                  <a:pos x="24" y="18"/>
                </a:cxn>
                <a:cxn ang="0">
                  <a:pos x="19" y="24"/>
                </a:cxn>
                <a:cxn ang="0">
                  <a:pos x="14" y="32"/>
                </a:cxn>
                <a:cxn ang="0">
                  <a:pos x="14" y="32"/>
                </a:cxn>
                <a:cxn ang="0">
                  <a:pos x="5" y="48"/>
                </a:cxn>
                <a:cxn ang="0">
                  <a:pos x="2" y="58"/>
                </a:cxn>
                <a:cxn ang="0">
                  <a:pos x="0" y="67"/>
                </a:cxn>
                <a:cxn ang="0">
                  <a:pos x="0" y="67"/>
                </a:cxn>
                <a:cxn ang="0">
                  <a:pos x="0" y="69"/>
                </a:cxn>
                <a:cxn ang="0">
                  <a:pos x="1" y="70"/>
                </a:cxn>
                <a:cxn ang="0">
                  <a:pos x="3" y="71"/>
                </a:cxn>
                <a:cxn ang="0">
                  <a:pos x="5" y="72"/>
                </a:cxn>
                <a:cxn ang="0">
                  <a:pos x="6" y="71"/>
                </a:cxn>
                <a:cxn ang="0">
                  <a:pos x="8" y="70"/>
                </a:cxn>
                <a:cxn ang="0">
                  <a:pos x="9" y="69"/>
                </a:cxn>
                <a:cxn ang="0">
                  <a:pos x="9" y="67"/>
                </a:cxn>
                <a:cxn ang="0">
                  <a:pos x="9" y="67"/>
                </a:cxn>
                <a:cxn ang="0">
                  <a:pos x="11" y="58"/>
                </a:cxn>
                <a:cxn ang="0">
                  <a:pos x="16" y="47"/>
                </a:cxn>
                <a:cxn ang="0">
                  <a:pos x="21" y="38"/>
                </a:cxn>
                <a:cxn ang="0">
                  <a:pos x="27" y="30"/>
                </a:cxn>
                <a:cxn ang="0">
                  <a:pos x="27" y="30"/>
                </a:cxn>
                <a:cxn ang="0">
                  <a:pos x="31" y="23"/>
                </a:cxn>
                <a:cxn ang="0">
                  <a:pos x="36" y="18"/>
                </a:cxn>
                <a:cxn ang="0">
                  <a:pos x="39" y="11"/>
                </a:cxn>
                <a:cxn ang="0">
                  <a:pos x="42" y="4"/>
                </a:cxn>
                <a:cxn ang="0">
                  <a:pos x="42" y="4"/>
                </a:cxn>
                <a:cxn ang="0">
                  <a:pos x="42" y="2"/>
                </a:cxn>
                <a:cxn ang="0">
                  <a:pos x="41" y="1"/>
                </a:cxn>
                <a:cxn ang="0">
                  <a:pos x="38" y="0"/>
                </a:cxn>
                <a:cxn ang="0">
                  <a:pos x="37" y="0"/>
                </a:cxn>
                <a:cxn ang="0">
                  <a:pos x="34" y="1"/>
                </a:cxn>
                <a:cxn ang="0">
                  <a:pos x="32" y="2"/>
                </a:cxn>
                <a:cxn ang="0">
                  <a:pos x="32" y="4"/>
                </a:cxn>
                <a:cxn ang="0">
                  <a:pos x="32" y="4"/>
                </a:cxn>
              </a:cxnLst>
              <a:rect l="0" t="0" r="r" b="b"/>
              <a:pathLst>
                <a:path w="42" h="72">
                  <a:moveTo>
                    <a:pt x="32" y="4"/>
                  </a:moveTo>
                  <a:lnTo>
                    <a:pt x="32" y="4"/>
                  </a:lnTo>
                  <a:lnTo>
                    <a:pt x="31" y="8"/>
                  </a:lnTo>
                  <a:lnTo>
                    <a:pt x="29" y="12"/>
                  </a:lnTo>
                  <a:lnTo>
                    <a:pt x="24" y="18"/>
                  </a:lnTo>
                  <a:lnTo>
                    <a:pt x="19" y="24"/>
                  </a:lnTo>
                  <a:lnTo>
                    <a:pt x="14" y="32"/>
                  </a:lnTo>
                  <a:lnTo>
                    <a:pt x="14" y="32"/>
                  </a:lnTo>
                  <a:lnTo>
                    <a:pt x="5" y="48"/>
                  </a:lnTo>
                  <a:lnTo>
                    <a:pt x="2" y="58"/>
                  </a:lnTo>
                  <a:lnTo>
                    <a:pt x="0" y="67"/>
                  </a:lnTo>
                  <a:lnTo>
                    <a:pt x="0" y="67"/>
                  </a:lnTo>
                  <a:lnTo>
                    <a:pt x="0" y="69"/>
                  </a:lnTo>
                  <a:lnTo>
                    <a:pt x="1" y="70"/>
                  </a:lnTo>
                  <a:lnTo>
                    <a:pt x="3" y="71"/>
                  </a:lnTo>
                  <a:lnTo>
                    <a:pt x="5" y="72"/>
                  </a:lnTo>
                  <a:lnTo>
                    <a:pt x="6" y="71"/>
                  </a:lnTo>
                  <a:lnTo>
                    <a:pt x="8" y="70"/>
                  </a:lnTo>
                  <a:lnTo>
                    <a:pt x="9" y="69"/>
                  </a:lnTo>
                  <a:lnTo>
                    <a:pt x="9" y="67"/>
                  </a:lnTo>
                  <a:lnTo>
                    <a:pt x="9" y="67"/>
                  </a:lnTo>
                  <a:lnTo>
                    <a:pt x="11" y="58"/>
                  </a:lnTo>
                  <a:lnTo>
                    <a:pt x="16" y="47"/>
                  </a:lnTo>
                  <a:lnTo>
                    <a:pt x="21" y="38"/>
                  </a:lnTo>
                  <a:lnTo>
                    <a:pt x="27" y="30"/>
                  </a:lnTo>
                  <a:lnTo>
                    <a:pt x="27" y="30"/>
                  </a:lnTo>
                  <a:lnTo>
                    <a:pt x="31" y="23"/>
                  </a:lnTo>
                  <a:lnTo>
                    <a:pt x="36" y="18"/>
                  </a:lnTo>
                  <a:lnTo>
                    <a:pt x="39" y="11"/>
                  </a:lnTo>
                  <a:lnTo>
                    <a:pt x="42" y="4"/>
                  </a:lnTo>
                  <a:lnTo>
                    <a:pt x="42" y="4"/>
                  </a:lnTo>
                  <a:lnTo>
                    <a:pt x="42" y="2"/>
                  </a:lnTo>
                  <a:lnTo>
                    <a:pt x="41" y="1"/>
                  </a:lnTo>
                  <a:lnTo>
                    <a:pt x="38" y="0"/>
                  </a:lnTo>
                  <a:lnTo>
                    <a:pt x="37" y="0"/>
                  </a:lnTo>
                  <a:lnTo>
                    <a:pt x="34"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75" name="chenying0907 328"/>
            <p:cNvSpPr/>
            <p:nvPr/>
          </p:nvSpPr>
          <p:spPr bwMode="auto">
            <a:xfrm>
              <a:off x="6259513" y="3611563"/>
              <a:ext cx="22225" cy="42863"/>
            </a:xfrm>
            <a:custGeom>
              <a:avLst/>
              <a:gdLst/>
              <a:ahLst/>
              <a:cxnLst>
                <a:cxn ang="0">
                  <a:pos x="32" y="3"/>
                </a:cxn>
                <a:cxn ang="0">
                  <a:pos x="32" y="3"/>
                </a:cxn>
                <a:cxn ang="0">
                  <a:pos x="15" y="37"/>
                </a:cxn>
                <a:cxn ang="0">
                  <a:pos x="6" y="55"/>
                </a:cxn>
                <a:cxn ang="0">
                  <a:pos x="0" y="74"/>
                </a:cxn>
                <a:cxn ang="0">
                  <a:pos x="0" y="74"/>
                </a:cxn>
                <a:cxn ang="0">
                  <a:pos x="0" y="76"/>
                </a:cxn>
                <a:cxn ang="0">
                  <a:pos x="1" y="78"/>
                </a:cxn>
                <a:cxn ang="0">
                  <a:pos x="2" y="79"/>
                </a:cxn>
                <a:cxn ang="0">
                  <a:pos x="4" y="79"/>
                </a:cxn>
                <a:cxn ang="0">
                  <a:pos x="5" y="80"/>
                </a:cxn>
                <a:cxn ang="0">
                  <a:pos x="7" y="79"/>
                </a:cxn>
                <a:cxn ang="0">
                  <a:pos x="8" y="78"/>
                </a:cxn>
                <a:cxn ang="0">
                  <a:pos x="9" y="76"/>
                </a:cxn>
                <a:cxn ang="0">
                  <a:pos x="9" y="76"/>
                </a:cxn>
                <a:cxn ang="0">
                  <a:pos x="16" y="58"/>
                </a:cxn>
                <a:cxn ang="0">
                  <a:pos x="24" y="42"/>
                </a:cxn>
                <a:cxn ang="0">
                  <a:pos x="41" y="7"/>
                </a:cxn>
                <a:cxn ang="0">
                  <a:pos x="41" y="7"/>
                </a:cxn>
                <a:cxn ang="0">
                  <a:pos x="42" y="5"/>
                </a:cxn>
                <a:cxn ang="0">
                  <a:pos x="42" y="3"/>
                </a:cxn>
                <a:cxn ang="0">
                  <a:pos x="41" y="2"/>
                </a:cxn>
                <a:cxn ang="0">
                  <a:pos x="38" y="1"/>
                </a:cxn>
                <a:cxn ang="0">
                  <a:pos x="37" y="0"/>
                </a:cxn>
                <a:cxn ang="0">
                  <a:pos x="35" y="0"/>
                </a:cxn>
                <a:cxn ang="0">
                  <a:pos x="34" y="1"/>
                </a:cxn>
                <a:cxn ang="0">
                  <a:pos x="32" y="3"/>
                </a:cxn>
                <a:cxn ang="0">
                  <a:pos x="32" y="3"/>
                </a:cxn>
              </a:cxnLst>
              <a:rect l="0" t="0" r="r" b="b"/>
              <a:pathLst>
                <a:path w="42" h="80">
                  <a:moveTo>
                    <a:pt x="32" y="3"/>
                  </a:moveTo>
                  <a:lnTo>
                    <a:pt x="32" y="3"/>
                  </a:lnTo>
                  <a:lnTo>
                    <a:pt x="15" y="37"/>
                  </a:lnTo>
                  <a:lnTo>
                    <a:pt x="6" y="55"/>
                  </a:lnTo>
                  <a:lnTo>
                    <a:pt x="0" y="74"/>
                  </a:lnTo>
                  <a:lnTo>
                    <a:pt x="0" y="74"/>
                  </a:lnTo>
                  <a:lnTo>
                    <a:pt x="0" y="76"/>
                  </a:lnTo>
                  <a:lnTo>
                    <a:pt x="1" y="78"/>
                  </a:lnTo>
                  <a:lnTo>
                    <a:pt x="2" y="79"/>
                  </a:lnTo>
                  <a:lnTo>
                    <a:pt x="4" y="79"/>
                  </a:lnTo>
                  <a:lnTo>
                    <a:pt x="5" y="80"/>
                  </a:lnTo>
                  <a:lnTo>
                    <a:pt x="7" y="79"/>
                  </a:lnTo>
                  <a:lnTo>
                    <a:pt x="8" y="78"/>
                  </a:lnTo>
                  <a:lnTo>
                    <a:pt x="9" y="76"/>
                  </a:lnTo>
                  <a:lnTo>
                    <a:pt x="9" y="76"/>
                  </a:lnTo>
                  <a:lnTo>
                    <a:pt x="16" y="58"/>
                  </a:lnTo>
                  <a:lnTo>
                    <a:pt x="24" y="42"/>
                  </a:lnTo>
                  <a:lnTo>
                    <a:pt x="41" y="7"/>
                  </a:lnTo>
                  <a:lnTo>
                    <a:pt x="41" y="7"/>
                  </a:lnTo>
                  <a:lnTo>
                    <a:pt x="42" y="5"/>
                  </a:lnTo>
                  <a:lnTo>
                    <a:pt x="42" y="3"/>
                  </a:lnTo>
                  <a:lnTo>
                    <a:pt x="41" y="2"/>
                  </a:lnTo>
                  <a:lnTo>
                    <a:pt x="38" y="1"/>
                  </a:lnTo>
                  <a:lnTo>
                    <a:pt x="37" y="0"/>
                  </a:lnTo>
                  <a:lnTo>
                    <a:pt x="35" y="0"/>
                  </a:lnTo>
                  <a:lnTo>
                    <a:pt x="34" y="1"/>
                  </a:lnTo>
                  <a:lnTo>
                    <a:pt x="32" y="3"/>
                  </a:lnTo>
                  <a:lnTo>
                    <a:pt x="32" y="3"/>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76" name="chenying0907 329"/>
            <p:cNvSpPr/>
            <p:nvPr/>
          </p:nvSpPr>
          <p:spPr bwMode="auto">
            <a:xfrm>
              <a:off x="6499226" y="3406776"/>
              <a:ext cx="28575" cy="38100"/>
            </a:xfrm>
            <a:custGeom>
              <a:avLst/>
              <a:gdLst/>
              <a:ahLst/>
              <a:cxnLst>
                <a:cxn ang="0">
                  <a:pos x="44" y="5"/>
                </a:cxn>
                <a:cxn ang="0">
                  <a:pos x="44" y="5"/>
                </a:cxn>
                <a:cxn ang="0">
                  <a:pos x="43" y="7"/>
                </a:cxn>
                <a:cxn ang="0">
                  <a:pos x="42" y="9"/>
                </a:cxn>
                <a:cxn ang="0">
                  <a:pos x="38" y="13"/>
                </a:cxn>
                <a:cxn ang="0">
                  <a:pos x="29" y="17"/>
                </a:cxn>
                <a:cxn ang="0">
                  <a:pos x="29" y="17"/>
                </a:cxn>
                <a:cxn ang="0">
                  <a:pos x="26" y="20"/>
                </a:cxn>
                <a:cxn ang="0">
                  <a:pos x="24" y="22"/>
                </a:cxn>
                <a:cxn ang="0">
                  <a:pos x="20" y="29"/>
                </a:cxn>
                <a:cxn ang="0">
                  <a:pos x="20" y="29"/>
                </a:cxn>
                <a:cxn ang="0">
                  <a:pos x="13" y="38"/>
                </a:cxn>
                <a:cxn ang="0">
                  <a:pos x="7" y="46"/>
                </a:cxn>
                <a:cxn ang="0">
                  <a:pos x="3" y="56"/>
                </a:cxn>
                <a:cxn ang="0">
                  <a:pos x="1" y="61"/>
                </a:cxn>
                <a:cxn ang="0">
                  <a:pos x="0" y="66"/>
                </a:cxn>
                <a:cxn ang="0">
                  <a:pos x="0" y="66"/>
                </a:cxn>
                <a:cxn ang="0">
                  <a:pos x="0" y="69"/>
                </a:cxn>
                <a:cxn ang="0">
                  <a:pos x="1" y="70"/>
                </a:cxn>
                <a:cxn ang="0">
                  <a:pos x="4" y="72"/>
                </a:cxn>
                <a:cxn ang="0">
                  <a:pos x="5" y="72"/>
                </a:cxn>
                <a:cxn ang="0">
                  <a:pos x="7" y="72"/>
                </a:cxn>
                <a:cxn ang="0">
                  <a:pos x="8" y="71"/>
                </a:cxn>
                <a:cxn ang="0">
                  <a:pos x="9" y="69"/>
                </a:cxn>
                <a:cxn ang="0">
                  <a:pos x="9" y="69"/>
                </a:cxn>
                <a:cxn ang="0">
                  <a:pos x="10" y="64"/>
                </a:cxn>
                <a:cxn ang="0">
                  <a:pos x="12" y="58"/>
                </a:cxn>
                <a:cxn ang="0">
                  <a:pos x="19" y="46"/>
                </a:cxn>
                <a:cxn ang="0">
                  <a:pos x="26" y="36"/>
                </a:cxn>
                <a:cxn ang="0">
                  <a:pos x="33" y="26"/>
                </a:cxn>
                <a:cxn ang="0">
                  <a:pos x="33" y="26"/>
                </a:cxn>
                <a:cxn ang="0">
                  <a:pos x="36" y="24"/>
                </a:cxn>
                <a:cxn ang="0">
                  <a:pos x="40" y="22"/>
                </a:cxn>
                <a:cxn ang="0">
                  <a:pos x="44" y="20"/>
                </a:cxn>
                <a:cxn ang="0">
                  <a:pos x="48" y="17"/>
                </a:cxn>
                <a:cxn ang="0">
                  <a:pos x="48" y="17"/>
                </a:cxn>
                <a:cxn ang="0">
                  <a:pos x="51" y="14"/>
                </a:cxn>
                <a:cxn ang="0">
                  <a:pos x="52" y="11"/>
                </a:cxn>
                <a:cxn ang="0">
                  <a:pos x="54" y="5"/>
                </a:cxn>
                <a:cxn ang="0">
                  <a:pos x="54" y="5"/>
                </a:cxn>
                <a:cxn ang="0">
                  <a:pos x="54" y="3"/>
                </a:cxn>
                <a:cxn ang="0">
                  <a:pos x="53" y="1"/>
                </a:cxn>
                <a:cxn ang="0">
                  <a:pos x="51" y="0"/>
                </a:cxn>
                <a:cxn ang="0">
                  <a:pos x="50" y="0"/>
                </a:cxn>
                <a:cxn ang="0">
                  <a:pos x="46" y="1"/>
                </a:cxn>
                <a:cxn ang="0">
                  <a:pos x="44" y="3"/>
                </a:cxn>
                <a:cxn ang="0">
                  <a:pos x="44" y="5"/>
                </a:cxn>
                <a:cxn ang="0">
                  <a:pos x="44" y="5"/>
                </a:cxn>
              </a:cxnLst>
              <a:rect l="0" t="0" r="r" b="b"/>
              <a:pathLst>
                <a:path w="54" h="72">
                  <a:moveTo>
                    <a:pt x="44" y="5"/>
                  </a:moveTo>
                  <a:lnTo>
                    <a:pt x="44" y="5"/>
                  </a:lnTo>
                  <a:lnTo>
                    <a:pt x="43" y="7"/>
                  </a:lnTo>
                  <a:lnTo>
                    <a:pt x="42" y="9"/>
                  </a:lnTo>
                  <a:lnTo>
                    <a:pt x="38" y="13"/>
                  </a:lnTo>
                  <a:lnTo>
                    <a:pt x="29" y="17"/>
                  </a:lnTo>
                  <a:lnTo>
                    <a:pt x="29" y="17"/>
                  </a:lnTo>
                  <a:lnTo>
                    <a:pt x="26" y="20"/>
                  </a:lnTo>
                  <a:lnTo>
                    <a:pt x="24" y="22"/>
                  </a:lnTo>
                  <a:lnTo>
                    <a:pt x="20" y="29"/>
                  </a:lnTo>
                  <a:lnTo>
                    <a:pt x="20" y="29"/>
                  </a:lnTo>
                  <a:lnTo>
                    <a:pt x="13" y="38"/>
                  </a:lnTo>
                  <a:lnTo>
                    <a:pt x="7" y="46"/>
                  </a:lnTo>
                  <a:lnTo>
                    <a:pt x="3" y="56"/>
                  </a:lnTo>
                  <a:lnTo>
                    <a:pt x="1" y="61"/>
                  </a:lnTo>
                  <a:lnTo>
                    <a:pt x="0" y="66"/>
                  </a:lnTo>
                  <a:lnTo>
                    <a:pt x="0" y="66"/>
                  </a:lnTo>
                  <a:lnTo>
                    <a:pt x="0" y="69"/>
                  </a:lnTo>
                  <a:lnTo>
                    <a:pt x="1" y="70"/>
                  </a:lnTo>
                  <a:lnTo>
                    <a:pt x="4" y="72"/>
                  </a:lnTo>
                  <a:lnTo>
                    <a:pt x="5" y="72"/>
                  </a:lnTo>
                  <a:lnTo>
                    <a:pt x="7" y="72"/>
                  </a:lnTo>
                  <a:lnTo>
                    <a:pt x="8" y="71"/>
                  </a:lnTo>
                  <a:lnTo>
                    <a:pt x="9" y="69"/>
                  </a:lnTo>
                  <a:lnTo>
                    <a:pt x="9" y="69"/>
                  </a:lnTo>
                  <a:lnTo>
                    <a:pt x="10" y="64"/>
                  </a:lnTo>
                  <a:lnTo>
                    <a:pt x="12" y="58"/>
                  </a:lnTo>
                  <a:lnTo>
                    <a:pt x="19" y="46"/>
                  </a:lnTo>
                  <a:lnTo>
                    <a:pt x="26" y="36"/>
                  </a:lnTo>
                  <a:lnTo>
                    <a:pt x="33" y="26"/>
                  </a:lnTo>
                  <a:lnTo>
                    <a:pt x="33" y="26"/>
                  </a:lnTo>
                  <a:lnTo>
                    <a:pt x="36" y="24"/>
                  </a:lnTo>
                  <a:lnTo>
                    <a:pt x="40" y="22"/>
                  </a:lnTo>
                  <a:lnTo>
                    <a:pt x="44" y="20"/>
                  </a:lnTo>
                  <a:lnTo>
                    <a:pt x="48" y="17"/>
                  </a:lnTo>
                  <a:lnTo>
                    <a:pt x="48" y="17"/>
                  </a:lnTo>
                  <a:lnTo>
                    <a:pt x="51" y="14"/>
                  </a:lnTo>
                  <a:lnTo>
                    <a:pt x="52" y="11"/>
                  </a:lnTo>
                  <a:lnTo>
                    <a:pt x="54" y="5"/>
                  </a:lnTo>
                  <a:lnTo>
                    <a:pt x="54" y="5"/>
                  </a:lnTo>
                  <a:lnTo>
                    <a:pt x="54" y="3"/>
                  </a:lnTo>
                  <a:lnTo>
                    <a:pt x="53" y="1"/>
                  </a:lnTo>
                  <a:lnTo>
                    <a:pt x="51" y="0"/>
                  </a:lnTo>
                  <a:lnTo>
                    <a:pt x="50" y="0"/>
                  </a:lnTo>
                  <a:lnTo>
                    <a:pt x="46" y="1"/>
                  </a:lnTo>
                  <a:lnTo>
                    <a:pt x="44" y="3"/>
                  </a:lnTo>
                  <a:lnTo>
                    <a:pt x="44" y="5"/>
                  </a:lnTo>
                  <a:lnTo>
                    <a:pt x="44" y="5"/>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77" name="chenying0907 330"/>
            <p:cNvSpPr/>
            <p:nvPr/>
          </p:nvSpPr>
          <p:spPr bwMode="auto">
            <a:xfrm>
              <a:off x="6518276" y="3443288"/>
              <a:ext cx="22225" cy="22225"/>
            </a:xfrm>
            <a:custGeom>
              <a:avLst/>
              <a:gdLst/>
              <a:ahLst/>
              <a:cxnLst>
                <a:cxn ang="0">
                  <a:pos x="33" y="2"/>
                </a:cxn>
                <a:cxn ang="0">
                  <a:pos x="33" y="2"/>
                </a:cxn>
                <a:cxn ang="0">
                  <a:pos x="25" y="9"/>
                </a:cxn>
                <a:cxn ang="0">
                  <a:pos x="16" y="17"/>
                </a:cxn>
                <a:cxn ang="0">
                  <a:pos x="7" y="25"/>
                </a:cxn>
                <a:cxn ang="0">
                  <a:pos x="4" y="29"/>
                </a:cxn>
                <a:cxn ang="0">
                  <a:pos x="1" y="34"/>
                </a:cxn>
                <a:cxn ang="0">
                  <a:pos x="1" y="34"/>
                </a:cxn>
                <a:cxn ang="0">
                  <a:pos x="0" y="36"/>
                </a:cxn>
                <a:cxn ang="0">
                  <a:pos x="1" y="38"/>
                </a:cxn>
                <a:cxn ang="0">
                  <a:pos x="2" y="39"/>
                </a:cxn>
                <a:cxn ang="0">
                  <a:pos x="3" y="40"/>
                </a:cxn>
                <a:cxn ang="0">
                  <a:pos x="5" y="41"/>
                </a:cxn>
                <a:cxn ang="0">
                  <a:pos x="6" y="41"/>
                </a:cxn>
                <a:cxn ang="0">
                  <a:pos x="9" y="40"/>
                </a:cxn>
                <a:cxn ang="0">
                  <a:pos x="10" y="39"/>
                </a:cxn>
                <a:cxn ang="0">
                  <a:pos x="10" y="39"/>
                </a:cxn>
                <a:cxn ang="0">
                  <a:pos x="13" y="34"/>
                </a:cxn>
                <a:cxn ang="0">
                  <a:pos x="16" y="30"/>
                </a:cxn>
                <a:cxn ang="0">
                  <a:pos x="24" y="23"/>
                </a:cxn>
                <a:cxn ang="0">
                  <a:pos x="32" y="16"/>
                </a:cxn>
                <a:cxn ang="0">
                  <a:pos x="41" y="8"/>
                </a:cxn>
                <a:cxn ang="0">
                  <a:pos x="41" y="8"/>
                </a:cxn>
                <a:cxn ang="0">
                  <a:pos x="42" y="6"/>
                </a:cxn>
                <a:cxn ang="0">
                  <a:pos x="42" y="5"/>
                </a:cxn>
                <a:cxn ang="0">
                  <a:pos x="42" y="3"/>
                </a:cxn>
                <a:cxn ang="0">
                  <a:pos x="41" y="2"/>
                </a:cxn>
                <a:cxn ang="0">
                  <a:pos x="39" y="1"/>
                </a:cxn>
                <a:cxn ang="0">
                  <a:pos x="38" y="0"/>
                </a:cxn>
                <a:cxn ang="0">
                  <a:pos x="35" y="1"/>
                </a:cxn>
                <a:cxn ang="0">
                  <a:pos x="33" y="2"/>
                </a:cxn>
                <a:cxn ang="0">
                  <a:pos x="33" y="2"/>
                </a:cxn>
              </a:cxnLst>
              <a:rect l="0" t="0" r="r" b="b"/>
              <a:pathLst>
                <a:path w="42" h="41">
                  <a:moveTo>
                    <a:pt x="33" y="2"/>
                  </a:moveTo>
                  <a:lnTo>
                    <a:pt x="33" y="2"/>
                  </a:lnTo>
                  <a:lnTo>
                    <a:pt x="25" y="9"/>
                  </a:lnTo>
                  <a:lnTo>
                    <a:pt x="16" y="17"/>
                  </a:lnTo>
                  <a:lnTo>
                    <a:pt x="7" y="25"/>
                  </a:lnTo>
                  <a:lnTo>
                    <a:pt x="4" y="29"/>
                  </a:lnTo>
                  <a:lnTo>
                    <a:pt x="1" y="34"/>
                  </a:lnTo>
                  <a:lnTo>
                    <a:pt x="1" y="34"/>
                  </a:lnTo>
                  <a:lnTo>
                    <a:pt x="0" y="36"/>
                  </a:lnTo>
                  <a:lnTo>
                    <a:pt x="1" y="38"/>
                  </a:lnTo>
                  <a:lnTo>
                    <a:pt x="2" y="39"/>
                  </a:lnTo>
                  <a:lnTo>
                    <a:pt x="3" y="40"/>
                  </a:lnTo>
                  <a:lnTo>
                    <a:pt x="5" y="41"/>
                  </a:lnTo>
                  <a:lnTo>
                    <a:pt x="6" y="41"/>
                  </a:lnTo>
                  <a:lnTo>
                    <a:pt x="9" y="40"/>
                  </a:lnTo>
                  <a:lnTo>
                    <a:pt x="10" y="39"/>
                  </a:lnTo>
                  <a:lnTo>
                    <a:pt x="10" y="39"/>
                  </a:lnTo>
                  <a:lnTo>
                    <a:pt x="13" y="34"/>
                  </a:lnTo>
                  <a:lnTo>
                    <a:pt x="16" y="30"/>
                  </a:lnTo>
                  <a:lnTo>
                    <a:pt x="24" y="23"/>
                  </a:lnTo>
                  <a:lnTo>
                    <a:pt x="32" y="16"/>
                  </a:lnTo>
                  <a:lnTo>
                    <a:pt x="41" y="8"/>
                  </a:lnTo>
                  <a:lnTo>
                    <a:pt x="41" y="8"/>
                  </a:lnTo>
                  <a:lnTo>
                    <a:pt x="42" y="6"/>
                  </a:lnTo>
                  <a:lnTo>
                    <a:pt x="42" y="5"/>
                  </a:lnTo>
                  <a:lnTo>
                    <a:pt x="42" y="3"/>
                  </a:lnTo>
                  <a:lnTo>
                    <a:pt x="41" y="2"/>
                  </a:lnTo>
                  <a:lnTo>
                    <a:pt x="39" y="1"/>
                  </a:lnTo>
                  <a:lnTo>
                    <a:pt x="38" y="0"/>
                  </a:lnTo>
                  <a:lnTo>
                    <a:pt x="35"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78" name="chenying0907 331"/>
            <p:cNvSpPr/>
            <p:nvPr/>
          </p:nvSpPr>
          <p:spPr bwMode="auto">
            <a:xfrm>
              <a:off x="6511926" y="3560763"/>
              <a:ext cx="42863" cy="46038"/>
            </a:xfrm>
            <a:custGeom>
              <a:avLst/>
              <a:gdLst/>
              <a:ahLst/>
              <a:cxnLst>
                <a:cxn ang="0">
                  <a:pos x="71" y="2"/>
                </a:cxn>
                <a:cxn ang="0">
                  <a:pos x="71" y="2"/>
                </a:cxn>
                <a:cxn ang="0">
                  <a:pos x="55" y="19"/>
                </a:cxn>
                <a:cxn ang="0">
                  <a:pos x="39" y="38"/>
                </a:cxn>
                <a:cxn ang="0">
                  <a:pos x="39" y="38"/>
                </a:cxn>
                <a:cxn ang="0">
                  <a:pos x="34" y="43"/>
                </a:cxn>
                <a:cxn ang="0">
                  <a:pos x="29" y="49"/>
                </a:cxn>
                <a:cxn ang="0">
                  <a:pos x="18" y="58"/>
                </a:cxn>
                <a:cxn ang="0">
                  <a:pos x="9" y="67"/>
                </a:cxn>
                <a:cxn ang="0">
                  <a:pos x="5" y="72"/>
                </a:cxn>
                <a:cxn ang="0">
                  <a:pos x="1" y="79"/>
                </a:cxn>
                <a:cxn ang="0">
                  <a:pos x="1" y="79"/>
                </a:cxn>
                <a:cxn ang="0">
                  <a:pos x="0" y="81"/>
                </a:cxn>
                <a:cxn ang="0">
                  <a:pos x="0" y="83"/>
                </a:cxn>
                <a:cxn ang="0">
                  <a:pos x="1" y="84"/>
                </a:cxn>
                <a:cxn ang="0">
                  <a:pos x="3" y="85"/>
                </a:cxn>
                <a:cxn ang="0">
                  <a:pos x="4" y="86"/>
                </a:cxn>
                <a:cxn ang="0">
                  <a:pos x="6" y="86"/>
                </a:cxn>
                <a:cxn ang="0">
                  <a:pos x="7" y="85"/>
                </a:cxn>
                <a:cxn ang="0">
                  <a:pos x="9" y="84"/>
                </a:cxn>
                <a:cxn ang="0">
                  <a:pos x="9" y="84"/>
                </a:cxn>
                <a:cxn ang="0">
                  <a:pos x="13" y="76"/>
                </a:cxn>
                <a:cxn ang="0">
                  <a:pos x="18" y="70"/>
                </a:cxn>
                <a:cxn ang="0">
                  <a:pos x="24" y="64"/>
                </a:cxn>
                <a:cxn ang="0">
                  <a:pos x="31" y="59"/>
                </a:cxn>
                <a:cxn ang="0">
                  <a:pos x="31" y="59"/>
                </a:cxn>
                <a:cxn ang="0">
                  <a:pos x="38" y="54"/>
                </a:cxn>
                <a:cxn ang="0">
                  <a:pos x="40" y="51"/>
                </a:cxn>
                <a:cxn ang="0">
                  <a:pos x="43" y="47"/>
                </a:cxn>
                <a:cxn ang="0">
                  <a:pos x="43" y="47"/>
                </a:cxn>
                <a:cxn ang="0">
                  <a:pos x="52" y="37"/>
                </a:cxn>
                <a:cxn ang="0">
                  <a:pos x="60" y="27"/>
                </a:cxn>
                <a:cxn ang="0">
                  <a:pos x="78" y="8"/>
                </a:cxn>
                <a:cxn ang="0">
                  <a:pos x="78" y="8"/>
                </a:cxn>
                <a:cxn ang="0">
                  <a:pos x="79" y="7"/>
                </a:cxn>
                <a:cxn ang="0">
                  <a:pos x="80" y="5"/>
                </a:cxn>
                <a:cxn ang="0">
                  <a:pos x="79" y="3"/>
                </a:cxn>
                <a:cxn ang="0">
                  <a:pos x="78" y="2"/>
                </a:cxn>
                <a:cxn ang="0">
                  <a:pos x="77" y="1"/>
                </a:cxn>
                <a:cxn ang="0">
                  <a:pos x="74" y="0"/>
                </a:cxn>
                <a:cxn ang="0">
                  <a:pos x="73" y="1"/>
                </a:cxn>
                <a:cxn ang="0">
                  <a:pos x="71" y="2"/>
                </a:cxn>
                <a:cxn ang="0">
                  <a:pos x="71" y="2"/>
                </a:cxn>
              </a:cxnLst>
              <a:rect l="0" t="0" r="r" b="b"/>
              <a:pathLst>
                <a:path w="80" h="86">
                  <a:moveTo>
                    <a:pt x="71" y="2"/>
                  </a:moveTo>
                  <a:lnTo>
                    <a:pt x="71" y="2"/>
                  </a:lnTo>
                  <a:lnTo>
                    <a:pt x="55" y="19"/>
                  </a:lnTo>
                  <a:lnTo>
                    <a:pt x="39" y="38"/>
                  </a:lnTo>
                  <a:lnTo>
                    <a:pt x="39" y="38"/>
                  </a:lnTo>
                  <a:lnTo>
                    <a:pt x="34" y="43"/>
                  </a:lnTo>
                  <a:lnTo>
                    <a:pt x="29" y="49"/>
                  </a:lnTo>
                  <a:lnTo>
                    <a:pt x="18" y="58"/>
                  </a:lnTo>
                  <a:lnTo>
                    <a:pt x="9" y="67"/>
                  </a:lnTo>
                  <a:lnTo>
                    <a:pt x="5" y="72"/>
                  </a:lnTo>
                  <a:lnTo>
                    <a:pt x="1" y="79"/>
                  </a:lnTo>
                  <a:lnTo>
                    <a:pt x="1" y="79"/>
                  </a:lnTo>
                  <a:lnTo>
                    <a:pt x="0" y="81"/>
                  </a:lnTo>
                  <a:lnTo>
                    <a:pt x="0" y="83"/>
                  </a:lnTo>
                  <a:lnTo>
                    <a:pt x="1" y="84"/>
                  </a:lnTo>
                  <a:lnTo>
                    <a:pt x="3" y="85"/>
                  </a:lnTo>
                  <a:lnTo>
                    <a:pt x="4" y="86"/>
                  </a:lnTo>
                  <a:lnTo>
                    <a:pt x="6" y="86"/>
                  </a:lnTo>
                  <a:lnTo>
                    <a:pt x="7" y="85"/>
                  </a:lnTo>
                  <a:lnTo>
                    <a:pt x="9" y="84"/>
                  </a:lnTo>
                  <a:lnTo>
                    <a:pt x="9" y="84"/>
                  </a:lnTo>
                  <a:lnTo>
                    <a:pt x="13" y="76"/>
                  </a:lnTo>
                  <a:lnTo>
                    <a:pt x="18" y="70"/>
                  </a:lnTo>
                  <a:lnTo>
                    <a:pt x="24" y="64"/>
                  </a:lnTo>
                  <a:lnTo>
                    <a:pt x="31" y="59"/>
                  </a:lnTo>
                  <a:lnTo>
                    <a:pt x="31" y="59"/>
                  </a:lnTo>
                  <a:lnTo>
                    <a:pt x="38" y="54"/>
                  </a:lnTo>
                  <a:lnTo>
                    <a:pt x="40" y="51"/>
                  </a:lnTo>
                  <a:lnTo>
                    <a:pt x="43" y="47"/>
                  </a:lnTo>
                  <a:lnTo>
                    <a:pt x="43" y="47"/>
                  </a:lnTo>
                  <a:lnTo>
                    <a:pt x="52" y="37"/>
                  </a:lnTo>
                  <a:lnTo>
                    <a:pt x="60" y="27"/>
                  </a:lnTo>
                  <a:lnTo>
                    <a:pt x="78" y="8"/>
                  </a:lnTo>
                  <a:lnTo>
                    <a:pt x="78" y="8"/>
                  </a:lnTo>
                  <a:lnTo>
                    <a:pt x="79" y="7"/>
                  </a:lnTo>
                  <a:lnTo>
                    <a:pt x="80" y="5"/>
                  </a:lnTo>
                  <a:lnTo>
                    <a:pt x="79" y="3"/>
                  </a:lnTo>
                  <a:lnTo>
                    <a:pt x="78" y="2"/>
                  </a:lnTo>
                  <a:lnTo>
                    <a:pt x="77" y="1"/>
                  </a:lnTo>
                  <a:lnTo>
                    <a:pt x="74" y="0"/>
                  </a:lnTo>
                  <a:lnTo>
                    <a:pt x="73"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79" name="chenying0907 332"/>
            <p:cNvSpPr/>
            <p:nvPr/>
          </p:nvSpPr>
          <p:spPr bwMode="auto">
            <a:xfrm>
              <a:off x="6532563" y="3602038"/>
              <a:ext cx="25400" cy="28575"/>
            </a:xfrm>
            <a:custGeom>
              <a:avLst/>
              <a:gdLst/>
              <a:ahLst/>
              <a:cxnLst>
                <a:cxn ang="0">
                  <a:pos x="39" y="4"/>
                </a:cxn>
                <a:cxn ang="0">
                  <a:pos x="39" y="4"/>
                </a:cxn>
                <a:cxn ang="0">
                  <a:pos x="35" y="11"/>
                </a:cxn>
                <a:cxn ang="0">
                  <a:pos x="31" y="16"/>
                </a:cxn>
                <a:cxn ang="0">
                  <a:pos x="26" y="21"/>
                </a:cxn>
                <a:cxn ang="0">
                  <a:pos x="21" y="26"/>
                </a:cxn>
                <a:cxn ang="0">
                  <a:pos x="9" y="36"/>
                </a:cxn>
                <a:cxn ang="0">
                  <a:pos x="4" y="41"/>
                </a:cxn>
                <a:cxn ang="0">
                  <a:pos x="1" y="47"/>
                </a:cxn>
                <a:cxn ang="0">
                  <a:pos x="1" y="47"/>
                </a:cxn>
                <a:cxn ang="0">
                  <a:pos x="0" y="49"/>
                </a:cxn>
                <a:cxn ang="0">
                  <a:pos x="0" y="51"/>
                </a:cxn>
                <a:cxn ang="0">
                  <a:pos x="1" y="52"/>
                </a:cxn>
                <a:cxn ang="0">
                  <a:pos x="2" y="53"/>
                </a:cxn>
                <a:cxn ang="0">
                  <a:pos x="4" y="54"/>
                </a:cxn>
                <a:cxn ang="0">
                  <a:pos x="6" y="54"/>
                </a:cxn>
                <a:cxn ang="0">
                  <a:pos x="7" y="53"/>
                </a:cxn>
                <a:cxn ang="0">
                  <a:pos x="8" y="52"/>
                </a:cxn>
                <a:cxn ang="0">
                  <a:pos x="8" y="52"/>
                </a:cxn>
                <a:cxn ang="0">
                  <a:pos x="14" y="46"/>
                </a:cxn>
                <a:cxn ang="0">
                  <a:pos x="19" y="41"/>
                </a:cxn>
                <a:cxn ang="0">
                  <a:pos x="30" y="31"/>
                </a:cxn>
                <a:cxn ang="0">
                  <a:pos x="30" y="31"/>
                </a:cxn>
                <a:cxn ang="0">
                  <a:pos x="35" y="25"/>
                </a:cxn>
                <a:cxn ang="0">
                  <a:pos x="41" y="19"/>
                </a:cxn>
                <a:cxn ang="0">
                  <a:pos x="45" y="13"/>
                </a:cxn>
                <a:cxn ang="0">
                  <a:pos x="48" y="7"/>
                </a:cxn>
                <a:cxn ang="0">
                  <a:pos x="48" y="7"/>
                </a:cxn>
                <a:cxn ang="0">
                  <a:pos x="48" y="5"/>
                </a:cxn>
                <a:cxn ang="0">
                  <a:pos x="47" y="3"/>
                </a:cxn>
                <a:cxn ang="0">
                  <a:pos x="46" y="2"/>
                </a:cxn>
                <a:cxn ang="0">
                  <a:pos x="45" y="0"/>
                </a:cxn>
                <a:cxn ang="0">
                  <a:pos x="41" y="2"/>
                </a:cxn>
                <a:cxn ang="0">
                  <a:pos x="40" y="3"/>
                </a:cxn>
                <a:cxn ang="0">
                  <a:pos x="39" y="4"/>
                </a:cxn>
                <a:cxn ang="0">
                  <a:pos x="39" y="4"/>
                </a:cxn>
              </a:cxnLst>
              <a:rect l="0" t="0" r="r" b="b"/>
              <a:pathLst>
                <a:path w="48" h="54">
                  <a:moveTo>
                    <a:pt x="39" y="4"/>
                  </a:moveTo>
                  <a:lnTo>
                    <a:pt x="39" y="4"/>
                  </a:lnTo>
                  <a:lnTo>
                    <a:pt x="35" y="11"/>
                  </a:lnTo>
                  <a:lnTo>
                    <a:pt x="31" y="16"/>
                  </a:lnTo>
                  <a:lnTo>
                    <a:pt x="26" y="21"/>
                  </a:lnTo>
                  <a:lnTo>
                    <a:pt x="21" y="26"/>
                  </a:lnTo>
                  <a:lnTo>
                    <a:pt x="9" y="36"/>
                  </a:lnTo>
                  <a:lnTo>
                    <a:pt x="4" y="41"/>
                  </a:lnTo>
                  <a:lnTo>
                    <a:pt x="1" y="47"/>
                  </a:lnTo>
                  <a:lnTo>
                    <a:pt x="1" y="47"/>
                  </a:lnTo>
                  <a:lnTo>
                    <a:pt x="0" y="49"/>
                  </a:lnTo>
                  <a:lnTo>
                    <a:pt x="0" y="51"/>
                  </a:lnTo>
                  <a:lnTo>
                    <a:pt x="1" y="52"/>
                  </a:lnTo>
                  <a:lnTo>
                    <a:pt x="2" y="53"/>
                  </a:lnTo>
                  <a:lnTo>
                    <a:pt x="4" y="54"/>
                  </a:lnTo>
                  <a:lnTo>
                    <a:pt x="6" y="54"/>
                  </a:lnTo>
                  <a:lnTo>
                    <a:pt x="7" y="53"/>
                  </a:lnTo>
                  <a:lnTo>
                    <a:pt x="8" y="52"/>
                  </a:lnTo>
                  <a:lnTo>
                    <a:pt x="8" y="52"/>
                  </a:lnTo>
                  <a:lnTo>
                    <a:pt x="14" y="46"/>
                  </a:lnTo>
                  <a:lnTo>
                    <a:pt x="19" y="41"/>
                  </a:lnTo>
                  <a:lnTo>
                    <a:pt x="30" y="31"/>
                  </a:lnTo>
                  <a:lnTo>
                    <a:pt x="30" y="31"/>
                  </a:lnTo>
                  <a:lnTo>
                    <a:pt x="35" y="25"/>
                  </a:lnTo>
                  <a:lnTo>
                    <a:pt x="41" y="19"/>
                  </a:lnTo>
                  <a:lnTo>
                    <a:pt x="45" y="13"/>
                  </a:lnTo>
                  <a:lnTo>
                    <a:pt x="48" y="7"/>
                  </a:lnTo>
                  <a:lnTo>
                    <a:pt x="48" y="7"/>
                  </a:lnTo>
                  <a:lnTo>
                    <a:pt x="48" y="5"/>
                  </a:lnTo>
                  <a:lnTo>
                    <a:pt x="47" y="3"/>
                  </a:lnTo>
                  <a:lnTo>
                    <a:pt x="46" y="2"/>
                  </a:lnTo>
                  <a:lnTo>
                    <a:pt x="45" y="0"/>
                  </a:lnTo>
                  <a:lnTo>
                    <a:pt x="41" y="2"/>
                  </a:lnTo>
                  <a:lnTo>
                    <a:pt x="40" y="3"/>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80" name="chenying0907 333"/>
            <p:cNvSpPr/>
            <p:nvPr/>
          </p:nvSpPr>
          <p:spPr bwMode="auto">
            <a:xfrm>
              <a:off x="6542088" y="3638551"/>
              <a:ext cx="28575" cy="39688"/>
            </a:xfrm>
            <a:custGeom>
              <a:avLst/>
              <a:gdLst/>
              <a:ahLst/>
              <a:cxnLst>
                <a:cxn ang="0">
                  <a:pos x="45" y="2"/>
                </a:cxn>
                <a:cxn ang="0">
                  <a:pos x="45" y="2"/>
                </a:cxn>
                <a:cxn ang="0">
                  <a:pos x="39" y="9"/>
                </a:cxn>
                <a:cxn ang="0">
                  <a:pos x="34" y="17"/>
                </a:cxn>
                <a:cxn ang="0">
                  <a:pos x="24" y="33"/>
                </a:cxn>
                <a:cxn ang="0">
                  <a:pos x="13" y="50"/>
                </a:cxn>
                <a:cxn ang="0">
                  <a:pos x="8" y="58"/>
                </a:cxn>
                <a:cxn ang="0">
                  <a:pos x="2" y="65"/>
                </a:cxn>
                <a:cxn ang="0">
                  <a:pos x="2" y="65"/>
                </a:cxn>
                <a:cxn ang="0">
                  <a:pos x="1" y="66"/>
                </a:cxn>
                <a:cxn ang="0">
                  <a:pos x="0" y="68"/>
                </a:cxn>
                <a:cxn ang="0">
                  <a:pos x="1" y="70"/>
                </a:cxn>
                <a:cxn ang="0">
                  <a:pos x="2" y="71"/>
                </a:cxn>
                <a:cxn ang="0">
                  <a:pos x="3" y="72"/>
                </a:cxn>
                <a:cxn ang="0">
                  <a:pos x="5" y="74"/>
                </a:cxn>
                <a:cxn ang="0">
                  <a:pos x="6" y="72"/>
                </a:cxn>
                <a:cxn ang="0">
                  <a:pos x="8" y="71"/>
                </a:cxn>
                <a:cxn ang="0">
                  <a:pos x="8" y="71"/>
                </a:cxn>
                <a:cxn ang="0">
                  <a:pos x="14" y="64"/>
                </a:cxn>
                <a:cxn ang="0">
                  <a:pos x="21" y="57"/>
                </a:cxn>
                <a:cxn ang="0">
                  <a:pos x="31" y="40"/>
                </a:cxn>
                <a:cxn ang="0">
                  <a:pos x="40" y="24"/>
                </a:cxn>
                <a:cxn ang="0">
                  <a:pos x="46" y="15"/>
                </a:cxn>
                <a:cxn ang="0">
                  <a:pos x="53" y="8"/>
                </a:cxn>
                <a:cxn ang="0">
                  <a:pos x="53" y="8"/>
                </a:cxn>
                <a:cxn ang="0">
                  <a:pos x="54" y="6"/>
                </a:cxn>
                <a:cxn ang="0">
                  <a:pos x="54" y="5"/>
                </a:cxn>
                <a:cxn ang="0">
                  <a:pos x="54" y="3"/>
                </a:cxn>
                <a:cxn ang="0">
                  <a:pos x="53" y="2"/>
                </a:cxn>
                <a:cxn ang="0">
                  <a:pos x="51" y="1"/>
                </a:cxn>
                <a:cxn ang="0">
                  <a:pos x="50" y="0"/>
                </a:cxn>
                <a:cxn ang="0">
                  <a:pos x="47" y="0"/>
                </a:cxn>
                <a:cxn ang="0">
                  <a:pos x="45" y="2"/>
                </a:cxn>
                <a:cxn ang="0">
                  <a:pos x="45" y="2"/>
                </a:cxn>
              </a:cxnLst>
              <a:rect l="0" t="0" r="r" b="b"/>
              <a:pathLst>
                <a:path w="54" h="74">
                  <a:moveTo>
                    <a:pt x="45" y="2"/>
                  </a:moveTo>
                  <a:lnTo>
                    <a:pt x="45" y="2"/>
                  </a:lnTo>
                  <a:lnTo>
                    <a:pt x="39" y="9"/>
                  </a:lnTo>
                  <a:lnTo>
                    <a:pt x="34" y="17"/>
                  </a:lnTo>
                  <a:lnTo>
                    <a:pt x="24" y="33"/>
                  </a:lnTo>
                  <a:lnTo>
                    <a:pt x="13" y="50"/>
                  </a:lnTo>
                  <a:lnTo>
                    <a:pt x="8" y="58"/>
                  </a:lnTo>
                  <a:lnTo>
                    <a:pt x="2" y="65"/>
                  </a:lnTo>
                  <a:lnTo>
                    <a:pt x="2" y="65"/>
                  </a:lnTo>
                  <a:lnTo>
                    <a:pt x="1" y="66"/>
                  </a:lnTo>
                  <a:lnTo>
                    <a:pt x="0" y="68"/>
                  </a:lnTo>
                  <a:lnTo>
                    <a:pt x="1" y="70"/>
                  </a:lnTo>
                  <a:lnTo>
                    <a:pt x="2" y="71"/>
                  </a:lnTo>
                  <a:lnTo>
                    <a:pt x="3" y="72"/>
                  </a:lnTo>
                  <a:lnTo>
                    <a:pt x="5" y="74"/>
                  </a:lnTo>
                  <a:lnTo>
                    <a:pt x="6" y="72"/>
                  </a:lnTo>
                  <a:lnTo>
                    <a:pt x="8" y="71"/>
                  </a:lnTo>
                  <a:lnTo>
                    <a:pt x="8" y="71"/>
                  </a:lnTo>
                  <a:lnTo>
                    <a:pt x="14" y="64"/>
                  </a:lnTo>
                  <a:lnTo>
                    <a:pt x="21" y="57"/>
                  </a:lnTo>
                  <a:lnTo>
                    <a:pt x="31" y="40"/>
                  </a:lnTo>
                  <a:lnTo>
                    <a:pt x="40" y="24"/>
                  </a:lnTo>
                  <a:lnTo>
                    <a:pt x="46" y="15"/>
                  </a:lnTo>
                  <a:lnTo>
                    <a:pt x="53" y="8"/>
                  </a:lnTo>
                  <a:lnTo>
                    <a:pt x="53" y="8"/>
                  </a:lnTo>
                  <a:lnTo>
                    <a:pt x="54" y="6"/>
                  </a:lnTo>
                  <a:lnTo>
                    <a:pt x="54" y="5"/>
                  </a:lnTo>
                  <a:lnTo>
                    <a:pt x="54" y="3"/>
                  </a:lnTo>
                  <a:lnTo>
                    <a:pt x="53" y="2"/>
                  </a:lnTo>
                  <a:lnTo>
                    <a:pt x="51" y="1"/>
                  </a:lnTo>
                  <a:lnTo>
                    <a:pt x="50" y="0"/>
                  </a:lnTo>
                  <a:lnTo>
                    <a:pt x="47"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81" name="chenying0907 334"/>
            <p:cNvSpPr/>
            <p:nvPr/>
          </p:nvSpPr>
          <p:spPr bwMode="auto">
            <a:xfrm>
              <a:off x="6804026" y="3252788"/>
              <a:ext cx="34925" cy="28575"/>
            </a:xfrm>
            <a:custGeom>
              <a:avLst/>
              <a:gdLst/>
              <a:ahLst/>
              <a:cxnLst>
                <a:cxn ang="0">
                  <a:pos x="60" y="1"/>
                </a:cxn>
                <a:cxn ang="0">
                  <a:pos x="60" y="1"/>
                </a:cxn>
                <a:cxn ang="0">
                  <a:pos x="53" y="4"/>
                </a:cxn>
                <a:cxn ang="0">
                  <a:pos x="46" y="9"/>
                </a:cxn>
                <a:cxn ang="0">
                  <a:pos x="40" y="13"/>
                </a:cxn>
                <a:cxn ang="0">
                  <a:pos x="32" y="18"/>
                </a:cxn>
                <a:cxn ang="0">
                  <a:pos x="32" y="18"/>
                </a:cxn>
                <a:cxn ang="0">
                  <a:pos x="26" y="23"/>
                </a:cxn>
                <a:cxn ang="0">
                  <a:pos x="20" y="27"/>
                </a:cxn>
                <a:cxn ang="0">
                  <a:pos x="20" y="27"/>
                </a:cxn>
                <a:cxn ang="0">
                  <a:pos x="1" y="47"/>
                </a:cxn>
                <a:cxn ang="0">
                  <a:pos x="1" y="47"/>
                </a:cxn>
                <a:cxn ang="0">
                  <a:pos x="0" y="48"/>
                </a:cxn>
                <a:cxn ang="0">
                  <a:pos x="0" y="50"/>
                </a:cxn>
                <a:cxn ang="0">
                  <a:pos x="0" y="52"/>
                </a:cxn>
                <a:cxn ang="0">
                  <a:pos x="1" y="53"/>
                </a:cxn>
                <a:cxn ang="0">
                  <a:pos x="2" y="54"/>
                </a:cxn>
                <a:cxn ang="0">
                  <a:pos x="4" y="54"/>
                </a:cxn>
                <a:cxn ang="0">
                  <a:pos x="6" y="54"/>
                </a:cxn>
                <a:cxn ang="0">
                  <a:pos x="7" y="53"/>
                </a:cxn>
                <a:cxn ang="0">
                  <a:pos x="7" y="53"/>
                </a:cxn>
                <a:cxn ang="0">
                  <a:pos x="21" y="41"/>
                </a:cxn>
                <a:cxn ang="0">
                  <a:pos x="35" y="28"/>
                </a:cxn>
                <a:cxn ang="0">
                  <a:pos x="35" y="28"/>
                </a:cxn>
                <a:cxn ang="0">
                  <a:pos x="49" y="18"/>
                </a:cxn>
                <a:cxn ang="0">
                  <a:pos x="55" y="14"/>
                </a:cxn>
                <a:cxn ang="0">
                  <a:pos x="63" y="10"/>
                </a:cxn>
                <a:cxn ang="0">
                  <a:pos x="63" y="10"/>
                </a:cxn>
                <a:cxn ang="0">
                  <a:pos x="64" y="9"/>
                </a:cxn>
                <a:cxn ang="0">
                  <a:pos x="66" y="8"/>
                </a:cxn>
                <a:cxn ang="0">
                  <a:pos x="66" y="3"/>
                </a:cxn>
                <a:cxn ang="0">
                  <a:pos x="66" y="2"/>
                </a:cxn>
                <a:cxn ang="0">
                  <a:pos x="64" y="1"/>
                </a:cxn>
                <a:cxn ang="0">
                  <a:pos x="62" y="0"/>
                </a:cxn>
                <a:cxn ang="0">
                  <a:pos x="60" y="1"/>
                </a:cxn>
                <a:cxn ang="0">
                  <a:pos x="60" y="1"/>
                </a:cxn>
              </a:cxnLst>
              <a:rect l="0" t="0" r="r" b="b"/>
              <a:pathLst>
                <a:path w="66" h="54">
                  <a:moveTo>
                    <a:pt x="60" y="1"/>
                  </a:moveTo>
                  <a:lnTo>
                    <a:pt x="60" y="1"/>
                  </a:lnTo>
                  <a:lnTo>
                    <a:pt x="53" y="4"/>
                  </a:lnTo>
                  <a:lnTo>
                    <a:pt x="46" y="9"/>
                  </a:lnTo>
                  <a:lnTo>
                    <a:pt x="40" y="13"/>
                  </a:lnTo>
                  <a:lnTo>
                    <a:pt x="32" y="18"/>
                  </a:lnTo>
                  <a:lnTo>
                    <a:pt x="32" y="18"/>
                  </a:lnTo>
                  <a:lnTo>
                    <a:pt x="26" y="23"/>
                  </a:lnTo>
                  <a:lnTo>
                    <a:pt x="20" y="27"/>
                  </a:lnTo>
                  <a:lnTo>
                    <a:pt x="20" y="27"/>
                  </a:lnTo>
                  <a:lnTo>
                    <a:pt x="1" y="47"/>
                  </a:lnTo>
                  <a:lnTo>
                    <a:pt x="1" y="47"/>
                  </a:lnTo>
                  <a:lnTo>
                    <a:pt x="0" y="48"/>
                  </a:lnTo>
                  <a:lnTo>
                    <a:pt x="0" y="50"/>
                  </a:lnTo>
                  <a:lnTo>
                    <a:pt x="0" y="52"/>
                  </a:lnTo>
                  <a:lnTo>
                    <a:pt x="1" y="53"/>
                  </a:lnTo>
                  <a:lnTo>
                    <a:pt x="2" y="54"/>
                  </a:lnTo>
                  <a:lnTo>
                    <a:pt x="4" y="54"/>
                  </a:lnTo>
                  <a:lnTo>
                    <a:pt x="6" y="54"/>
                  </a:lnTo>
                  <a:lnTo>
                    <a:pt x="7" y="53"/>
                  </a:lnTo>
                  <a:lnTo>
                    <a:pt x="7" y="53"/>
                  </a:lnTo>
                  <a:lnTo>
                    <a:pt x="21" y="41"/>
                  </a:lnTo>
                  <a:lnTo>
                    <a:pt x="35" y="28"/>
                  </a:lnTo>
                  <a:lnTo>
                    <a:pt x="35" y="28"/>
                  </a:lnTo>
                  <a:lnTo>
                    <a:pt x="49" y="18"/>
                  </a:lnTo>
                  <a:lnTo>
                    <a:pt x="55" y="14"/>
                  </a:lnTo>
                  <a:lnTo>
                    <a:pt x="63" y="10"/>
                  </a:lnTo>
                  <a:lnTo>
                    <a:pt x="63" y="10"/>
                  </a:lnTo>
                  <a:lnTo>
                    <a:pt x="64" y="9"/>
                  </a:lnTo>
                  <a:lnTo>
                    <a:pt x="66" y="8"/>
                  </a:lnTo>
                  <a:lnTo>
                    <a:pt x="66" y="3"/>
                  </a:lnTo>
                  <a:lnTo>
                    <a:pt x="66" y="2"/>
                  </a:lnTo>
                  <a:lnTo>
                    <a:pt x="64" y="1"/>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82" name="chenying0907 335"/>
            <p:cNvSpPr/>
            <p:nvPr/>
          </p:nvSpPr>
          <p:spPr bwMode="auto">
            <a:xfrm>
              <a:off x="6824663" y="3282951"/>
              <a:ext cx="23813" cy="28575"/>
            </a:xfrm>
            <a:custGeom>
              <a:avLst/>
              <a:gdLst/>
              <a:ahLst/>
              <a:cxnLst>
                <a:cxn ang="0">
                  <a:pos x="39" y="2"/>
                </a:cxn>
                <a:cxn ang="0">
                  <a:pos x="39" y="2"/>
                </a:cxn>
                <a:cxn ang="0">
                  <a:pos x="30" y="13"/>
                </a:cxn>
                <a:cxn ang="0">
                  <a:pos x="20" y="24"/>
                </a:cxn>
                <a:cxn ang="0">
                  <a:pos x="11" y="36"/>
                </a:cxn>
                <a:cxn ang="0">
                  <a:pos x="2" y="47"/>
                </a:cxn>
                <a:cxn ang="0">
                  <a:pos x="2" y="47"/>
                </a:cxn>
                <a:cxn ang="0">
                  <a:pos x="1" y="48"/>
                </a:cxn>
                <a:cxn ang="0">
                  <a:pos x="0" y="50"/>
                </a:cxn>
                <a:cxn ang="0">
                  <a:pos x="1" y="52"/>
                </a:cxn>
                <a:cxn ang="0">
                  <a:pos x="2" y="53"/>
                </a:cxn>
                <a:cxn ang="0">
                  <a:pos x="3" y="54"/>
                </a:cxn>
                <a:cxn ang="0">
                  <a:pos x="5" y="55"/>
                </a:cxn>
                <a:cxn ang="0">
                  <a:pos x="7" y="54"/>
                </a:cxn>
                <a:cxn ang="0">
                  <a:pos x="8" y="53"/>
                </a:cxn>
                <a:cxn ang="0">
                  <a:pos x="8" y="53"/>
                </a:cxn>
                <a:cxn ang="0">
                  <a:pos x="18" y="43"/>
                </a:cxn>
                <a:cxn ang="0">
                  <a:pos x="28" y="31"/>
                </a:cxn>
                <a:cxn ang="0">
                  <a:pos x="36" y="20"/>
                </a:cxn>
                <a:cxn ang="0">
                  <a:pos x="46" y="9"/>
                </a:cxn>
                <a:cxn ang="0">
                  <a:pos x="46" y="9"/>
                </a:cxn>
                <a:cxn ang="0">
                  <a:pos x="47" y="8"/>
                </a:cxn>
                <a:cxn ang="0">
                  <a:pos x="47" y="5"/>
                </a:cxn>
                <a:cxn ang="0">
                  <a:pos x="47" y="3"/>
                </a:cxn>
                <a:cxn ang="0">
                  <a:pos x="46" y="2"/>
                </a:cxn>
                <a:cxn ang="0">
                  <a:pos x="44" y="1"/>
                </a:cxn>
                <a:cxn ang="0">
                  <a:pos x="43" y="0"/>
                </a:cxn>
                <a:cxn ang="0">
                  <a:pos x="41" y="1"/>
                </a:cxn>
                <a:cxn ang="0">
                  <a:pos x="39" y="2"/>
                </a:cxn>
                <a:cxn ang="0">
                  <a:pos x="39" y="2"/>
                </a:cxn>
              </a:cxnLst>
              <a:rect l="0" t="0" r="r" b="b"/>
              <a:pathLst>
                <a:path w="47" h="55">
                  <a:moveTo>
                    <a:pt x="39" y="2"/>
                  </a:moveTo>
                  <a:lnTo>
                    <a:pt x="39" y="2"/>
                  </a:lnTo>
                  <a:lnTo>
                    <a:pt x="30" y="13"/>
                  </a:lnTo>
                  <a:lnTo>
                    <a:pt x="20" y="24"/>
                  </a:lnTo>
                  <a:lnTo>
                    <a:pt x="11" y="36"/>
                  </a:lnTo>
                  <a:lnTo>
                    <a:pt x="2" y="47"/>
                  </a:lnTo>
                  <a:lnTo>
                    <a:pt x="2" y="47"/>
                  </a:lnTo>
                  <a:lnTo>
                    <a:pt x="1" y="48"/>
                  </a:lnTo>
                  <a:lnTo>
                    <a:pt x="0" y="50"/>
                  </a:lnTo>
                  <a:lnTo>
                    <a:pt x="1" y="52"/>
                  </a:lnTo>
                  <a:lnTo>
                    <a:pt x="2" y="53"/>
                  </a:lnTo>
                  <a:lnTo>
                    <a:pt x="3" y="54"/>
                  </a:lnTo>
                  <a:lnTo>
                    <a:pt x="5" y="55"/>
                  </a:lnTo>
                  <a:lnTo>
                    <a:pt x="7" y="54"/>
                  </a:lnTo>
                  <a:lnTo>
                    <a:pt x="8" y="53"/>
                  </a:lnTo>
                  <a:lnTo>
                    <a:pt x="8" y="53"/>
                  </a:lnTo>
                  <a:lnTo>
                    <a:pt x="18" y="43"/>
                  </a:lnTo>
                  <a:lnTo>
                    <a:pt x="28" y="31"/>
                  </a:lnTo>
                  <a:lnTo>
                    <a:pt x="36" y="20"/>
                  </a:lnTo>
                  <a:lnTo>
                    <a:pt x="46" y="9"/>
                  </a:lnTo>
                  <a:lnTo>
                    <a:pt x="46" y="9"/>
                  </a:lnTo>
                  <a:lnTo>
                    <a:pt x="47" y="8"/>
                  </a:lnTo>
                  <a:lnTo>
                    <a:pt x="47" y="5"/>
                  </a:lnTo>
                  <a:lnTo>
                    <a:pt x="47" y="3"/>
                  </a:lnTo>
                  <a:lnTo>
                    <a:pt x="46" y="2"/>
                  </a:lnTo>
                  <a:lnTo>
                    <a:pt x="44" y="1"/>
                  </a:lnTo>
                  <a:lnTo>
                    <a:pt x="43" y="0"/>
                  </a:lnTo>
                  <a:lnTo>
                    <a:pt x="41"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83" name="chenying0907 336"/>
            <p:cNvSpPr/>
            <p:nvPr/>
          </p:nvSpPr>
          <p:spPr bwMode="auto">
            <a:xfrm>
              <a:off x="6746876" y="3535363"/>
              <a:ext cx="41275" cy="41275"/>
            </a:xfrm>
            <a:custGeom>
              <a:avLst/>
              <a:gdLst/>
              <a:ahLst/>
              <a:cxnLst>
                <a:cxn ang="0">
                  <a:pos x="72" y="1"/>
                </a:cxn>
                <a:cxn ang="0">
                  <a:pos x="72" y="1"/>
                </a:cxn>
                <a:cxn ang="0">
                  <a:pos x="54" y="18"/>
                </a:cxn>
                <a:cxn ang="0">
                  <a:pos x="36" y="35"/>
                </a:cxn>
                <a:cxn ang="0">
                  <a:pos x="18" y="53"/>
                </a:cxn>
                <a:cxn ang="0">
                  <a:pos x="10" y="62"/>
                </a:cxn>
                <a:cxn ang="0">
                  <a:pos x="1" y="72"/>
                </a:cxn>
                <a:cxn ang="0">
                  <a:pos x="1" y="72"/>
                </a:cxn>
                <a:cxn ang="0">
                  <a:pos x="0" y="74"/>
                </a:cxn>
                <a:cxn ang="0">
                  <a:pos x="0" y="75"/>
                </a:cxn>
                <a:cxn ang="0">
                  <a:pos x="1" y="77"/>
                </a:cxn>
                <a:cxn ang="0">
                  <a:pos x="2" y="78"/>
                </a:cxn>
                <a:cxn ang="0">
                  <a:pos x="7" y="79"/>
                </a:cxn>
                <a:cxn ang="0">
                  <a:pos x="9" y="78"/>
                </a:cxn>
                <a:cxn ang="0">
                  <a:pos x="10" y="77"/>
                </a:cxn>
                <a:cxn ang="0">
                  <a:pos x="10" y="77"/>
                </a:cxn>
                <a:cxn ang="0">
                  <a:pos x="18" y="67"/>
                </a:cxn>
                <a:cxn ang="0">
                  <a:pos x="26" y="58"/>
                </a:cxn>
                <a:cxn ang="0">
                  <a:pos x="43" y="40"/>
                </a:cxn>
                <a:cxn ang="0">
                  <a:pos x="62" y="24"/>
                </a:cxn>
                <a:cxn ang="0">
                  <a:pos x="79" y="7"/>
                </a:cxn>
                <a:cxn ang="0">
                  <a:pos x="79" y="7"/>
                </a:cxn>
                <a:cxn ang="0">
                  <a:pos x="80" y="6"/>
                </a:cxn>
                <a:cxn ang="0">
                  <a:pos x="80" y="4"/>
                </a:cxn>
                <a:cxn ang="0">
                  <a:pos x="80" y="2"/>
                </a:cxn>
                <a:cxn ang="0">
                  <a:pos x="79" y="1"/>
                </a:cxn>
                <a:cxn ang="0">
                  <a:pos x="77" y="0"/>
                </a:cxn>
                <a:cxn ang="0">
                  <a:pos x="76" y="0"/>
                </a:cxn>
                <a:cxn ang="0">
                  <a:pos x="74" y="0"/>
                </a:cxn>
                <a:cxn ang="0">
                  <a:pos x="72" y="1"/>
                </a:cxn>
                <a:cxn ang="0">
                  <a:pos x="72" y="1"/>
                </a:cxn>
              </a:cxnLst>
              <a:rect l="0" t="0" r="r" b="b"/>
              <a:pathLst>
                <a:path w="80" h="79">
                  <a:moveTo>
                    <a:pt x="72" y="1"/>
                  </a:moveTo>
                  <a:lnTo>
                    <a:pt x="72" y="1"/>
                  </a:lnTo>
                  <a:lnTo>
                    <a:pt x="54" y="18"/>
                  </a:lnTo>
                  <a:lnTo>
                    <a:pt x="36" y="35"/>
                  </a:lnTo>
                  <a:lnTo>
                    <a:pt x="18" y="53"/>
                  </a:lnTo>
                  <a:lnTo>
                    <a:pt x="10" y="62"/>
                  </a:lnTo>
                  <a:lnTo>
                    <a:pt x="1" y="72"/>
                  </a:lnTo>
                  <a:lnTo>
                    <a:pt x="1" y="72"/>
                  </a:lnTo>
                  <a:lnTo>
                    <a:pt x="0" y="74"/>
                  </a:lnTo>
                  <a:lnTo>
                    <a:pt x="0" y="75"/>
                  </a:lnTo>
                  <a:lnTo>
                    <a:pt x="1" y="77"/>
                  </a:lnTo>
                  <a:lnTo>
                    <a:pt x="2" y="78"/>
                  </a:lnTo>
                  <a:lnTo>
                    <a:pt x="7" y="79"/>
                  </a:lnTo>
                  <a:lnTo>
                    <a:pt x="9" y="78"/>
                  </a:lnTo>
                  <a:lnTo>
                    <a:pt x="10" y="77"/>
                  </a:lnTo>
                  <a:lnTo>
                    <a:pt x="10" y="77"/>
                  </a:lnTo>
                  <a:lnTo>
                    <a:pt x="18" y="67"/>
                  </a:lnTo>
                  <a:lnTo>
                    <a:pt x="26" y="58"/>
                  </a:lnTo>
                  <a:lnTo>
                    <a:pt x="43" y="40"/>
                  </a:lnTo>
                  <a:lnTo>
                    <a:pt x="62" y="24"/>
                  </a:lnTo>
                  <a:lnTo>
                    <a:pt x="79" y="7"/>
                  </a:lnTo>
                  <a:lnTo>
                    <a:pt x="79" y="7"/>
                  </a:lnTo>
                  <a:lnTo>
                    <a:pt x="80" y="6"/>
                  </a:lnTo>
                  <a:lnTo>
                    <a:pt x="80" y="4"/>
                  </a:lnTo>
                  <a:lnTo>
                    <a:pt x="80" y="2"/>
                  </a:lnTo>
                  <a:lnTo>
                    <a:pt x="79" y="1"/>
                  </a:lnTo>
                  <a:lnTo>
                    <a:pt x="77" y="0"/>
                  </a:lnTo>
                  <a:lnTo>
                    <a:pt x="76"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84" name="chenying0907 337"/>
            <p:cNvSpPr/>
            <p:nvPr/>
          </p:nvSpPr>
          <p:spPr bwMode="auto">
            <a:xfrm>
              <a:off x="6786563" y="3578226"/>
              <a:ext cx="25400" cy="25400"/>
            </a:xfrm>
            <a:custGeom>
              <a:avLst/>
              <a:gdLst/>
              <a:ahLst/>
              <a:cxnLst>
                <a:cxn ang="0">
                  <a:pos x="43" y="0"/>
                </a:cxn>
                <a:cxn ang="0">
                  <a:pos x="43" y="0"/>
                </a:cxn>
                <a:cxn ang="0">
                  <a:pos x="35" y="1"/>
                </a:cxn>
                <a:cxn ang="0">
                  <a:pos x="28" y="4"/>
                </a:cxn>
                <a:cxn ang="0">
                  <a:pos x="22" y="8"/>
                </a:cxn>
                <a:cxn ang="0">
                  <a:pos x="17" y="14"/>
                </a:cxn>
                <a:cxn ang="0">
                  <a:pos x="13" y="21"/>
                </a:cxn>
                <a:cxn ang="0">
                  <a:pos x="8" y="27"/>
                </a:cxn>
                <a:cxn ang="0">
                  <a:pos x="1" y="40"/>
                </a:cxn>
                <a:cxn ang="0">
                  <a:pos x="1" y="40"/>
                </a:cxn>
                <a:cxn ang="0">
                  <a:pos x="0" y="42"/>
                </a:cxn>
                <a:cxn ang="0">
                  <a:pos x="0" y="44"/>
                </a:cxn>
                <a:cxn ang="0">
                  <a:pos x="1" y="46"/>
                </a:cxn>
                <a:cxn ang="0">
                  <a:pos x="3" y="47"/>
                </a:cxn>
                <a:cxn ang="0">
                  <a:pos x="4" y="48"/>
                </a:cxn>
                <a:cxn ang="0">
                  <a:pos x="6" y="48"/>
                </a:cxn>
                <a:cxn ang="0">
                  <a:pos x="7" y="47"/>
                </a:cxn>
                <a:cxn ang="0">
                  <a:pos x="9" y="46"/>
                </a:cxn>
                <a:cxn ang="0">
                  <a:pos x="9" y="46"/>
                </a:cxn>
                <a:cxn ang="0">
                  <a:pos x="15" y="34"/>
                </a:cxn>
                <a:cxn ang="0">
                  <a:pos x="22" y="23"/>
                </a:cxn>
                <a:cxn ang="0">
                  <a:pos x="26" y="18"/>
                </a:cxn>
                <a:cxn ang="0">
                  <a:pos x="31" y="13"/>
                </a:cxn>
                <a:cxn ang="0">
                  <a:pos x="36" y="10"/>
                </a:cxn>
                <a:cxn ang="0">
                  <a:pos x="43" y="9"/>
                </a:cxn>
                <a:cxn ang="0">
                  <a:pos x="43" y="9"/>
                </a:cxn>
                <a:cxn ang="0">
                  <a:pos x="45" y="9"/>
                </a:cxn>
                <a:cxn ang="0">
                  <a:pos x="47" y="8"/>
                </a:cxn>
                <a:cxn ang="0">
                  <a:pos x="48" y="6"/>
                </a:cxn>
                <a:cxn ang="0">
                  <a:pos x="48" y="4"/>
                </a:cxn>
                <a:cxn ang="0">
                  <a:pos x="48" y="3"/>
                </a:cxn>
                <a:cxn ang="0">
                  <a:pos x="47" y="1"/>
                </a:cxn>
                <a:cxn ang="0">
                  <a:pos x="45" y="0"/>
                </a:cxn>
                <a:cxn ang="0">
                  <a:pos x="43" y="0"/>
                </a:cxn>
                <a:cxn ang="0">
                  <a:pos x="43" y="0"/>
                </a:cxn>
              </a:cxnLst>
              <a:rect l="0" t="0" r="r" b="b"/>
              <a:pathLst>
                <a:path w="48" h="48">
                  <a:moveTo>
                    <a:pt x="43" y="0"/>
                  </a:moveTo>
                  <a:lnTo>
                    <a:pt x="43" y="0"/>
                  </a:lnTo>
                  <a:lnTo>
                    <a:pt x="35" y="1"/>
                  </a:lnTo>
                  <a:lnTo>
                    <a:pt x="28" y="4"/>
                  </a:lnTo>
                  <a:lnTo>
                    <a:pt x="22" y="8"/>
                  </a:lnTo>
                  <a:lnTo>
                    <a:pt x="17" y="14"/>
                  </a:lnTo>
                  <a:lnTo>
                    <a:pt x="13" y="21"/>
                  </a:lnTo>
                  <a:lnTo>
                    <a:pt x="8" y="27"/>
                  </a:lnTo>
                  <a:lnTo>
                    <a:pt x="1" y="40"/>
                  </a:lnTo>
                  <a:lnTo>
                    <a:pt x="1" y="40"/>
                  </a:lnTo>
                  <a:lnTo>
                    <a:pt x="0" y="42"/>
                  </a:lnTo>
                  <a:lnTo>
                    <a:pt x="0" y="44"/>
                  </a:lnTo>
                  <a:lnTo>
                    <a:pt x="1" y="46"/>
                  </a:lnTo>
                  <a:lnTo>
                    <a:pt x="3" y="47"/>
                  </a:lnTo>
                  <a:lnTo>
                    <a:pt x="4" y="48"/>
                  </a:lnTo>
                  <a:lnTo>
                    <a:pt x="6" y="48"/>
                  </a:lnTo>
                  <a:lnTo>
                    <a:pt x="7" y="47"/>
                  </a:lnTo>
                  <a:lnTo>
                    <a:pt x="9" y="46"/>
                  </a:lnTo>
                  <a:lnTo>
                    <a:pt x="9" y="46"/>
                  </a:lnTo>
                  <a:lnTo>
                    <a:pt x="15" y="34"/>
                  </a:lnTo>
                  <a:lnTo>
                    <a:pt x="22" y="23"/>
                  </a:lnTo>
                  <a:lnTo>
                    <a:pt x="26" y="18"/>
                  </a:lnTo>
                  <a:lnTo>
                    <a:pt x="31" y="13"/>
                  </a:lnTo>
                  <a:lnTo>
                    <a:pt x="36" y="10"/>
                  </a:lnTo>
                  <a:lnTo>
                    <a:pt x="43" y="9"/>
                  </a:lnTo>
                  <a:lnTo>
                    <a:pt x="43" y="9"/>
                  </a:lnTo>
                  <a:lnTo>
                    <a:pt x="45" y="9"/>
                  </a:lnTo>
                  <a:lnTo>
                    <a:pt x="47" y="8"/>
                  </a:lnTo>
                  <a:lnTo>
                    <a:pt x="48" y="6"/>
                  </a:lnTo>
                  <a:lnTo>
                    <a:pt x="48" y="4"/>
                  </a:lnTo>
                  <a:lnTo>
                    <a:pt x="48" y="3"/>
                  </a:lnTo>
                  <a:lnTo>
                    <a:pt x="47" y="1"/>
                  </a:lnTo>
                  <a:lnTo>
                    <a:pt x="45" y="0"/>
                  </a:lnTo>
                  <a:lnTo>
                    <a:pt x="43" y="0"/>
                  </a:lnTo>
                  <a:lnTo>
                    <a:pt x="43" y="0"/>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85" name="chenying0907 338"/>
            <p:cNvSpPr/>
            <p:nvPr/>
          </p:nvSpPr>
          <p:spPr bwMode="auto">
            <a:xfrm>
              <a:off x="6786563" y="3635376"/>
              <a:ext cx="42863" cy="42863"/>
            </a:xfrm>
            <a:custGeom>
              <a:avLst/>
              <a:gdLst/>
              <a:ahLst/>
              <a:cxnLst>
                <a:cxn ang="0">
                  <a:pos x="71" y="2"/>
                </a:cxn>
                <a:cxn ang="0">
                  <a:pos x="71" y="2"/>
                </a:cxn>
                <a:cxn ang="0">
                  <a:pos x="67" y="8"/>
                </a:cxn>
                <a:cxn ang="0">
                  <a:pos x="64" y="12"/>
                </a:cxn>
                <a:cxn ang="0">
                  <a:pos x="60" y="16"/>
                </a:cxn>
                <a:cxn ang="0">
                  <a:pos x="54" y="19"/>
                </a:cxn>
                <a:cxn ang="0">
                  <a:pos x="54" y="19"/>
                </a:cxn>
                <a:cxn ang="0">
                  <a:pos x="51" y="21"/>
                </a:cxn>
                <a:cxn ang="0">
                  <a:pos x="47" y="26"/>
                </a:cxn>
                <a:cxn ang="0">
                  <a:pos x="41" y="34"/>
                </a:cxn>
                <a:cxn ang="0">
                  <a:pos x="41" y="34"/>
                </a:cxn>
                <a:cxn ang="0">
                  <a:pos x="31" y="44"/>
                </a:cxn>
                <a:cxn ang="0">
                  <a:pos x="22" y="53"/>
                </a:cxn>
                <a:cxn ang="0">
                  <a:pos x="1" y="71"/>
                </a:cxn>
                <a:cxn ang="0">
                  <a:pos x="1" y="71"/>
                </a:cxn>
                <a:cxn ang="0">
                  <a:pos x="0" y="72"/>
                </a:cxn>
                <a:cxn ang="0">
                  <a:pos x="0" y="74"/>
                </a:cxn>
                <a:cxn ang="0">
                  <a:pos x="0" y="76"/>
                </a:cxn>
                <a:cxn ang="0">
                  <a:pos x="1" y="77"/>
                </a:cxn>
                <a:cxn ang="0">
                  <a:pos x="3" y="78"/>
                </a:cxn>
                <a:cxn ang="0">
                  <a:pos x="4" y="80"/>
                </a:cxn>
                <a:cxn ang="0">
                  <a:pos x="6" y="78"/>
                </a:cxn>
                <a:cxn ang="0">
                  <a:pos x="8" y="77"/>
                </a:cxn>
                <a:cxn ang="0">
                  <a:pos x="8" y="77"/>
                </a:cxn>
                <a:cxn ang="0">
                  <a:pos x="31" y="57"/>
                </a:cxn>
                <a:cxn ang="0">
                  <a:pos x="43" y="45"/>
                </a:cxn>
                <a:cxn ang="0">
                  <a:pos x="54" y="34"/>
                </a:cxn>
                <a:cxn ang="0">
                  <a:pos x="54" y="34"/>
                </a:cxn>
                <a:cxn ang="0">
                  <a:pos x="59" y="29"/>
                </a:cxn>
                <a:cxn ang="0">
                  <a:pos x="65" y="25"/>
                </a:cxn>
                <a:cxn ang="0">
                  <a:pos x="65" y="25"/>
                </a:cxn>
                <a:cxn ang="0">
                  <a:pos x="70" y="21"/>
                </a:cxn>
                <a:cxn ang="0">
                  <a:pos x="73" y="17"/>
                </a:cxn>
                <a:cxn ang="0">
                  <a:pos x="79" y="7"/>
                </a:cxn>
                <a:cxn ang="0">
                  <a:pos x="79" y="7"/>
                </a:cxn>
                <a:cxn ang="0">
                  <a:pos x="79" y="5"/>
                </a:cxn>
                <a:cxn ang="0">
                  <a:pos x="79" y="3"/>
                </a:cxn>
                <a:cxn ang="0">
                  <a:pos x="78" y="2"/>
                </a:cxn>
                <a:cxn ang="0">
                  <a:pos x="77" y="1"/>
                </a:cxn>
                <a:cxn ang="0">
                  <a:pos x="75" y="0"/>
                </a:cxn>
                <a:cxn ang="0">
                  <a:pos x="74" y="0"/>
                </a:cxn>
                <a:cxn ang="0">
                  <a:pos x="72" y="1"/>
                </a:cxn>
                <a:cxn ang="0">
                  <a:pos x="71" y="2"/>
                </a:cxn>
                <a:cxn ang="0">
                  <a:pos x="71" y="2"/>
                </a:cxn>
              </a:cxnLst>
              <a:rect l="0" t="0" r="r" b="b"/>
              <a:pathLst>
                <a:path w="79" h="80">
                  <a:moveTo>
                    <a:pt x="71" y="2"/>
                  </a:moveTo>
                  <a:lnTo>
                    <a:pt x="71" y="2"/>
                  </a:lnTo>
                  <a:lnTo>
                    <a:pt x="67" y="8"/>
                  </a:lnTo>
                  <a:lnTo>
                    <a:pt x="64" y="12"/>
                  </a:lnTo>
                  <a:lnTo>
                    <a:pt x="60" y="16"/>
                  </a:lnTo>
                  <a:lnTo>
                    <a:pt x="54" y="19"/>
                  </a:lnTo>
                  <a:lnTo>
                    <a:pt x="54" y="19"/>
                  </a:lnTo>
                  <a:lnTo>
                    <a:pt x="51" y="21"/>
                  </a:lnTo>
                  <a:lnTo>
                    <a:pt x="47" y="26"/>
                  </a:lnTo>
                  <a:lnTo>
                    <a:pt x="41" y="34"/>
                  </a:lnTo>
                  <a:lnTo>
                    <a:pt x="41" y="34"/>
                  </a:lnTo>
                  <a:lnTo>
                    <a:pt x="31" y="44"/>
                  </a:lnTo>
                  <a:lnTo>
                    <a:pt x="22" y="53"/>
                  </a:lnTo>
                  <a:lnTo>
                    <a:pt x="1" y="71"/>
                  </a:lnTo>
                  <a:lnTo>
                    <a:pt x="1" y="71"/>
                  </a:lnTo>
                  <a:lnTo>
                    <a:pt x="0" y="72"/>
                  </a:lnTo>
                  <a:lnTo>
                    <a:pt x="0" y="74"/>
                  </a:lnTo>
                  <a:lnTo>
                    <a:pt x="0" y="76"/>
                  </a:lnTo>
                  <a:lnTo>
                    <a:pt x="1" y="77"/>
                  </a:lnTo>
                  <a:lnTo>
                    <a:pt x="3" y="78"/>
                  </a:lnTo>
                  <a:lnTo>
                    <a:pt x="4" y="80"/>
                  </a:lnTo>
                  <a:lnTo>
                    <a:pt x="6" y="78"/>
                  </a:lnTo>
                  <a:lnTo>
                    <a:pt x="8" y="77"/>
                  </a:lnTo>
                  <a:lnTo>
                    <a:pt x="8" y="77"/>
                  </a:lnTo>
                  <a:lnTo>
                    <a:pt x="31" y="57"/>
                  </a:lnTo>
                  <a:lnTo>
                    <a:pt x="43" y="45"/>
                  </a:lnTo>
                  <a:lnTo>
                    <a:pt x="54" y="34"/>
                  </a:lnTo>
                  <a:lnTo>
                    <a:pt x="54" y="34"/>
                  </a:lnTo>
                  <a:lnTo>
                    <a:pt x="59" y="29"/>
                  </a:lnTo>
                  <a:lnTo>
                    <a:pt x="65" y="25"/>
                  </a:lnTo>
                  <a:lnTo>
                    <a:pt x="65" y="25"/>
                  </a:lnTo>
                  <a:lnTo>
                    <a:pt x="70" y="21"/>
                  </a:lnTo>
                  <a:lnTo>
                    <a:pt x="73" y="17"/>
                  </a:lnTo>
                  <a:lnTo>
                    <a:pt x="79" y="7"/>
                  </a:lnTo>
                  <a:lnTo>
                    <a:pt x="79" y="7"/>
                  </a:lnTo>
                  <a:lnTo>
                    <a:pt x="79" y="5"/>
                  </a:lnTo>
                  <a:lnTo>
                    <a:pt x="79" y="3"/>
                  </a:lnTo>
                  <a:lnTo>
                    <a:pt x="78" y="2"/>
                  </a:lnTo>
                  <a:lnTo>
                    <a:pt x="77" y="1"/>
                  </a:lnTo>
                  <a:lnTo>
                    <a:pt x="75" y="0"/>
                  </a:lnTo>
                  <a:lnTo>
                    <a:pt x="74" y="0"/>
                  </a:lnTo>
                  <a:lnTo>
                    <a:pt x="72"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86" name="chenying0907 339"/>
            <p:cNvSpPr>
              <a:spLocks noEditPoints="1"/>
            </p:cNvSpPr>
            <p:nvPr/>
          </p:nvSpPr>
          <p:spPr bwMode="auto">
            <a:xfrm>
              <a:off x="6137276" y="3425826"/>
              <a:ext cx="227013" cy="333375"/>
            </a:xfrm>
            <a:custGeom>
              <a:avLst/>
              <a:gdLst/>
              <a:ahLst/>
              <a:cxnLst>
                <a:cxn ang="0">
                  <a:pos x="94" y="625"/>
                </a:cxn>
                <a:cxn ang="0">
                  <a:pos x="51" y="599"/>
                </a:cxn>
                <a:cxn ang="0">
                  <a:pos x="13" y="539"/>
                </a:cxn>
                <a:cxn ang="0">
                  <a:pos x="8" y="497"/>
                </a:cxn>
                <a:cxn ang="0">
                  <a:pos x="9" y="435"/>
                </a:cxn>
                <a:cxn ang="0">
                  <a:pos x="10" y="394"/>
                </a:cxn>
                <a:cxn ang="0">
                  <a:pos x="8" y="349"/>
                </a:cxn>
                <a:cxn ang="0">
                  <a:pos x="2" y="283"/>
                </a:cxn>
                <a:cxn ang="0">
                  <a:pos x="3" y="229"/>
                </a:cxn>
                <a:cxn ang="0">
                  <a:pos x="0" y="165"/>
                </a:cxn>
                <a:cxn ang="0">
                  <a:pos x="3" y="122"/>
                </a:cxn>
                <a:cxn ang="0">
                  <a:pos x="3" y="84"/>
                </a:cxn>
                <a:cxn ang="0">
                  <a:pos x="37" y="23"/>
                </a:cxn>
                <a:cxn ang="0">
                  <a:pos x="75" y="4"/>
                </a:cxn>
                <a:cxn ang="0">
                  <a:pos x="114" y="3"/>
                </a:cxn>
                <a:cxn ang="0">
                  <a:pos x="221" y="2"/>
                </a:cxn>
                <a:cxn ang="0">
                  <a:pos x="270" y="1"/>
                </a:cxn>
                <a:cxn ang="0">
                  <a:pos x="306" y="10"/>
                </a:cxn>
                <a:cxn ang="0">
                  <a:pos x="354" y="13"/>
                </a:cxn>
                <a:cxn ang="0">
                  <a:pos x="388" y="29"/>
                </a:cxn>
                <a:cxn ang="0">
                  <a:pos x="410" y="63"/>
                </a:cxn>
                <a:cxn ang="0">
                  <a:pos x="419" y="132"/>
                </a:cxn>
                <a:cxn ang="0">
                  <a:pos x="427" y="206"/>
                </a:cxn>
                <a:cxn ang="0">
                  <a:pos x="426" y="266"/>
                </a:cxn>
                <a:cxn ang="0">
                  <a:pos x="426" y="324"/>
                </a:cxn>
                <a:cxn ang="0">
                  <a:pos x="430" y="408"/>
                </a:cxn>
                <a:cxn ang="0">
                  <a:pos x="430" y="483"/>
                </a:cxn>
                <a:cxn ang="0">
                  <a:pos x="428" y="571"/>
                </a:cxn>
                <a:cxn ang="0">
                  <a:pos x="405" y="603"/>
                </a:cxn>
                <a:cxn ang="0">
                  <a:pos x="383" y="614"/>
                </a:cxn>
                <a:cxn ang="0">
                  <a:pos x="343" y="623"/>
                </a:cxn>
                <a:cxn ang="0">
                  <a:pos x="179" y="629"/>
                </a:cxn>
                <a:cxn ang="0">
                  <a:pos x="38" y="100"/>
                </a:cxn>
                <a:cxn ang="0">
                  <a:pos x="36" y="133"/>
                </a:cxn>
                <a:cxn ang="0">
                  <a:pos x="38" y="209"/>
                </a:cxn>
                <a:cxn ang="0">
                  <a:pos x="40" y="358"/>
                </a:cxn>
                <a:cxn ang="0">
                  <a:pos x="43" y="481"/>
                </a:cxn>
                <a:cxn ang="0">
                  <a:pos x="44" y="485"/>
                </a:cxn>
                <a:cxn ang="0">
                  <a:pos x="52" y="539"/>
                </a:cxn>
                <a:cxn ang="0">
                  <a:pos x="77" y="574"/>
                </a:cxn>
                <a:cxn ang="0">
                  <a:pos x="132" y="589"/>
                </a:cxn>
                <a:cxn ang="0">
                  <a:pos x="231" y="594"/>
                </a:cxn>
                <a:cxn ang="0">
                  <a:pos x="303" y="587"/>
                </a:cxn>
                <a:cxn ang="0">
                  <a:pos x="346" y="586"/>
                </a:cxn>
                <a:cxn ang="0">
                  <a:pos x="378" y="570"/>
                </a:cxn>
                <a:cxn ang="0">
                  <a:pos x="388" y="552"/>
                </a:cxn>
                <a:cxn ang="0">
                  <a:pos x="389" y="511"/>
                </a:cxn>
                <a:cxn ang="0">
                  <a:pos x="390" y="475"/>
                </a:cxn>
                <a:cxn ang="0">
                  <a:pos x="394" y="417"/>
                </a:cxn>
                <a:cxn ang="0">
                  <a:pos x="389" y="306"/>
                </a:cxn>
                <a:cxn ang="0">
                  <a:pos x="392" y="237"/>
                </a:cxn>
                <a:cxn ang="0">
                  <a:pos x="387" y="162"/>
                </a:cxn>
                <a:cxn ang="0">
                  <a:pos x="382" y="116"/>
                </a:cxn>
                <a:cxn ang="0">
                  <a:pos x="371" y="70"/>
                </a:cxn>
                <a:cxn ang="0">
                  <a:pos x="343" y="51"/>
                </a:cxn>
                <a:cxn ang="0">
                  <a:pos x="292" y="45"/>
                </a:cxn>
                <a:cxn ang="0">
                  <a:pos x="245" y="39"/>
                </a:cxn>
                <a:cxn ang="0">
                  <a:pos x="140" y="39"/>
                </a:cxn>
                <a:cxn ang="0">
                  <a:pos x="80" y="43"/>
                </a:cxn>
                <a:cxn ang="0">
                  <a:pos x="52" y="63"/>
                </a:cxn>
                <a:cxn ang="0">
                  <a:pos x="38" y="100"/>
                </a:cxn>
              </a:cxnLst>
              <a:rect l="0" t="0" r="r" b="b"/>
              <a:pathLst>
                <a:path w="430" h="630">
                  <a:moveTo>
                    <a:pt x="143" y="630"/>
                  </a:moveTo>
                  <a:lnTo>
                    <a:pt x="143" y="630"/>
                  </a:lnTo>
                  <a:lnTo>
                    <a:pt x="118" y="629"/>
                  </a:lnTo>
                  <a:lnTo>
                    <a:pt x="107" y="627"/>
                  </a:lnTo>
                  <a:lnTo>
                    <a:pt x="94" y="625"/>
                  </a:lnTo>
                  <a:lnTo>
                    <a:pt x="83" y="621"/>
                  </a:lnTo>
                  <a:lnTo>
                    <a:pt x="71" y="615"/>
                  </a:lnTo>
                  <a:lnTo>
                    <a:pt x="61" y="608"/>
                  </a:lnTo>
                  <a:lnTo>
                    <a:pt x="51" y="599"/>
                  </a:lnTo>
                  <a:lnTo>
                    <a:pt x="51" y="599"/>
                  </a:lnTo>
                  <a:lnTo>
                    <a:pt x="39" y="586"/>
                  </a:lnTo>
                  <a:lnTo>
                    <a:pt x="30" y="575"/>
                  </a:lnTo>
                  <a:lnTo>
                    <a:pt x="23" y="563"/>
                  </a:lnTo>
                  <a:lnTo>
                    <a:pt x="18" y="551"/>
                  </a:lnTo>
                  <a:lnTo>
                    <a:pt x="13" y="539"/>
                  </a:lnTo>
                  <a:lnTo>
                    <a:pt x="10" y="526"/>
                  </a:lnTo>
                  <a:lnTo>
                    <a:pt x="9" y="513"/>
                  </a:lnTo>
                  <a:lnTo>
                    <a:pt x="8" y="498"/>
                  </a:lnTo>
                  <a:lnTo>
                    <a:pt x="8" y="498"/>
                  </a:lnTo>
                  <a:lnTo>
                    <a:pt x="8" y="497"/>
                  </a:lnTo>
                  <a:lnTo>
                    <a:pt x="7" y="489"/>
                  </a:lnTo>
                  <a:lnTo>
                    <a:pt x="7" y="489"/>
                  </a:lnTo>
                  <a:lnTo>
                    <a:pt x="7" y="462"/>
                  </a:lnTo>
                  <a:lnTo>
                    <a:pt x="7" y="449"/>
                  </a:lnTo>
                  <a:lnTo>
                    <a:pt x="9" y="435"/>
                  </a:lnTo>
                  <a:lnTo>
                    <a:pt x="9" y="435"/>
                  </a:lnTo>
                  <a:lnTo>
                    <a:pt x="10" y="422"/>
                  </a:lnTo>
                  <a:lnTo>
                    <a:pt x="11" y="411"/>
                  </a:lnTo>
                  <a:lnTo>
                    <a:pt x="10" y="402"/>
                  </a:lnTo>
                  <a:lnTo>
                    <a:pt x="10" y="394"/>
                  </a:lnTo>
                  <a:lnTo>
                    <a:pt x="10" y="394"/>
                  </a:lnTo>
                  <a:lnTo>
                    <a:pt x="8" y="382"/>
                  </a:lnTo>
                  <a:lnTo>
                    <a:pt x="8" y="368"/>
                  </a:lnTo>
                  <a:lnTo>
                    <a:pt x="8" y="368"/>
                  </a:lnTo>
                  <a:lnTo>
                    <a:pt x="8" y="349"/>
                  </a:lnTo>
                  <a:lnTo>
                    <a:pt x="7" y="336"/>
                  </a:lnTo>
                  <a:lnTo>
                    <a:pt x="5" y="316"/>
                  </a:lnTo>
                  <a:lnTo>
                    <a:pt x="5" y="316"/>
                  </a:lnTo>
                  <a:lnTo>
                    <a:pt x="3" y="296"/>
                  </a:lnTo>
                  <a:lnTo>
                    <a:pt x="2" y="283"/>
                  </a:lnTo>
                  <a:lnTo>
                    <a:pt x="2" y="266"/>
                  </a:lnTo>
                  <a:lnTo>
                    <a:pt x="2" y="266"/>
                  </a:lnTo>
                  <a:lnTo>
                    <a:pt x="2" y="239"/>
                  </a:lnTo>
                  <a:lnTo>
                    <a:pt x="3" y="229"/>
                  </a:lnTo>
                  <a:lnTo>
                    <a:pt x="3" y="229"/>
                  </a:lnTo>
                  <a:lnTo>
                    <a:pt x="3" y="217"/>
                  </a:lnTo>
                  <a:lnTo>
                    <a:pt x="2" y="186"/>
                  </a:lnTo>
                  <a:lnTo>
                    <a:pt x="1" y="178"/>
                  </a:lnTo>
                  <a:lnTo>
                    <a:pt x="1" y="178"/>
                  </a:lnTo>
                  <a:lnTo>
                    <a:pt x="0" y="165"/>
                  </a:lnTo>
                  <a:lnTo>
                    <a:pt x="0" y="151"/>
                  </a:lnTo>
                  <a:lnTo>
                    <a:pt x="1" y="138"/>
                  </a:lnTo>
                  <a:lnTo>
                    <a:pt x="3" y="125"/>
                  </a:lnTo>
                  <a:lnTo>
                    <a:pt x="3" y="123"/>
                  </a:lnTo>
                  <a:lnTo>
                    <a:pt x="3" y="122"/>
                  </a:lnTo>
                  <a:lnTo>
                    <a:pt x="3" y="122"/>
                  </a:lnTo>
                  <a:lnTo>
                    <a:pt x="2" y="116"/>
                  </a:lnTo>
                  <a:lnTo>
                    <a:pt x="2" y="116"/>
                  </a:lnTo>
                  <a:lnTo>
                    <a:pt x="2" y="99"/>
                  </a:lnTo>
                  <a:lnTo>
                    <a:pt x="3" y="84"/>
                  </a:lnTo>
                  <a:lnTo>
                    <a:pt x="6" y="69"/>
                  </a:lnTo>
                  <a:lnTo>
                    <a:pt x="10" y="57"/>
                  </a:lnTo>
                  <a:lnTo>
                    <a:pt x="18" y="44"/>
                  </a:lnTo>
                  <a:lnTo>
                    <a:pt x="26" y="34"/>
                  </a:lnTo>
                  <a:lnTo>
                    <a:pt x="37" y="23"/>
                  </a:lnTo>
                  <a:lnTo>
                    <a:pt x="51" y="12"/>
                  </a:lnTo>
                  <a:lnTo>
                    <a:pt x="51" y="12"/>
                  </a:lnTo>
                  <a:lnTo>
                    <a:pt x="56" y="9"/>
                  </a:lnTo>
                  <a:lnTo>
                    <a:pt x="62" y="7"/>
                  </a:lnTo>
                  <a:lnTo>
                    <a:pt x="75" y="4"/>
                  </a:lnTo>
                  <a:lnTo>
                    <a:pt x="88" y="3"/>
                  </a:lnTo>
                  <a:lnTo>
                    <a:pt x="102" y="2"/>
                  </a:lnTo>
                  <a:lnTo>
                    <a:pt x="102" y="2"/>
                  </a:lnTo>
                  <a:lnTo>
                    <a:pt x="114" y="3"/>
                  </a:lnTo>
                  <a:lnTo>
                    <a:pt x="114" y="3"/>
                  </a:lnTo>
                  <a:lnTo>
                    <a:pt x="125" y="3"/>
                  </a:lnTo>
                  <a:lnTo>
                    <a:pt x="194" y="3"/>
                  </a:lnTo>
                  <a:lnTo>
                    <a:pt x="194" y="3"/>
                  </a:lnTo>
                  <a:lnTo>
                    <a:pt x="221" y="2"/>
                  </a:lnTo>
                  <a:lnTo>
                    <a:pt x="221" y="2"/>
                  </a:lnTo>
                  <a:lnTo>
                    <a:pt x="236" y="1"/>
                  </a:lnTo>
                  <a:lnTo>
                    <a:pt x="251" y="0"/>
                  </a:lnTo>
                  <a:lnTo>
                    <a:pt x="251" y="0"/>
                  </a:lnTo>
                  <a:lnTo>
                    <a:pt x="261" y="0"/>
                  </a:lnTo>
                  <a:lnTo>
                    <a:pt x="270" y="1"/>
                  </a:lnTo>
                  <a:lnTo>
                    <a:pt x="279" y="3"/>
                  </a:lnTo>
                  <a:lnTo>
                    <a:pt x="286" y="5"/>
                  </a:lnTo>
                  <a:lnTo>
                    <a:pt x="286" y="5"/>
                  </a:lnTo>
                  <a:lnTo>
                    <a:pt x="295" y="8"/>
                  </a:lnTo>
                  <a:lnTo>
                    <a:pt x="306" y="10"/>
                  </a:lnTo>
                  <a:lnTo>
                    <a:pt x="316" y="10"/>
                  </a:lnTo>
                  <a:lnTo>
                    <a:pt x="326" y="11"/>
                  </a:lnTo>
                  <a:lnTo>
                    <a:pt x="326" y="11"/>
                  </a:lnTo>
                  <a:lnTo>
                    <a:pt x="345" y="11"/>
                  </a:lnTo>
                  <a:lnTo>
                    <a:pt x="354" y="13"/>
                  </a:lnTo>
                  <a:lnTo>
                    <a:pt x="363" y="15"/>
                  </a:lnTo>
                  <a:lnTo>
                    <a:pt x="363" y="15"/>
                  </a:lnTo>
                  <a:lnTo>
                    <a:pt x="376" y="22"/>
                  </a:lnTo>
                  <a:lnTo>
                    <a:pt x="382" y="25"/>
                  </a:lnTo>
                  <a:lnTo>
                    <a:pt x="388" y="29"/>
                  </a:lnTo>
                  <a:lnTo>
                    <a:pt x="393" y="33"/>
                  </a:lnTo>
                  <a:lnTo>
                    <a:pt x="397" y="38"/>
                  </a:lnTo>
                  <a:lnTo>
                    <a:pt x="401" y="43"/>
                  </a:lnTo>
                  <a:lnTo>
                    <a:pt x="405" y="49"/>
                  </a:lnTo>
                  <a:lnTo>
                    <a:pt x="410" y="63"/>
                  </a:lnTo>
                  <a:lnTo>
                    <a:pt x="415" y="79"/>
                  </a:lnTo>
                  <a:lnTo>
                    <a:pt x="418" y="96"/>
                  </a:lnTo>
                  <a:lnTo>
                    <a:pt x="419" y="116"/>
                  </a:lnTo>
                  <a:lnTo>
                    <a:pt x="419" y="116"/>
                  </a:lnTo>
                  <a:lnTo>
                    <a:pt x="419" y="132"/>
                  </a:lnTo>
                  <a:lnTo>
                    <a:pt x="420" y="147"/>
                  </a:lnTo>
                  <a:lnTo>
                    <a:pt x="423" y="170"/>
                  </a:lnTo>
                  <a:lnTo>
                    <a:pt x="423" y="170"/>
                  </a:lnTo>
                  <a:lnTo>
                    <a:pt x="426" y="193"/>
                  </a:lnTo>
                  <a:lnTo>
                    <a:pt x="427" y="206"/>
                  </a:lnTo>
                  <a:lnTo>
                    <a:pt x="428" y="222"/>
                  </a:lnTo>
                  <a:lnTo>
                    <a:pt x="428" y="222"/>
                  </a:lnTo>
                  <a:lnTo>
                    <a:pt x="427" y="248"/>
                  </a:lnTo>
                  <a:lnTo>
                    <a:pt x="426" y="266"/>
                  </a:lnTo>
                  <a:lnTo>
                    <a:pt x="426" y="266"/>
                  </a:lnTo>
                  <a:lnTo>
                    <a:pt x="425" y="276"/>
                  </a:lnTo>
                  <a:lnTo>
                    <a:pt x="425" y="288"/>
                  </a:lnTo>
                  <a:lnTo>
                    <a:pt x="425" y="302"/>
                  </a:lnTo>
                  <a:lnTo>
                    <a:pt x="426" y="323"/>
                  </a:lnTo>
                  <a:lnTo>
                    <a:pt x="426" y="324"/>
                  </a:lnTo>
                  <a:lnTo>
                    <a:pt x="426" y="324"/>
                  </a:lnTo>
                  <a:lnTo>
                    <a:pt x="429" y="359"/>
                  </a:lnTo>
                  <a:lnTo>
                    <a:pt x="429" y="382"/>
                  </a:lnTo>
                  <a:lnTo>
                    <a:pt x="429" y="382"/>
                  </a:lnTo>
                  <a:lnTo>
                    <a:pt x="430" y="408"/>
                  </a:lnTo>
                  <a:lnTo>
                    <a:pt x="430" y="408"/>
                  </a:lnTo>
                  <a:lnTo>
                    <a:pt x="430" y="438"/>
                  </a:lnTo>
                  <a:lnTo>
                    <a:pt x="430" y="438"/>
                  </a:lnTo>
                  <a:lnTo>
                    <a:pt x="430" y="483"/>
                  </a:lnTo>
                  <a:lnTo>
                    <a:pt x="430" y="483"/>
                  </a:lnTo>
                  <a:lnTo>
                    <a:pt x="430" y="527"/>
                  </a:lnTo>
                  <a:lnTo>
                    <a:pt x="430" y="549"/>
                  </a:lnTo>
                  <a:lnTo>
                    <a:pt x="430" y="549"/>
                  </a:lnTo>
                  <a:lnTo>
                    <a:pt x="429" y="562"/>
                  </a:lnTo>
                  <a:lnTo>
                    <a:pt x="428" y="571"/>
                  </a:lnTo>
                  <a:lnTo>
                    <a:pt x="425" y="579"/>
                  </a:lnTo>
                  <a:lnTo>
                    <a:pt x="422" y="586"/>
                  </a:lnTo>
                  <a:lnTo>
                    <a:pt x="418" y="592"/>
                  </a:lnTo>
                  <a:lnTo>
                    <a:pt x="413" y="596"/>
                  </a:lnTo>
                  <a:lnTo>
                    <a:pt x="405" y="603"/>
                  </a:lnTo>
                  <a:lnTo>
                    <a:pt x="404" y="604"/>
                  </a:lnTo>
                  <a:lnTo>
                    <a:pt x="404" y="604"/>
                  </a:lnTo>
                  <a:lnTo>
                    <a:pt x="398" y="608"/>
                  </a:lnTo>
                  <a:lnTo>
                    <a:pt x="391" y="611"/>
                  </a:lnTo>
                  <a:lnTo>
                    <a:pt x="383" y="614"/>
                  </a:lnTo>
                  <a:lnTo>
                    <a:pt x="376" y="617"/>
                  </a:lnTo>
                  <a:lnTo>
                    <a:pt x="360" y="622"/>
                  </a:lnTo>
                  <a:lnTo>
                    <a:pt x="351" y="623"/>
                  </a:lnTo>
                  <a:lnTo>
                    <a:pt x="343" y="623"/>
                  </a:lnTo>
                  <a:lnTo>
                    <a:pt x="343" y="623"/>
                  </a:lnTo>
                  <a:lnTo>
                    <a:pt x="303" y="624"/>
                  </a:lnTo>
                  <a:lnTo>
                    <a:pt x="261" y="626"/>
                  </a:lnTo>
                  <a:lnTo>
                    <a:pt x="261" y="626"/>
                  </a:lnTo>
                  <a:lnTo>
                    <a:pt x="221" y="628"/>
                  </a:lnTo>
                  <a:lnTo>
                    <a:pt x="179" y="629"/>
                  </a:lnTo>
                  <a:lnTo>
                    <a:pt x="170" y="629"/>
                  </a:lnTo>
                  <a:lnTo>
                    <a:pt x="170" y="629"/>
                  </a:lnTo>
                  <a:lnTo>
                    <a:pt x="143" y="630"/>
                  </a:lnTo>
                  <a:lnTo>
                    <a:pt x="143" y="630"/>
                  </a:lnTo>
                  <a:close/>
                  <a:moveTo>
                    <a:pt x="38" y="100"/>
                  </a:moveTo>
                  <a:lnTo>
                    <a:pt x="38" y="100"/>
                  </a:lnTo>
                  <a:lnTo>
                    <a:pt x="37" y="107"/>
                  </a:lnTo>
                  <a:lnTo>
                    <a:pt x="36" y="115"/>
                  </a:lnTo>
                  <a:lnTo>
                    <a:pt x="36" y="130"/>
                  </a:lnTo>
                  <a:lnTo>
                    <a:pt x="36" y="133"/>
                  </a:lnTo>
                  <a:lnTo>
                    <a:pt x="36" y="133"/>
                  </a:lnTo>
                  <a:lnTo>
                    <a:pt x="36" y="155"/>
                  </a:lnTo>
                  <a:lnTo>
                    <a:pt x="37" y="175"/>
                  </a:lnTo>
                  <a:lnTo>
                    <a:pt x="37" y="175"/>
                  </a:lnTo>
                  <a:lnTo>
                    <a:pt x="38" y="209"/>
                  </a:lnTo>
                  <a:lnTo>
                    <a:pt x="38" y="312"/>
                  </a:lnTo>
                  <a:lnTo>
                    <a:pt x="38" y="312"/>
                  </a:lnTo>
                  <a:lnTo>
                    <a:pt x="38" y="341"/>
                  </a:lnTo>
                  <a:lnTo>
                    <a:pt x="40" y="358"/>
                  </a:lnTo>
                  <a:lnTo>
                    <a:pt x="40" y="358"/>
                  </a:lnTo>
                  <a:lnTo>
                    <a:pt x="41" y="374"/>
                  </a:lnTo>
                  <a:lnTo>
                    <a:pt x="42" y="399"/>
                  </a:lnTo>
                  <a:lnTo>
                    <a:pt x="42" y="399"/>
                  </a:lnTo>
                  <a:lnTo>
                    <a:pt x="43" y="439"/>
                  </a:lnTo>
                  <a:lnTo>
                    <a:pt x="43" y="481"/>
                  </a:lnTo>
                  <a:lnTo>
                    <a:pt x="43" y="482"/>
                  </a:lnTo>
                  <a:lnTo>
                    <a:pt x="44" y="483"/>
                  </a:lnTo>
                  <a:lnTo>
                    <a:pt x="44" y="483"/>
                  </a:lnTo>
                  <a:lnTo>
                    <a:pt x="44" y="485"/>
                  </a:lnTo>
                  <a:lnTo>
                    <a:pt x="44" y="485"/>
                  </a:lnTo>
                  <a:lnTo>
                    <a:pt x="44" y="494"/>
                  </a:lnTo>
                  <a:lnTo>
                    <a:pt x="46" y="508"/>
                  </a:lnTo>
                  <a:lnTo>
                    <a:pt x="48" y="523"/>
                  </a:lnTo>
                  <a:lnTo>
                    <a:pt x="50" y="531"/>
                  </a:lnTo>
                  <a:lnTo>
                    <a:pt x="52" y="539"/>
                  </a:lnTo>
                  <a:lnTo>
                    <a:pt x="55" y="547"/>
                  </a:lnTo>
                  <a:lnTo>
                    <a:pt x="59" y="554"/>
                  </a:lnTo>
                  <a:lnTo>
                    <a:pt x="64" y="562"/>
                  </a:lnTo>
                  <a:lnTo>
                    <a:pt x="70" y="568"/>
                  </a:lnTo>
                  <a:lnTo>
                    <a:pt x="77" y="574"/>
                  </a:lnTo>
                  <a:lnTo>
                    <a:pt x="85" y="578"/>
                  </a:lnTo>
                  <a:lnTo>
                    <a:pt x="94" y="582"/>
                  </a:lnTo>
                  <a:lnTo>
                    <a:pt x="106" y="585"/>
                  </a:lnTo>
                  <a:lnTo>
                    <a:pt x="106" y="585"/>
                  </a:lnTo>
                  <a:lnTo>
                    <a:pt x="132" y="589"/>
                  </a:lnTo>
                  <a:lnTo>
                    <a:pt x="153" y="592"/>
                  </a:lnTo>
                  <a:lnTo>
                    <a:pt x="174" y="593"/>
                  </a:lnTo>
                  <a:lnTo>
                    <a:pt x="196" y="594"/>
                  </a:lnTo>
                  <a:lnTo>
                    <a:pt x="231" y="594"/>
                  </a:lnTo>
                  <a:lnTo>
                    <a:pt x="231" y="594"/>
                  </a:lnTo>
                  <a:lnTo>
                    <a:pt x="247" y="593"/>
                  </a:lnTo>
                  <a:lnTo>
                    <a:pt x="262" y="592"/>
                  </a:lnTo>
                  <a:lnTo>
                    <a:pt x="293" y="588"/>
                  </a:lnTo>
                  <a:lnTo>
                    <a:pt x="293" y="588"/>
                  </a:lnTo>
                  <a:lnTo>
                    <a:pt x="303" y="587"/>
                  </a:lnTo>
                  <a:lnTo>
                    <a:pt x="311" y="587"/>
                  </a:lnTo>
                  <a:lnTo>
                    <a:pt x="322" y="587"/>
                  </a:lnTo>
                  <a:lnTo>
                    <a:pt x="322" y="587"/>
                  </a:lnTo>
                  <a:lnTo>
                    <a:pt x="335" y="587"/>
                  </a:lnTo>
                  <a:lnTo>
                    <a:pt x="346" y="586"/>
                  </a:lnTo>
                  <a:lnTo>
                    <a:pt x="357" y="583"/>
                  </a:lnTo>
                  <a:lnTo>
                    <a:pt x="363" y="580"/>
                  </a:lnTo>
                  <a:lnTo>
                    <a:pt x="369" y="577"/>
                  </a:lnTo>
                  <a:lnTo>
                    <a:pt x="369" y="577"/>
                  </a:lnTo>
                  <a:lnTo>
                    <a:pt x="378" y="570"/>
                  </a:lnTo>
                  <a:lnTo>
                    <a:pt x="384" y="565"/>
                  </a:lnTo>
                  <a:lnTo>
                    <a:pt x="385" y="563"/>
                  </a:lnTo>
                  <a:lnTo>
                    <a:pt x="387" y="559"/>
                  </a:lnTo>
                  <a:lnTo>
                    <a:pt x="388" y="552"/>
                  </a:lnTo>
                  <a:lnTo>
                    <a:pt x="388" y="552"/>
                  </a:lnTo>
                  <a:lnTo>
                    <a:pt x="389" y="547"/>
                  </a:lnTo>
                  <a:lnTo>
                    <a:pt x="390" y="540"/>
                  </a:lnTo>
                  <a:lnTo>
                    <a:pt x="390" y="540"/>
                  </a:lnTo>
                  <a:lnTo>
                    <a:pt x="390" y="530"/>
                  </a:lnTo>
                  <a:lnTo>
                    <a:pt x="389" y="511"/>
                  </a:lnTo>
                  <a:lnTo>
                    <a:pt x="389" y="511"/>
                  </a:lnTo>
                  <a:lnTo>
                    <a:pt x="389" y="498"/>
                  </a:lnTo>
                  <a:lnTo>
                    <a:pt x="389" y="497"/>
                  </a:lnTo>
                  <a:lnTo>
                    <a:pt x="389" y="497"/>
                  </a:lnTo>
                  <a:lnTo>
                    <a:pt x="390" y="475"/>
                  </a:lnTo>
                  <a:lnTo>
                    <a:pt x="392" y="459"/>
                  </a:lnTo>
                  <a:lnTo>
                    <a:pt x="392" y="459"/>
                  </a:lnTo>
                  <a:lnTo>
                    <a:pt x="393" y="441"/>
                  </a:lnTo>
                  <a:lnTo>
                    <a:pt x="394" y="417"/>
                  </a:lnTo>
                  <a:lnTo>
                    <a:pt x="394" y="417"/>
                  </a:lnTo>
                  <a:lnTo>
                    <a:pt x="393" y="382"/>
                  </a:lnTo>
                  <a:lnTo>
                    <a:pt x="392" y="359"/>
                  </a:lnTo>
                  <a:lnTo>
                    <a:pt x="392" y="359"/>
                  </a:lnTo>
                  <a:lnTo>
                    <a:pt x="390" y="338"/>
                  </a:lnTo>
                  <a:lnTo>
                    <a:pt x="389" y="306"/>
                  </a:lnTo>
                  <a:lnTo>
                    <a:pt x="389" y="306"/>
                  </a:lnTo>
                  <a:lnTo>
                    <a:pt x="390" y="276"/>
                  </a:lnTo>
                  <a:lnTo>
                    <a:pt x="391" y="258"/>
                  </a:lnTo>
                  <a:lnTo>
                    <a:pt x="391" y="258"/>
                  </a:lnTo>
                  <a:lnTo>
                    <a:pt x="392" y="237"/>
                  </a:lnTo>
                  <a:lnTo>
                    <a:pt x="392" y="224"/>
                  </a:lnTo>
                  <a:lnTo>
                    <a:pt x="391" y="204"/>
                  </a:lnTo>
                  <a:lnTo>
                    <a:pt x="391" y="204"/>
                  </a:lnTo>
                  <a:lnTo>
                    <a:pt x="389" y="180"/>
                  </a:lnTo>
                  <a:lnTo>
                    <a:pt x="387" y="162"/>
                  </a:lnTo>
                  <a:lnTo>
                    <a:pt x="387" y="162"/>
                  </a:lnTo>
                  <a:lnTo>
                    <a:pt x="383" y="143"/>
                  </a:lnTo>
                  <a:lnTo>
                    <a:pt x="382" y="130"/>
                  </a:lnTo>
                  <a:lnTo>
                    <a:pt x="382" y="116"/>
                  </a:lnTo>
                  <a:lnTo>
                    <a:pt x="382" y="116"/>
                  </a:lnTo>
                  <a:lnTo>
                    <a:pt x="381" y="104"/>
                  </a:lnTo>
                  <a:lnTo>
                    <a:pt x="380" y="94"/>
                  </a:lnTo>
                  <a:lnTo>
                    <a:pt x="378" y="85"/>
                  </a:lnTo>
                  <a:lnTo>
                    <a:pt x="375" y="77"/>
                  </a:lnTo>
                  <a:lnTo>
                    <a:pt x="371" y="70"/>
                  </a:lnTo>
                  <a:lnTo>
                    <a:pt x="367" y="65"/>
                  </a:lnTo>
                  <a:lnTo>
                    <a:pt x="362" y="60"/>
                  </a:lnTo>
                  <a:lnTo>
                    <a:pt x="356" y="56"/>
                  </a:lnTo>
                  <a:lnTo>
                    <a:pt x="350" y="53"/>
                  </a:lnTo>
                  <a:lnTo>
                    <a:pt x="343" y="51"/>
                  </a:lnTo>
                  <a:lnTo>
                    <a:pt x="336" y="48"/>
                  </a:lnTo>
                  <a:lnTo>
                    <a:pt x="327" y="47"/>
                  </a:lnTo>
                  <a:lnTo>
                    <a:pt x="311" y="45"/>
                  </a:lnTo>
                  <a:lnTo>
                    <a:pt x="292" y="45"/>
                  </a:lnTo>
                  <a:lnTo>
                    <a:pt x="292" y="45"/>
                  </a:lnTo>
                  <a:lnTo>
                    <a:pt x="282" y="44"/>
                  </a:lnTo>
                  <a:lnTo>
                    <a:pt x="270" y="42"/>
                  </a:lnTo>
                  <a:lnTo>
                    <a:pt x="270" y="42"/>
                  </a:lnTo>
                  <a:lnTo>
                    <a:pt x="258" y="40"/>
                  </a:lnTo>
                  <a:lnTo>
                    <a:pt x="245" y="39"/>
                  </a:lnTo>
                  <a:lnTo>
                    <a:pt x="194" y="39"/>
                  </a:lnTo>
                  <a:lnTo>
                    <a:pt x="194" y="39"/>
                  </a:lnTo>
                  <a:lnTo>
                    <a:pt x="160" y="39"/>
                  </a:lnTo>
                  <a:lnTo>
                    <a:pt x="160" y="39"/>
                  </a:lnTo>
                  <a:lnTo>
                    <a:pt x="140" y="39"/>
                  </a:lnTo>
                  <a:lnTo>
                    <a:pt x="140" y="39"/>
                  </a:lnTo>
                  <a:lnTo>
                    <a:pt x="109" y="39"/>
                  </a:lnTo>
                  <a:lnTo>
                    <a:pt x="109" y="39"/>
                  </a:lnTo>
                  <a:lnTo>
                    <a:pt x="93" y="40"/>
                  </a:lnTo>
                  <a:lnTo>
                    <a:pt x="80" y="43"/>
                  </a:lnTo>
                  <a:lnTo>
                    <a:pt x="68" y="47"/>
                  </a:lnTo>
                  <a:lnTo>
                    <a:pt x="64" y="51"/>
                  </a:lnTo>
                  <a:lnTo>
                    <a:pt x="59" y="55"/>
                  </a:lnTo>
                  <a:lnTo>
                    <a:pt x="55" y="59"/>
                  </a:lnTo>
                  <a:lnTo>
                    <a:pt x="52" y="63"/>
                  </a:lnTo>
                  <a:lnTo>
                    <a:pt x="49" y="68"/>
                  </a:lnTo>
                  <a:lnTo>
                    <a:pt x="46" y="73"/>
                  </a:lnTo>
                  <a:lnTo>
                    <a:pt x="41" y="86"/>
                  </a:lnTo>
                  <a:lnTo>
                    <a:pt x="38" y="100"/>
                  </a:lnTo>
                  <a:lnTo>
                    <a:pt x="38" y="100"/>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87" name="chenying0907 340"/>
            <p:cNvSpPr>
              <a:spLocks noEditPoints="1"/>
            </p:cNvSpPr>
            <p:nvPr/>
          </p:nvSpPr>
          <p:spPr bwMode="auto">
            <a:xfrm>
              <a:off x="6407151" y="3316288"/>
              <a:ext cx="227013" cy="442913"/>
            </a:xfrm>
            <a:custGeom>
              <a:avLst/>
              <a:gdLst/>
              <a:ahLst/>
              <a:cxnLst>
                <a:cxn ang="0">
                  <a:pos x="94" y="832"/>
                </a:cxn>
                <a:cxn ang="0">
                  <a:pos x="51" y="806"/>
                </a:cxn>
                <a:cxn ang="0">
                  <a:pos x="13" y="746"/>
                </a:cxn>
                <a:cxn ang="0">
                  <a:pos x="8" y="704"/>
                </a:cxn>
                <a:cxn ang="0">
                  <a:pos x="8" y="589"/>
                </a:cxn>
                <a:cxn ang="0">
                  <a:pos x="10" y="546"/>
                </a:cxn>
                <a:cxn ang="0">
                  <a:pos x="8" y="511"/>
                </a:cxn>
                <a:cxn ang="0">
                  <a:pos x="2" y="330"/>
                </a:cxn>
                <a:cxn ang="0">
                  <a:pos x="3" y="214"/>
                </a:cxn>
                <a:cxn ang="0">
                  <a:pos x="0" y="152"/>
                </a:cxn>
                <a:cxn ang="0">
                  <a:pos x="3" y="123"/>
                </a:cxn>
                <a:cxn ang="0">
                  <a:pos x="6" y="71"/>
                </a:cxn>
                <a:cxn ang="0">
                  <a:pos x="51" y="14"/>
                </a:cxn>
                <a:cxn ang="0">
                  <a:pos x="88" y="4"/>
                </a:cxn>
                <a:cxn ang="0">
                  <a:pos x="125" y="4"/>
                </a:cxn>
                <a:cxn ang="0">
                  <a:pos x="236" y="2"/>
                </a:cxn>
                <a:cxn ang="0">
                  <a:pos x="279" y="4"/>
                </a:cxn>
                <a:cxn ang="0">
                  <a:pos x="317" y="12"/>
                </a:cxn>
                <a:cxn ang="0">
                  <a:pos x="364" y="16"/>
                </a:cxn>
                <a:cxn ang="0">
                  <a:pos x="393" y="35"/>
                </a:cxn>
                <a:cxn ang="0">
                  <a:pos x="415" y="79"/>
                </a:cxn>
                <a:cxn ang="0">
                  <a:pos x="420" y="148"/>
                </a:cxn>
                <a:cxn ang="0">
                  <a:pos x="428" y="222"/>
                </a:cxn>
                <a:cxn ang="0">
                  <a:pos x="425" y="335"/>
                </a:cxn>
                <a:cxn ang="0">
                  <a:pos x="429" y="449"/>
                </a:cxn>
                <a:cxn ang="0">
                  <a:pos x="430" y="608"/>
                </a:cxn>
                <a:cxn ang="0">
                  <a:pos x="430" y="756"/>
                </a:cxn>
                <a:cxn ang="0">
                  <a:pos x="422" y="793"/>
                </a:cxn>
                <a:cxn ang="0">
                  <a:pos x="404" y="811"/>
                </a:cxn>
                <a:cxn ang="0">
                  <a:pos x="359" y="829"/>
                </a:cxn>
                <a:cxn ang="0">
                  <a:pos x="261" y="833"/>
                </a:cxn>
                <a:cxn ang="0">
                  <a:pos x="170" y="836"/>
                </a:cxn>
                <a:cxn ang="0">
                  <a:pos x="37" y="108"/>
                </a:cxn>
                <a:cxn ang="0">
                  <a:pos x="36" y="156"/>
                </a:cxn>
                <a:cxn ang="0">
                  <a:pos x="38" y="376"/>
                </a:cxn>
                <a:cxn ang="0">
                  <a:pos x="42" y="544"/>
                </a:cxn>
                <a:cxn ang="0">
                  <a:pos x="44" y="690"/>
                </a:cxn>
                <a:cxn ang="0">
                  <a:pos x="47" y="730"/>
                </a:cxn>
                <a:cxn ang="0">
                  <a:pos x="64" y="769"/>
                </a:cxn>
                <a:cxn ang="0">
                  <a:pos x="106" y="792"/>
                </a:cxn>
                <a:cxn ang="0">
                  <a:pos x="196" y="801"/>
                </a:cxn>
                <a:cxn ang="0">
                  <a:pos x="293" y="795"/>
                </a:cxn>
                <a:cxn ang="0">
                  <a:pos x="322" y="794"/>
                </a:cxn>
                <a:cxn ang="0">
                  <a:pos x="369" y="784"/>
                </a:cxn>
                <a:cxn ang="0">
                  <a:pos x="387" y="759"/>
                </a:cxn>
                <a:cxn ang="0">
                  <a:pos x="390" y="737"/>
                </a:cxn>
                <a:cxn ang="0">
                  <a:pos x="388" y="704"/>
                </a:cxn>
                <a:cxn ang="0">
                  <a:pos x="394" y="562"/>
                </a:cxn>
                <a:cxn ang="0">
                  <a:pos x="390" y="371"/>
                </a:cxn>
                <a:cxn ang="0">
                  <a:pos x="392" y="251"/>
                </a:cxn>
                <a:cxn ang="0">
                  <a:pos x="386" y="163"/>
                </a:cxn>
                <a:cxn ang="0">
                  <a:pos x="382" y="117"/>
                </a:cxn>
                <a:cxn ang="0">
                  <a:pos x="372" y="71"/>
                </a:cxn>
                <a:cxn ang="0">
                  <a:pos x="343" y="51"/>
                </a:cxn>
                <a:cxn ang="0">
                  <a:pos x="292" y="46"/>
                </a:cxn>
                <a:cxn ang="0">
                  <a:pos x="245" y="40"/>
                </a:cxn>
                <a:cxn ang="0">
                  <a:pos x="140" y="40"/>
                </a:cxn>
                <a:cxn ang="0">
                  <a:pos x="81" y="44"/>
                </a:cxn>
                <a:cxn ang="0">
                  <a:pos x="52" y="64"/>
                </a:cxn>
                <a:cxn ang="0">
                  <a:pos x="39" y="101"/>
                </a:cxn>
              </a:cxnLst>
              <a:rect l="0" t="0" r="r" b="b"/>
              <a:pathLst>
                <a:path w="430" h="837">
                  <a:moveTo>
                    <a:pt x="143" y="837"/>
                  </a:moveTo>
                  <a:lnTo>
                    <a:pt x="143" y="837"/>
                  </a:lnTo>
                  <a:lnTo>
                    <a:pt x="118" y="836"/>
                  </a:lnTo>
                  <a:lnTo>
                    <a:pt x="107" y="834"/>
                  </a:lnTo>
                  <a:lnTo>
                    <a:pt x="94" y="832"/>
                  </a:lnTo>
                  <a:lnTo>
                    <a:pt x="83" y="828"/>
                  </a:lnTo>
                  <a:lnTo>
                    <a:pt x="72" y="822"/>
                  </a:lnTo>
                  <a:lnTo>
                    <a:pt x="61" y="815"/>
                  </a:lnTo>
                  <a:lnTo>
                    <a:pt x="51" y="806"/>
                  </a:lnTo>
                  <a:lnTo>
                    <a:pt x="51" y="806"/>
                  </a:lnTo>
                  <a:lnTo>
                    <a:pt x="39" y="793"/>
                  </a:lnTo>
                  <a:lnTo>
                    <a:pt x="30" y="782"/>
                  </a:lnTo>
                  <a:lnTo>
                    <a:pt x="23" y="770"/>
                  </a:lnTo>
                  <a:lnTo>
                    <a:pt x="17" y="758"/>
                  </a:lnTo>
                  <a:lnTo>
                    <a:pt x="13" y="746"/>
                  </a:lnTo>
                  <a:lnTo>
                    <a:pt x="11" y="733"/>
                  </a:lnTo>
                  <a:lnTo>
                    <a:pt x="9" y="720"/>
                  </a:lnTo>
                  <a:lnTo>
                    <a:pt x="8" y="705"/>
                  </a:lnTo>
                  <a:lnTo>
                    <a:pt x="8" y="705"/>
                  </a:lnTo>
                  <a:lnTo>
                    <a:pt x="8" y="704"/>
                  </a:lnTo>
                  <a:lnTo>
                    <a:pt x="8" y="704"/>
                  </a:lnTo>
                  <a:lnTo>
                    <a:pt x="7" y="677"/>
                  </a:lnTo>
                  <a:lnTo>
                    <a:pt x="7" y="640"/>
                  </a:lnTo>
                  <a:lnTo>
                    <a:pt x="7" y="604"/>
                  </a:lnTo>
                  <a:lnTo>
                    <a:pt x="8" y="589"/>
                  </a:lnTo>
                  <a:lnTo>
                    <a:pt x="9" y="579"/>
                  </a:lnTo>
                  <a:lnTo>
                    <a:pt x="9" y="579"/>
                  </a:lnTo>
                  <a:lnTo>
                    <a:pt x="10" y="565"/>
                  </a:lnTo>
                  <a:lnTo>
                    <a:pt x="11" y="555"/>
                  </a:lnTo>
                  <a:lnTo>
                    <a:pt x="10" y="546"/>
                  </a:lnTo>
                  <a:lnTo>
                    <a:pt x="10" y="537"/>
                  </a:lnTo>
                  <a:lnTo>
                    <a:pt x="10" y="537"/>
                  </a:lnTo>
                  <a:lnTo>
                    <a:pt x="9" y="526"/>
                  </a:lnTo>
                  <a:lnTo>
                    <a:pt x="8" y="511"/>
                  </a:lnTo>
                  <a:lnTo>
                    <a:pt x="8" y="511"/>
                  </a:lnTo>
                  <a:lnTo>
                    <a:pt x="7" y="467"/>
                  </a:lnTo>
                  <a:lnTo>
                    <a:pt x="5" y="420"/>
                  </a:lnTo>
                  <a:lnTo>
                    <a:pt x="5" y="420"/>
                  </a:lnTo>
                  <a:lnTo>
                    <a:pt x="3" y="374"/>
                  </a:lnTo>
                  <a:lnTo>
                    <a:pt x="2" y="330"/>
                  </a:lnTo>
                  <a:lnTo>
                    <a:pt x="2" y="330"/>
                  </a:lnTo>
                  <a:lnTo>
                    <a:pt x="3" y="277"/>
                  </a:lnTo>
                  <a:lnTo>
                    <a:pt x="3" y="277"/>
                  </a:lnTo>
                  <a:lnTo>
                    <a:pt x="3" y="237"/>
                  </a:lnTo>
                  <a:lnTo>
                    <a:pt x="3" y="214"/>
                  </a:lnTo>
                  <a:lnTo>
                    <a:pt x="2" y="187"/>
                  </a:lnTo>
                  <a:lnTo>
                    <a:pt x="1" y="179"/>
                  </a:lnTo>
                  <a:lnTo>
                    <a:pt x="1" y="179"/>
                  </a:lnTo>
                  <a:lnTo>
                    <a:pt x="0" y="165"/>
                  </a:lnTo>
                  <a:lnTo>
                    <a:pt x="0" y="152"/>
                  </a:lnTo>
                  <a:lnTo>
                    <a:pt x="1" y="138"/>
                  </a:lnTo>
                  <a:lnTo>
                    <a:pt x="3" y="126"/>
                  </a:lnTo>
                  <a:lnTo>
                    <a:pt x="3" y="125"/>
                  </a:lnTo>
                  <a:lnTo>
                    <a:pt x="3" y="123"/>
                  </a:lnTo>
                  <a:lnTo>
                    <a:pt x="3" y="123"/>
                  </a:lnTo>
                  <a:lnTo>
                    <a:pt x="2" y="117"/>
                  </a:lnTo>
                  <a:lnTo>
                    <a:pt x="2" y="117"/>
                  </a:lnTo>
                  <a:lnTo>
                    <a:pt x="2" y="100"/>
                  </a:lnTo>
                  <a:lnTo>
                    <a:pt x="4" y="84"/>
                  </a:lnTo>
                  <a:lnTo>
                    <a:pt x="6" y="71"/>
                  </a:lnTo>
                  <a:lnTo>
                    <a:pt x="11" y="57"/>
                  </a:lnTo>
                  <a:lnTo>
                    <a:pt x="17" y="46"/>
                  </a:lnTo>
                  <a:lnTo>
                    <a:pt x="26" y="35"/>
                  </a:lnTo>
                  <a:lnTo>
                    <a:pt x="37" y="24"/>
                  </a:lnTo>
                  <a:lnTo>
                    <a:pt x="51" y="14"/>
                  </a:lnTo>
                  <a:lnTo>
                    <a:pt x="51" y="14"/>
                  </a:lnTo>
                  <a:lnTo>
                    <a:pt x="56" y="11"/>
                  </a:lnTo>
                  <a:lnTo>
                    <a:pt x="62" y="8"/>
                  </a:lnTo>
                  <a:lnTo>
                    <a:pt x="74" y="5"/>
                  </a:lnTo>
                  <a:lnTo>
                    <a:pt x="88" y="4"/>
                  </a:lnTo>
                  <a:lnTo>
                    <a:pt x="101" y="4"/>
                  </a:lnTo>
                  <a:lnTo>
                    <a:pt x="101" y="4"/>
                  </a:lnTo>
                  <a:lnTo>
                    <a:pt x="114" y="4"/>
                  </a:lnTo>
                  <a:lnTo>
                    <a:pt x="114" y="4"/>
                  </a:lnTo>
                  <a:lnTo>
                    <a:pt x="125" y="4"/>
                  </a:lnTo>
                  <a:lnTo>
                    <a:pt x="195" y="4"/>
                  </a:lnTo>
                  <a:lnTo>
                    <a:pt x="195" y="4"/>
                  </a:lnTo>
                  <a:lnTo>
                    <a:pt x="221" y="3"/>
                  </a:lnTo>
                  <a:lnTo>
                    <a:pt x="221" y="3"/>
                  </a:lnTo>
                  <a:lnTo>
                    <a:pt x="236" y="2"/>
                  </a:lnTo>
                  <a:lnTo>
                    <a:pt x="252" y="0"/>
                  </a:lnTo>
                  <a:lnTo>
                    <a:pt x="252" y="0"/>
                  </a:lnTo>
                  <a:lnTo>
                    <a:pt x="262" y="2"/>
                  </a:lnTo>
                  <a:lnTo>
                    <a:pt x="270" y="3"/>
                  </a:lnTo>
                  <a:lnTo>
                    <a:pt x="279" y="4"/>
                  </a:lnTo>
                  <a:lnTo>
                    <a:pt x="286" y="6"/>
                  </a:lnTo>
                  <a:lnTo>
                    <a:pt x="286" y="6"/>
                  </a:lnTo>
                  <a:lnTo>
                    <a:pt x="296" y="9"/>
                  </a:lnTo>
                  <a:lnTo>
                    <a:pt x="307" y="11"/>
                  </a:lnTo>
                  <a:lnTo>
                    <a:pt x="317" y="12"/>
                  </a:lnTo>
                  <a:lnTo>
                    <a:pt x="327" y="12"/>
                  </a:lnTo>
                  <a:lnTo>
                    <a:pt x="327" y="12"/>
                  </a:lnTo>
                  <a:lnTo>
                    <a:pt x="346" y="13"/>
                  </a:lnTo>
                  <a:lnTo>
                    <a:pt x="354" y="14"/>
                  </a:lnTo>
                  <a:lnTo>
                    <a:pt x="364" y="16"/>
                  </a:lnTo>
                  <a:lnTo>
                    <a:pt x="364" y="16"/>
                  </a:lnTo>
                  <a:lnTo>
                    <a:pt x="376" y="22"/>
                  </a:lnTo>
                  <a:lnTo>
                    <a:pt x="382" y="25"/>
                  </a:lnTo>
                  <a:lnTo>
                    <a:pt x="387" y="30"/>
                  </a:lnTo>
                  <a:lnTo>
                    <a:pt x="393" y="35"/>
                  </a:lnTo>
                  <a:lnTo>
                    <a:pt x="397" y="39"/>
                  </a:lnTo>
                  <a:lnTo>
                    <a:pt x="401" y="45"/>
                  </a:lnTo>
                  <a:lnTo>
                    <a:pt x="405" y="50"/>
                  </a:lnTo>
                  <a:lnTo>
                    <a:pt x="411" y="64"/>
                  </a:lnTo>
                  <a:lnTo>
                    <a:pt x="415" y="79"/>
                  </a:lnTo>
                  <a:lnTo>
                    <a:pt x="417" y="97"/>
                  </a:lnTo>
                  <a:lnTo>
                    <a:pt x="419" y="117"/>
                  </a:lnTo>
                  <a:lnTo>
                    <a:pt x="419" y="117"/>
                  </a:lnTo>
                  <a:lnTo>
                    <a:pt x="419" y="133"/>
                  </a:lnTo>
                  <a:lnTo>
                    <a:pt x="420" y="148"/>
                  </a:lnTo>
                  <a:lnTo>
                    <a:pt x="423" y="170"/>
                  </a:lnTo>
                  <a:lnTo>
                    <a:pt x="423" y="170"/>
                  </a:lnTo>
                  <a:lnTo>
                    <a:pt x="426" y="193"/>
                  </a:lnTo>
                  <a:lnTo>
                    <a:pt x="427" y="207"/>
                  </a:lnTo>
                  <a:lnTo>
                    <a:pt x="428" y="222"/>
                  </a:lnTo>
                  <a:lnTo>
                    <a:pt x="428" y="222"/>
                  </a:lnTo>
                  <a:lnTo>
                    <a:pt x="427" y="253"/>
                  </a:lnTo>
                  <a:lnTo>
                    <a:pt x="426" y="283"/>
                  </a:lnTo>
                  <a:lnTo>
                    <a:pt x="426" y="283"/>
                  </a:lnTo>
                  <a:lnTo>
                    <a:pt x="425" y="335"/>
                  </a:lnTo>
                  <a:lnTo>
                    <a:pt x="425" y="361"/>
                  </a:lnTo>
                  <a:lnTo>
                    <a:pt x="426" y="388"/>
                  </a:lnTo>
                  <a:lnTo>
                    <a:pt x="426" y="388"/>
                  </a:lnTo>
                  <a:lnTo>
                    <a:pt x="428" y="417"/>
                  </a:lnTo>
                  <a:lnTo>
                    <a:pt x="429" y="449"/>
                  </a:lnTo>
                  <a:lnTo>
                    <a:pt x="429" y="514"/>
                  </a:lnTo>
                  <a:lnTo>
                    <a:pt x="429" y="514"/>
                  </a:lnTo>
                  <a:lnTo>
                    <a:pt x="430" y="553"/>
                  </a:lnTo>
                  <a:lnTo>
                    <a:pt x="430" y="553"/>
                  </a:lnTo>
                  <a:lnTo>
                    <a:pt x="430" y="608"/>
                  </a:lnTo>
                  <a:lnTo>
                    <a:pt x="430" y="608"/>
                  </a:lnTo>
                  <a:lnTo>
                    <a:pt x="430" y="690"/>
                  </a:lnTo>
                  <a:lnTo>
                    <a:pt x="430" y="690"/>
                  </a:lnTo>
                  <a:lnTo>
                    <a:pt x="430" y="734"/>
                  </a:lnTo>
                  <a:lnTo>
                    <a:pt x="430" y="756"/>
                  </a:lnTo>
                  <a:lnTo>
                    <a:pt x="430" y="756"/>
                  </a:lnTo>
                  <a:lnTo>
                    <a:pt x="430" y="769"/>
                  </a:lnTo>
                  <a:lnTo>
                    <a:pt x="428" y="778"/>
                  </a:lnTo>
                  <a:lnTo>
                    <a:pt x="425" y="786"/>
                  </a:lnTo>
                  <a:lnTo>
                    <a:pt x="422" y="793"/>
                  </a:lnTo>
                  <a:lnTo>
                    <a:pt x="417" y="799"/>
                  </a:lnTo>
                  <a:lnTo>
                    <a:pt x="413" y="803"/>
                  </a:lnTo>
                  <a:lnTo>
                    <a:pt x="405" y="810"/>
                  </a:lnTo>
                  <a:lnTo>
                    <a:pt x="404" y="811"/>
                  </a:lnTo>
                  <a:lnTo>
                    <a:pt x="404" y="811"/>
                  </a:lnTo>
                  <a:lnTo>
                    <a:pt x="398" y="815"/>
                  </a:lnTo>
                  <a:lnTo>
                    <a:pt x="392" y="818"/>
                  </a:lnTo>
                  <a:lnTo>
                    <a:pt x="383" y="821"/>
                  </a:lnTo>
                  <a:lnTo>
                    <a:pt x="376" y="824"/>
                  </a:lnTo>
                  <a:lnTo>
                    <a:pt x="359" y="829"/>
                  </a:lnTo>
                  <a:lnTo>
                    <a:pt x="351" y="830"/>
                  </a:lnTo>
                  <a:lnTo>
                    <a:pt x="343" y="830"/>
                  </a:lnTo>
                  <a:lnTo>
                    <a:pt x="343" y="830"/>
                  </a:lnTo>
                  <a:lnTo>
                    <a:pt x="302" y="831"/>
                  </a:lnTo>
                  <a:lnTo>
                    <a:pt x="261" y="833"/>
                  </a:lnTo>
                  <a:lnTo>
                    <a:pt x="261" y="833"/>
                  </a:lnTo>
                  <a:lnTo>
                    <a:pt x="221" y="835"/>
                  </a:lnTo>
                  <a:lnTo>
                    <a:pt x="179" y="836"/>
                  </a:lnTo>
                  <a:lnTo>
                    <a:pt x="170" y="836"/>
                  </a:lnTo>
                  <a:lnTo>
                    <a:pt x="170" y="836"/>
                  </a:lnTo>
                  <a:lnTo>
                    <a:pt x="143" y="837"/>
                  </a:lnTo>
                  <a:lnTo>
                    <a:pt x="143" y="837"/>
                  </a:lnTo>
                  <a:close/>
                  <a:moveTo>
                    <a:pt x="39" y="101"/>
                  </a:moveTo>
                  <a:lnTo>
                    <a:pt x="39" y="101"/>
                  </a:lnTo>
                  <a:lnTo>
                    <a:pt x="37" y="108"/>
                  </a:lnTo>
                  <a:lnTo>
                    <a:pt x="37" y="116"/>
                  </a:lnTo>
                  <a:lnTo>
                    <a:pt x="36" y="132"/>
                  </a:lnTo>
                  <a:lnTo>
                    <a:pt x="36" y="134"/>
                  </a:lnTo>
                  <a:lnTo>
                    <a:pt x="36" y="134"/>
                  </a:lnTo>
                  <a:lnTo>
                    <a:pt x="36" y="156"/>
                  </a:lnTo>
                  <a:lnTo>
                    <a:pt x="37" y="176"/>
                  </a:lnTo>
                  <a:lnTo>
                    <a:pt x="37" y="176"/>
                  </a:lnTo>
                  <a:lnTo>
                    <a:pt x="38" y="211"/>
                  </a:lnTo>
                  <a:lnTo>
                    <a:pt x="38" y="376"/>
                  </a:lnTo>
                  <a:lnTo>
                    <a:pt x="38" y="376"/>
                  </a:lnTo>
                  <a:lnTo>
                    <a:pt x="39" y="438"/>
                  </a:lnTo>
                  <a:lnTo>
                    <a:pt x="41" y="505"/>
                  </a:lnTo>
                  <a:lnTo>
                    <a:pt x="41" y="505"/>
                  </a:lnTo>
                  <a:lnTo>
                    <a:pt x="42" y="544"/>
                  </a:lnTo>
                  <a:lnTo>
                    <a:pt x="42" y="544"/>
                  </a:lnTo>
                  <a:lnTo>
                    <a:pt x="43" y="614"/>
                  </a:lnTo>
                  <a:lnTo>
                    <a:pt x="44" y="688"/>
                  </a:lnTo>
                  <a:lnTo>
                    <a:pt x="44" y="689"/>
                  </a:lnTo>
                  <a:lnTo>
                    <a:pt x="44" y="690"/>
                  </a:lnTo>
                  <a:lnTo>
                    <a:pt x="44" y="690"/>
                  </a:lnTo>
                  <a:lnTo>
                    <a:pt x="44" y="692"/>
                  </a:lnTo>
                  <a:lnTo>
                    <a:pt x="44" y="692"/>
                  </a:lnTo>
                  <a:lnTo>
                    <a:pt x="44" y="701"/>
                  </a:lnTo>
                  <a:lnTo>
                    <a:pt x="45" y="715"/>
                  </a:lnTo>
                  <a:lnTo>
                    <a:pt x="47" y="730"/>
                  </a:lnTo>
                  <a:lnTo>
                    <a:pt x="50" y="738"/>
                  </a:lnTo>
                  <a:lnTo>
                    <a:pt x="52" y="746"/>
                  </a:lnTo>
                  <a:lnTo>
                    <a:pt x="55" y="754"/>
                  </a:lnTo>
                  <a:lnTo>
                    <a:pt x="59" y="761"/>
                  </a:lnTo>
                  <a:lnTo>
                    <a:pt x="64" y="769"/>
                  </a:lnTo>
                  <a:lnTo>
                    <a:pt x="70" y="775"/>
                  </a:lnTo>
                  <a:lnTo>
                    <a:pt x="77" y="781"/>
                  </a:lnTo>
                  <a:lnTo>
                    <a:pt x="85" y="785"/>
                  </a:lnTo>
                  <a:lnTo>
                    <a:pt x="94" y="789"/>
                  </a:lnTo>
                  <a:lnTo>
                    <a:pt x="106" y="792"/>
                  </a:lnTo>
                  <a:lnTo>
                    <a:pt x="106" y="792"/>
                  </a:lnTo>
                  <a:lnTo>
                    <a:pt x="131" y="796"/>
                  </a:lnTo>
                  <a:lnTo>
                    <a:pt x="153" y="799"/>
                  </a:lnTo>
                  <a:lnTo>
                    <a:pt x="174" y="800"/>
                  </a:lnTo>
                  <a:lnTo>
                    <a:pt x="196" y="801"/>
                  </a:lnTo>
                  <a:lnTo>
                    <a:pt x="232" y="801"/>
                  </a:lnTo>
                  <a:lnTo>
                    <a:pt x="232" y="801"/>
                  </a:lnTo>
                  <a:lnTo>
                    <a:pt x="246" y="800"/>
                  </a:lnTo>
                  <a:lnTo>
                    <a:pt x="262" y="799"/>
                  </a:lnTo>
                  <a:lnTo>
                    <a:pt x="293" y="795"/>
                  </a:lnTo>
                  <a:lnTo>
                    <a:pt x="293" y="795"/>
                  </a:lnTo>
                  <a:lnTo>
                    <a:pt x="302" y="794"/>
                  </a:lnTo>
                  <a:lnTo>
                    <a:pt x="311" y="794"/>
                  </a:lnTo>
                  <a:lnTo>
                    <a:pt x="322" y="794"/>
                  </a:lnTo>
                  <a:lnTo>
                    <a:pt x="322" y="794"/>
                  </a:lnTo>
                  <a:lnTo>
                    <a:pt x="335" y="794"/>
                  </a:lnTo>
                  <a:lnTo>
                    <a:pt x="346" y="793"/>
                  </a:lnTo>
                  <a:lnTo>
                    <a:pt x="357" y="790"/>
                  </a:lnTo>
                  <a:lnTo>
                    <a:pt x="364" y="787"/>
                  </a:lnTo>
                  <a:lnTo>
                    <a:pt x="369" y="784"/>
                  </a:lnTo>
                  <a:lnTo>
                    <a:pt x="369" y="784"/>
                  </a:lnTo>
                  <a:lnTo>
                    <a:pt x="378" y="777"/>
                  </a:lnTo>
                  <a:lnTo>
                    <a:pt x="384" y="772"/>
                  </a:lnTo>
                  <a:lnTo>
                    <a:pt x="386" y="766"/>
                  </a:lnTo>
                  <a:lnTo>
                    <a:pt x="387" y="759"/>
                  </a:lnTo>
                  <a:lnTo>
                    <a:pt x="387" y="759"/>
                  </a:lnTo>
                  <a:lnTo>
                    <a:pt x="388" y="754"/>
                  </a:lnTo>
                  <a:lnTo>
                    <a:pt x="390" y="747"/>
                  </a:lnTo>
                  <a:lnTo>
                    <a:pt x="390" y="747"/>
                  </a:lnTo>
                  <a:lnTo>
                    <a:pt x="390" y="737"/>
                  </a:lnTo>
                  <a:lnTo>
                    <a:pt x="390" y="718"/>
                  </a:lnTo>
                  <a:lnTo>
                    <a:pt x="390" y="718"/>
                  </a:lnTo>
                  <a:lnTo>
                    <a:pt x="388" y="705"/>
                  </a:lnTo>
                  <a:lnTo>
                    <a:pt x="388" y="704"/>
                  </a:lnTo>
                  <a:lnTo>
                    <a:pt x="388" y="704"/>
                  </a:lnTo>
                  <a:lnTo>
                    <a:pt x="390" y="674"/>
                  </a:lnTo>
                  <a:lnTo>
                    <a:pt x="392" y="638"/>
                  </a:lnTo>
                  <a:lnTo>
                    <a:pt x="392" y="638"/>
                  </a:lnTo>
                  <a:lnTo>
                    <a:pt x="393" y="596"/>
                  </a:lnTo>
                  <a:lnTo>
                    <a:pt x="394" y="562"/>
                  </a:lnTo>
                  <a:lnTo>
                    <a:pt x="394" y="562"/>
                  </a:lnTo>
                  <a:lnTo>
                    <a:pt x="393" y="505"/>
                  </a:lnTo>
                  <a:lnTo>
                    <a:pt x="391" y="444"/>
                  </a:lnTo>
                  <a:lnTo>
                    <a:pt x="391" y="444"/>
                  </a:lnTo>
                  <a:lnTo>
                    <a:pt x="390" y="371"/>
                  </a:lnTo>
                  <a:lnTo>
                    <a:pt x="390" y="371"/>
                  </a:lnTo>
                  <a:lnTo>
                    <a:pt x="390" y="333"/>
                  </a:lnTo>
                  <a:lnTo>
                    <a:pt x="391" y="297"/>
                  </a:lnTo>
                  <a:lnTo>
                    <a:pt x="391" y="297"/>
                  </a:lnTo>
                  <a:lnTo>
                    <a:pt x="392" y="251"/>
                  </a:lnTo>
                  <a:lnTo>
                    <a:pt x="392" y="229"/>
                  </a:lnTo>
                  <a:lnTo>
                    <a:pt x="391" y="205"/>
                  </a:lnTo>
                  <a:lnTo>
                    <a:pt x="391" y="205"/>
                  </a:lnTo>
                  <a:lnTo>
                    <a:pt x="388" y="181"/>
                  </a:lnTo>
                  <a:lnTo>
                    <a:pt x="386" y="163"/>
                  </a:lnTo>
                  <a:lnTo>
                    <a:pt x="386" y="163"/>
                  </a:lnTo>
                  <a:lnTo>
                    <a:pt x="383" y="144"/>
                  </a:lnTo>
                  <a:lnTo>
                    <a:pt x="382" y="132"/>
                  </a:lnTo>
                  <a:lnTo>
                    <a:pt x="382" y="117"/>
                  </a:lnTo>
                  <a:lnTo>
                    <a:pt x="382" y="117"/>
                  </a:lnTo>
                  <a:lnTo>
                    <a:pt x="382" y="105"/>
                  </a:lnTo>
                  <a:lnTo>
                    <a:pt x="380" y="95"/>
                  </a:lnTo>
                  <a:lnTo>
                    <a:pt x="378" y="87"/>
                  </a:lnTo>
                  <a:lnTo>
                    <a:pt x="375" y="78"/>
                  </a:lnTo>
                  <a:lnTo>
                    <a:pt x="372" y="71"/>
                  </a:lnTo>
                  <a:lnTo>
                    <a:pt x="367" y="66"/>
                  </a:lnTo>
                  <a:lnTo>
                    <a:pt x="362" y="61"/>
                  </a:lnTo>
                  <a:lnTo>
                    <a:pt x="356" y="56"/>
                  </a:lnTo>
                  <a:lnTo>
                    <a:pt x="350" y="53"/>
                  </a:lnTo>
                  <a:lnTo>
                    <a:pt x="343" y="51"/>
                  </a:lnTo>
                  <a:lnTo>
                    <a:pt x="336" y="49"/>
                  </a:lnTo>
                  <a:lnTo>
                    <a:pt x="328" y="48"/>
                  </a:lnTo>
                  <a:lnTo>
                    <a:pt x="311" y="46"/>
                  </a:lnTo>
                  <a:lnTo>
                    <a:pt x="292" y="46"/>
                  </a:lnTo>
                  <a:lnTo>
                    <a:pt x="292" y="46"/>
                  </a:lnTo>
                  <a:lnTo>
                    <a:pt x="282" y="45"/>
                  </a:lnTo>
                  <a:lnTo>
                    <a:pt x="270" y="43"/>
                  </a:lnTo>
                  <a:lnTo>
                    <a:pt x="270" y="43"/>
                  </a:lnTo>
                  <a:lnTo>
                    <a:pt x="258" y="41"/>
                  </a:lnTo>
                  <a:lnTo>
                    <a:pt x="245" y="40"/>
                  </a:lnTo>
                  <a:lnTo>
                    <a:pt x="195" y="40"/>
                  </a:lnTo>
                  <a:lnTo>
                    <a:pt x="195" y="40"/>
                  </a:lnTo>
                  <a:lnTo>
                    <a:pt x="159" y="40"/>
                  </a:lnTo>
                  <a:lnTo>
                    <a:pt x="159" y="40"/>
                  </a:lnTo>
                  <a:lnTo>
                    <a:pt x="140" y="40"/>
                  </a:lnTo>
                  <a:lnTo>
                    <a:pt x="140" y="40"/>
                  </a:lnTo>
                  <a:lnTo>
                    <a:pt x="109" y="40"/>
                  </a:lnTo>
                  <a:lnTo>
                    <a:pt x="109" y="40"/>
                  </a:lnTo>
                  <a:lnTo>
                    <a:pt x="93" y="41"/>
                  </a:lnTo>
                  <a:lnTo>
                    <a:pt x="81" y="44"/>
                  </a:lnTo>
                  <a:lnTo>
                    <a:pt x="69" y="48"/>
                  </a:lnTo>
                  <a:lnTo>
                    <a:pt x="64" y="51"/>
                  </a:lnTo>
                  <a:lnTo>
                    <a:pt x="59" y="55"/>
                  </a:lnTo>
                  <a:lnTo>
                    <a:pt x="55" y="60"/>
                  </a:lnTo>
                  <a:lnTo>
                    <a:pt x="52" y="64"/>
                  </a:lnTo>
                  <a:lnTo>
                    <a:pt x="49" y="69"/>
                  </a:lnTo>
                  <a:lnTo>
                    <a:pt x="45" y="74"/>
                  </a:lnTo>
                  <a:lnTo>
                    <a:pt x="41" y="87"/>
                  </a:lnTo>
                  <a:lnTo>
                    <a:pt x="39" y="101"/>
                  </a:lnTo>
                  <a:lnTo>
                    <a:pt x="39" y="101"/>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88" name="chenying0907 341"/>
            <p:cNvSpPr>
              <a:spLocks noEditPoints="1"/>
            </p:cNvSpPr>
            <p:nvPr/>
          </p:nvSpPr>
          <p:spPr bwMode="auto">
            <a:xfrm>
              <a:off x="6678613" y="3179763"/>
              <a:ext cx="227013" cy="579438"/>
            </a:xfrm>
            <a:custGeom>
              <a:avLst/>
              <a:gdLst/>
              <a:ahLst/>
              <a:cxnLst>
                <a:cxn ang="0">
                  <a:pos x="94" y="1092"/>
                </a:cxn>
                <a:cxn ang="0">
                  <a:pos x="51" y="1066"/>
                </a:cxn>
                <a:cxn ang="0">
                  <a:pos x="13" y="1006"/>
                </a:cxn>
                <a:cxn ang="0">
                  <a:pos x="8" y="964"/>
                </a:cxn>
                <a:cxn ang="0">
                  <a:pos x="9" y="902"/>
                </a:cxn>
                <a:cxn ang="0">
                  <a:pos x="9" y="843"/>
                </a:cxn>
                <a:cxn ang="0">
                  <a:pos x="7" y="746"/>
                </a:cxn>
                <a:cxn ang="0">
                  <a:pos x="2" y="490"/>
                </a:cxn>
                <a:cxn ang="0">
                  <a:pos x="2" y="186"/>
                </a:cxn>
                <a:cxn ang="0">
                  <a:pos x="1" y="138"/>
                </a:cxn>
                <a:cxn ang="0">
                  <a:pos x="2" y="115"/>
                </a:cxn>
                <a:cxn ang="0">
                  <a:pos x="10" y="56"/>
                </a:cxn>
                <a:cxn ang="0">
                  <a:pos x="51" y="13"/>
                </a:cxn>
                <a:cxn ang="0">
                  <a:pos x="101" y="2"/>
                </a:cxn>
                <a:cxn ang="0">
                  <a:pos x="195" y="2"/>
                </a:cxn>
                <a:cxn ang="0">
                  <a:pos x="251" y="0"/>
                </a:cxn>
                <a:cxn ang="0">
                  <a:pos x="286" y="5"/>
                </a:cxn>
                <a:cxn ang="0">
                  <a:pos x="326" y="11"/>
                </a:cxn>
                <a:cxn ang="0">
                  <a:pos x="364" y="15"/>
                </a:cxn>
                <a:cxn ang="0">
                  <a:pos x="397" y="39"/>
                </a:cxn>
                <a:cxn ang="0">
                  <a:pos x="418" y="96"/>
                </a:cxn>
                <a:cxn ang="0">
                  <a:pos x="423" y="187"/>
                </a:cxn>
                <a:cxn ang="0">
                  <a:pos x="428" y="256"/>
                </a:cxn>
                <a:cxn ang="0">
                  <a:pos x="426" y="547"/>
                </a:cxn>
                <a:cxn ang="0">
                  <a:pos x="429" y="790"/>
                </a:cxn>
                <a:cxn ang="0">
                  <a:pos x="430" y="950"/>
                </a:cxn>
                <a:cxn ang="0">
                  <a:pos x="429" y="1029"/>
                </a:cxn>
                <a:cxn ang="0">
                  <a:pos x="413" y="1063"/>
                </a:cxn>
                <a:cxn ang="0">
                  <a:pos x="391" y="1078"/>
                </a:cxn>
                <a:cxn ang="0">
                  <a:pos x="343" y="1090"/>
                </a:cxn>
                <a:cxn ang="0">
                  <a:pos x="221" y="1095"/>
                </a:cxn>
                <a:cxn ang="0">
                  <a:pos x="143" y="1097"/>
                </a:cxn>
                <a:cxn ang="0">
                  <a:pos x="93" y="40"/>
                </a:cxn>
                <a:cxn ang="0">
                  <a:pos x="55" y="58"/>
                </a:cxn>
                <a:cxn ang="0">
                  <a:pos x="38" y="101"/>
                </a:cxn>
                <a:cxn ang="0">
                  <a:pos x="44" y="112"/>
                </a:cxn>
                <a:cxn ang="0">
                  <a:pos x="42" y="125"/>
                </a:cxn>
                <a:cxn ang="0">
                  <a:pos x="34" y="191"/>
                </a:cxn>
                <a:cxn ang="0">
                  <a:pos x="38" y="535"/>
                </a:cxn>
                <a:cxn ang="0">
                  <a:pos x="45" y="774"/>
                </a:cxn>
                <a:cxn ang="0">
                  <a:pos x="46" y="901"/>
                </a:cxn>
                <a:cxn ang="0">
                  <a:pos x="44" y="950"/>
                </a:cxn>
                <a:cxn ang="0">
                  <a:pos x="45" y="975"/>
                </a:cxn>
                <a:cxn ang="0">
                  <a:pos x="59" y="1021"/>
                </a:cxn>
                <a:cxn ang="0">
                  <a:pos x="94" y="1049"/>
                </a:cxn>
                <a:cxn ang="0">
                  <a:pos x="174" y="1060"/>
                </a:cxn>
                <a:cxn ang="0">
                  <a:pos x="262" y="1059"/>
                </a:cxn>
                <a:cxn ang="0">
                  <a:pos x="322" y="1054"/>
                </a:cxn>
                <a:cxn ang="0">
                  <a:pos x="364" y="1047"/>
                </a:cxn>
                <a:cxn ang="0">
                  <a:pos x="386" y="1027"/>
                </a:cxn>
                <a:cxn ang="0">
                  <a:pos x="390" y="1007"/>
                </a:cxn>
                <a:cxn ang="0">
                  <a:pos x="388" y="964"/>
                </a:cxn>
                <a:cxn ang="0">
                  <a:pos x="393" y="890"/>
                </a:cxn>
                <a:cxn ang="0">
                  <a:pos x="390" y="479"/>
                </a:cxn>
                <a:cxn ang="0">
                  <a:pos x="391" y="239"/>
                </a:cxn>
                <a:cxn ang="0">
                  <a:pos x="383" y="153"/>
                </a:cxn>
                <a:cxn ang="0">
                  <a:pos x="380" y="94"/>
                </a:cxn>
                <a:cxn ang="0">
                  <a:pos x="362" y="59"/>
                </a:cxn>
                <a:cxn ang="0">
                  <a:pos x="327" y="47"/>
                </a:cxn>
                <a:cxn ang="0">
                  <a:pos x="270" y="42"/>
                </a:cxn>
                <a:cxn ang="0">
                  <a:pos x="195" y="39"/>
                </a:cxn>
              </a:cxnLst>
              <a:rect l="0" t="0" r="r" b="b"/>
              <a:pathLst>
                <a:path w="430" h="1097">
                  <a:moveTo>
                    <a:pt x="143" y="1097"/>
                  </a:moveTo>
                  <a:lnTo>
                    <a:pt x="143" y="1097"/>
                  </a:lnTo>
                  <a:lnTo>
                    <a:pt x="118" y="1096"/>
                  </a:lnTo>
                  <a:lnTo>
                    <a:pt x="107" y="1094"/>
                  </a:lnTo>
                  <a:lnTo>
                    <a:pt x="94" y="1092"/>
                  </a:lnTo>
                  <a:lnTo>
                    <a:pt x="83" y="1088"/>
                  </a:lnTo>
                  <a:lnTo>
                    <a:pt x="72" y="1082"/>
                  </a:lnTo>
                  <a:lnTo>
                    <a:pt x="61" y="1075"/>
                  </a:lnTo>
                  <a:lnTo>
                    <a:pt x="51" y="1066"/>
                  </a:lnTo>
                  <a:lnTo>
                    <a:pt x="51" y="1066"/>
                  </a:lnTo>
                  <a:lnTo>
                    <a:pt x="39" y="1053"/>
                  </a:lnTo>
                  <a:lnTo>
                    <a:pt x="30" y="1042"/>
                  </a:lnTo>
                  <a:lnTo>
                    <a:pt x="23" y="1030"/>
                  </a:lnTo>
                  <a:lnTo>
                    <a:pt x="17" y="1018"/>
                  </a:lnTo>
                  <a:lnTo>
                    <a:pt x="13" y="1006"/>
                  </a:lnTo>
                  <a:lnTo>
                    <a:pt x="10" y="993"/>
                  </a:lnTo>
                  <a:lnTo>
                    <a:pt x="9" y="980"/>
                  </a:lnTo>
                  <a:lnTo>
                    <a:pt x="8" y="965"/>
                  </a:lnTo>
                  <a:lnTo>
                    <a:pt x="8" y="965"/>
                  </a:lnTo>
                  <a:lnTo>
                    <a:pt x="8" y="964"/>
                  </a:lnTo>
                  <a:lnTo>
                    <a:pt x="7" y="956"/>
                  </a:lnTo>
                  <a:lnTo>
                    <a:pt x="7" y="956"/>
                  </a:lnTo>
                  <a:lnTo>
                    <a:pt x="7" y="929"/>
                  </a:lnTo>
                  <a:lnTo>
                    <a:pt x="7" y="916"/>
                  </a:lnTo>
                  <a:lnTo>
                    <a:pt x="9" y="902"/>
                  </a:lnTo>
                  <a:lnTo>
                    <a:pt x="9" y="902"/>
                  </a:lnTo>
                  <a:lnTo>
                    <a:pt x="10" y="887"/>
                  </a:lnTo>
                  <a:lnTo>
                    <a:pt x="11" y="872"/>
                  </a:lnTo>
                  <a:lnTo>
                    <a:pt x="10" y="858"/>
                  </a:lnTo>
                  <a:lnTo>
                    <a:pt x="9" y="843"/>
                  </a:lnTo>
                  <a:lnTo>
                    <a:pt x="9" y="843"/>
                  </a:lnTo>
                  <a:lnTo>
                    <a:pt x="8" y="828"/>
                  </a:lnTo>
                  <a:lnTo>
                    <a:pt x="8" y="812"/>
                  </a:lnTo>
                  <a:lnTo>
                    <a:pt x="8" y="812"/>
                  </a:lnTo>
                  <a:lnTo>
                    <a:pt x="7" y="746"/>
                  </a:lnTo>
                  <a:lnTo>
                    <a:pt x="5" y="650"/>
                  </a:lnTo>
                  <a:lnTo>
                    <a:pt x="5" y="650"/>
                  </a:lnTo>
                  <a:lnTo>
                    <a:pt x="3" y="555"/>
                  </a:lnTo>
                  <a:lnTo>
                    <a:pt x="2" y="490"/>
                  </a:lnTo>
                  <a:lnTo>
                    <a:pt x="2" y="490"/>
                  </a:lnTo>
                  <a:lnTo>
                    <a:pt x="2" y="418"/>
                  </a:lnTo>
                  <a:lnTo>
                    <a:pt x="2" y="418"/>
                  </a:lnTo>
                  <a:lnTo>
                    <a:pt x="3" y="289"/>
                  </a:lnTo>
                  <a:lnTo>
                    <a:pt x="3" y="229"/>
                  </a:lnTo>
                  <a:lnTo>
                    <a:pt x="2" y="186"/>
                  </a:lnTo>
                  <a:lnTo>
                    <a:pt x="1" y="179"/>
                  </a:lnTo>
                  <a:lnTo>
                    <a:pt x="1" y="179"/>
                  </a:lnTo>
                  <a:lnTo>
                    <a:pt x="0" y="165"/>
                  </a:lnTo>
                  <a:lnTo>
                    <a:pt x="0" y="151"/>
                  </a:lnTo>
                  <a:lnTo>
                    <a:pt x="1" y="138"/>
                  </a:lnTo>
                  <a:lnTo>
                    <a:pt x="3" y="125"/>
                  </a:lnTo>
                  <a:lnTo>
                    <a:pt x="3" y="124"/>
                  </a:lnTo>
                  <a:lnTo>
                    <a:pt x="3" y="122"/>
                  </a:lnTo>
                  <a:lnTo>
                    <a:pt x="3" y="122"/>
                  </a:lnTo>
                  <a:lnTo>
                    <a:pt x="2" y="115"/>
                  </a:lnTo>
                  <a:lnTo>
                    <a:pt x="2" y="115"/>
                  </a:lnTo>
                  <a:lnTo>
                    <a:pt x="2" y="99"/>
                  </a:lnTo>
                  <a:lnTo>
                    <a:pt x="4" y="83"/>
                  </a:lnTo>
                  <a:lnTo>
                    <a:pt x="6" y="70"/>
                  </a:lnTo>
                  <a:lnTo>
                    <a:pt x="10" y="56"/>
                  </a:lnTo>
                  <a:lnTo>
                    <a:pt x="17" y="45"/>
                  </a:lnTo>
                  <a:lnTo>
                    <a:pt x="26" y="34"/>
                  </a:lnTo>
                  <a:lnTo>
                    <a:pt x="37" y="23"/>
                  </a:lnTo>
                  <a:lnTo>
                    <a:pt x="51" y="13"/>
                  </a:lnTo>
                  <a:lnTo>
                    <a:pt x="51" y="13"/>
                  </a:lnTo>
                  <a:lnTo>
                    <a:pt x="56" y="10"/>
                  </a:lnTo>
                  <a:lnTo>
                    <a:pt x="62" y="8"/>
                  </a:lnTo>
                  <a:lnTo>
                    <a:pt x="74" y="5"/>
                  </a:lnTo>
                  <a:lnTo>
                    <a:pt x="88" y="2"/>
                  </a:lnTo>
                  <a:lnTo>
                    <a:pt x="101" y="2"/>
                  </a:lnTo>
                  <a:lnTo>
                    <a:pt x="101" y="2"/>
                  </a:lnTo>
                  <a:lnTo>
                    <a:pt x="114" y="2"/>
                  </a:lnTo>
                  <a:lnTo>
                    <a:pt x="114" y="2"/>
                  </a:lnTo>
                  <a:lnTo>
                    <a:pt x="125" y="2"/>
                  </a:lnTo>
                  <a:lnTo>
                    <a:pt x="195" y="2"/>
                  </a:lnTo>
                  <a:lnTo>
                    <a:pt x="195" y="2"/>
                  </a:lnTo>
                  <a:lnTo>
                    <a:pt x="221" y="1"/>
                  </a:lnTo>
                  <a:lnTo>
                    <a:pt x="221" y="1"/>
                  </a:lnTo>
                  <a:lnTo>
                    <a:pt x="236" y="0"/>
                  </a:lnTo>
                  <a:lnTo>
                    <a:pt x="251" y="0"/>
                  </a:lnTo>
                  <a:lnTo>
                    <a:pt x="251" y="0"/>
                  </a:lnTo>
                  <a:lnTo>
                    <a:pt x="262" y="0"/>
                  </a:lnTo>
                  <a:lnTo>
                    <a:pt x="270" y="1"/>
                  </a:lnTo>
                  <a:lnTo>
                    <a:pt x="279" y="2"/>
                  </a:lnTo>
                  <a:lnTo>
                    <a:pt x="286" y="5"/>
                  </a:lnTo>
                  <a:lnTo>
                    <a:pt x="286" y="5"/>
                  </a:lnTo>
                  <a:lnTo>
                    <a:pt x="296" y="9"/>
                  </a:lnTo>
                  <a:lnTo>
                    <a:pt x="307" y="10"/>
                  </a:lnTo>
                  <a:lnTo>
                    <a:pt x="317" y="11"/>
                  </a:lnTo>
                  <a:lnTo>
                    <a:pt x="326" y="11"/>
                  </a:lnTo>
                  <a:lnTo>
                    <a:pt x="326" y="11"/>
                  </a:lnTo>
                  <a:lnTo>
                    <a:pt x="345" y="12"/>
                  </a:lnTo>
                  <a:lnTo>
                    <a:pt x="354" y="13"/>
                  </a:lnTo>
                  <a:lnTo>
                    <a:pt x="364" y="15"/>
                  </a:lnTo>
                  <a:lnTo>
                    <a:pt x="364" y="15"/>
                  </a:lnTo>
                  <a:lnTo>
                    <a:pt x="376" y="21"/>
                  </a:lnTo>
                  <a:lnTo>
                    <a:pt x="382" y="25"/>
                  </a:lnTo>
                  <a:lnTo>
                    <a:pt x="387" y="28"/>
                  </a:lnTo>
                  <a:lnTo>
                    <a:pt x="393" y="34"/>
                  </a:lnTo>
                  <a:lnTo>
                    <a:pt x="397" y="39"/>
                  </a:lnTo>
                  <a:lnTo>
                    <a:pt x="401" y="44"/>
                  </a:lnTo>
                  <a:lnTo>
                    <a:pt x="405" y="50"/>
                  </a:lnTo>
                  <a:lnTo>
                    <a:pt x="410" y="63"/>
                  </a:lnTo>
                  <a:lnTo>
                    <a:pt x="414" y="78"/>
                  </a:lnTo>
                  <a:lnTo>
                    <a:pt x="418" y="96"/>
                  </a:lnTo>
                  <a:lnTo>
                    <a:pt x="419" y="116"/>
                  </a:lnTo>
                  <a:lnTo>
                    <a:pt x="419" y="116"/>
                  </a:lnTo>
                  <a:lnTo>
                    <a:pt x="419" y="134"/>
                  </a:lnTo>
                  <a:lnTo>
                    <a:pt x="420" y="152"/>
                  </a:lnTo>
                  <a:lnTo>
                    <a:pt x="423" y="187"/>
                  </a:lnTo>
                  <a:lnTo>
                    <a:pt x="423" y="187"/>
                  </a:lnTo>
                  <a:lnTo>
                    <a:pt x="426" y="222"/>
                  </a:lnTo>
                  <a:lnTo>
                    <a:pt x="427" y="239"/>
                  </a:lnTo>
                  <a:lnTo>
                    <a:pt x="428" y="256"/>
                  </a:lnTo>
                  <a:lnTo>
                    <a:pt x="428" y="256"/>
                  </a:lnTo>
                  <a:lnTo>
                    <a:pt x="426" y="340"/>
                  </a:lnTo>
                  <a:lnTo>
                    <a:pt x="426" y="340"/>
                  </a:lnTo>
                  <a:lnTo>
                    <a:pt x="425" y="457"/>
                  </a:lnTo>
                  <a:lnTo>
                    <a:pt x="425" y="509"/>
                  </a:lnTo>
                  <a:lnTo>
                    <a:pt x="426" y="547"/>
                  </a:lnTo>
                  <a:lnTo>
                    <a:pt x="426" y="547"/>
                  </a:lnTo>
                  <a:lnTo>
                    <a:pt x="428" y="589"/>
                  </a:lnTo>
                  <a:lnTo>
                    <a:pt x="429" y="651"/>
                  </a:lnTo>
                  <a:lnTo>
                    <a:pt x="429" y="790"/>
                  </a:lnTo>
                  <a:lnTo>
                    <a:pt x="429" y="790"/>
                  </a:lnTo>
                  <a:lnTo>
                    <a:pt x="430" y="853"/>
                  </a:lnTo>
                  <a:lnTo>
                    <a:pt x="430" y="853"/>
                  </a:lnTo>
                  <a:lnTo>
                    <a:pt x="430" y="892"/>
                  </a:lnTo>
                  <a:lnTo>
                    <a:pt x="430" y="892"/>
                  </a:lnTo>
                  <a:lnTo>
                    <a:pt x="430" y="950"/>
                  </a:lnTo>
                  <a:lnTo>
                    <a:pt x="430" y="950"/>
                  </a:lnTo>
                  <a:lnTo>
                    <a:pt x="430" y="994"/>
                  </a:lnTo>
                  <a:lnTo>
                    <a:pt x="430" y="1016"/>
                  </a:lnTo>
                  <a:lnTo>
                    <a:pt x="430" y="1016"/>
                  </a:lnTo>
                  <a:lnTo>
                    <a:pt x="429" y="1029"/>
                  </a:lnTo>
                  <a:lnTo>
                    <a:pt x="428" y="1038"/>
                  </a:lnTo>
                  <a:lnTo>
                    <a:pt x="425" y="1046"/>
                  </a:lnTo>
                  <a:lnTo>
                    <a:pt x="422" y="1053"/>
                  </a:lnTo>
                  <a:lnTo>
                    <a:pt x="418" y="1059"/>
                  </a:lnTo>
                  <a:lnTo>
                    <a:pt x="413" y="1063"/>
                  </a:lnTo>
                  <a:lnTo>
                    <a:pt x="405" y="1070"/>
                  </a:lnTo>
                  <a:lnTo>
                    <a:pt x="404" y="1071"/>
                  </a:lnTo>
                  <a:lnTo>
                    <a:pt x="404" y="1071"/>
                  </a:lnTo>
                  <a:lnTo>
                    <a:pt x="398" y="1075"/>
                  </a:lnTo>
                  <a:lnTo>
                    <a:pt x="391" y="1078"/>
                  </a:lnTo>
                  <a:lnTo>
                    <a:pt x="383" y="1081"/>
                  </a:lnTo>
                  <a:lnTo>
                    <a:pt x="376" y="1085"/>
                  </a:lnTo>
                  <a:lnTo>
                    <a:pt x="359" y="1089"/>
                  </a:lnTo>
                  <a:lnTo>
                    <a:pt x="351" y="1090"/>
                  </a:lnTo>
                  <a:lnTo>
                    <a:pt x="343" y="1090"/>
                  </a:lnTo>
                  <a:lnTo>
                    <a:pt x="343" y="1090"/>
                  </a:lnTo>
                  <a:lnTo>
                    <a:pt x="302" y="1091"/>
                  </a:lnTo>
                  <a:lnTo>
                    <a:pt x="261" y="1093"/>
                  </a:lnTo>
                  <a:lnTo>
                    <a:pt x="261" y="1093"/>
                  </a:lnTo>
                  <a:lnTo>
                    <a:pt x="221" y="1095"/>
                  </a:lnTo>
                  <a:lnTo>
                    <a:pt x="179" y="1096"/>
                  </a:lnTo>
                  <a:lnTo>
                    <a:pt x="170" y="1096"/>
                  </a:lnTo>
                  <a:lnTo>
                    <a:pt x="170" y="1096"/>
                  </a:lnTo>
                  <a:lnTo>
                    <a:pt x="143" y="1097"/>
                  </a:lnTo>
                  <a:lnTo>
                    <a:pt x="143" y="1097"/>
                  </a:lnTo>
                  <a:close/>
                  <a:moveTo>
                    <a:pt x="140" y="39"/>
                  </a:moveTo>
                  <a:lnTo>
                    <a:pt x="140" y="39"/>
                  </a:lnTo>
                  <a:lnTo>
                    <a:pt x="109" y="39"/>
                  </a:lnTo>
                  <a:lnTo>
                    <a:pt x="109" y="39"/>
                  </a:lnTo>
                  <a:lnTo>
                    <a:pt x="93" y="40"/>
                  </a:lnTo>
                  <a:lnTo>
                    <a:pt x="80" y="43"/>
                  </a:lnTo>
                  <a:lnTo>
                    <a:pt x="68" y="48"/>
                  </a:lnTo>
                  <a:lnTo>
                    <a:pt x="63" y="51"/>
                  </a:lnTo>
                  <a:lnTo>
                    <a:pt x="59" y="54"/>
                  </a:lnTo>
                  <a:lnTo>
                    <a:pt x="55" y="58"/>
                  </a:lnTo>
                  <a:lnTo>
                    <a:pt x="52" y="63"/>
                  </a:lnTo>
                  <a:lnTo>
                    <a:pt x="48" y="68"/>
                  </a:lnTo>
                  <a:lnTo>
                    <a:pt x="45" y="74"/>
                  </a:lnTo>
                  <a:lnTo>
                    <a:pt x="41" y="86"/>
                  </a:lnTo>
                  <a:lnTo>
                    <a:pt x="38" y="101"/>
                  </a:lnTo>
                  <a:lnTo>
                    <a:pt x="38" y="103"/>
                  </a:lnTo>
                  <a:lnTo>
                    <a:pt x="40" y="105"/>
                  </a:lnTo>
                  <a:lnTo>
                    <a:pt x="40" y="105"/>
                  </a:lnTo>
                  <a:lnTo>
                    <a:pt x="42" y="108"/>
                  </a:lnTo>
                  <a:lnTo>
                    <a:pt x="44" y="112"/>
                  </a:lnTo>
                  <a:lnTo>
                    <a:pt x="44" y="115"/>
                  </a:lnTo>
                  <a:lnTo>
                    <a:pt x="44" y="119"/>
                  </a:lnTo>
                  <a:lnTo>
                    <a:pt x="43" y="122"/>
                  </a:lnTo>
                  <a:lnTo>
                    <a:pt x="42" y="125"/>
                  </a:lnTo>
                  <a:lnTo>
                    <a:pt x="42" y="125"/>
                  </a:lnTo>
                  <a:lnTo>
                    <a:pt x="38" y="133"/>
                  </a:lnTo>
                  <a:lnTo>
                    <a:pt x="35" y="142"/>
                  </a:lnTo>
                  <a:lnTo>
                    <a:pt x="34" y="154"/>
                  </a:lnTo>
                  <a:lnTo>
                    <a:pt x="33" y="166"/>
                  </a:lnTo>
                  <a:lnTo>
                    <a:pt x="34" y="191"/>
                  </a:lnTo>
                  <a:lnTo>
                    <a:pt x="36" y="217"/>
                  </a:lnTo>
                  <a:lnTo>
                    <a:pt x="36" y="217"/>
                  </a:lnTo>
                  <a:lnTo>
                    <a:pt x="37" y="233"/>
                  </a:lnTo>
                  <a:lnTo>
                    <a:pt x="38" y="244"/>
                  </a:lnTo>
                  <a:lnTo>
                    <a:pt x="38" y="535"/>
                  </a:lnTo>
                  <a:lnTo>
                    <a:pt x="38" y="535"/>
                  </a:lnTo>
                  <a:lnTo>
                    <a:pt x="38" y="576"/>
                  </a:lnTo>
                  <a:lnTo>
                    <a:pt x="40" y="637"/>
                  </a:lnTo>
                  <a:lnTo>
                    <a:pt x="45" y="774"/>
                  </a:lnTo>
                  <a:lnTo>
                    <a:pt x="45" y="774"/>
                  </a:lnTo>
                  <a:lnTo>
                    <a:pt x="49" y="844"/>
                  </a:lnTo>
                  <a:lnTo>
                    <a:pt x="49" y="844"/>
                  </a:lnTo>
                  <a:lnTo>
                    <a:pt x="49" y="859"/>
                  </a:lnTo>
                  <a:lnTo>
                    <a:pt x="49" y="873"/>
                  </a:lnTo>
                  <a:lnTo>
                    <a:pt x="46" y="901"/>
                  </a:lnTo>
                  <a:lnTo>
                    <a:pt x="46" y="901"/>
                  </a:lnTo>
                  <a:lnTo>
                    <a:pt x="44" y="924"/>
                  </a:lnTo>
                  <a:lnTo>
                    <a:pt x="43" y="948"/>
                  </a:lnTo>
                  <a:lnTo>
                    <a:pt x="43" y="949"/>
                  </a:lnTo>
                  <a:lnTo>
                    <a:pt x="44" y="950"/>
                  </a:lnTo>
                  <a:lnTo>
                    <a:pt x="44" y="950"/>
                  </a:lnTo>
                  <a:lnTo>
                    <a:pt x="44" y="952"/>
                  </a:lnTo>
                  <a:lnTo>
                    <a:pt x="44" y="952"/>
                  </a:lnTo>
                  <a:lnTo>
                    <a:pt x="44" y="961"/>
                  </a:lnTo>
                  <a:lnTo>
                    <a:pt x="45" y="975"/>
                  </a:lnTo>
                  <a:lnTo>
                    <a:pt x="48" y="990"/>
                  </a:lnTo>
                  <a:lnTo>
                    <a:pt x="50" y="999"/>
                  </a:lnTo>
                  <a:lnTo>
                    <a:pt x="52" y="1006"/>
                  </a:lnTo>
                  <a:lnTo>
                    <a:pt x="55" y="1014"/>
                  </a:lnTo>
                  <a:lnTo>
                    <a:pt x="59" y="1021"/>
                  </a:lnTo>
                  <a:lnTo>
                    <a:pt x="64" y="1029"/>
                  </a:lnTo>
                  <a:lnTo>
                    <a:pt x="70" y="1035"/>
                  </a:lnTo>
                  <a:lnTo>
                    <a:pt x="77" y="1041"/>
                  </a:lnTo>
                  <a:lnTo>
                    <a:pt x="85" y="1045"/>
                  </a:lnTo>
                  <a:lnTo>
                    <a:pt x="94" y="1049"/>
                  </a:lnTo>
                  <a:lnTo>
                    <a:pt x="106" y="1052"/>
                  </a:lnTo>
                  <a:lnTo>
                    <a:pt x="106" y="1052"/>
                  </a:lnTo>
                  <a:lnTo>
                    <a:pt x="131" y="1057"/>
                  </a:lnTo>
                  <a:lnTo>
                    <a:pt x="153" y="1059"/>
                  </a:lnTo>
                  <a:lnTo>
                    <a:pt x="174" y="1060"/>
                  </a:lnTo>
                  <a:lnTo>
                    <a:pt x="196" y="1061"/>
                  </a:lnTo>
                  <a:lnTo>
                    <a:pt x="231" y="1061"/>
                  </a:lnTo>
                  <a:lnTo>
                    <a:pt x="231" y="1061"/>
                  </a:lnTo>
                  <a:lnTo>
                    <a:pt x="247" y="1060"/>
                  </a:lnTo>
                  <a:lnTo>
                    <a:pt x="262" y="1059"/>
                  </a:lnTo>
                  <a:lnTo>
                    <a:pt x="293" y="1056"/>
                  </a:lnTo>
                  <a:lnTo>
                    <a:pt x="293" y="1056"/>
                  </a:lnTo>
                  <a:lnTo>
                    <a:pt x="302" y="1054"/>
                  </a:lnTo>
                  <a:lnTo>
                    <a:pt x="311" y="1054"/>
                  </a:lnTo>
                  <a:lnTo>
                    <a:pt x="322" y="1054"/>
                  </a:lnTo>
                  <a:lnTo>
                    <a:pt x="322" y="1054"/>
                  </a:lnTo>
                  <a:lnTo>
                    <a:pt x="335" y="1054"/>
                  </a:lnTo>
                  <a:lnTo>
                    <a:pt x="346" y="1053"/>
                  </a:lnTo>
                  <a:lnTo>
                    <a:pt x="357" y="1050"/>
                  </a:lnTo>
                  <a:lnTo>
                    <a:pt x="364" y="1047"/>
                  </a:lnTo>
                  <a:lnTo>
                    <a:pt x="369" y="1044"/>
                  </a:lnTo>
                  <a:lnTo>
                    <a:pt x="369" y="1044"/>
                  </a:lnTo>
                  <a:lnTo>
                    <a:pt x="378" y="1037"/>
                  </a:lnTo>
                  <a:lnTo>
                    <a:pt x="384" y="1032"/>
                  </a:lnTo>
                  <a:lnTo>
                    <a:pt x="386" y="1027"/>
                  </a:lnTo>
                  <a:lnTo>
                    <a:pt x="387" y="1019"/>
                  </a:lnTo>
                  <a:lnTo>
                    <a:pt x="387" y="1019"/>
                  </a:lnTo>
                  <a:lnTo>
                    <a:pt x="388" y="1014"/>
                  </a:lnTo>
                  <a:lnTo>
                    <a:pt x="390" y="1007"/>
                  </a:lnTo>
                  <a:lnTo>
                    <a:pt x="390" y="1007"/>
                  </a:lnTo>
                  <a:lnTo>
                    <a:pt x="390" y="997"/>
                  </a:lnTo>
                  <a:lnTo>
                    <a:pt x="390" y="978"/>
                  </a:lnTo>
                  <a:lnTo>
                    <a:pt x="390" y="978"/>
                  </a:lnTo>
                  <a:lnTo>
                    <a:pt x="388" y="965"/>
                  </a:lnTo>
                  <a:lnTo>
                    <a:pt x="388" y="964"/>
                  </a:lnTo>
                  <a:lnTo>
                    <a:pt x="388" y="964"/>
                  </a:lnTo>
                  <a:lnTo>
                    <a:pt x="390" y="939"/>
                  </a:lnTo>
                  <a:lnTo>
                    <a:pt x="392" y="916"/>
                  </a:lnTo>
                  <a:lnTo>
                    <a:pt x="392" y="916"/>
                  </a:lnTo>
                  <a:lnTo>
                    <a:pt x="393" y="890"/>
                  </a:lnTo>
                  <a:lnTo>
                    <a:pt x="394" y="863"/>
                  </a:lnTo>
                  <a:lnTo>
                    <a:pt x="394" y="863"/>
                  </a:lnTo>
                  <a:lnTo>
                    <a:pt x="388" y="529"/>
                  </a:lnTo>
                  <a:lnTo>
                    <a:pt x="388" y="529"/>
                  </a:lnTo>
                  <a:lnTo>
                    <a:pt x="390" y="479"/>
                  </a:lnTo>
                  <a:lnTo>
                    <a:pt x="391" y="410"/>
                  </a:lnTo>
                  <a:lnTo>
                    <a:pt x="391" y="410"/>
                  </a:lnTo>
                  <a:lnTo>
                    <a:pt x="392" y="312"/>
                  </a:lnTo>
                  <a:lnTo>
                    <a:pt x="392" y="270"/>
                  </a:lnTo>
                  <a:lnTo>
                    <a:pt x="391" y="239"/>
                  </a:lnTo>
                  <a:lnTo>
                    <a:pt x="391" y="239"/>
                  </a:lnTo>
                  <a:lnTo>
                    <a:pt x="390" y="214"/>
                  </a:lnTo>
                  <a:lnTo>
                    <a:pt x="386" y="189"/>
                  </a:lnTo>
                  <a:lnTo>
                    <a:pt x="386" y="189"/>
                  </a:lnTo>
                  <a:lnTo>
                    <a:pt x="383" y="153"/>
                  </a:lnTo>
                  <a:lnTo>
                    <a:pt x="382" y="134"/>
                  </a:lnTo>
                  <a:lnTo>
                    <a:pt x="382" y="115"/>
                  </a:lnTo>
                  <a:lnTo>
                    <a:pt x="382" y="115"/>
                  </a:lnTo>
                  <a:lnTo>
                    <a:pt x="381" y="104"/>
                  </a:lnTo>
                  <a:lnTo>
                    <a:pt x="380" y="94"/>
                  </a:lnTo>
                  <a:lnTo>
                    <a:pt x="378" y="85"/>
                  </a:lnTo>
                  <a:lnTo>
                    <a:pt x="375" y="77"/>
                  </a:lnTo>
                  <a:lnTo>
                    <a:pt x="372" y="71"/>
                  </a:lnTo>
                  <a:lnTo>
                    <a:pt x="367" y="65"/>
                  </a:lnTo>
                  <a:lnTo>
                    <a:pt x="362" y="59"/>
                  </a:lnTo>
                  <a:lnTo>
                    <a:pt x="356" y="56"/>
                  </a:lnTo>
                  <a:lnTo>
                    <a:pt x="350" y="53"/>
                  </a:lnTo>
                  <a:lnTo>
                    <a:pt x="343" y="50"/>
                  </a:lnTo>
                  <a:lnTo>
                    <a:pt x="336" y="48"/>
                  </a:lnTo>
                  <a:lnTo>
                    <a:pt x="327" y="47"/>
                  </a:lnTo>
                  <a:lnTo>
                    <a:pt x="311" y="46"/>
                  </a:lnTo>
                  <a:lnTo>
                    <a:pt x="292" y="45"/>
                  </a:lnTo>
                  <a:lnTo>
                    <a:pt x="292" y="45"/>
                  </a:lnTo>
                  <a:lnTo>
                    <a:pt x="282" y="44"/>
                  </a:lnTo>
                  <a:lnTo>
                    <a:pt x="270" y="42"/>
                  </a:lnTo>
                  <a:lnTo>
                    <a:pt x="270" y="42"/>
                  </a:lnTo>
                  <a:lnTo>
                    <a:pt x="258" y="40"/>
                  </a:lnTo>
                  <a:lnTo>
                    <a:pt x="244" y="39"/>
                  </a:lnTo>
                  <a:lnTo>
                    <a:pt x="195" y="39"/>
                  </a:lnTo>
                  <a:lnTo>
                    <a:pt x="195" y="39"/>
                  </a:lnTo>
                  <a:lnTo>
                    <a:pt x="159" y="39"/>
                  </a:lnTo>
                  <a:lnTo>
                    <a:pt x="159" y="39"/>
                  </a:lnTo>
                  <a:lnTo>
                    <a:pt x="140" y="39"/>
                  </a:lnTo>
                  <a:lnTo>
                    <a:pt x="140" y="39"/>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sp>
          <p:nvSpPr>
            <p:cNvPr id="89" name="chenying0907 342"/>
            <p:cNvSpPr>
              <a:spLocks noEditPoints="1"/>
            </p:cNvSpPr>
            <p:nvPr/>
          </p:nvSpPr>
          <p:spPr bwMode="auto">
            <a:xfrm>
              <a:off x="6242051" y="2995613"/>
              <a:ext cx="368300" cy="307975"/>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grpFill/>
            <a:ln w="9525">
              <a:noFill/>
              <a:round/>
            </a:ln>
          </p:spPr>
          <p:txBody>
            <a:bodyPr vert="horz" wrap="square" lIns="121920" tIns="60960" rIns="121920" bIns="60960" numCol="1" anchor="t" anchorCtr="0" compatLnSpc="1"/>
            <a:lstStyle/>
            <a:p>
              <a:endParaRPr lang="zh-CN" altLang="en-US" dirty="0">
                <a:solidFill>
                  <a:schemeClr val="accent2"/>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2" presetClass="entr" presetSubtype="8" decel="10000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3000"/>
                            </p:stCondLst>
                            <p:childTnLst>
                              <p:par>
                                <p:cTn id="26" presetID="2" presetClass="entr" presetSubtype="8" decel="10000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4000"/>
                            </p:stCondLst>
                            <p:childTnLst>
                              <p:par>
                                <p:cTn id="35" presetID="2" presetClass="entr" presetSubtype="2" decel="100000" fill="hold" nodeType="afterEffect">
                                  <p:stCondLst>
                                    <p:cond delay="0"/>
                                  </p:stCondLst>
                                  <p:childTnLst>
                                    <p:set>
                                      <p:cBhvr>
                                        <p:cTn id="36" dur="1" fill="hold">
                                          <p:stCondLst>
                                            <p:cond delay="0"/>
                                          </p:stCondLst>
                                        </p:cTn>
                                        <p:tgtEl>
                                          <p:spTgt spid="90"/>
                                        </p:tgtEl>
                                        <p:attrNameLst>
                                          <p:attrName>style.visibility</p:attrName>
                                        </p:attrNameLst>
                                      </p:cBhvr>
                                      <p:to>
                                        <p:strVal val="visible"/>
                                      </p:to>
                                    </p:set>
                                    <p:anim calcmode="lin" valueType="num">
                                      <p:cBhvr additive="base">
                                        <p:cTn id="37" dur="500" fill="hold"/>
                                        <p:tgtEl>
                                          <p:spTgt spid="90"/>
                                        </p:tgtEl>
                                        <p:attrNameLst>
                                          <p:attrName>ppt_x</p:attrName>
                                        </p:attrNameLst>
                                      </p:cBhvr>
                                      <p:tavLst>
                                        <p:tav tm="0">
                                          <p:val>
                                            <p:strVal val="1+#ppt_w/2"/>
                                          </p:val>
                                        </p:tav>
                                        <p:tav tm="100000">
                                          <p:val>
                                            <p:strVal val="#ppt_x"/>
                                          </p:val>
                                        </p:tav>
                                      </p:tavLst>
                                    </p:anim>
                                    <p:anim calcmode="lin" valueType="num">
                                      <p:cBhvr additive="base">
                                        <p:cTn id="38" dur="500" fill="hold"/>
                                        <p:tgtEl>
                                          <p:spTgt spid="9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5000"/>
                            </p:stCondLst>
                            <p:childTnLst>
                              <p:par>
                                <p:cTn id="44" presetID="2" presetClass="entr" presetSubtype="2" decel="100000" fill="hold" nodeType="afterEffect">
                                  <p:stCondLst>
                                    <p:cond delay="0"/>
                                  </p:stCondLst>
                                  <p:childTnLst>
                                    <p:set>
                                      <p:cBhvr>
                                        <p:cTn id="45" dur="1" fill="hold">
                                          <p:stCondLst>
                                            <p:cond delay="0"/>
                                          </p:stCondLst>
                                        </p:cTn>
                                        <p:tgtEl>
                                          <p:spTgt spid="91"/>
                                        </p:tgtEl>
                                        <p:attrNameLst>
                                          <p:attrName>style.visibility</p:attrName>
                                        </p:attrNameLst>
                                      </p:cBhvr>
                                      <p:to>
                                        <p:strVal val="visible"/>
                                      </p:to>
                                    </p:set>
                                    <p:anim calcmode="lin" valueType="num">
                                      <p:cBhvr additive="base">
                                        <p:cTn id="46" dur="500" fill="hold"/>
                                        <p:tgtEl>
                                          <p:spTgt spid="91"/>
                                        </p:tgtEl>
                                        <p:attrNameLst>
                                          <p:attrName>ppt_x</p:attrName>
                                        </p:attrNameLst>
                                      </p:cBhvr>
                                      <p:tavLst>
                                        <p:tav tm="0">
                                          <p:val>
                                            <p:strVal val="1+#ppt_w/2"/>
                                          </p:val>
                                        </p:tav>
                                        <p:tav tm="100000">
                                          <p:val>
                                            <p:strVal val="#ppt_x"/>
                                          </p:val>
                                        </p:tav>
                                      </p:tavLst>
                                    </p:anim>
                                    <p:anim calcmode="lin" valueType="num">
                                      <p:cBhvr additive="base">
                                        <p:cTn id="47"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6"/>
          <p:cNvSpPr txBox="1">
            <a:spLocks noChangeArrowheads="1"/>
          </p:cNvSpPr>
          <p:nvPr/>
        </p:nvSpPr>
        <p:spPr bwMode="auto">
          <a:xfrm>
            <a:off x="819978" y="3861142"/>
            <a:ext cx="7677978" cy="47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4" tIns="25717" rIns="51434" bIns="2571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ts val="0"/>
              </a:spcBef>
              <a:buNone/>
              <a:defRPr/>
            </a:pPr>
            <a:r>
              <a:rPr lang="zh-CN" altLang="en-US" sz="1100" dirty="0">
                <a:solidFill>
                  <a:schemeClr val="accent2"/>
                </a:solidFill>
                <a:latin typeface="+mn-lt"/>
                <a:ea typeface="+mn-ea"/>
                <a:cs typeface="+mn-ea"/>
                <a:sym typeface="+mn-lt"/>
              </a:rPr>
              <a:t>After you've typed your content here, or by copying your text, select Paste in this box and choose to keep only the text. Your content is typed here, or by copying your text later.</a:t>
            </a:r>
            <a:endParaRPr lang="en-US" altLang="zh-CN" sz="1100" dirty="0">
              <a:solidFill>
                <a:schemeClr val="accent2"/>
              </a:solidFill>
              <a:latin typeface="+mn-lt"/>
              <a:ea typeface="+mn-ea"/>
              <a:cs typeface="+mn-ea"/>
              <a:sym typeface="+mn-lt"/>
            </a:endParaRPr>
          </a:p>
        </p:txBody>
      </p:sp>
      <p:sp>
        <p:nvSpPr>
          <p:cNvPr id="5" name="文本框 4"/>
          <p:cNvSpPr txBox="1"/>
          <p:nvPr/>
        </p:nvSpPr>
        <p:spPr>
          <a:xfrm>
            <a:off x="3638017" y="3220694"/>
            <a:ext cx="1783946" cy="328935"/>
          </a:xfrm>
          <a:prstGeom prst="rect">
            <a:avLst/>
          </a:prstGeom>
          <a:noFill/>
        </p:spPr>
        <p:txBody>
          <a:bodyPr wrap="square" lIns="51434" tIns="25717" rIns="51434" bIns="25717" rtlCol="0">
            <a:spAutoFit/>
          </a:bodyPr>
          <a:lstStyle/>
          <a:p>
            <a:r>
              <a:rPr lang="zh-CN" altLang="en-US" dirty="0">
                <a:solidFill>
                  <a:schemeClr val="accent2"/>
                </a:solidFill>
                <a:cs typeface="+mn-ea"/>
                <a:sym typeface="+mn-lt"/>
              </a:rPr>
              <a:t>Add your title</a:t>
            </a:r>
          </a:p>
        </p:txBody>
      </p:sp>
      <p:grpSp>
        <p:nvGrpSpPr>
          <p:cNvPr id="2" name="chenying0907 11"/>
          <p:cNvGrpSpPr/>
          <p:nvPr/>
        </p:nvGrpSpPr>
        <p:grpSpPr>
          <a:xfrm>
            <a:off x="1592061" y="1578429"/>
            <a:ext cx="1310874" cy="1182519"/>
            <a:chOff x="2122749" y="2104572"/>
            <a:chExt cx="1747832" cy="1576692"/>
          </a:xfrm>
        </p:grpSpPr>
        <p:sp>
          <p:nvSpPr>
            <p:cNvPr id="6" name="文本框 5"/>
            <p:cNvSpPr txBox="1"/>
            <p:nvPr/>
          </p:nvSpPr>
          <p:spPr>
            <a:xfrm>
              <a:off x="2128040" y="2719568"/>
              <a:ext cx="1742541" cy="420625"/>
            </a:xfrm>
            <a:prstGeom prst="rect">
              <a:avLst/>
            </a:prstGeom>
            <a:noFill/>
          </p:spPr>
          <p:txBody>
            <a:bodyPr wrap="square" lIns="68579" tIns="34289" rIns="68579" bIns="34289" rtlCol="0">
              <a:spAutoFit/>
            </a:bodyPr>
            <a:lstStyle/>
            <a:p>
              <a:r>
                <a:rPr lang="zh-CN" altLang="en-US" sz="1600" b="1" dirty="0">
                  <a:solidFill>
                    <a:schemeClr val="accent2"/>
                  </a:solidFill>
                  <a:cs typeface="+mn-ea"/>
                  <a:sym typeface="+mn-lt"/>
                </a:rPr>
                <a:t>Keywords</a:t>
              </a:r>
              <a:r>
                <a:rPr lang="en-US" altLang="zh-CN" sz="1600" b="1" dirty="0">
                  <a:solidFill>
                    <a:schemeClr val="accent2"/>
                  </a:solidFill>
                  <a:cs typeface="+mn-ea"/>
                  <a:sym typeface="+mn-lt"/>
                </a:rPr>
                <a:t>1</a:t>
              </a:r>
              <a:endParaRPr lang="zh-CN" altLang="en-US" sz="1600" b="1" dirty="0">
                <a:solidFill>
                  <a:schemeClr val="accent2"/>
                </a:solidFill>
                <a:cs typeface="+mn-ea"/>
                <a:sym typeface="+mn-lt"/>
              </a:endParaRPr>
            </a:p>
          </p:txBody>
        </p:sp>
        <p:sp>
          <p:nvSpPr>
            <p:cNvPr id="8" name="chenying0907 86"/>
            <p:cNvSpPr>
              <a:spLocks noEditPoints="1"/>
            </p:cNvSpPr>
            <p:nvPr/>
          </p:nvSpPr>
          <p:spPr bwMode="auto">
            <a:xfrm>
              <a:off x="2122749" y="2104572"/>
              <a:ext cx="1620486" cy="157669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accent2"/>
            </a:solid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12" name="chenying0907 12"/>
          <p:cNvGrpSpPr/>
          <p:nvPr/>
        </p:nvGrpSpPr>
        <p:grpSpPr>
          <a:xfrm>
            <a:off x="6167293" y="1578429"/>
            <a:ext cx="1306906" cy="1182519"/>
            <a:chOff x="8223059" y="2104572"/>
            <a:chExt cx="1742541" cy="1576692"/>
          </a:xfrm>
        </p:grpSpPr>
        <p:sp>
          <p:nvSpPr>
            <p:cNvPr id="7" name="文本框 6"/>
            <p:cNvSpPr txBox="1"/>
            <p:nvPr/>
          </p:nvSpPr>
          <p:spPr>
            <a:xfrm>
              <a:off x="8223059" y="2773908"/>
              <a:ext cx="1742541" cy="420625"/>
            </a:xfrm>
            <a:prstGeom prst="rect">
              <a:avLst/>
            </a:prstGeom>
            <a:noFill/>
          </p:spPr>
          <p:txBody>
            <a:bodyPr wrap="square" lIns="68579" tIns="34289" rIns="68579" bIns="34289" rtlCol="0">
              <a:spAutoFit/>
            </a:bodyPr>
            <a:lstStyle/>
            <a:p>
              <a:r>
                <a:rPr lang="zh-CN" altLang="en-US" sz="1600" b="1" dirty="0">
                  <a:solidFill>
                    <a:schemeClr val="accent2"/>
                  </a:solidFill>
                  <a:cs typeface="+mn-ea"/>
                  <a:sym typeface="+mn-lt"/>
                </a:rPr>
                <a:t>Keywords</a:t>
              </a:r>
              <a:r>
                <a:rPr lang="en-US" altLang="zh-CN" sz="1600" b="1" dirty="0">
                  <a:solidFill>
                    <a:schemeClr val="accent2"/>
                  </a:solidFill>
                  <a:cs typeface="+mn-ea"/>
                  <a:sym typeface="+mn-lt"/>
                </a:rPr>
                <a:t>2</a:t>
              </a:r>
              <a:endParaRPr lang="zh-CN" altLang="en-US" sz="1600" b="1" dirty="0">
                <a:solidFill>
                  <a:schemeClr val="accent2"/>
                </a:solidFill>
                <a:cs typeface="+mn-ea"/>
                <a:sym typeface="+mn-lt"/>
              </a:endParaRPr>
            </a:p>
          </p:txBody>
        </p:sp>
        <p:sp>
          <p:nvSpPr>
            <p:cNvPr id="9" name="chenying0907 86"/>
            <p:cNvSpPr>
              <a:spLocks noEditPoints="1"/>
            </p:cNvSpPr>
            <p:nvPr/>
          </p:nvSpPr>
          <p:spPr bwMode="auto">
            <a:xfrm>
              <a:off x="8223059" y="2104572"/>
              <a:ext cx="1620486" cy="1576692"/>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accent2"/>
            </a:solid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10" name="chenying0907 138"/>
          <p:cNvSpPr>
            <a:spLocks noEditPoints="1"/>
          </p:cNvSpPr>
          <p:nvPr/>
        </p:nvSpPr>
        <p:spPr bwMode="auto">
          <a:xfrm rot="5400000">
            <a:off x="4183131" y="2717936"/>
            <a:ext cx="492715" cy="325348"/>
          </a:xfrm>
          <a:custGeom>
            <a:avLst/>
            <a:gdLst/>
            <a:ahLst/>
            <a:cxnLst>
              <a:cxn ang="0">
                <a:pos x="306" y="75"/>
              </a:cxn>
              <a:cxn ang="0">
                <a:pos x="301" y="64"/>
              </a:cxn>
              <a:cxn ang="0">
                <a:pos x="301" y="63"/>
              </a:cxn>
              <a:cxn ang="0">
                <a:pos x="264" y="33"/>
              </a:cxn>
              <a:cxn ang="0">
                <a:pos x="245" y="9"/>
              </a:cxn>
              <a:cxn ang="0">
                <a:pos x="239" y="1"/>
              </a:cxn>
              <a:cxn ang="0">
                <a:pos x="239" y="7"/>
              </a:cxn>
              <a:cxn ang="0">
                <a:pos x="253" y="30"/>
              </a:cxn>
              <a:cxn ang="0">
                <a:pos x="261" y="38"/>
              </a:cxn>
              <a:cxn ang="0">
                <a:pos x="252" y="30"/>
              </a:cxn>
              <a:cxn ang="0">
                <a:pos x="224" y="7"/>
              </a:cxn>
              <a:cxn ang="0">
                <a:pos x="205" y="0"/>
              </a:cxn>
              <a:cxn ang="0">
                <a:pos x="198" y="1"/>
              </a:cxn>
              <a:cxn ang="0">
                <a:pos x="198" y="3"/>
              </a:cxn>
              <a:cxn ang="0">
                <a:pos x="222" y="27"/>
              </a:cxn>
              <a:cxn ang="0">
                <a:pos x="201" y="20"/>
              </a:cxn>
              <a:cxn ang="0">
                <a:pos x="197" y="23"/>
              </a:cxn>
              <a:cxn ang="0">
                <a:pos x="234" y="60"/>
              </a:cxn>
              <a:cxn ang="0">
                <a:pos x="278" y="92"/>
              </a:cxn>
              <a:cxn ang="0">
                <a:pos x="241" y="102"/>
              </a:cxn>
              <a:cxn ang="0">
                <a:pos x="161" y="103"/>
              </a:cxn>
              <a:cxn ang="0">
                <a:pos x="23" y="102"/>
              </a:cxn>
              <a:cxn ang="0">
                <a:pos x="1" y="104"/>
              </a:cxn>
              <a:cxn ang="0">
                <a:pos x="4" y="108"/>
              </a:cxn>
              <a:cxn ang="0">
                <a:pos x="77" y="111"/>
              </a:cxn>
              <a:cxn ang="0">
                <a:pos x="209" y="108"/>
              </a:cxn>
              <a:cxn ang="0">
                <a:pos x="256" y="121"/>
              </a:cxn>
              <a:cxn ang="0">
                <a:pos x="219" y="179"/>
              </a:cxn>
              <a:cxn ang="0">
                <a:pos x="205" y="197"/>
              </a:cxn>
              <a:cxn ang="0">
                <a:pos x="202" y="206"/>
              </a:cxn>
              <a:cxn ang="0">
                <a:pos x="213" y="206"/>
              </a:cxn>
              <a:cxn ang="0">
                <a:pos x="215" y="206"/>
              </a:cxn>
              <a:cxn ang="0">
                <a:pos x="223" y="206"/>
              </a:cxn>
              <a:cxn ang="0">
                <a:pos x="244" y="177"/>
              </a:cxn>
              <a:cxn ang="0">
                <a:pos x="263" y="143"/>
              </a:cxn>
              <a:cxn ang="0">
                <a:pos x="282" y="117"/>
              </a:cxn>
              <a:cxn ang="0">
                <a:pos x="282" y="115"/>
              </a:cxn>
              <a:cxn ang="0">
                <a:pos x="285" y="103"/>
              </a:cxn>
              <a:cxn ang="0">
                <a:pos x="293" y="102"/>
              </a:cxn>
              <a:cxn ang="0">
                <a:pos x="293" y="102"/>
              </a:cxn>
              <a:cxn ang="0">
                <a:pos x="301" y="102"/>
              </a:cxn>
              <a:cxn ang="0">
                <a:pos x="301" y="100"/>
              </a:cxn>
              <a:cxn ang="0">
                <a:pos x="297" y="85"/>
              </a:cxn>
              <a:cxn ang="0">
                <a:pos x="304" y="88"/>
              </a:cxn>
              <a:cxn ang="0">
                <a:pos x="315" y="85"/>
              </a:cxn>
              <a:cxn ang="0">
                <a:pos x="286" y="84"/>
              </a:cxn>
              <a:cxn ang="0">
                <a:pos x="284" y="86"/>
              </a:cxn>
              <a:cxn ang="0">
                <a:pos x="271" y="74"/>
              </a:cxn>
              <a:cxn ang="0">
                <a:pos x="286" y="84"/>
              </a:cxn>
              <a:cxn ang="0">
                <a:pos x="245" y="36"/>
              </a:cxn>
              <a:cxn ang="0">
                <a:pos x="216" y="9"/>
              </a:cxn>
              <a:cxn ang="0">
                <a:pos x="245" y="36"/>
              </a:cxn>
              <a:cxn ang="0">
                <a:pos x="274" y="60"/>
              </a:cxn>
              <a:cxn ang="0">
                <a:pos x="292" y="75"/>
              </a:cxn>
              <a:cxn ang="0">
                <a:pos x="252" y="51"/>
              </a:cxn>
              <a:cxn ang="0">
                <a:pos x="260" y="55"/>
              </a:cxn>
            </a:cxnLst>
            <a:rect l="0" t="0" r="r" b="b"/>
            <a:pathLst>
              <a:path w="315" h="208">
                <a:moveTo>
                  <a:pt x="314" y="84"/>
                </a:moveTo>
                <a:lnTo>
                  <a:pt x="314" y="84"/>
                </a:lnTo>
                <a:lnTo>
                  <a:pt x="306" y="75"/>
                </a:lnTo>
                <a:lnTo>
                  <a:pt x="297" y="66"/>
                </a:lnTo>
                <a:lnTo>
                  <a:pt x="297" y="66"/>
                </a:lnTo>
                <a:lnTo>
                  <a:pt x="301" y="64"/>
                </a:lnTo>
                <a:lnTo>
                  <a:pt x="303" y="64"/>
                </a:lnTo>
                <a:lnTo>
                  <a:pt x="301" y="63"/>
                </a:lnTo>
                <a:lnTo>
                  <a:pt x="301" y="63"/>
                </a:lnTo>
                <a:lnTo>
                  <a:pt x="290" y="58"/>
                </a:lnTo>
                <a:lnTo>
                  <a:pt x="281" y="49"/>
                </a:lnTo>
                <a:lnTo>
                  <a:pt x="264" y="33"/>
                </a:lnTo>
                <a:lnTo>
                  <a:pt x="264" y="33"/>
                </a:lnTo>
                <a:lnTo>
                  <a:pt x="250" y="18"/>
                </a:lnTo>
                <a:lnTo>
                  <a:pt x="245" y="9"/>
                </a:lnTo>
                <a:lnTo>
                  <a:pt x="241" y="1"/>
                </a:lnTo>
                <a:lnTo>
                  <a:pt x="241" y="1"/>
                </a:lnTo>
                <a:lnTo>
                  <a:pt x="239" y="1"/>
                </a:lnTo>
                <a:lnTo>
                  <a:pt x="238" y="1"/>
                </a:lnTo>
                <a:lnTo>
                  <a:pt x="238" y="1"/>
                </a:lnTo>
                <a:lnTo>
                  <a:pt x="239" y="7"/>
                </a:lnTo>
                <a:lnTo>
                  <a:pt x="241" y="12"/>
                </a:lnTo>
                <a:lnTo>
                  <a:pt x="246" y="20"/>
                </a:lnTo>
                <a:lnTo>
                  <a:pt x="253" y="30"/>
                </a:lnTo>
                <a:lnTo>
                  <a:pt x="260" y="37"/>
                </a:lnTo>
                <a:lnTo>
                  <a:pt x="260" y="37"/>
                </a:lnTo>
                <a:lnTo>
                  <a:pt x="261" y="38"/>
                </a:lnTo>
                <a:lnTo>
                  <a:pt x="261" y="38"/>
                </a:lnTo>
                <a:lnTo>
                  <a:pt x="252" y="30"/>
                </a:lnTo>
                <a:lnTo>
                  <a:pt x="252" y="30"/>
                </a:lnTo>
                <a:lnTo>
                  <a:pt x="242" y="20"/>
                </a:lnTo>
                <a:lnTo>
                  <a:pt x="231" y="11"/>
                </a:lnTo>
                <a:lnTo>
                  <a:pt x="224" y="7"/>
                </a:lnTo>
                <a:lnTo>
                  <a:pt x="219" y="3"/>
                </a:lnTo>
                <a:lnTo>
                  <a:pt x="212" y="1"/>
                </a:lnTo>
                <a:lnTo>
                  <a:pt x="205" y="0"/>
                </a:lnTo>
                <a:lnTo>
                  <a:pt x="205" y="0"/>
                </a:lnTo>
                <a:lnTo>
                  <a:pt x="200" y="0"/>
                </a:lnTo>
                <a:lnTo>
                  <a:pt x="198" y="1"/>
                </a:lnTo>
                <a:lnTo>
                  <a:pt x="197" y="1"/>
                </a:lnTo>
                <a:lnTo>
                  <a:pt x="198" y="3"/>
                </a:lnTo>
                <a:lnTo>
                  <a:pt x="198" y="3"/>
                </a:lnTo>
                <a:lnTo>
                  <a:pt x="209" y="15"/>
                </a:lnTo>
                <a:lnTo>
                  <a:pt x="222" y="27"/>
                </a:lnTo>
                <a:lnTo>
                  <a:pt x="222" y="27"/>
                </a:lnTo>
                <a:lnTo>
                  <a:pt x="208" y="20"/>
                </a:lnTo>
                <a:lnTo>
                  <a:pt x="208" y="20"/>
                </a:lnTo>
                <a:lnTo>
                  <a:pt x="201" y="20"/>
                </a:lnTo>
                <a:lnTo>
                  <a:pt x="197" y="22"/>
                </a:lnTo>
                <a:lnTo>
                  <a:pt x="195" y="22"/>
                </a:lnTo>
                <a:lnTo>
                  <a:pt x="197" y="23"/>
                </a:lnTo>
                <a:lnTo>
                  <a:pt x="197" y="23"/>
                </a:lnTo>
                <a:lnTo>
                  <a:pt x="215" y="42"/>
                </a:lnTo>
                <a:lnTo>
                  <a:pt x="234" y="60"/>
                </a:lnTo>
                <a:lnTo>
                  <a:pt x="256" y="77"/>
                </a:lnTo>
                <a:lnTo>
                  <a:pt x="278" y="92"/>
                </a:lnTo>
                <a:lnTo>
                  <a:pt x="278" y="92"/>
                </a:lnTo>
                <a:lnTo>
                  <a:pt x="271" y="100"/>
                </a:lnTo>
                <a:lnTo>
                  <a:pt x="271" y="100"/>
                </a:lnTo>
                <a:lnTo>
                  <a:pt x="241" y="102"/>
                </a:lnTo>
                <a:lnTo>
                  <a:pt x="206" y="103"/>
                </a:lnTo>
                <a:lnTo>
                  <a:pt x="161" y="103"/>
                </a:lnTo>
                <a:lnTo>
                  <a:pt x="161" y="103"/>
                </a:lnTo>
                <a:lnTo>
                  <a:pt x="83" y="102"/>
                </a:lnTo>
                <a:lnTo>
                  <a:pt x="43" y="102"/>
                </a:lnTo>
                <a:lnTo>
                  <a:pt x="23" y="102"/>
                </a:lnTo>
                <a:lnTo>
                  <a:pt x="4" y="104"/>
                </a:lnTo>
                <a:lnTo>
                  <a:pt x="4" y="104"/>
                </a:lnTo>
                <a:lnTo>
                  <a:pt x="1" y="104"/>
                </a:lnTo>
                <a:lnTo>
                  <a:pt x="0" y="106"/>
                </a:lnTo>
                <a:lnTo>
                  <a:pt x="1" y="107"/>
                </a:lnTo>
                <a:lnTo>
                  <a:pt x="4" y="108"/>
                </a:lnTo>
                <a:lnTo>
                  <a:pt x="4" y="108"/>
                </a:lnTo>
                <a:lnTo>
                  <a:pt x="40" y="111"/>
                </a:lnTo>
                <a:lnTo>
                  <a:pt x="77" y="111"/>
                </a:lnTo>
                <a:lnTo>
                  <a:pt x="151" y="110"/>
                </a:lnTo>
                <a:lnTo>
                  <a:pt x="151" y="110"/>
                </a:lnTo>
                <a:lnTo>
                  <a:pt x="209" y="108"/>
                </a:lnTo>
                <a:lnTo>
                  <a:pt x="267" y="104"/>
                </a:lnTo>
                <a:lnTo>
                  <a:pt x="267" y="104"/>
                </a:lnTo>
                <a:lnTo>
                  <a:pt x="256" y="121"/>
                </a:lnTo>
                <a:lnTo>
                  <a:pt x="245" y="139"/>
                </a:lnTo>
                <a:lnTo>
                  <a:pt x="245" y="139"/>
                </a:lnTo>
                <a:lnTo>
                  <a:pt x="219" y="179"/>
                </a:lnTo>
                <a:lnTo>
                  <a:pt x="219" y="179"/>
                </a:lnTo>
                <a:lnTo>
                  <a:pt x="209" y="191"/>
                </a:lnTo>
                <a:lnTo>
                  <a:pt x="205" y="197"/>
                </a:lnTo>
                <a:lnTo>
                  <a:pt x="202" y="205"/>
                </a:lnTo>
                <a:lnTo>
                  <a:pt x="202" y="205"/>
                </a:lnTo>
                <a:lnTo>
                  <a:pt x="202" y="206"/>
                </a:lnTo>
                <a:lnTo>
                  <a:pt x="204" y="208"/>
                </a:lnTo>
                <a:lnTo>
                  <a:pt x="208" y="208"/>
                </a:lnTo>
                <a:lnTo>
                  <a:pt x="213" y="206"/>
                </a:lnTo>
                <a:lnTo>
                  <a:pt x="213" y="206"/>
                </a:lnTo>
                <a:lnTo>
                  <a:pt x="215" y="206"/>
                </a:lnTo>
                <a:lnTo>
                  <a:pt x="215" y="206"/>
                </a:lnTo>
                <a:lnTo>
                  <a:pt x="216" y="206"/>
                </a:lnTo>
                <a:lnTo>
                  <a:pt x="219" y="206"/>
                </a:lnTo>
                <a:lnTo>
                  <a:pt x="223" y="206"/>
                </a:lnTo>
                <a:lnTo>
                  <a:pt x="223" y="206"/>
                </a:lnTo>
                <a:lnTo>
                  <a:pt x="234" y="192"/>
                </a:lnTo>
                <a:lnTo>
                  <a:pt x="244" y="177"/>
                </a:lnTo>
                <a:lnTo>
                  <a:pt x="260" y="147"/>
                </a:lnTo>
                <a:lnTo>
                  <a:pt x="260" y="147"/>
                </a:lnTo>
                <a:lnTo>
                  <a:pt x="263" y="143"/>
                </a:lnTo>
                <a:lnTo>
                  <a:pt x="263" y="143"/>
                </a:lnTo>
                <a:lnTo>
                  <a:pt x="272" y="131"/>
                </a:lnTo>
                <a:lnTo>
                  <a:pt x="282" y="117"/>
                </a:lnTo>
                <a:lnTo>
                  <a:pt x="282" y="117"/>
                </a:lnTo>
                <a:lnTo>
                  <a:pt x="282" y="117"/>
                </a:lnTo>
                <a:lnTo>
                  <a:pt x="282" y="115"/>
                </a:lnTo>
                <a:lnTo>
                  <a:pt x="277" y="114"/>
                </a:lnTo>
                <a:lnTo>
                  <a:pt x="277" y="114"/>
                </a:lnTo>
                <a:lnTo>
                  <a:pt x="285" y="103"/>
                </a:lnTo>
                <a:lnTo>
                  <a:pt x="285" y="103"/>
                </a:lnTo>
                <a:lnTo>
                  <a:pt x="293" y="102"/>
                </a:lnTo>
                <a:lnTo>
                  <a:pt x="293" y="102"/>
                </a:lnTo>
                <a:lnTo>
                  <a:pt x="293" y="102"/>
                </a:lnTo>
                <a:lnTo>
                  <a:pt x="293" y="102"/>
                </a:lnTo>
                <a:lnTo>
                  <a:pt x="293" y="102"/>
                </a:lnTo>
                <a:lnTo>
                  <a:pt x="293" y="102"/>
                </a:lnTo>
                <a:lnTo>
                  <a:pt x="299" y="102"/>
                </a:lnTo>
                <a:lnTo>
                  <a:pt x="301" y="102"/>
                </a:lnTo>
                <a:lnTo>
                  <a:pt x="301" y="100"/>
                </a:lnTo>
                <a:lnTo>
                  <a:pt x="301" y="100"/>
                </a:lnTo>
                <a:lnTo>
                  <a:pt x="301" y="100"/>
                </a:lnTo>
                <a:lnTo>
                  <a:pt x="292" y="93"/>
                </a:lnTo>
                <a:lnTo>
                  <a:pt x="292" y="93"/>
                </a:lnTo>
                <a:lnTo>
                  <a:pt x="297" y="85"/>
                </a:lnTo>
                <a:lnTo>
                  <a:pt x="297" y="85"/>
                </a:lnTo>
                <a:lnTo>
                  <a:pt x="304" y="88"/>
                </a:lnTo>
                <a:lnTo>
                  <a:pt x="304" y="88"/>
                </a:lnTo>
                <a:lnTo>
                  <a:pt x="311" y="88"/>
                </a:lnTo>
                <a:lnTo>
                  <a:pt x="314" y="86"/>
                </a:lnTo>
                <a:lnTo>
                  <a:pt x="315" y="85"/>
                </a:lnTo>
                <a:lnTo>
                  <a:pt x="314" y="84"/>
                </a:lnTo>
                <a:lnTo>
                  <a:pt x="314" y="84"/>
                </a:lnTo>
                <a:close/>
                <a:moveTo>
                  <a:pt x="286" y="84"/>
                </a:moveTo>
                <a:lnTo>
                  <a:pt x="286" y="84"/>
                </a:lnTo>
                <a:lnTo>
                  <a:pt x="284" y="86"/>
                </a:lnTo>
                <a:lnTo>
                  <a:pt x="284" y="86"/>
                </a:lnTo>
                <a:lnTo>
                  <a:pt x="256" y="66"/>
                </a:lnTo>
                <a:lnTo>
                  <a:pt x="256" y="66"/>
                </a:lnTo>
                <a:lnTo>
                  <a:pt x="271" y="74"/>
                </a:lnTo>
                <a:lnTo>
                  <a:pt x="288" y="82"/>
                </a:lnTo>
                <a:lnTo>
                  <a:pt x="288" y="82"/>
                </a:lnTo>
                <a:lnTo>
                  <a:pt x="286" y="84"/>
                </a:lnTo>
                <a:lnTo>
                  <a:pt x="286" y="84"/>
                </a:lnTo>
                <a:close/>
                <a:moveTo>
                  <a:pt x="245" y="36"/>
                </a:moveTo>
                <a:lnTo>
                  <a:pt x="245" y="36"/>
                </a:lnTo>
                <a:lnTo>
                  <a:pt x="230" y="23"/>
                </a:lnTo>
                <a:lnTo>
                  <a:pt x="216" y="9"/>
                </a:lnTo>
                <a:lnTo>
                  <a:pt x="216" y="9"/>
                </a:lnTo>
                <a:lnTo>
                  <a:pt x="224" y="15"/>
                </a:lnTo>
                <a:lnTo>
                  <a:pt x="231" y="22"/>
                </a:lnTo>
                <a:lnTo>
                  <a:pt x="245" y="36"/>
                </a:lnTo>
                <a:lnTo>
                  <a:pt x="245" y="36"/>
                </a:lnTo>
                <a:close/>
                <a:moveTo>
                  <a:pt x="274" y="60"/>
                </a:moveTo>
                <a:lnTo>
                  <a:pt x="274" y="60"/>
                </a:lnTo>
                <a:lnTo>
                  <a:pt x="282" y="67"/>
                </a:lnTo>
                <a:lnTo>
                  <a:pt x="292" y="75"/>
                </a:lnTo>
                <a:lnTo>
                  <a:pt x="292" y="75"/>
                </a:lnTo>
                <a:lnTo>
                  <a:pt x="271" y="64"/>
                </a:lnTo>
                <a:lnTo>
                  <a:pt x="252" y="51"/>
                </a:lnTo>
                <a:lnTo>
                  <a:pt x="252" y="51"/>
                </a:lnTo>
                <a:lnTo>
                  <a:pt x="248" y="48"/>
                </a:lnTo>
                <a:lnTo>
                  <a:pt x="248" y="48"/>
                </a:lnTo>
                <a:lnTo>
                  <a:pt x="260" y="55"/>
                </a:lnTo>
                <a:lnTo>
                  <a:pt x="274" y="60"/>
                </a:lnTo>
                <a:lnTo>
                  <a:pt x="274" y="60"/>
                </a:lnTo>
                <a:close/>
              </a:path>
            </a:pathLst>
          </a:custGeom>
          <a:solidFill>
            <a:schemeClr val="accent1"/>
          </a:solidFill>
          <a:ln w="9525">
            <a:noFill/>
            <a:round/>
          </a:ln>
        </p:spPr>
        <p:txBody>
          <a:bodyPr vert="horz" wrap="square" lIns="68580" tIns="34290" rIns="68580" bIns="34290" numCol="1" anchor="t" anchorCtr="0" compatLnSpc="1"/>
          <a:lstStyle/>
          <a:p>
            <a:endParaRPr lang="zh-CN" altLang="en-US">
              <a:solidFill>
                <a:schemeClr val="accent2"/>
              </a:solidFill>
              <a:cs typeface="+mn-ea"/>
              <a:sym typeface="+mn-lt"/>
            </a:endParaRPr>
          </a:p>
        </p:txBody>
      </p:sp>
      <p:grpSp>
        <p:nvGrpSpPr>
          <p:cNvPr id="13" name="chenying0907 13"/>
          <p:cNvGrpSpPr/>
          <p:nvPr/>
        </p:nvGrpSpPr>
        <p:grpSpPr>
          <a:xfrm>
            <a:off x="3351766" y="1789594"/>
            <a:ext cx="2182034" cy="703882"/>
            <a:chOff x="4469022" y="2386125"/>
            <a:chExt cx="2909378" cy="938509"/>
          </a:xfrm>
        </p:grpSpPr>
        <p:sp>
          <p:nvSpPr>
            <p:cNvPr id="3" name="文本框 2"/>
            <p:cNvSpPr txBox="1"/>
            <p:nvPr/>
          </p:nvSpPr>
          <p:spPr>
            <a:xfrm>
              <a:off x="4667267" y="2583108"/>
              <a:ext cx="2477433" cy="584773"/>
            </a:xfrm>
            <a:prstGeom prst="rect">
              <a:avLst/>
            </a:prstGeom>
            <a:noFill/>
          </p:spPr>
          <p:txBody>
            <a:bodyPr wrap="square" lIns="68579" tIns="34289" rIns="68579" bIns="34289" rtlCol="0">
              <a:spAutoFit/>
            </a:bodyPr>
            <a:lstStyle/>
            <a:p>
              <a:r>
                <a:rPr lang="en-US" altLang="zh-CN" sz="2400" b="1" dirty="0">
                  <a:solidFill>
                    <a:schemeClr val="accent2"/>
                  </a:solidFill>
                  <a:cs typeface="+mn-ea"/>
                  <a:sym typeface="+mn-lt"/>
                </a:rPr>
                <a:t>CONTRAST</a:t>
              </a:r>
              <a:endParaRPr lang="zh-CN" altLang="en-US" sz="2400" b="1" dirty="0">
                <a:solidFill>
                  <a:schemeClr val="accent2"/>
                </a:solidFill>
                <a:cs typeface="+mn-ea"/>
                <a:sym typeface="+mn-lt"/>
              </a:endParaRPr>
            </a:p>
          </p:txBody>
        </p:sp>
        <p:sp>
          <p:nvSpPr>
            <p:cNvPr id="11" name="chenying0907 16"/>
            <p:cNvSpPr/>
            <p:nvPr/>
          </p:nvSpPr>
          <p:spPr bwMode="auto">
            <a:xfrm>
              <a:off x="4469022" y="2386125"/>
              <a:ext cx="2909378" cy="938509"/>
            </a:xfrm>
            <a:custGeom>
              <a:avLst/>
              <a:gdLst/>
              <a:ahLst/>
              <a:cxnLst>
                <a:cxn ang="0">
                  <a:pos x="408" y="5"/>
                </a:cxn>
                <a:cxn ang="0">
                  <a:pos x="408" y="0"/>
                </a:cxn>
                <a:cxn ang="0">
                  <a:pos x="407" y="5"/>
                </a:cxn>
                <a:cxn ang="0">
                  <a:pos x="357" y="4"/>
                </a:cxn>
                <a:cxn ang="0">
                  <a:pos x="210" y="12"/>
                </a:cxn>
                <a:cxn ang="0">
                  <a:pos x="159" y="15"/>
                </a:cxn>
                <a:cxn ang="0">
                  <a:pos x="107" y="19"/>
                </a:cxn>
                <a:cxn ang="0">
                  <a:pos x="57" y="25"/>
                </a:cxn>
                <a:cxn ang="0">
                  <a:pos x="22" y="30"/>
                </a:cxn>
                <a:cxn ang="0">
                  <a:pos x="0" y="27"/>
                </a:cxn>
                <a:cxn ang="0">
                  <a:pos x="6" y="31"/>
                </a:cxn>
                <a:cxn ang="0">
                  <a:pos x="15" y="33"/>
                </a:cxn>
                <a:cxn ang="0">
                  <a:pos x="39" y="30"/>
                </a:cxn>
                <a:cxn ang="0">
                  <a:pos x="90" y="25"/>
                </a:cxn>
                <a:cxn ang="0">
                  <a:pos x="129" y="20"/>
                </a:cxn>
                <a:cxn ang="0">
                  <a:pos x="170" y="20"/>
                </a:cxn>
                <a:cxn ang="0">
                  <a:pos x="250" y="14"/>
                </a:cxn>
                <a:cxn ang="0">
                  <a:pos x="381" y="9"/>
                </a:cxn>
                <a:cxn ang="0">
                  <a:pos x="406" y="41"/>
                </a:cxn>
                <a:cxn ang="0">
                  <a:pos x="407" y="103"/>
                </a:cxn>
                <a:cxn ang="0">
                  <a:pos x="406" y="175"/>
                </a:cxn>
                <a:cxn ang="0">
                  <a:pos x="361" y="176"/>
                </a:cxn>
                <a:cxn ang="0">
                  <a:pos x="316" y="181"/>
                </a:cxn>
                <a:cxn ang="0">
                  <a:pos x="233" y="183"/>
                </a:cxn>
                <a:cxn ang="0">
                  <a:pos x="180" y="181"/>
                </a:cxn>
                <a:cxn ang="0">
                  <a:pos x="103" y="186"/>
                </a:cxn>
                <a:cxn ang="0">
                  <a:pos x="42" y="186"/>
                </a:cxn>
                <a:cxn ang="0">
                  <a:pos x="15" y="186"/>
                </a:cxn>
                <a:cxn ang="0">
                  <a:pos x="15" y="177"/>
                </a:cxn>
                <a:cxn ang="0">
                  <a:pos x="13" y="150"/>
                </a:cxn>
                <a:cxn ang="0">
                  <a:pos x="12" y="62"/>
                </a:cxn>
                <a:cxn ang="0">
                  <a:pos x="12" y="40"/>
                </a:cxn>
                <a:cxn ang="0">
                  <a:pos x="8" y="33"/>
                </a:cxn>
                <a:cxn ang="0">
                  <a:pos x="8" y="44"/>
                </a:cxn>
                <a:cxn ang="0">
                  <a:pos x="8" y="74"/>
                </a:cxn>
                <a:cxn ang="0">
                  <a:pos x="8" y="150"/>
                </a:cxn>
                <a:cxn ang="0">
                  <a:pos x="11" y="187"/>
                </a:cxn>
                <a:cxn ang="0">
                  <a:pos x="2" y="190"/>
                </a:cxn>
                <a:cxn ang="0">
                  <a:pos x="11" y="188"/>
                </a:cxn>
                <a:cxn ang="0">
                  <a:pos x="11" y="190"/>
                </a:cxn>
                <a:cxn ang="0">
                  <a:pos x="13" y="188"/>
                </a:cxn>
                <a:cxn ang="0">
                  <a:pos x="56" y="190"/>
                </a:cxn>
                <a:cxn ang="0">
                  <a:pos x="106" y="188"/>
                </a:cxn>
                <a:cxn ang="0">
                  <a:pos x="187" y="187"/>
                </a:cxn>
                <a:cxn ang="0">
                  <a:pos x="238" y="188"/>
                </a:cxn>
                <a:cxn ang="0">
                  <a:pos x="313" y="186"/>
                </a:cxn>
                <a:cxn ang="0">
                  <a:pos x="363" y="181"/>
                </a:cxn>
                <a:cxn ang="0">
                  <a:pos x="406" y="180"/>
                </a:cxn>
                <a:cxn ang="0">
                  <a:pos x="406" y="192"/>
                </a:cxn>
                <a:cxn ang="0">
                  <a:pos x="408" y="190"/>
                </a:cxn>
                <a:cxn ang="0">
                  <a:pos x="408" y="180"/>
                </a:cxn>
                <a:cxn ang="0">
                  <a:pos x="412" y="179"/>
                </a:cxn>
                <a:cxn ang="0">
                  <a:pos x="414" y="175"/>
                </a:cxn>
                <a:cxn ang="0">
                  <a:pos x="412" y="173"/>
                </a:cxn>
                <a:cxn ang="0">
                  <a:pos x="408" y="175"/>
                </a:cxn>
                <a:cxn ang="0">
                  <a:pos x="408" y="75"/>
                </a:cxn>
                <a:cxn ang="0">
                  <a:pos x="408" y="11"/>
                </a:cxn>
                <a:cxn ang="0">
                  <a:pos x="417" y="11"/>
                </a:cxn>
                <a:cxn ang="0">
                  <a:pos x="421" y="7"/>
                </a:cxn>
              </a:cxnLst>
              <a:rect l="0" t="0" r="r" b="b"/>
              <a:pathLst>
                <a:path w="421" h="192">
                  <a:moveTo>
                    <a:pt x="419" y="7"/>
                  </a:moveTo>
                  <a:lnTo>
                    <a:pt x="419" y="7"/>
                  </a:lnTo>
                  <a:lnTo>
                    <a:pt x="408" y="5"/>
                  </a:lnTo>
                  <a:lnTo>
                    <a:pt x="408" y="5"/>
                  </a:lnTo>
                  <a:lnTo>
                    <a:pt x="408" y="0"/>
                  </a:lnTo>
                  <a:lnTo>
                    <a:pt x="408" y="0"/>
                  </a:lnTo>
                  <a:lnTo>
                    <a:pt x="407" y="1"/>
                  </a:lnTo>
                  <a:lnTo>
                    <a:pt x="407" y="1"/>
                  </a:lnTo>
                  <a:lnTo>
                    <a:pt x="407" y="5"/>
                  </a:lnTo>
                  <a:lnTo>
                    <a:pt x="407" y="5"/>
                  </a:lnTo>
                  <a:lnTo>
                    <a:pt x="382" y="4"/>
                  </a:lnTo>
                  <a:lnTo>
                    <a:pt x="357" y="4"/>
                  </a:lnTo>
                  <a:lnTo>
                    <a:pt x="309" y="5"/>
                  </a:lnTo>
                  <a:lnTo>
                    <a:pt x="260" y="8"/>
                  </a:lnTo>
                  <a:lnTo>
                    <a:pt x="210" y="12"/>
                  </a:lnTo>
                  <a:lnTo>
                    <a:pt x="210" y="12"/>
                  </a:lnTo>
                  <a:lnTo>
                    <a:pt x="185" y="15"/>
                  </a:lnTo>
                  <a:lnTo>
                    <a:pt x="159" y="15"/>
                  </a:lnTo>
                  <a:lnTo>
                    <a:pt x="133" y="16"/>
                  </a:lnTo>
                  <a:lnTo>
                    <a:pt x="107" y="19"/>
                  </a:lnTo>
                  <a:lnTo>
                    <a:pt x="107" y="19"/>
                  </a:lnTo>
                  <a:lnTo>
                    <a:pt x="82" y="22"/>
                  </a:lnTo>
                  <a:lnTo>
                    <a:pt x="57" y="25"/>
                  </a:lnTo>
                  <a:lnTo>
                    <a:pt x="57" y="25"/>
                  </a:lnTo>
                  <a:lnTo>
                    <a:pt x="30" y="29"/>
                  </a:lnTo>
                  <a:lnTo>
                    <a:pt x="30" y="29"/>
                  </a:lnTo>
                  <a:lnTo>
                    <a:pt x="22" y="30"/>
                  </a:lnTo>
                  <a:lnTo>
                    <a:pt x="15" y="30"/>
                  </a:lnTo>
                  <a:lnTo>
                    <a:pt x="0" y="27"/>
                  </a:lnTo>
                  <a:lnTo>
                    <a:pt x="0" y="27"/>
                  </a:lnTo>
                  <a:lnTo>
                    <a:pt x="0" y="27"/>
                  </a:lnTo>
                  <a:lnTo>
                    <a:pt x="0" y="27"/>
                  </a:lnTo>
                  <a:lnTo>
                    <a:pt x="6" y="31"/>
                  </a:lnTo>
                  <a:lnTo>
                    <a:pt x="11" y="33"/>
                  </a:lnTo>
                  <a:lnTo>
                    <a:pt x="15" y="33"/>
                  </a:lnTo>
                  <a:lnTo>
                    <a:pt x="15" y="33"/>
                  </a:lnTo>
                  <a:lnTo>
                    <a:pt x="27" y="31"/>
                  </a:lnTo>
                  <a:lnTo>
                    <a:pt x="39" y="30"/>
                  </a:lnTo>
                  <a:lnTo>
                    <a:pt x="39" y="30"/>
                  </a:lnTo>
                  <a:lnTo>
                    <a:pt x="66" y="26"/>
                  </a:lnTo>
                  <a:lnTo>
                    <a:pt x="90" y="25"/>
                  </a:lnTo>
                  <a:lnTo>
                    <a:pt x="90" y="25"/>
                  </a:lnTo>
                  <a:lnTo>
                    <a:pt x="104" y="23"/>
                  </a:lnTo>
                  <a:lnTo>
                    <a:pt x="117" y="22"/>
                  </a:lnTo>
                  <a:lnTo>
                    <a:pt x="129" y="20"/>
                  </a:lnTo>
                  <a:lnTo>
                    <a:pt x="143" y="19"/>
                  </a:lnTo>
                  <a:lnTo>
                    <a:pt x="143" y="19"/>
                  </a:lnTo>
                  <a:lnTo>
                    <a:pt x="170" y="20"/>
                  </a:lnTo>
                  <a:lnTo>
                    <a:pt x="198" y="19"/>
                  </a:lnTo>
                  <a:lnTo>
                    <a:pt x="198" y="19"/>
                  </a:lnTo>
                  <a:lnTo>
                    <a:pt x="250" y="14"/>
                  </a:lnTo>
                  <a:lnTo>
                    <a:pt x="302" y="9"/>
                  </a:lnTo>
                  <a:lnTo>
                    <a:pt x="355" y="8"/>
                  </a:lnTo>
                  <a:lnTo>
                    <a:pt x="381" y="9"/>
                  </a:lnTo>
                  <a:lnTo>
                    <a:pt x="407" y="11"/>
                  </a:lnTo>
                  <a:lnTo>
                    <a:pt x="407" y="11"/>
                  </a:lnTo>
                  <a:lnTo>
                    <a:pt x="406" y="41"/>
                  </a:lnTo>
                  <a:lnTo>
                    <a:pt x="406" y="73"/>
                  </a:lnTo>
                  <a:lnTo>
                    <a:pt x="406" y="73"/>
                  </a:lnTo>
                  <a:lnTo>
                    <a:pt x="407" y="103"/>
                  </a:lnTo>
                  <a:lnTo>
                    <a:pt x="407" y="133"/>
                  </a:lnTo>
                  <a:lnTo>
                    <a:pt x="407" y="133"/>
                  </a:lnTo>
                  <a:lnTo>
                    <a:pt x="406" y="175"/>
                  </a:lnTo>
                  <a:lnTo>
                    <a:pt x="406" y="175"/>
                  </a:lnTo>
                  <a:lnTo>
                    <a:pt x="361" y="176"/>
                  </a:lnTo>
                  <a:lnTo>
                    <a:pt x="361" y="176"/>
                  </a:lnTo>
                  <a:lnTo>
                    <a:pt x="338" y="179"/>
                  </a:lnTo>
                  <a:lnTo>
                    <a:pt x="316" y="181"/>
                  </a:lnTo>
                  <a:lnTo>
                    <a:pt x="316" y="181"/>
                  </a:lnTo>
                  <a:lnTo>
                    <a:pt x="289" y="183"/>
                  </a:lnTo>
                  <a:lnTo>
                    <a:pt x="261" y="183"/>
                  </a:lnTo>
                  <a:lnTo>
                    <a:pt x="233" y="183"/>
                  </a:lnTo>
                  <a:lnTo>
                    <a:pt x="206" y="181"/>
                  </a:lnTo>
                  <a:lnTo>
                    <a:pt x="206" y="181"/>
                  </a:lnTo>
                  <a:lnTo>
                    <a:pt x="180" y="181"/>
                  </a:lnTo>
                  <a:lnTo>
                    <a:pt x="155" y="181"/>
                  </a:lnTo>
                  <a:lnTo>
                    <a:pt x="103" y="186"/>
                  </a:lnTo>
                  <a:lnTo>
                    <a:pt x="103" y="186"/>
                  </a:lnTo>
                  <a:lnTo>
                    <a:pt x="72" y="186"/>
                  </a:lnTo>
                  <a:lnTo>
                    <a:pt x="42" y="186"/>
                  </a:lnTo>
                  <a:lnTo>
                    <a:pt x="42" y="186"/>
                  </a:lnTo>
                  <a:lnTo>
                    <a:pt x="28" y="186"/>
                  </a:lnTo>
                  <a:lnTo>
                    <a:pt x="15" y="186"/>
                  </a:lnTo>
                  <a:lnTo>
                    <a:pt x="15" y="186"/>
                  </a:lnTo>
                  <a:lnTo>
                    <a:pt x="15" y="186"/>
                  </a:lnTo>
                  <a:lnTo>
                    <a:pt x="15" y="186"/>
                  </a:lnTo>
                  <a:lnTo>
                    <a:pt x="15" y="177"/>
                  </a:lnTo>
                  <a:lnTo>
                    <a:pt x="15" y="168"/>
                  </a:lnTo>
                  <a:lnTo>
                    <a:pt x="13" y="150"/>
                  </a:lnTo>
                  <a:lnTo>
                    <a:pt x="13" y="150"/>
                  </a:lnTo>
                  <a:lnTo>
                    <a:pt x="13" y="103"/>
                  </a:lnTo>
                  <a:lnTo>
                    <a:pt x="13" y="103"/>
                  </a:lnTo>
                  <a:lnTo>
                    <a:pt x="12" y="62"/>
                  </a:lnTo>
                  <a:lnTo>
                    <a:pt x="12" y="62"/>
                  </a:lnTo>
                  <a:lnTo>
                    <a:pt x="12" y="47"/>
                  </a:lnTo>
                  <a:lnTo>
                    <a:pt x="12" y="40"/>
                  </a:lnTo>
                  <a:lnTo>
                    <a:pt x="9" y="33"/>
                  </a:lnTo>
                  <a:lnTo>
                    <a:pt x="9" y="33"/>
                  </a:lnTo>
                  <a:lnTo>
                    <a:pt x="8" y="33"/>
                  </a:lnTo>
                  <a:lnTo>
                    <a:pt x="8" y="34"/>
                  </a:lnTo>
                  <a:lnTo>
                    <a:pt x="8" y="34"/>
                  </a:lnTo>
                  <a:lnTo>
                    <a:pt x="8" y="44"/>
                  </a:lnTo>
                  <a:lnTo>
                    <a:pt x="8" y="53"/>
                  </a:lnTo>
                  <a:lnTo>
                    <a:pt x="8" y="74"/>
                  </a:lnTo>
                  <a:lnTo>
                    <a:pt x="8" y="74"/>
                  </a:lnTo>
                  <a:lnTo>
                    <a:pt x="8" y="113"/>
                  </a:lnTo>
                  <a:lnTo>
                    <a:pt x="8" y="113"/>
                  </a:lnTo>
                  <a:lnTo>
                    <a:pt x="8" y="150"/>
                  </a:lnTo>
                  <a:lnTo>
                    <a:pt x="8" y="169"/>
                  </a:lnTo>
                  <a:lnTo>
                    <a:pt x="11" y="187"/>
                  </a:lnTo>
                  <a:lnTo>
                    <a:pt x="11" y="187"/>
                  </a:lnTo>
                  <a:lnTo>
                    <a:pt x="2" y="190"/>
                  </a:lnTo>
                  <a:lnTo>
                    <a:pt x="2" y="190"/>
                  </a:lnTo>
                  <a:lnTo>
                    <a:pt x="2" y="190"/>
                  </a:lnTo>
                  <a:lnTo>
                    <a:pt x="2" y="190"/>
                  </a:lnTo>
                  <a:lnTo>
                    <a:pt x="11" y="188"/>
                  </a:lnTo>
                  <a:lnTo>
                    <a:pt x="11" y="188"/>
                  </a:lnTo>
                  <a:lnTo>
                    <a:pt x="11" y="190"/>
                  </a:lnTo>
                  <a:lnTo>
                    <a:pt x="11" y="190"/>
                  </a:lnTo>
                  <a:lnTo>
                    <a:pt x="11" y="190"/>
                  </a:lnTo>
                  <a:lnTo>
                    <a:pt x="12" y="190"/>
                  </a:lnTo>
                  <a:lnTo>
                    <a:pt x="13" y="188"/>
                  </a:lnTo>
                  <a:lnTo>
                    <a:pt x="13" y="188"/>
                  </a:lnTo>
                  <a:lnTo>
                    <a:pt x="30" y="190"/>
                  </a:lnTo>
                  <a:lnTo>
                    <a:pt x="30" y="190"/>
                  </a:lnTo>
                  <a:lnTo>
                    <a:pt x="56" y="190"/>
                  </a:lnTo>
                  <a:lnTo>
                    <a:pt x="56" y="190"/>
                  </a:lnTo>
                  <a:lnTo>
                    <a:pt x="81" y="190"/>
                  </a:lnTo>
                  <a:lnTo>
                    <a:pt x="106" y="188"/>
                  </a:lnTo>
                  <a:lnTo>
                    <a:pt x="106" y="188"/>
                  </a:lnTo>
                  <a:lnTo>
                    <a:pt x="159" y="187"/>
                  </a:lnTo>
                  <a:lnTo>
                    <a:pt x="187" y="187"/>
                  </a:lnTo>
                  <a:lnTo>
                    <a:pt x="213" y="187"/>
                  </a:lnTo>
                  <a:lnTo>
                    <a:pt x="213" y="187"/>
                  </a:lnTo>
                  <a:lnTo>
                    <a:pt x="238" y="188"/>
                  </a:lnTo>
                  <a:lnTo>
                    <a:pt x="264" y="188"/>
                  </a:lnTo>
                  <a:lnTo>
                    <a:pt x="313" y="186"/>
                  </a:lnTo>
                  <a:lnTo>
                    <a:pt x="313" y="186"/>
                  </a:lnTo>
                  <a:lnTo>
                    <a:pt x="338" y="184"/>
                  </a:lnTo>
                  <a:lnTo>
                    <a:pt x="363" y="181"/>
                  </a:lnTo>
                  <a:lnTo>
                    <a:pt x="363" y="181"/>
                  </a:lnTo>
                  <a:lnTo>
                    <a:pt x="374" y="180"/>
                  </a:lnTo>
                  <a:lnTo>
                    <a:pt x="383" y="180"/>
                  </a:lnTo>
                  <a:lnTo>
                    <a:pt x="406" y="180"/>
                  </a:lnTo>
                  <a:lnTo>
                    <a:pt x="406" y="180"/>
                  </a:lnTo>
                  <a:lnTo>
                    <a:pt x="406" y="192"/>
                  </a:lnTo>
                  <a:lnTo>
                    <a:pt x="406" y="192"/>
                  </a:lnTo>
                  <a:lnTo>
                    <a:pt x="406" y="192"/>
                  </a:lnTo>
                  <a:lnTo>
                    <a:pt x="407" y="192"/>
                  </a:lnTo>
                  <a:lnTo>
                    <a:pt x="408" y="190"/>
                  </a:lnTo>
                  <a:lnTo>
                    <a:pt x="408" y="190"/>
                  </a:lnTo>
                  <a:lnTo>
                    <a:pt x="408" y="180"/>
                  </a:lnTo>
                  <a:lnTo>
                    <a:pt x="408" y="180"/>
                  </a:lnTo>
                  <a:lnTo>
                    <a:pt x="410" y="180"/>
                  </a:lnTo>
                  <a:lnTo>
                    <a:pt x="410" y="180"/>
                  </a:lnTo>
                  <a:lnTo>
                    <a:pt x="412" y="179"/>
                  </a:lnTo>
                  <a:lnTo>
                    <a:pt x="414" y="176"/>
                  </a:lnTo>
                  <a:lnTo>
                    <a:pt x="414" y="176"/>
                  </a:lnTo>
                  <a:lnTo>
                    <a:pt x="414" y="175"/>
                  </a:lnTo>
                  <a:lnTo>
                    <a:pt x="414" y="175"/>
                  </a:lnTo>
                  <a:lnTo>
                    <a:pt x="412" y="173"/>
                  </a:lnTo>
                  <a:lnTo>
                    <a:pt x="412" y="173"/>
                  </a:lnTo>
                  <a:lnTo>
                    <a:pt x="410" y="175"/>
                  </a:lnTo>
                  <a:lnTo>
                    <a:pt x="410" y="175"/>
                  </a:lnTo>
                  <a:lnTo>
                    <a:pt x="408" y="175"/>
                  </a:lnTo>
                  <a:lnTo>
                    <a:pt x="408" y="175"/>
                  </a:lnTo>
                  <a:lnTo>
                    <a:pt x="410" y="125"/>
                  </a:lnTo>
                  <a:lnTo>
                    <a:pt x="408" y="75"/>
                  </a:lnTo>
                  <a:lnTo>
                    <a:pt x="408" y="75"/>
                  </a:lnTo>
                  <a:lnTo>
                    <a:pt x="408" y="42"/>
                  </a:lnTo>
                  <a:lnTo>
                    <a:pt x="408" y="11"/>
                  </a:lnTo>
                  <a:lnTo>
                    <a:pt x="408" y="11"/>
                  </a:lnTo>
                  <a:lnTo>
                    <a:pt x="417" y="11"/>
                  </a:lnTo>
                  <a:lnTo>
                    <a:pt x="417" y="11"/>
                  </a:lnTo>
                  <a:lnTo>
                    <a:pt x="418" y="11"/>
                  </a:lnTo>
                  <a:lnTo>
                    <a:pt x="419" y="9"/>
                  </a:lnTo>
                  <a:lnTo>
                    <a:pt x="421" y="7"/>
                  </a:lnTo>
                  <a:lnTo>
                    <a:pt x="419" y="7"/>
                  </a:lnTo>
                  <a:lnTo>
                    <a:pt x="419" y="7"/>
                  </a:ln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3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96"/>
          <p:cNvGrpSpPr/>
          <p:nvPr>
            <p:custDataLst>
              <p:tags r:id="rId1"/>
            </p:custDataLst>
          </p:nvPr>
        </p:nvGrpSpPr>
        <p:grpSpPr>
          <a:xfrm>
            <a:off x="3815228" y="1563638"/>
            <a:ext cx="570267" cy="405236"/>
            <a:chOff x="3124201" y="3046414"/>
            <a:chExt cx="1047750" cy="744538"/>
          </a:xfrm>
          <a:solidFill>
            <a:schemeClr val="accent2"/>
          </a:solidFill>
        </p:grpSpPr>
        <p:sp>
          <p:nvSpPr>
            <p:cNvPr id="98" name="chenying0907 242"/>
            <p:cNvSpPr>
              <a:spLocks noEditPoints="1"/>
            </p:cNvSpPr>
            <p:nvPr/>
          </p:nvSpPr>
          <p:spPr bwMode="auto">
            <a:xfrm>
              <a:off x="3124201" y="3046414"/>
              <a:ext cx="1047750" cy="744538"/>
            </a:xfrm>
            <a:custGeom>
              <a:avLst/>
              <a:gdLst>
                <a:gd name="T0" fmla="*/ 433 w 487"/>
                <a:gd name="T1" fmla="*/ 65 h 347"/>
                <a:gd name="T2" fmla="*/ 375 w 487"/>
                <a:gd name="T3" fmla="*/ 19 h 347"/>
                <a:gd name="T4" fmla="*/ 326 w 487"/>
                <a:gd name="T5" fmla="*/ 68 h 347"/>
                <a:gd name="T6" fmla="*/ 272 w 487"/>
                <a:gd name="T7" fmla="*/ 88 h 347"/>
                <a:gd name="T8" fmla="*/ 154 w 487"/>
                <a:gd name="T9" fmla="*/ 207 h 347"/>
                <a:gd name="T10" fmla="*/ 266 w 487"/>
                <a:gd name="T11" fmla="*/ 157 h 347"/>
                <a:gd name="T12" fmla="*/ 362 w 487"/>
                <a:gd name="T13" fmla="*/ 213 h 347"/>
                <a:gd name="T14" fmla="*/ 302 w 487"/>
                <a:gd name="T15" fmla="*/ 203 h 347"/>
                <a:gd name="T16" fmla="*/ 298 w 487"/>
                <a:gd name="T17" fmla="*/ 211 h 347"/>
                <a:gd name="T18" fmla="*/ 339 w 487"/>
                <a:gd name="T19" fmla="*/ 250 h 347"/>
                <a:gd name="T20" fmla="*/ 274 w 487"/>
                <a:gd name="T21" fmla="*/ 240 h 347"/>
                <a:gd name="T22" fmla="*/ 336 w 487"/>
                <a:gd name="T23" fmla="*/ 265 h 347"/>
                <a:gd name="T24" fmla="*/ 290 w 487"/>
                <a:gd name="T25" fmla="*/ 274 h 347"/>
                <a:gd name="T26" fmla="*/ 289 w 487"/>
                <a:gd name="T27" fmla="*/ 283 h 347"/>
                <a:gd name="T28" fmla="*/ 294 w 487"/>
                <a:gd name="T29" fmla="*/ 306 h 347"/>
                <a:gd name="T30" fmla="*/ 263 w 487"/>
                <a:gd name="T31" fmla="*/ 283 h 347"/>
                <a:gd name="T32" fmla="*/ 215 w 487"/>
                <a:gd name="T33" fmla="*/ 275 h 347"/>
                <a:gd name="T34" fmla="*/ 182 w 487"/>
                <a:gd name="T35" fmla="*/ 245 h 347"/>
                <a:gd name="T36" fmla="*/ 126 w 487"/>
                <a:gd name="T37" fmla="*/ 255 h 347"/>
                <a:gd name="T38" fmla="*/ 98 w 487"/>
                <a:gd name="T39" fmla="*/ 232 h 347"/>
                <a:gd name="T40" fmla="*/ 133 w 487"/>
                <a:gd name="T41" fmla="*/ 137 h 347"/>
                <a:gd name="T42" fmla="*/ 193 w 487"/>
                <a:gd name="T43" fmla="*/ 112 h 347"/>
                <a:gd name="T44" fmla="*/ 191 w 487"/>
                <a:gd name="T45" fmla="*/ 99 h 347"/>
                <a:gd name="T46" fmla="*/ 152 w 487"/>
                <a:gd name="T47" fmla="*/ 102 h 347"/>
                <a:gd name="T48" fmla="*/ 126 w 487"/>
                <a:gd name="T49" fmla="*/ 68 h 347"/>
                <a:gd name="T50" fmla="*/ 14 w 487"/>
                <a:gd name="T51" fmla="*/ 187 h 347"/>
                <a:gd name="T52" fmla="*/ 59 w 487"/>
                <a:gd name="T53" fmla="*/ 256 h 347"/>
                <a:gd name="T54" fmla="*/ 118 w 487"/>
                <a:gd name="T55" fmla="*/ 263 h 347"/>
                <a:gd name="T56" fmla="*/ 129 w 487"/>
                <a:gd name="T57" fmla="*/ 293 h 347"/>
                <a:gd name="T58" fmla="*/ 160 w 487"/>
                <a:gd name="T59" fmla="*/ 298 h 347"/>
                <a:gd name="T60" fmla="*/ 192 w 487"/>
                <a:gd name="T61" fmla="*/ 320 h 347"/>
                <a:gd name="T62" fmla="*/ 229 w 487"/>
                <a:gd name="T63" fmla="*/ 341 h 347"/>
                <a:gd name="T64" fmla="*/ 294 w 487"/>
                <a:gd name="T65" fmla="*/ 317 h 347"/>
                <a:gd name="T66" fmla="*/ 349 w 487"/>
                <a:gd name="T67" fmla="*/ 277 h 347"/>
                <a:gd name="T68" fmla="*/ 374 w 487"/>
                <a:gd name="T69" fmla="*/ 239 h 347"/>
                <a:gd name="T70" fmla="*/ 431 w 487"/>
                <a:gd name="T71" fmla="*/ 218 h 347"/>
                <a:gd name="T72" fmla="*/ 470 w 487"/>
                <a:gd name="T73" fmla="*/ 135 h 347"/>
                <a:gd name="T74" fmla="*/ 39 w 487"/>
                <a:gd name="T75" fmla="*/ 224 h 347"/>
                <a:gd name="T76" fmla="*/ 84 w 487"/>
                <a:gd name="T77" fmla="*/ 79 h 347"/>
                <a:gd name="T78" fmla="*/ 141 w 487"/>
                <a:gd name="T79" fmla="*/ 93 h 347"/>
                <a:gd name="T80" fmla="*/ 123 w 487"/>
                <a:gd name="T81" fmla="*/ 138 h 347"/>
                <a:gd name="T82" fmla="*/ 138 w 487"/>
                <a:gd name="T83" fmla="*/ 282 h 347"/>
                <a:gd name="T84" fmla="*/ 136 w 487"/>
                <a:gd name="T85" fmla="*/ 254 h 347"/>
                <a:gd name="T86" fmla="*/ 183 w 487"/>
                <a:gd name="T87" fmla="*/ 301 h 347"/>
                <a:gd name="T88" fmla="*/ 203 w 487"/>
                <a:gd name="T89" fmla="*/ 261 h 347"/>
                <a:gd name="T90" fmla="*/ 228 w 487"/>
                <a:gd name="T91" fmla="*/ 309 h 347"/>
                <a:gd name="T92" fmla="*/ 213 w 487"/>
                <a:gd name="T93" fmla="*/ 282 h 347"/>
                <a:gd name="T94" fmla="*/ 231 w 487"/>
                <a:gd name="T95" fmla="*/ 300 h 347"/>
                <a:gd name="T96" fmla="*/ 231 w 487"/>
                <a:gd name="T97" fmla="*/ 325 h 347"/>
                <a:gd name="T98" fmla="*/ 243 w 487"/>
                <a:gd name="T99" fmla="*/ 303 h 347"/>
                <a:gd name="T100" fmla="*/ 260 w 487"/>
                <a:gd name="T101" fmla="*/ 313 h 347"/>
                <a:gd name="T102" fmla="*/ 375 w 487"/>
                <a:gd name="T103" fmla="*/ 197 h 347"/>
                <a:gd name="T104" fmla="*/ 311 w 487"/>
                <a:gd name="T105" fmla="*/ 160 h 347"/>
                <a:gd name="T106" fmla="*/ 201 w 487"/>
                <a:gd name="T107" fmla="*/ 196 h 347"/>
                <a:gd name="T108" fmla="*/ 172 w 487"/>
                <a:gd name="T109" fmla="*/ 194 h 347"/>
                <a:gd name="T110" fmla="*/ 308 w 487"/>
                <a:gd name="T111" fmla="*/ 102 h 347"/>
                <a:gd name="T112" fmla="*/ 339 w 487"/>
                <a:gd name="T113" fmla="*/ 82 h 347"/>
                <a:gd name="T114" fmla="*/ 388 w 487"/>
                <a:gd name="T115" fmla="*/ 163 h 347"/>
                <a:gd name="T116" fmla="*/ 464 w 487"/>
                <a:gd name="T117" fmla="*/ 171 h 347"/>
                <a:gd name="T118" fmla="*/ 421 w 487"/>
                <a:gd name="T119" fmla="*/ 196 h 347"/>
                <a:gd name="T120" fmla="*/ 339 w 487"/>
                <a:gd name="T121" fmla="*/ 71 h 347"/>
                <a:gd name="T122" fmla="*/ 392 w 487"/>
                <a:gd name="T123" fmla="*/ 23 h 347"/>
                <a:gd name="T124" fmla="*/ 428 w 487"/>
                <a:gd name="T125" fmla="*/ 8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7" h="347">
                  <a:moveTo>
                    <a:pt x="470" y="135"/>
                  </a:moveTo>
                  <a:cubicBezTo>
                    <a:pt x="463" y="124"/>
                    <a:pt x="459" y="111"/>
                    <a:pt x="453" y="100"/>
                  </a:cubicBezTo>
                  <a:cubicBezTo>
                    <a:pt x="446" y="88"/>
                    <a:pt x="439" y="77"/>
                    <a:pt x="433" y="65"/>
                  </a:cubicBezTo>
                  <a:cubicBezTo>
                    <a:pt x="429" y="55"/>
                    <a:pt x="425" y="44"/>
                    <a:pt x="421" y="34"/>
                  </a:cubicBezTo>
                  <a:cubicBezTo>
                    <a:pt x="418" y="27"/>
                    <a:pt x="414" y="14"/>
                    <a:pt x="409" y="10"/>
                  </a:cubicBezTo>
                  <a:cubicBezTo>
                    <a:pt x="399" y="0"/>
                    <a:pt x="384" y="15"/>
                    <a:pt x="375" y="19"/>
                  </a:cubicBezTo>
                  <a:cubicBezTo>
                    <a:pt x="365" y="25"/>
                    <a:pt x="355" y="31"/>
                    <a:pt x="346" y="38"/>
                  </a:cubicBezTo>
                  <a:cubicBezTo>
                    <a:pt x="340" y="42"/>
                    <a:pt x="331" y="47"/>
                    <a:pt x="327" y="53"/>
                  </a:cubicBezTo>
                  <a:cubicBezTo>
                    <a:pt x="323" y="58"/>
                    <a:pt x="324" y="63"/>
                    <a:pt x="326" y="68"/>
                  </a:cubicBezTo>
                  <a:cubicBezTo>
                    <a:pt x="328" y="71"/>
                    <a:pt x="329" y="74"/>
                    <a:pt x="331" y="76"/>
                  </a:cubicBezTo>
                  <a:cubicBezTo>
                    <a:pt x="325" y="81"/>
                    <a:pt x="320" y="86"/>
                    <a:pt x="313" y="89"/>
                  </a:cubicBezTo>
                  <a:cubicBezTo>
                    <a:pt x="299" y="93"/>
                    <a:pt x="285" y="90"/>
                    <a:pt x="272" y="88"/>
                  </a:cubicBezTo>
                  <a:cubicBezTo>
                    <a:pt x="254" y="84"/>
                    <a:pt x="239" y="86"/>
                    <a:pt x="225" y="98"/>
                  </a:cubicBezTo>
                  <a:cubicBezTo>
                    <a:pt x="208" y="113"/>
                    <a:pt x="193" y="132"/>
                    <a:pt x="181" y="151"/>
                  </a:cubicBezTo>
                  <a:cubicBezTo>
                    <a:pt x="172" y="165"/>
                    <a:pt x="153" y="190"/>
                    <a:pt x="154" y="207"/>
                  </a:cubicBezTo>
                  <a:cubicBezTo>
                    <a:pt x="156" y="220"/>
                    <a:pt x="169" y="227"/>
                    <a:pt x="181" y="226"/>
                  </a:cubicBezTo>
                  <a:cubicBezTo>
                    <a:pt x="199" y="224"/>
                    <a:pt x="218" y="200"/>
                    <a:pt x="229" y="188"/>
                  </a:cubicBezTo>
                  <a:cubicBezTo>
                    <a:pt x="238" y="176"/>
                    <a:pt x="249" y="158"/>
                    <a:pt x="266" y="157"/>
                  </a:cubicBezTo>
                  <a:cubicBezTo>
                    <a:pt x="279" y="157"/>
                    <a:pt x="290" y="166"/>
                    <a:pt x="301" y="170"/>
                  </a:cubicBezTo>
                  <a:cubicBezTo>
                    <a:pt x="313" y="175"/>
                    <a:pt x="329" y="184"/>
                    <a:pt x="343" y="186"/>
                  </a:cubicBezTo>
                  <a:cubicBezTo>
                    <a:pt x="354" y="192"/>
                    <a:pt x="364" y="197"/>
                    <a:pt x="362" y="213"/>
                  </a:cubicBezTo>
                  <a:cubicBezTo>
                    <a:pt x="362" y="214"/>
                    <a:pt x="362" y="215"/>
                    <a:pt x="361" y="216"/>
                  </a:cubicBezTo>
                  <a:cubicBezTo>
                    <a:pt x="349" y="213"/>
                    <a:pt x="336" y="211"/>
                    <a:pt x="324" y="208"/>
                  </a:cubicBezTo>
                  <a:cubicBezTo>
                    <a:pt x="317" y="206"/>
                    <a:pt x="309" y="205"/>
                    <a:pt x="302" y="203"/>
                  </a:cubicBezTo>
                  <a:cubicBezTo>
                    <a:pt x="297" y="202"/>
                    <a:pt x="286" y="202"/>
                    <a:pt x="282" y="199"/>
                  </a:cubicBezTo>
                  <a:cubicBezTo>
                    <a:pt x="280" y="198"/>
                    <a:pt x="277" y="202"/>
                    <a:pt x="280" y="204"/>
                  </a:cubicBezTo>
                  <a:cubicBezTo>
                    <a:pt x="285" y="208"/>
                    <a:pt x="292" y="209"/>
                    <a:pt x="298" y="211"/>
                  </a:cubicBezTo>
                  <a:cubicBezTo>
                    <a:pt x="306" y="213"/>
                    <a:pt x="314" y="216"/>
                    <a:pt x="321" y="219"/>
                  </a:cubicBezTo>
                  <a:cubicBezTo>
                    <a:pt x="331" y="222"/>
                    <a:pt x="343" y="227"/>
                    <a:pt x="354" y="228"/>
                  </a:cubicBezTo>
                  <a:cubicBezTo>
                    <a:pt x="348" y="235"/>
                    <a:pt x="341" y="242"/>
                    <a:pt x="339" y="250"/>
                  </a:cubicBezTo>
                  <a:cubicBezTo>
                    <a:pt x="339" y="251"/>
                    <a:pt x="338" y="252"/>
                    <a:pt x="338" y="254"/>
                  </a:cubicBezTo>
                  <a:cubicBezTo>
                    <a:pt x="331" y="251"/>
                    <a:pt x="323" y="250"/>
                    <a:pt x="317" y="249"/>
                  </a:cubicBezTo>
                  <a:cubicBezTo>
                    <a:pt x="303" y="245"/>
                    <a:pt x="288" y="242"/>
                    <a:pt x="274" y="240"/>
                  </a:cubicBezTo>
                  <a:cubicBezTo>
                    <a:pt x="273" y="240"/>
                    <a:pt x="272" y="242"/>
                    <a:pt x="273" y="242"/>
                  </a:cubicBezTo>
                  <a:cubicBezTo>
                    <a:pt x="289" y="248"/>
                    <a:pt x="305" y="253"/>
                    <a:pt x="321" y="259"/>
                  </a:cubicBezTo>
                  <a:cubicBezTo>
                    <a:pt x="325" y="260"/>
                    <a:pt x="331" y="263"/>
                    <a:pt x="336" y="265"/>
                  </a:cubicBezTo>
                  <a:cubicBezTo>
                    <a:pt x="335" y="266"/>
                    <a:pt x="335" y="268"/>
                    <a:pt x="334" y="270"/>
                  </a:cubicBezTo>
                  <a:cubicBezTo>
                    <a:pt x="331" y="276"/>
                    <a:pt x="325" y="280"/>
                    <a:pt x="320" y="286"/>
                  </a:cubicBezTo>
                  <a:cubicBezTo>
                    <a:pt x="311" y="280"/>
                    <a:pt x="300" y="278"/>
                    <a:pt x="290" y="274"/>
                  </a:cubicBezTo>
                  <a:cubicBezTo>
                    <a:pt x="279" y="269"/>
                    <a:pt x="268" y="265"/>
                    <a:pt x="257" y="259"/>
                  </a:cubicBezTo>
                  <a:cubicBezTo>
                    <a:pt x="255" y="258"/>
                    <a:pt x="252" y="262"/>
                    <a:pt x="255" y="263"/>
                  </a:cubicBezTo>
                  <a:cubicBezTo>
                    <a:pt x="266" y="271"/>
                    <a:pt x="277" y="278"/>
                    <a:pt x="289" y="283"/>
                  </a:cubicBezTo>
                  <a:cubicBezTo>
                    <a:pt x="296" y="287"/>
                    <a:pt x="305" y="292"/>
                    <a:pt x="314" y="292"/>
                  </a:cubicBezTo>
                  <a:cubicBezTo>
                    <a:pt x="311" y="295"/>
                    <a:pt x="307" y="298"/>
                    <a:pt x="303" y="300"/>
                  </a:cubicBezTo>
                  <a:cubicBezTo>
                    <a:pt x="299" y="302"/>
                    <a:pt x="296" y="303"/>
                    <a:pt x="294" y="306"/>
                  </a:cubicBezTo>
                  <a:cubicBezTo>
                    <a:pt x="289" y="305"/>
                    <a:pt x="284" y="307"/>
                    <a:pt x="280" y="307"/>
                  </a:cubicBezTo>
                  <a:cubicBezTo>
                    <a:pt x="277" y="307"/>
                    <a:pt x="275" y="308"/>
                    <a:pt x="272" y="308"/>
                  </a:cubicBezTo>
                  <a:cubicBezTo>
                    <a:pt x="273" y="298"/>
                    <a:pt x="273" y="286"/>
                    <a:pt x="263" y="283"/>
                  </a:cubicBezTo>
                  <a:cubicBezTo>
                    <a:pt x="258" y="281"/>
                    <a:pt x="251" y="281"/>
                    <a:pt x="245" y="284"/>
                  </a:cubicBezTo>
                  <a:cubicBezTo>
                    <a:pt x="244" y="278"/>
                    <a:pt x="242" y="272"/>
                    <a:pt x="239" y="269"/>
                  </a:cubicBezTo>
                  <a:cubicBezTo>
                    <a:pt x="233" y="263"/>
                    <a:pt x="222" y="268"/>
                    <a:pt x="215" y="275"/>
                  </a:cubicBezTo>
                  <a:cubicBezTo>
                    <a:pt x="216" y="264"/>
                    <a:pt x="212" y="251"/>
                    <a:pt x="200" y="249"/>
                  </a:cubicBezTo>
                  <a:cubicBezTo>
                    <a:pt x="195" y="249"/>
                    <a:pt x="188" y="250"/>
                    <a:pt x="183" y="254"/>
                  </a:cubicBezTo>
                  <a:cubicBezTo>
                    <a:pt x="183" y="251"/>
                    <a:pt x="183" y="248"/>
                    <a:pt x="182" y="245"/>
                  </a:cubicBezTo>
                  <a:cubicBezTo>
                    <a:pt x="176" y="224"/>
                    <a:pt x="160" y="226"/>
                    <a:pt x="143" y="235"/>
                  </a:cubicBezTo>
                  <a:cubicBezTo>
                    <a:pt x="135" y="239"/>
                    <a:pt x="129" y="247"/>
                    <a:pt x="127" y="256"/>
                  </a:cubicBezTo>
                  <a:cubicBezTo>
                    <a:pt x="127" y="255"/>
                    <a:pt x="126" y="255"/>
                    <a:pt x="126" y="255"/>
                  </a:cubicBezTo>
                  <a:cubicBezTo>
                    <a:pt x="126" y="255"/>
                    <a:pt x="126" y="254"/>
                    <a:pt x="125" y="254"/>
                  </a:cubicBezTo>
                  <a:cubicBezTo>
                    <a:pt x="124" y="252"/>
                    <a:pt x="122" y="251"/>
                    <a:pt x="120" y="252"/>
                  </a:cubicBezTo>
                  <a:cubicBezTo>
                    <a:pt x="125" y="249"/>
                    <a:pt x="99" y="234"/>
                    <a:pt x="98" y="232"/>
                  </a:cubicBezTo>
                  <a:cubicBezTo>
                    <a:pt x="93" y="223"/>
                    <a:pt x="104" y="205"/>
                    <a:pt x="108" y="198"/>
                  </a:cubicBezTo>
                  <a:cubicBezTo>
                    <a:pt x="113" y="188"/>
                    <a:pt x="119" y="180"/>
                    <a:pt x="123" y="170"/>
                  </a:cubicBezTo>
                  <a:cubicBezTo>
                    <a:pt x="127" y="159"/>
                    <a:pt x="129" y="148"/>
                    <a:pt x="133" y="137"/>
                  </a:cubicBezTo>
                  <a:cubicBezTo>
                    <a:pt x="136" y="130"/>
                    <a:pt x="141" y="119"/>
                    <a:pt x="149" y="117"/>
                  </a:cubicBezTo>
                  <a:cubicBezTo>
                    <a:pt x="156" y="115"/>
                    <a:pt x="166" y="119"/>
                    <a:pt x="174" y="118"/>
                  </a:cubicBezTo>
                  <a:cubicBezTo>
                    <a:pt x="181" y="117"/>
                    <a:pt x="187" y="115"/>
                    <a:pt x="193" y="112"/>
                  </a:cubicBezTo>
                  <a:cubicBezTo>
                    <a:pt x="204" y="107"/>
                    <a:pt x="214" y="103"/>
                    <a:pt x="224" y="98"/>
                  </a:cubicBezTo>
                  <a:cubicBezTo>
                    <a:pt x="226" y="97"/>
                    <a:pt x="225" y="95"/>
                    <a:pt x="224" y="95"/>
                  </a:cubicBezTo>
                  <a:cubicBezTo>
                    <a:pt x="213" y="90"/>
                    <a:pt x="202" y="93"/>
                    <a:pt x="191" y="99"/>
                  </a:cubicBezTo>
                  <a:cubicBezTo>
                    <a:pt x="186" y="102"/>
                    <a:pt x="184" y="103"/>
                    <a:pt x="178" y="104"/>
                  </a:cubicBezTo>
                  <a:cubicBezTo>
                    <a:pt x="168" y="106"/>
                    <a:pt x="163" y="103"/>
                    <a:pt x="153" y="102"/>
                  </a:cubicBezTo>
                  <a:cubicBezTo>
                    <a:pt x="153" y="102"/>
                    <a:pt x="152" y="102"/>
                    <a:pt x="152" y="102"/>
                  </a:cubicBezTo>
                  <a:cubicBezTo>
                    <a:pt x="153" y="98"/>
                    <a:pt x="155" y="95"/>
                    <a:pt x="155" y="91"/>
                  </a:cubicBezTo>
                  <a:cubicBezTo>
                    <a:pt x="156" y="87"/>
                    <a:pt x="154" y="85"/>
                    <a:pt x="150" y="83"/>
                  </a:cubicBezTo>
                  <a:cubicBezTo>
                    <a:pt x="141" y="79"/>
                    <a:pt x="134" y="73"/>
                    <a:pt x="126" y="68"/>
                  </a:cubicBezTo>
                  <a:cubicBezTo>
                    <a:pt x="119" y="65"/>
                    <a:pt x="107" y="61"/>
                    <a:pt x="99" y="58"/>
                  </a:cubicBezTo>
                  <a:cubicBezTo>
                    <a:pt x="85" y="53"/>
                    <a:pt x="80" y="60"/>
                    <a:pt x="74" y="72"/>
                  </a:cubicBezTo>
                  <a:cubicBezTo>
                    <a:pt x="54" y="110"/>
                    <a:pt x="34" y="148"/>
                    <a:pt x="14" y="187"/>
                  </a:cubicBezTo>
                  <a:cubicBezTo>
                    <a:pt x="8" y="200"/>
                    <a:pt x="0" y="209"/>
                    <a:pt x="13" y="221"/>
                  </a:cubicBezTo>
                  <a:cubicBezTo>
                    <a:pt x="21" y="228"/>
                    <a:pt x="29" y="235"/>
                    <a:pt x="37" y="242"/>
                  </a:cubicBezTo>
                  <a:cubicBezTo>
                    <a:pt x="44" y="247"/>
                    <a:pt x="51" y="254"/>
                    <a:pt x="59" y="256"/>
                  </a:cubicBezTo>
                  <a:cubicBezTo>
                    <a:pt x="69" y="259"/>
                    <a:pt x="74" y="255"/>
                    <a:pt x="78" y="246"/>
                  </a:cubicBezTo>
                  <a:cubicBezTo>
                    <a:pt x="80" y="241"/>
                    <a:pt x="82" y="237"/>
                    <a:pt x="84" y="232"/>
                  </a:cubicBezTo>
                  <a:cubicBezTo>
                    <a:pt x="88" y="246"/>
                    <a:pt x="105" y="255"/>
                    <a:pt x="118" y="263"/>
                  </a:cubicBezTo>
                  <a:cubicBezTo>
                    <a:pt x="120" y="265"/>
                    <a:pt x="123" y="264"/>
                    <a:pt x="125" y="262"/>
                  </a:cubicBezTo>
                  <a:cubicBezTo>
                    <a:pt x="123" y="272"/>
                    <a:pt x="124" y="283"/>
                    <a:pt x="127" y="292"/>
                  </a:cubicBezTo>
                  <a:cubicBezTo>
                    <a:pt x="127" y="293"/>
                    <a:pt x="128" y="293"/>
                    <a:pt x="129" y="293"/>
                  </a:cubicBezTo>
                  <a:cubicBezTo>
                    <a:pt x="131" y="294"/>
                    <a:pt x="131" y="294"/>
                    <a:pt x="131" y="294"/>
                  </a:cubicBezTo>
                  <a:cubicBezTo>
                    <a:pt x="132" y="294"/>
                    <a:pt x="132" y="293"/>
                    <a:pt x="133" y="293"/>
                  </a:cubicBezTo>
                  <a:cubicBezTo>
                    <a:pt x="137" y="300"/>
                    <a:pt x="152" y="301"/>
                    <a:pt x="160" y="298"/>
                  </a:cubicBezTo>
                  <a:cubicBezTo>
                    <a:pt x="160" y="307"/>
                    <a:pt x="171" y="316"/>
                    <a:pt x="179" y="316"/>
                  </a:cubicBezTo>
                  <a:cubicBezTo>
                    <a:pt x="183" y="315"/>
                    <a:pt x="188" y="314"/>
                    <a:pt x="191" y="311"/>
                  </a:cubicBezTo>
                  <a:cubicBezTo>
                    <a:pt x="190" y="314"/>
                    <a:pt x="190" y="317"/>
                    <a:pt x="192" y="320"/>
                  </a:cubicBezTo>
                  <a:cubicBezTo>
                    <a:pt x="196" y="326"/>
                    <a:pt x="205" y="330"/>
                    <a:pt x="212" y="330"/>
                  </a:cubicBezTo>
                  <a:cubicBezTo>
                    <a:pt x="217" y="330"/>
                    <a:pt x="222" y="328"/>
                    <a:pt x="226" y="326"/>
                  </a:cubicBezTo>
                  <a:cubicBezTo>
                    <a:pt x="224" y="332"/>
                    <a:pt x="223" y="337"/>
                    <a:pt x="229" y="341"/>
                  </a:cubicBezTo>
                  <a:cubicBezTo>
                    <a:pt x="233" y="346"/>
                    <a:pt x="241" y="347"/>
                    <a:pt x="247" y="345"/>
                  </a:cubicBezTo>
                  <a:cubicBezTo>
                    <a:pt x="260" y="342"/>
                    <a:pt x="269" y="327"/>
                    <a:pt x="271" y="314"/>
                  </a:cubicBezTo>
                  <a:cubicBezTo>
                    <a:pt x="278" y="317"/>
                    <a:pt x="288" y="318"/>
                    <a:pt x="294" y="317"/>
                  </a:cubicBezTo>
                  <a:cubicBezTo>
                    <a:pt x="296" y="317"/>
                    <a:pt x="297" y="316"/>
                    <a:pt x="298" y="315"/>
                  </a:cubicBezTo>
                  <a:cubicBezTo>
                    <a:pt x="310" y="316"/>
                    <a:pt x="322" y="304"/>
                    <a:pt x="330" y="296"/>
                  </a:cubicBezTo>
                  <a:cubicBezTo>
                    <a:pt x="335" y="290"/>
                    <a:pt x="345" y="285"/>
                    <a:pt x="349" y="277"/>
                  </a:cubicBezTo>
                  <a:cubicBezTo>
                    <a:pt x="354" y="267"/>
                    <a:pt x="350" y="255"/>
                    <a:pt x="357" y="244"/>
                  </a:cubicBezTo>
                  <a:cubicBezTo>
                    <a:pt x="359" y="242"/>
                    <a:pt x="361" y="240"/>
                    <a:pt x="363" y="238"/>
                  </a:cubicBezTo>
                  <a:cubicBezTo>
                    <a:pt x="363" y="243"/>
                    <a:pt x="371" y="243"/>
                    <a:pt x="374" y="239"/>
                  </a:cubicBezTo>
                  <a:cubicBezTo>
                    <a:pt x="383" y="226"/>
                    <a:pt x="402" y="222"/>
                    <a:pt x="414" y="211"/>
                  </a:cubicBezTo>
                  <a:cubicBezTo>
                    <a:pt x="415" y="214"/>
                    <a:pt x="418" y="217"/>
                    <a:pt x="419" y="218"/>
                  </a:cubicBezTo>
                  <a:cubicBezTo>
                    <a:pt x="423" y="221"/>
                    <a:pt x="427" y="220"/>
                    <a:pt x="431" y="218"/>
                  </a:cubicBezTo>
                  <a:cubicBezTo>
                    <a:pt x="440" y="214"/>
                    <a:pt x="447" y="205"/>
                    <a:pt x="454" y="199"/>
                  </a:cubicBezTo>
                  <a:cubicBezTo>
                    <a:pt x="461" y="192"/>
                    <a:pt x="473" y="186"/>
                    <a:pt x="479" y="178"/>
                  </a:cubicBezTo>
                  <a:cubicBezTo>
                    <a:pt x="487" y="165"/>
                    <a:pt x="475" y="147"/>
                    <a:pt x="470" y="135"/>
                  </a:cubicBezTo>
                  <a:moveTo>
                    <a:pt x="89" y="207"/>
                  </a:moveTo>
                  <a:cubicBezTo>
                    <a:pt x="77" y="210"/>
                    <a:pt x="73" y="243"/>
                    <a:pt x="60" y="241"/>
                  </a:cubicBezTo>
                  <a:cubicBezTo>
                    <a:pt x="52" y="240"/>
                    <a:pt x="44" y="229"/>
                    <a:pt x="39" y="224"/>
                  </a:cubicBezTo>
                  <a:cubicBezTo>
                    <a:pt x="34" y="220"/>
                    <a:pt x="22" y="214"/>
                    <a:pt x="20" y="210"/>
                  </a:cubicBezTo>
                  <a:cubicBezTo>
                    <a:pt x="16" y="200"/>
                    <a:pt x="35" y="175"/>
                    <a:pt x="39" y="167"/>
                  </a:cubicBezTo>
                  <a:cubicBezTo>
                    <a:pt x="54" y="138"/>
                    <a:pt x="68" y="108"/>
                    <a:pt x="84" y="79"/>
                  </a:cubicBezTo>
                  <a:cubicBezTo>
                    <a:pt x="88" y="71"/>
                    <a:pt x="90" y="68"/>
                    <a:pt x="100" y="72"/>
                  </a:cubicBezTo>
                  <a:cubicBezTo>
                    <a:pt x="105" y="74"/>
                    <a:pt x="109" y="77"/>
                    <a:pt x="114" y="79"/>
                  </a:cubicBezTo>
                  <a:cubicBezTo>
                    <a:pt x="124" y="82"/>
                    <a:pt x="132" y="88"/>
                    <a:pt x="141" y="93"/>
                  </a:cubicBezTo>
                  <a:cubicBezTo>
                    <a:pt x="138" y="103"/>
                    <a:pt x="131" y="114"/>
                    <a:pt x="126" y="121"/>
                  </a:cubicBezTo>
                  <a:cubicBezTo>
                    <a:pt x="124" y="123"/>
                    <a:pt x="125" y="126"/>
                    <a:pt x="127" y="128"/>
                  </a:cubicBezTo>
                  <a:cubicBezTo>
                    <a:pt x="125" y="131"/>
                    <a:pt x="124" y="135"/>
                    <a:pt x="123" y="138"/>
                  </a:cubicBezTo>
                  <a:cubicBezTo>
                    <a:pt x="117" y="153"/>
                    <a:pt x="112" y="167"/>
                    <a:pt x="103" y="181"/>
                  </a:cubicBezTo>
                  <a:cubicBezTo>
                    <a:pt x="98" y="189"/>
                    <a:pt x="93" y="198"/>
                    <a:pt x="89" y="207"/>
                  </a:cubicBezTo>
                  <a:moveTo>
                    <a:pt x="138" y="282"/>
                  </a:moveTo>
                  <a:cubicBezTo>
                    <a:pt x="137" y="281"/>
                    <a:pt x="135" y="281"/>
                    <a:pt x="134" y="283"/>
                  </a:cubicBezTo>
                  <a:cubicBezTo>
                    <a:pt x="132" y="285"/>
                    <a:pt x="132" y="287"/>
                    <a:pt x="132" y="289"/>
                  </a:cubicBezTo>
                  <a:cubicBezTo>
                    <a:pt x="129" y="287"/>
                    <a:pt x="135" y="257"/>
                    <a:pt x="136" y="254"/>
                  </a:cubicBezTo>
                  <a:cubicBezTo>
                    <a:pt x="141" y="245"/>
                    <a:pt x="164" y="229"/>
                    <a:pt x="171" y="244"/>
                  </a:cubicBezTo>
                  <a:cubicBezTo>
                    <a:pt x="179" y="261"/>
                    <a:pt x="157" y="305"/>
                    <a:pt x="138" y="282"/>
                  </a:cubicBezTo>
                  <a:moveTo>
                    <a:pt x="183" y="301"/>
                  </a:moveTo>
                  <a:cubicBezTo>
                    <a:pt x="172" y="304"/>
                    <a:pt x="174" y="296"/>
                    <a:pt x="170" y="292"/>
                  </a:cubicBezTo>
                  <a:cubicBezTo>
                    <a:pt x="177" y="284"/>
                    <a:pt x="182" y="273"/>
                    <a:pt x="183" y="262"/>
                  </a:cubicBezTo>
                  <a:cubicBezTo>
                    <a:pt x="186" y="255"/>
                    <a:pt x="200" y="255"/>
                    <a:pt x="203" y="261"/>
                  </a:cubicBezTo>
                  <a:cubicBezTo>
                    <a:pt x="206" y="267"/>
                    <a:pt x="203" y="278"/>
                    <a:pt x="200" y="283"/>
                  </a:cubicBezTo>
                  <a:cubicBezTo>
                    <a:pt x="197" y="289"/>
                    <a:pt x="189" y="299"/>
                    <a:pt x="183" y="301"/>
                  </a:cubicBezTo>
                  <a:moveTo>
                    <a:pt x="228" y="309"/>
                  </a:moveTo>
                  <a:cubicBezTo>
                    <a:pt x="226" y="313"/>
                    <a:pt x="222" y="315"/>
                    <a:pt x="218" y="316"/>
                  </a:cubicBezTo>
                  <a:cubicBezTo>
                    <a:pt x="207" y="319"/>
                    <a:pt x="203" y="313"/>
                    <a:pt x="199" y="305"/>
                  </a:cubicBezTo>
                  <a:cubicBezTo>
                    <a:pt x="206" y="298"/>
                    <a:pt x="211" y="289"/>
                    <a:pt x="213" y="282"/>
                  </a:cubicBezTo>
                  <a:cubicBezTo>
                    <a:pt x="216" y="280"/>
                    <a:pt x="223" y="277"/>
                    <a:pt x="225" y="276"/>
                  </a:cubicBezTo>
                  <a:cubicBezTo>
                    <a:pt x="231" y="274"/>
                    <a:pt x="233" y="275"/>
                    <a:pt x="234" y="281"/>
                  </a:cubicBezTo>
                  <a:cubicBezTo>
                    <a:pt x="234" y="288"/>
                    <a:pt x="235" y="295"/>
                    <a:pt x="231" y="300"/>
                  </a:cubicBezTo>
                  <a:cubicBezTo>
                    <a:pt x="229" y="303"/>
                    <a:pt x="229" y="306"/>
                    <a:pt x="228" y="309"/>
                  </a:cubicBezTo>
                  <a:moveTo>
                    <a:pt x="260" y="313"/>
                  </a:moveTo>
                  <a:cubicBezTo>
                    <a:pt x="256" y="324"/>
                    <a:pt x="240" y="343"/>
                    <a:pt x="231" y="325"/>
                  </a:cubicBezTo>
                  <a:cubicBezTo>
                    <a:pt x="231" y="325"/>
                    <a:pt x="230" y="324"/>
                    <a:pt x="230" y="324"/>
                  </a:cubicBezTo>
                  <a:cubicBezTo>
                    <a:pt x="231" y="323"/>
                    <a:pt x="232" y="323"/>
                    <a:pt x="233" y="322"/>
                  </a:cubicBezTo>
                  <a:cubicBezTo>
                    <a:pt x="239" y="317"/>
                    <a:pt x="240" y="309"/>
                    <a:pt x="243" y="303"/>
                  </a:cubicBezTo>
                  <a:cubicBezTo>
                    <a:pt x="245" y="300"/>
                    <a:pt x="246" y="295"/>
                    <a:pt x="246" y="290"/>
                  </a:cubicBezTo>
                  <a:cubicBezTo>
                    <a:pt x="252" y="289"/>
                    <a:pt x="260" y="291"/>
                    <a:pt x="261" y="296"/>
                  </a:cubicBezTo>
                  <a:cubicBezTo>
                    <a:pt x="262" y="301"/>
                    <a:pt x="261" y="308"/>
                    <a:pt x="260" y="313"/>
                  </a:cubicBezTo>
                  <a:moveTo>
                    <a:pt x="392" y="208"/>
                  </a:moveTo>
                  <a:cubicBezTo>
                    <a:pt x="387" y="212"/>
                    <a:pt x="381" y="215"/>
                    <a:pt x="375" y="219"/>
                  </a:cubicBezTo>
                  <a:cubicBezTo>
                    <a:pt x="377" y="211"/>
                    <a:pt x="377" y="202"/>
                    <a:pt x="375" y="197"/>
                  </a:cubicBezTo>
                  <a:cubicBezTo>
                    <a:pt x="371" y="188"/>
                    <a:pt x="365" y="184"/>
                    <a:pt x="359" y="181"/>
                  </a:cubicBezTo>
                  <a:cubicBezTo>
                    <a:pt x="358" y="179"/>
                    <a:pt x="358" y="178"/>
                    <a:pt x="356" y="177"/>
                  </a:cubicBezTo>
                  <a:cubicBezTo>
                    <a:pt x="341" y="171"/>
                    <a:pt x="326" y="166"/>
                    <a:pt x="311" y="160"/>
                  </a:cubicBezTo>
                  <a:cubicBezTo>
                    <a:pt x="294" y="154"/>
                    <a:pt x="279" y="143"/>
                    <a:pt x="261" y="146"/>
                  </a:cubicBezTo>
                  <a:cubicBezTo>
                    <a:pt x="244" y="148"/>
                    <a:pt x="233" y="161"/>
                    <a:pt x="222" y="173"/>
                  </a:cubicBezTo>
                  <a:cubicBezTo>
                    <a:pt x="216" y="181"/>
                    <a:pt x="209" y="189"/>
                    <a:pt x="201" y="196"/>
                  </a:cubicBezTo>
                  <a:cubicBezTo>
                    <a:pt x="198" y="199"/>
                    <a:pt x="194" y="204"/>
                    <a:pt x="190" y="205"/>
                  </a:cubicBezTo>
                  <a:cubicBezTo>
                    <a:pt x="187" y="210"/>
                    <a:pt x="183" y="210"/>
                    <a:pt x="177" y="205"/>
                  </a:cubicBezTo>
                  <a:cubicBezTo>
                    <a:pt x="167" y="205"/>
                    <a:pt x="166" y="201"/>
                    <a:pt x="172" y="194"/>
                  </a:cubicBezTo>
                  <a:cubicBezTo>
                    <a:pt x="181" y="176"/>
                    <a:pt x="192" y="159"/>
                    <a:pt x="204" y="143"/>
                  </a:cubicBezTo>
                  <a:cubicBezTo>
                    <a:pt x="216" y="126"/>
                    <a:pt x="234" y="99"/>
                    <a:pt x="257" y="99"/>
                  </a:cubicBezTo>
                  <a:cubicBezTo>
                    <a:pt x="275" y="99"/>
                    <a:pt x="290" y="106"/>
                    <a:pt x="308" y="102"/>
                  </a:cubicBezTo>
                  <a:cubicBezTo>
                    <a:pt x="313" y="101"/>
                    <a:pt x="318" y="99"/>
                    <a:pt x="323" y="95"/>
                  </a:cubicBezTo>
                  <a:cubicBezTo>
                    <a:pt x="328" y="91"/>
                    <a:pt x="331" y="85"/>
                    <a:pt x="335" y="80"/>
                  </a:cubicBezTo>
                  <a:cubicBezTo>
                    <a:pt x="336" y="82"/>
                    <a:pt x="337" y="82"/>
                    <a:pt x="339" y="82"/>
                  </a:cubicBezTo>
                  <a:cubicBezTo>
                    <a:pt x="346" y="93"/>
                    <a:pt x="356" y="103"/>
                    <a:pt x="362" y="115"/>
                  </a:cubicBezTo>
                  <a:cubicBezTo>
                    <a:pt x="366" y="122"/>
                    <a:pt x="367" y="129"/>
                    <a:pt x="371" y="136"/>
                  </a:cubicBezTo>
                  <a:cubicBezTo>
                    <a:pt x="376" y="146"/>
                    <a:pt x="383" y="154"/>
                    <a:pt x="388" y="163"/>
                  </a:cubicBezTo>
                  <a:cubicBezTo>
                    <a:pt x="391" y="171"/>
                    <a:pt x="394" y="178"/>
                    <a:pt x="399" y="185"/>
                  </a:cubicBezTo>
                  <a:cubicBezTo>
                    <a:pt x="407" y="197"/>
                    <a:pt x="403" y="201"/>
                    <a:pt x="392" y="208"/>
                  </a:cubicBezTo>
                  <a:moveTo>
                    <a:pt x="464" y="171"/>
                  </a:moveTo>
                  <a:cubicBezTo>
                    <a:pt x="461" y="176"/>
                    <a:pt x="427" y="204"/>
                    <a:pt x="426" y="204"/>
                  </a:cubicBezTo>
                  <a:cubicBezTo>
                    <a:pt x="426" y="204"/>
                    <a:pt x="423" y="198"/>
                    <a:pt x="422" y="197"/>
                  </a:cubicBezTo>
                  <a:cubicBezTo>
                    <a:pt x="422" y="197"/>
                    <a:pt x="421" y="197"/>
                    <a:pt x="421" y="196"/>
                  </a:cubicBezTo>
                  <a:cubicBezTo>
                    <a:pt x="420" y="186"/>
                    <a:pt x="410" y="178"/>
                    <a:pt x="405" y="169"/>
                  </a:cubicBezTo>
                  <a:cubicBezTo>
                    <a:pt x="395" y="151"/>
                    <a:pt x="383" y="132"/>
                    <a:pt x="374" y="113"/>
                  </a:cubicBezTo>
                  <a:cubicBezTo>
                    <a:pt x="367" y="96"/>
                    <a:pt x="351" y="84"/>
                    <a:pt x="339" y="71"/>
                  </a:cubicBezTo>
                  <a:cubicBezTo>
                    <a:pt x="339" y="70"/>
                    <a:pt x="339" y="70"/>
                    <a:pt x="338" y="69"/>
                  </a:cubicBezTo>
                  <a:cubicBezTo>
                    <a:pt x="336" y="59"/>
                    <a:pt x="342" y="55"/>
                    <a:pt x="349" y="50"/>
                  </a:cubicBezTo>
                  <a:cubicBezTo>
                    <a:pt x="362" y="39"/>
                    <a:pt x="377" y="32"/>
                    <a:pt x="392" y="23"/>
                  </a:cubicBezTo>
                  <a:cubicBezTo>
                    <a:pt x="395" y="21"/>
                    <a:pt x="399" y="18"/>
                    <a:pt x="401" y="19"/>
                  </a:cubicBezTo>
                  <a:cubicBezTo>
                    <a:pt x="403" y="20"/>
                    <a:pt x="407" y="32"/>
                    <a:pt x="408" y="34"/>
                  </a:cubicBezTo>
                  <a:cubicBezTo>
                    <a:pt x="416" y="50"/>
                    <a:pt x="421" y="67"/>
                    <a:pt x="428" y="83"/>
                  </a:cubicBezTo>
                  <a:cubicBezTo>
                    <a:pt x="436" y="99"/>
                    <a:pt x="445" y="113"/>
                    <a:pt x="451" y="129"/>
                  </a:cubicBezTo>
                  <a:cubicBezTo>
                    <a:pt x="456" y="140"/>
                    <a:pt x="471" y="160"/>
                    <a:pt x="464" y="17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99" name="chenying0907 243"/>
            <p:cNvSpPr/>
            <p:nvPr/>
          </p:nvSpPr>
          <p:spPr bwMode="auto">
            <a:xfrm>
              <a:off x="3349626" y="3332164"/>
              <a:ext cx="68263" cy="233363"/>
            </a:xfrm>
            <a:custGeom>
              <a:avLst/>
              <a:gdLst>
                <a:gd name="T0" fmla="*/ 31 w 32"/>
                <a:gd name="T1" fmla="*/ 0 h 109"/>
                <a:gd name="T2" fmla="*/ 29 w 32"/>
                <a:gd name="T3" fmla="*/ 1 h 109"/>
                <a:gd name="T4" fmla="*/ 28 w 32"/>
                <a:gd name="T5" fmla="*/ 1 h 109"/>
                <a:gd name="T6" fmla="*/ 12 w 32"/>
                <a:gd name="T7" fmla="*/ 64 h 109"/>
                <a:gd name="T8" fmla="*/ 5 w 32"/>
                <a:gd name="T9" fmla="*/ 88 h 109"/>
                <a:gd name="T10" fmla="*/ 1 w 32"/>
                <a:gd name="T11" fmla="*/ 108 h 109"/>
                <a:gd name="T12" fmla="*/ 2 w 32"/>
                <a:gd name="T13" fmla="*/ 109 h 109"/>
                <a:gd name="T14" fmla="*/ 7 w 32"/>
                <a:gd name="T15" fmla="*/ 94 h 109"/>
                <a:gd name="T16" fmla="*/ 13 w 32"/>
                <a:gd name="T17" fmla="*/ 69 h 109"/>
                <a:gd name="T18" fmla="*/ 21 w 32"/>
                <a:gd name="T19" fmla="*/ 37 h 109"/>
                <a:gd name="T20" fmla="*/ 26 w 32"/>
                <a:gd name="T21" fmla="*/ 19 h 109"/>
                <a:gd name="T22" fmla="*/ 31 w 32"/>
                <a:gd name="T23" fmla="*/ 2 h 109"/>
                <a:gd name="T24" fmla="*/ 31 w 32"/>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09">
                  <a:moveTo>
                    <a:pt x="31" y="0"/>
                  </a:moveTo>
                  <a:cubicBezTo>
                    <a:pt x="30" y="0"/>
                    <a:pt x="30" y="0"/>
                    <a:pt x="29" y="1"/>
                  </a:cubicBezTo>
                  <a:cubicBezTo>
                    <a:pt x="29" y="1"/>
                    <a:pt x="28" y="1"/>
                    <a:pt x="28" y="1"/>
                  </a:cubicBezTo>
                  <a:cubicBezTo>
                    <a:pt x="23" y="22"/>
                    <a:pt x="18" y="43"/>
                    <a:pt x="12" y="64"/>
                  </a:cubicBezTo>
                  <a:cubicBezTo>
                    <a:pt x="10" y="72"/>
                    <a:pt x="7" y="80"/>
                    <a:pt x="5" y="88"/>
                  </a:cubicBezTo>
                  <a:cubicBezTo>
                    <a:pt x="4" y="94"/>
                    <a:pt x="4" y="102"/>
                    <a:pt x="1" y="108"/>
                  </a:cubicBezTo>
                  <a:cubicBezTo>
                    <a:pt x="0" y="109"/>
                    <a:pt x="1" y="109"/>
                    <a:pt x="2" y="109"/>
                  </a:cubicBezTo>
                  <a:cubicBezTo>
                    <a:pt x="5" y="105"/>
                    <a:pt x="6" y="99"/>
                    <a:pt x="7" y="94"/>
                  </a:cubicBezTo>
                  <a:cubicBezTo>
                    <a:pt x="8" y="85"/>
                    <a:pt x="11" y="77"/>
                    <a:pt x="13" y="69"/>
                  </a:cubicBezTo>
                  <a:cubicBezTo>
                    <a:pt x="16" y="59"/>
                    <a:pt x="18" y="48"/>
                    <a:pt x="21" y="37"/>
                  </a:cubicBezTo>
                  <a:cubicBezTo>
                    <a:pt x="23" y="31"/>
                    <a:pt x="24" y="25"/>
                    <a:pt x="26" y="19"/>
                  </a:cubicBezTo>
                  <a:cubicBezTo>
                    <a:pt x="27" y="16"/>
                    <a:pt x="28" y="3"/>
                    <a:pt x="31" y="2"/>
                  </a:cubicBezTo>
                  <a:cubicBezTo>
                    <a:pt x="32" y="1"/>
                    <a:pt x="32" y="0"/>
                    <a:pt x="31" y="0"/>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00" name="chenying0907 244"/>
            <p:cNvSpPr/>
            <p:nvPr/>
          </p:nvSpPr>
          <p:spPr bwMode="auto">
            <a:xfrm>
              <a:off x="3378201" y="3382964"/>
              <a:ext cx="42863" cy="211138"/>
            </a:xfrm>
            <a:custGeom>
              <a:avLst/>
              <a:gdLst>
                <a:gd name="T0" fmla="*/ 17 w 20"/>
                <a:gd name="T1" fmla="*/ 2 h 98"/>
                <a:gd name="T2" fmla="*/ 2 w 20"/>
                <a:gd name="T3" fmla="*/ 97 h 98"/>
                <a:gd name="T4" fmla="*/ 4 w 20"/>
                <a:gd name="T5" fmla="*/ 97 h 98"/>
                <a:gd name="T6" fmla="*/ 11 w 20"/>
                <a:gd name="T7" fmla="*/ 46 h 98"/>
                <a:gd name="T8" fmla="*/ 20 w 20"/>
                <a:gd name="T9" fmla="*/ 2 h 98"/>
                <a:gd name="T10" fmla="*/ 17 w 20"/>
                <a:gd name="T11" fmla="*/ 2 h 98"/>
              </a:gdLst>
              <a:ahLst/>
              <a:cxnLst>
                <a:cxn ang="0">
                  <a:pos x="T0" y="T1"/>
                </a:cxn>
                <a:cxn ang="0">
                  <a:pos x="T2" y="T3"/>
                </a:cxn>
                <a:cxn ang="0">
                  <a:pos x="T4" y="T5"/>
                </a:cxn>
                <a:cxn ang="0">
                  <a:pos x="T6" y="T7"/>
                </a:cxn>
                <a:cxn ang="0">
                  <a:pos x="T8" y="T9"/>
                </a:cxn>
                <a:cxn ang="0">
                  <a:pos x="T10" y="T11"/>
                </a:cxn>
              </a:cxnLst>
              <a:rect l="0" t="0" r="r" b="b"/>
              <a:pathLst>
                <a:path w="20" h="98">
                  <a:moveTo>
                    <a:pt x="17" y="2"/>
                  </a:moveTo>
                  <a:cubicBezTo>
                    <a:pt x="13" y="34"/>
                    <a:pt x="0" y="64"/>
                    <a:pt x="2" y="97"/>
                  </a:cubicBezTo>
                  <a:cubicBezTo>
                    <a:pt x="2" y="98"/>
                    <a:pt x="4" y="98"/>
                    <a:pt x="4" y="97"/>
                  </a:cubicBezTo>
                  <a:cubicBezTo>
                    <a:pt x="6" y="80"/>
                    <a:pt x="7" y="63"/>
                    <a:pt x="11" y="46"/>
                  </a:cubicBezTo>
                  <a:cubicBezTo>
                    <a:pt x="14" y="32"/>
                    <a:pt x="18" y="17"/>
                    <a:pt x="20" y="2"/>
                  </a:cubicBezTo>
                  <a:cubicBezTo>
                    <a:pt x="20" y="0"/>
                    <a:pt x="17" y="0"/>
                    <a:pt x="17"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01" name="chenying0907 245"/>
            <p:cNvSpPr/>
            <p:nvPr/>
          </p:nvSpPr>
          <p:spPr bwMode="auto">
            <a:xfrm>
              <a:off x="3397251" y="3425826"/>
              <a:ext cx="41275" cy="171450"/>
            </a:xfrm>
            <a:custGeom>
              <a:avLst/>
              <a:gdLst>
                <a:gd name="T0" fmla="*/ 16 w 19"/>
                <a:gd name="T1" fmla="*/ 1 h 80"/>
                <a:gd name="T2" fmla="*/ 12 w 19"/>
                <a:gd name="T3" fmla="*/ 17 h 80"/>
                <a:gd name="T4" fmla="*/ 7 w 19"/>
                <a:gd name="T5" fmla="*/ 49 h 80"/>
                <a:gd name="T6" fmla="*/ 9 w 19"/>
                <a:gd name="T7" fmla="*/ 80 h 80"/>
                <a:gd name="T8" fmla="*/ 10 w 19"/>
                <a:gd name="T9" fmla="*/ 79 h 80"/>
                <a:gd name="T10" fmla="*/ 10 w 19"/>
                <a:gd name="T11" fmla="*/ 47 h 80"/>
                <a:gd name="T12" fmla="*/ 15 w 19"/>
                <a:gd name="T13" fmla="*/ 21 h 80"/>
                <a:gd name="T14" fmla="*/ 18 w 19"/>
                <a:gd name="T15" fmla="*/ 3 h 80"/>
                <a:gd name="T16" fmla="*/ 16 w 19"/>
                <a:gd name="T17"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80">
                  <a:moveTo>
                    <a:pt x="16" y="1"/>
                  </a:moveTo>
                  <a:cubicBezTo>
                    <a:pt x="11" y="5"/>
                    <a:pt x="13" y="12"/>
                    <a:pt x="12" y="17"/>
                  </a:cubicBezTo>
                  <a:cubicBezTo>
                    <a:pt x="12" y="28"/>
                    <a:pt x="8" y="38"/>
                    <a:pt x="7" y="49"/>
                  </a:cubicBezTo>
                  <a:cubicBezTo>
                    <a:pt x="5" y="56"/>
                    <a:pt x="0" y="75"/>
                    <a:pt x="9" y="80"/>
                  </a:cubicBezTo>
                  <a:cubicBezTo>
                    <a:pt x="10" y="80"/>
                    <a:pt x="10" y="80"/>
                    <a:pt x="10" y="79"/>
                  </a:cubicBezTo>
                  <a:cubicBezTo>
                    <a:pt x="4" y="70"/>
                    <a:pt x="8" y="57"/>
                    <a:pt x="10" y="47"/>
                  </a:cubicBezTo>
                  <a:cubicBezTo>
                    <a:pt x="12" y="38"/>
                    <a:pt x="14" y="30"/>
                    <a:pt x="15" y="21"/>
                  </a:cubicBezTo>
                  <a:cubicBezTo>
                    <a:pt x="16" y="15"/>
                    <a:pt x="13" y="7"/>
                    <a:pt x="18" y="3"/>
                  </a:cubicBezTo>
                  <a:cubicBezTo>
                    <a:pt x="19" y="2"/>
                    <a:pt x="17" y="0"/>
                    <a:pt x="16"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02" name="chenying0907 246"/>
            <p:cNvSpPr/>
            <p:nvPr/>
          </p:nvSpPr>
          <p:spPr bwMode="auto">
            <a:xfrm>
              <a:off x="3429001" y="3463926"/>
              <a:ext cx="25400" cy="103188"/>
            </a:xfrm>
            <a:custGeom>
              <a:avLst/>
              <a:gdLst>
                <a:gd name="T0" fmla="*/ 10 w 12"/>
                <a:gd name="T1" fmla="*/ 1 h 48"/>
                <a:gd name="T2" fmla="*/ 8 w 12"/>
                <a:gd name="T3" fmla="*/ 1 h 48"/>
                <a:gd name="T4" fmla="*/ 1 w 12"/>
                <a:gd name="T5" fmla="*/ 46 h 48"/>
                <a:gd name="T6" fmla="*/ 3 w 12"/>
                <a:gd name="T7" fmla="*/ 46 h 48"/>
                <a:gd name="T8" fmla="*/ 10 w 12"/>
                <a:gd name="T9" fmla="*/ 1 h 48"/>
              </a:gdLst>
              <a:ahLst/>
              <a:cxnLst>
                <a:cxn ang="0">
                  <a:pos x="T0" y="T1"/>
                </a:cxn>
                <a:cxn ang="0">
                  <a:pos x="T2" y="T3"/>
                </a:cxn>
                <a:cxn ang="0">
                  <a:pos x="T4" y="T5"/>
                </a:cxn>
                <a:cxn ang="0">
                  <a:pos x="T6" y="T7"/>
                </a:cxn>
                <a:cxn ang="0">
                  <a:pos x="T8" y="T9"/>
                </a:cxn>
              </a:cxnLst>
              <a:rect l="0" t="0" r="r" b="b"/>
              <a:pathLst>
                <a:path w="12" h="48">
                  <a:moveTo>
                    <a:pt x="10" y="1"/>
                  </a:moveTo>
                  <a:cubicBezTo>
                    <a:pt x="10" y="0"/>
                    <a:pt x="8" y="0"/>
                    <a:pt x="8" y="1"/>
                  </a:cubicBezTo>
                  <a:cubicBezTo>
                    <a:pt x="10" y="17"/>
                    <a:pt x="0" y="31"/>
                    <a:pt x="1" y="46"/>
                  </a:cubicBezTo>
                  <a:cubicBezTo>
                    <a:pt x="1" y="48"/>
                    <a:pt x="3" y="48"/>
                    <a:pt x="3" y="46"/>
                  </a:cubicBezTo>
                  <a:cubicBezTo>
                    <a:pt x="4" y="31"/>
                    <a:pt x="12" y="17"/>
                    <a:pt x="10"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03" name="chenying0907 247"/>
            <p:cNvSpPr/>
            <p:nvPr/>
          </p:nvSpPr>
          <p:spPr bwMode="auto">
            <a:xfrm>
              <a:off x="3459164" y="3486151"/>
              <a:ext cx="30163" cy="111125"/>
            </a:xfrm>
            <a:custGeom>
              <a:avLst/>
              <a:gdLst>
                <a:gd name="T0" fmla="*/ 5 w 14"/>
                <a:gd name="T1" fmla="*/ 51 h 52"/>
                <a:gd name="T2" fmla="*/ 14 w 14"/>
                <a:gd name="T3" fmla="*/ 2 h 52"/>
                <a:gd name="T4" fmla="*/ 12 w 14"/>
                <a:gd name="T5" fmla="*/ 1 h 52"/>
                <a:gd name="T6" fmla="*/ 4 w 14"/>
                <a:gd name="T7" fmla="*/ 30 h 52"/>
                <a:gd name="T8" fmla="*/ 2 w 14"/>
                <a:gd name="T9" fmla="*/ 51 h 52"/>
                <a:gd name="T10" fmla="*/ 3 w 14"/>
                <a:gd name="T11" fmla="*/ 52 h 52"/>
                <a:gd name="T12" fmla="*/ 5 w 14"/>
                <a:gd name="T13" fmla="*/ 52 h 52"/>
                <a:gd name="T14" fmla="*/ 5 w 14"/>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2">
                  <a:moveTo>
                    <a:pt x="5" y="51"/>
                  </a:moveTo>
                  <a:cubicBezTo>
                    <a:pt x="0" y="48"/>
                    <a:pt x="13" y="7"/>
                    <a:pt x="14" y="2"/>
                  </a:cubicBezTo>
                  <a:cubicBezTo>
                    <a:pt x="14" y="0"/>
                    <a:pt x="12" y="0"/>
                    <a:pt x="12" y="1"/>
                  </a:cubicBezTo>
                  <a:cubicBezTo>
                    <a:pt x="9" y="11"/>
                    <a:pt x="6" y="21"/>
                    <a:pt x="4" y="30"/>
                  </a:cubicBezTo>
                  <a:cubicBezTo>
                    <a:pt x="3" y="38"/>
                    <a:pt x="0" y="44"/>
                    <a:pt x="2" y="51"/>
                  </a:cubicBezTo>
                  <a:cubicBezTo>
                    <a:pt x="2" y="52"/>
                    <a:pt x="3" y="52"/>
                    <a:pt x="3" y="52"/>
                  </a:cubicBezTo>
                  <a:cubicBezTo>
                    <a:pt x="5" y="52"/>
                    <a:pt x="5" y="52"/>
                    <a:pt x="5" y="52"/>
                  </a:cubicBezTo>
                  <a:cubicBezTo>
                    <a:pt x="6" y="52"/>
                    <a:pt x="6" y="51"/>
                    <a:pt x="5" y="5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04" name="chenying0907 248"/>
            <p:cNvSpPr/>
            <p:nvPr/>
          </p:nvSpPr>
          <p:spPr bwMode="auto">
            <a:xfrm>
              <a:off x="3506789" y="3522664"/>
              <a:ext cx="17463" cy="63500"/>
            </a:xfrm>
            <a:custGeom>
              <a:avLst/>
              <a:gdLst>
                <a:gd name="T0" fmla="*/ 7 w 8"/>
                <a:gd name="T1" fmla="*/ 1 h 30"/>
                <a:gd name="T2" fmla="*/ 5 w 8"/>
                <a:gd name="T3" fmla="*/ 1 h 30"/>
                <a:gd name="T4" fmla="*/ 6 w 8"/>
                <a:gd name="T5" fmla="*/ 3 h 30"/>
                <a:gd name="T6" fmla="*/ 6 w 8"/>
                <a:gd name="T7" fmla="*/ 3 h 30"/>
                <a:gd name="T8" fmla="*/ 0 w 8"/>
                <a:gd name="T9" fmla="*/ 29 h 30"/>
                <a:gd name="T10" fmla="*/ 1 w 8"/>
                <a:gd name="T11" fmla="*/ 29 h 30"/>
                <a:gd name="T12" fmla="*/ 8 w 8"/>
                <a:gd name="T13" fmla="*/ 1 h 30"/>
                <a:gd name="T14" fmla="*/ 7 w 8"/>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0">
                  <a:moveTo>
                    <a:pt x="7" y="1"/>
                  </a:moveTo>
                  <a:cubicBezTo>
                    <a:pt x="5" y="1"/>
                    <a:pt x="5" y="1"/>
                    <a:pt x="5" y="1"/>
                  </a:cubicBezTo>
                  <a:cubicBezTo>
                    <a:pt x="5" y="2"/>
                    <a:pt x="5" y="3"/>
                    <a:pt x="6" y="3"/>
                  </a:cubicBezTo>
                  <a:cubicBezTo>
                    <a:pt x="6" y="3"/>
                    <a:pt x="6" y="3"/>
                    <a:pt x="6" y="3"/>
                  </a:cubicBezTo>
                  <a:cubicBezTo>
                    <a:pt x="5" y="12"/>
                    <a:pt x="1" y="20"/>
                    <a:pt x="0" y="29"/>
                  </a:cubicBezTo>
                  <a:cubicBezTo>
                    <a:pt x="0" y="30"/>
                    <a:pt x="1" y="30"/>
                    <a:pt x="1" y="29"/>
                  </a:cubicBezTo>
                  <a:cubicBezTo>
                    <a:pt x="4" y="20"/>
                    <a:pt x="7" y="11"/>
                    <a:pt x="8" y="1"/>
                  </a:cubicBezTo>
                  <a:cubicBezTo>
                    <a:pt x="8" y="1"/>
                    <a:pt x="7" y="0"/>
                    <a:pt x="7"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05" name="chenying0907 249"/>
            <p:cNvSpPr/>
            <p:nvPr/>
          </p:nvSpPr>
          <p:spPr bwMode="auto">
            <a:xfrm>
              <a:off x="3556001" y="3506789"/>
              <a:ext cx="30163" cy="144463"/>
            </a:xfrm>
            <a:custGeom>
              <a:avLst/>
              <a:gdLst>
                <a:gd name="T0" fmla="*/ 12 w 14"/>
                <a:gd name="T1" fmla="*/ 1 h 67"/>
                <a:gd name="T2" fmla="*/ 6 w 14"/>
                <a:gd name="T3" fmla="*/ 17 h 67"/>
                <a:gd name="T4" fmla="*/ 4 w 14"/>
                <a:gd name="T5" fmla="*/ 32 h 67"/>
                <a:gd name="T6" fmla="*/ 4 w 14"/>
                <a:gd name="T7" fmla="*/ 67 h 67"/>
                <a:gd name="T8" fmla="*/ 6 w 14"/>
                <a:gd name="T9" fmla="*/ 66 h 67"/>
                <a:gd name="T10" fmla="*/ 4 w 14"/>
                <a:gd name="T11" fmla="*/ 52 h 67"/>
                <a:gd name="T12" fmla="*/ 6 w 14"/>
                <a:gd name="T13" fmla="*/ 34 h 67"/>
                <a:gd name="T14" fmla="*/ 9 w 14"/>
                <a:gd name="T15" fmla="*/ 16 h 67"/>
                <a:gd name="T16" fmla="*/ 13 w 14"/>
                <a:gd name="T17" fmla="*/ 2 h 67"/>
                <a:gd name="T18" fmla="*/ 12 w 14"/>
                <a:gd name="T1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7">
                  <a:moveTo>
                    <a:pt x="12" y="1"/>
                  </a:moveTo>
                  <a:cubicBezTo>
                    <a:pt x="10" y="7"/>
                    <a:pt x="8" y="11"/>
                    <a:pt x="6" y="17"/>
                  </a:cubicBezTo>
                  <a:cubicBezTo>
                    <a:pt x="5" y="22"/>
                    <a:pt x="5" y="27"/>
                    <a:pt x="4" y="32"/>
                  </a:cubicBezTo>
                  <a:cubicBezTo>
                    <a:pt x="3" y="45"/>
                    <a:pt x="0" y="54"/>
                    <a:pt x="4" y="67"/>
                  </a:cubicBezTo>
                  <a:cubicBezTo>
                    <a:pt x="5" y="67"/>
                    <a:pt x="6" y="67"/>
                    <a:pt x="6" y="66"/>
                  </a:cubicBezTo>
                  <a:cubicBezTo>
                    <a:pt x="5" y="62"/>
                    <a:pt x="4" y="57"/>
                    <a:pt x="4" y="52"/>
                  </a:cubicBezTo>
                  <a:cubicBezTo>
                    <a:pt x="4" y="46"/>
                    <a:pt x="5" y="40"/>
                    <a:pt x="6" y="34"/>
                  </a:cubicBezTo>
                  <a:cubicBezTo>
                    <a:pt x="7" y="28"/>
                    <a:pt x="7" y="22"/>
                    <a:pt x="9" y="16"/>
                  </a:cubicBezTo>
                  <a:cubicBezTo>
                    <a:pt x="10" y="11"/>
                    <a:pt x="12" y="7"/>
                    <a:pt x="13" y="2"/>
                  </a:cubicBezTo>
                  <a:cubicBezTo>
                    <a:pt x="14" y="1"/>
                    <a:pt x="12" y="0"/>
                    <a:pt x="12"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06" name="chenying0907 250"/>
            <p:cNvSpPr/>
            <p:nvPr/>
          </p:nvSpPr>
          <p:spPr bwMode="auto">
            <a:xfrm>
              <a:off x="3590926" y="3505201"/>
              <a:ext cx="34925" cy="163513"/>
            </a:xfrm>
            <a:custGeom>
              <a:avLst/>
              <a:gdLst>
                <a:gd name="T0" fmla="*/ 6 w 16"/>
                <a:gd name="T1" fmla="*/ 48 h 76"/>
                <a:gd name="T2" fmla="*/ 15 w 16"/>
                <a:gd name="T3" fmla="*/ 3 h 76"/>
                <a:gd name="T4" fmla="*/ 13 w 16"/>
                <a:gd name="T5" fmla="*/ 2 h 76"/>
                <a:gd name="T6" fmla="*/ 2 w 16"/>
                <a:gd name="T7" fmla="*/ 55 h 76"/>
                <a:gd name="T8" fmla="*/ 6 w 16"/>
                <a:gd name="T9" fmla="*/ 76 h 76"/>
                <a:gd name="T10" fmla="*/ 7 w 16"/>
                <a:gd name="T11" fmla="*/ 74 h 76"/>
                <a:gd name="T12" fmla="*/ 6 w 16"/>
                <a:gd name="T13" fmla="*/ 48 h 76"/>
              </a:gdLst>
              <a:ahLst/>
              <a:cxnLst>
                <a:cxn ang="0">
                  <a:pos x="T0" y="T1"/>
                </a:cxn>
                <a:cxn ang="0">
                  <a:pos x="T2" y="T3"/>
                </a:cxn>
                <a:cxn ang="0">
                  <a:pos x="T4" y="T5"/>
                </a:cxn>
                <a:cxn ang="0">
                  <a:pos x="T6" y="T7"/>
                </a:cxn>
                <a:cxn ang="0">
                  <a:pos x="T8" y="T9"/>
                </a:cxn>
                <a:cxn ang="0">
                  <a:pos x="T10" y="T11"/>
                </a:cxn>
                <a:cxn ang="0">
                  <a:pos x="T12" y="T13"/>
                </a:cxn>
              </a:cxnLst>
              <a:rect l="0" t="0" r="r" b="b"/>
              <a:pathLst>
                <a:path w="16" h="76">
                  <a:moveTo>
                    <a:pt x="6" y="48"/>
                  </a:moveTo>
                  <a:cubicBezTo>
                    <a:pt x="9" y="33"/>
                    <a:pt x="13" y="18"/>
                    <a:pt x="15" y="3"/>
                  </a:cubicBezTo>
                  <a:cubicBezTo>
                    <a:pt x="16" y="1"/>
                    <a:pt x="13" y="0"/>
                    <a:pt x="13" y="2"/>
                  </a:cubicBezTo>
                  <a:cubicBezTo>
                    <a:pt x="10" y="20"/>
                    <a:pt x="4" y="37"/>
                    <a:pt x="2" y="55"/>
                  </a:cubicBezTo>
                  <a:cubicBezTo>
                    <a:pt x="2" y="59"/>
                    <a:pt x="0" y="75"/>
                    <a:pt x="6" y="76"/>
                  </a:cubicBezTo>
                  <a:cubicBezTo>
                    <a:pt x="7" y="76"/>
                    <a:pt x="8" y="75"/>
                    <a:pt x="7" y="74"/>
                  </a:cubicBezTo>
                  <a:cubicBezTo>
                    <a:pt x="2" y="71"/>
                    <a:pt x="6" y="53"/>
                    <a:pt x="6" y="48"/>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07" name="chenying0907 251"/>
            <p:cNvSpPr/>
            <p:nvPr/>
          </p:nvSpPr>
          <p:spPr bwMode="auto">
            <a:xfrm>
              <a:off x="3632201" y="3594101"/>
              <a:ext cx="12700" cy="42863"/>
            </a:xfrm>
            <a:custGeom>
              <a:avLst/>
              <a:gdLst>
                <a:gd name="T0" fmla="*/ 4 w 6"/>
                <a:gd name="T1" fmla="*/ 1 h 20"/>
                <a:gd name="T2" fmla="*/ 2 w 6"/>
                <a:gd name="T3" fmla="*/ 19 h 20"/>
                <a:gd name="T4" fmla="*/ 4 w 6"/>
                <a:gd name="T5" fmla="*/ 19 h 20"/>
                <a:gd name="T6" fmla="*/ 6 w 6"/>
                <a:gd name="T7" fmla="*/ 1 h 20"/>
                <a:gd name="T8" fmla="*/ 4 w 6"/>
                <a:gd name="T9" fmla="*/ 1 h 20"/>
              </a:gdLst>
              <a:ahLst/>
              <a:cxnLst>
                <a:cxn ang="0">
                  <a:pos x="T0" y="T1"/>
                </a:cxn>
                <a:cxn ang="0">
                  <a:pos x="T2" y="T3"/>
                </a:cxn>
                <a:cxn ang="0">
                  <a:pos x="T4" y="T5"/>
                </a:cxn>
                <a:cxn ang="0">
                  <a:pos x="T6" y="T7"/>
                </a:cxn>
                <a:cxn ang="0">
                  <a:pos x="T8" y="T9"/>
                </a:cxn>
              </a:cxnLst>
              <a:rect l="0" t="0" r="r" b="b"/>
              <a:pathLst>
                <a:path w="6" h="20">
                  <a:moveTo>
                    <a:pt x="4" y="1"/>
                  </a:moveTo>
                  <a:cubicBezTo>
                    <a:pt x="4" y="7"/>
                    <a:pt x="0" y="14"/>
                    <a:pt x="2" y="19"/>
                  </a:cubicBezTo>
                  <a:cubicBezTo>
                    <a:pt x="2" y="20"/>
                    <a:pt x="3" y="20"/>
                    <a:pt x="4" y="19"/>
                  </a:cubicBezTo>
                  <a:cubicBezTo>
                    <a:pt x="4" y="13"/>
                    <a:pt x="5" y="7"/>
                    <a:pt x="6" y="1"/>
                  </a:cubicBezTo>
                  <a:cubicBezTo>
                    <a:pt x="6" y="0"/>
                    <a:pt x="5" y="1"/>
                    <a:pt x="4"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08" name="chenying0907 252"/>
            <p:cNvSpPr/>
            <p:nvPr/>
          </p:nvSpPr>
          <p:spPr bwMode="auto">
            <a:xfrm>
              <a:off x="3962401" y="3213101"/>
              <a:ext cx="36513" cy="138113"/>
            </a:xfrm>
            <a:custGeom>
              <a:avLst/>
              <a:gdLst>
                <a:gd name="T0" fmla="*/ 15 w 17"/>
                <a:gd name="T1" fmla="*/ 1 h 64"/>
                <a:gd name="T2" fmla="*/ 12 w 17"/>
                <a:gd name="T3" fmla="*/ 17 h 64"/>
                <a:gd name="T4" fmla="*/ 8 w 17"/>
                <a:gd name="T5" fmla="*/ 34 h 64"/>
                <a:gd name="T6" fmla="*/ 5 w 17"/>
                <a:gd name="T7" fmla="*/ 49 h 64"/>
                <a:gd name="T8" fmla="*/ 1 w 17"/>
                <a:gd name="T9" fmla="*/ 63 h 64"/>
                <a:gd name="T10" fmla="*/ 1 w 17"/>
                <a:gd name="T11" fmla="*/ 64 h 64"/>
                <a:gd name="T12" fmla="*/ 9 w 17"/>
                <a:gd name="T13" fmla="*/ 36 h 64"/>
                <a:gd name="T14" fmla="*/ 14 w 17"/>
                <a:gd name="T15" fmla="*/ 15 h 64"/>
                <a:gd name="T16" fmla="*/ 17 w 17"/>
                <a:gd name="T17" fmla="*/ 1 h 64"/>
                <a:gd name="T18" fmla="*/ 15 w 17"/>
                <a:gd name="T19"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4">
                  <a:moveTo>
                    <a:pt x="15" y="1"/>
                  </a:moveTo>
                  <a:cubicBezTo>
                    <a:pt x="15" y="6"/>
                    <a:pt x="13" y="12"/>
                    <a:pt x="12" y="17"/>
                  </a:cubicBezTo>
                  <a:cubicBezTo>
                    <a:pt x="10" y="22"/>
                    <a:pt x="9" y="28"/>
                    <a:pt x="8" y="34"/>
                  </a:cubicBezTo>
                  <a:cubicBezTo>
                    <a:pt x="7" y="39"/>
                    <a:pt x="6" y="44"/>
                    <a:pt x="5" y="49"/>
                  </a:cubicBezTo>
                  <a:cubicBezTo>
                    <a:pt x="4" y="53"/>
                    <a:pt x="4" y="59"/>
                    <a:pt x="1" y="63"/>
                  </a:cubicBezTo>
                  <a:cubicBezTo>
                    <a:pt x="0" y="64"/>
                    <a:pt x="1" y="64"/>
                    <a:pt x="1" y="64"/>
                  </a:cubicBezTo>
                  <a:cubicBezTo>
                    <a:pt x="7" y="58"/>
                    <a:pt x="8" y="44"/>
                    <a:pt x="9" y="36"/>
                  </a:cubicBezTo>
                  <a:cubicBezTo>
                    <a:pt x="10" y="29"/>
                    <a:pt x="12" y="22"/>
                    <a:pt x="14" y="15"/>
                  </a:cubicBezTo>
                  <a:cubicBezTo>
                    <a:pt x="15" y="11"/>
                    <a:pt x="17" y="6"/>
                    <a:pt x="17" y="1"/>
                  </a:cubicBezTo>
                  <a:cubicBezTo>
                    <a:pt x="17" y="0"/>
                    <a:pt x="15" y="0"/>
                    <a:pt x="15"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09" name="chenying0907 253"/>
            <p:cNvSpPr/>
            <p:nvPr/>
          </p:nvSpPr>
          <p:spPr bwMode="auto">
            <a:xfrm>
              <a:off x="3984626" y="3211514"/>
              <a:ext cx="49213" cy="177800"/>
            </a:xfrm>
            <a:custGeom>
              <a:avLst/>
              <a:gdLst>
                <a:gd name="T0" fmla="*/ 20 w 23"/>
                <a:gd name="T1" fmla="*/ 1 h 83"/>
                <a:gd name="T2" fmla="*/ 14 w 23"/>
                <a:gd name="T3" fmla="*/ 25 h 83"/>
                <a:gd name="T4" fmla="*/ 8 w 23"/>
                <a:gd name="T5" fmla="*/ 49 h 83"/>
                <a:gd name="T6" fmla="*/ 4 w 23"/>
                <a:gd name="T7" fmla="*/ 66 h 83"/>
                <a:gd name="T8" fmla="*/ 1 w 23"/>
                <a:gd name="T9" fmla="*/ 81 h 83"/>
                <a:gd name="T10" fmla="*/ 1 w 23"/>
                <a:gd name="T11" fmla="*/ 83 h 83"/>
                <a:gd name="T12" fmla="*/ 9 w 23"/>
                <a:gd name="T13" fmla="*/ 57 h 83"/>
                <a:gd name="T14" fmla="*/ 15 w 23"/>
                <a:gd name="T15" fmla="*/ 36 h 83"/>
                <a:gd name="T16" fmla="*/ 18 w 23"/>
                <a:gd name="T17" fmla="*/ 22 h 83"/>
                <a:gd name="T18" fmla="*/ 22 w 23"/>
                <a:gd name="T19" fmla="*/ 3 h 83"/>
                <a:gd name="T20" fmla="*/ 20 w 23"/>
                <a:gd name="T2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3">
                  <a:moveTo>
                    <a:pt x="20" y="1"/>
                  </a:moveTo>
                  <a:cubicBezTo>
                    <a:pt x="15" y="8"/>
                    <a:pt x="16" y="17"/>
                    <a:pt x="14" y="25"/>
                  </a:cubicBezTo>
                  <a:cubicBezTo>
                    <a:pt x="12" y="33"/>
                    <a:pt x="9" y="41"/>
                    <a:pt x="8" y="49"/>
                  </a:cubicBezTo>
                  <a:cubicBezTo>
                    <a:pt x="6" y="55"/>
                    <a:pt x="5" y="61"/>
                    <a:pt x="4" y="66"/>
                  </a:cubicBezTo>
                  <a:cubicBezTo>
                    <a:pt x="4" y="69"/>
                    <a:pt x="3" y="80"/>
                    <a:pt x="1" y="81"/>
                  </a:cubicBezTo>
                  <a:cubicBezTo>
                    <a:pt x="0" y="82"/>
                    <a:pt x="0" y="83"/>
                    <a:pt x="1" y="83"/>
                  </a:cubicBezTo>
                  <a:cubicBezTo>
                    <a:pt x="7" y="81"/>
                    <a:pt x="9" y="62"/>
                    <a:pt x="9" y="57"/>
                  </a:cubicBezTo>
                  <a:cubicBezTo>
                    <a:pt x="11" y="50"/>
                    <a:pt x="13" y="43"/>
                    <a:pt x="15" y="36"/>
                  </a:cubicBezTo>
                  <a:cubicBezTo>
                    <a:pt x="16" y="31"/>
                    <a:pt x="17" y="27"/>
                    <a:pt x="18" y="22"/>
                  </a:cubicBezTo>
                  <a:cubicBezTo>
                    <a:pt x="19" y="15"/>
                    <a:pt x="18" y="9"/>
                    <a:pt x="22" y="3"/>
                  </a:cubicBezTo>
                  <a:cubicBezTo>
                    <a:pt x="23" y="1"/>
                    <a:pt x="21" y="0"/>
                    <a:pt x="20"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10" name="chenying0907 254"/>
            <p:cNvSpPr/>
            <p:nvPr/>
          </p:nvSpPr>
          <p:spPr bwMode="auto">
            <a:xfrm>
              <a:off x="3952876" y="3243264"/>
              <a:ext cx="103188" cy="268288"/>
            </a:xfrm>
            <a:custGeom>
              <a:avLst/>
              <a:gdLst>
                <a:gd name="T0" fmla="*/ 36 w 48"/>
                <a:gd name="T1" fmla="*/ 43 h 125"/>
                <a:gd name="T2" fmla="*/ 47 w 48"/>
                <a:gd name="T3" fmla="*/ 2 h 125"/>
                <a:gd name="T4" fmla="*/ 45 w 48"/>
                <a:gd name="T5" fmla="*/ 2 h 125"/>
                <a:gd name="T6" fmla="*/ 32 w 48"/>
                <a:gd name="T7" fmla="*/ 46 h 125"/>
                <a:gd name="T8" fmla="*/ 26 w 48"/>
                <a:gd name="T9" fmla="*/ 69 h 125"/>
                <a:gd name="T10" fmla="*/ 24 w 48"/>
                <a:gd name="T11" fmla="*/ 73 h 125"/>
                <a:gd name="T12" fmla="*/ 15 w 48"/>
                <a:gd name="T13" fmla="*/ 95 h 125"/>
                <a:gd name="T14" fmla="*/ 11 w 48"/>
                <a:gd name="T15" fmla="*/ 106 h 125"/>
                <a:gd name="T16" fmla="*/ 2 w 48"/>
                <a:gd name="T17" fmla="*/ 122 h 125"/>
                <a:gd name="T18" fmla="*/ 0 w 48"/>
                <a:gd name="T19" fmla="*/ 122 h 125"/>
                <a:gd name="T20" fmla="*/ 1 w 48"/>
                <a:gd name="T21" fmla="*/ 124 h 125"/>
                <a:gd name="T22" fmla="*/ 2 w 48"/>
                <a:gd name="T23" fmla="*/ 124 h 125"/>
                <a:gd name="T24" fmla="*/ 17 w 48"/>
                <a:gd name="T25" fmla="*/ 96 h 125"/>
                <a:gd name="T26" fmla="*/ 25 w 48"/>
                <a:gd name="T27" fmla="*/ 77 h 125"/>
                <a:gd name="T28" fmla="*/ 25 w 48"/>
                <a:gd name="T29" fmla="*/ 87 h 125"/>
                <a:gd name="T30" fmla="*/ 27 w 48"/>
                <a:gd name="T31" fmla="*/ 87 h 125"/>
                <a:gd name="T32" fmla="*/ 31 w 48"/>
                <a:gd name="T33" fmla="*/ 65 h 125"/>
                <a:gd name="T34" fmla="*/ 32 w 48"/>
                <a:gd name="T35" fmla="*/ 60 h 125"/>
                <a:gd name="T36" fmla="*/ 36 w 48"/>
                <a:gd name="T37" fmla="*/ 4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125">
                  <a:moveTo>
                    <a:pt x="36" y="43"/>
                  </a:moveTo>
                  <a:cubicBezTo>
                    <a:pt x="40" y="29"/>
                    <a:pt x="46" y="16"/>
                    <a:pt x="47" y="2"/>
                  </a:cubicBezTo>
                  <a:cubicBezTo>
                    <a:pt x="48" y="0"/>
                    <a:pt x="45" y="0"/>
                    <a:pt x="45" y="2"/>
                  </a:cubicBezTo>
                  <a:cubicBezTo>
                    <a:pt x="43" y="17"/>
                    <a:pt x="36" y="32"/>
                    <a:pt x="32" y="46"/>
                  </a:cubicBezTo>
                  <a:cubicBezTo>
                    <a:pt x="30" y="53"/>
                    <a:pt x="28" y="61"/>
                    <a:pt x="26" y="69"/>
                  </a:cubicBezTo>
                  <a:cubicBezTo>
                    <a:pt x="25" y="70"/>
                    <a:pt x="24" y="72"/>
                    <a:pt x="24" y="73"/>
                  </a:cubicBezTo>
                  <a:cubicBezTo>
                    <a:pt x="21" y="81"/>
                    <a:pt x="18" y="88"/>
                    <a:pt x="15" y="95"/>
                  </a:cubicBezTo>
                  <a:cubicBezTo>
                    <a:pt x="13" y="99"/>
                    <a:pt x="12" y="103"/>
                    <a:pt x="11" y="106"/>
                  </a:cubicBezTo>
                  <a:cubicBezTo>
                    <a:pt x="10" y="108"/>
                    <a:pt x="2" y="124"/>
                    <a:pt x="2" y="122"/>
                  </a:cubicBezTo>
                  <a:cubicBezTo>
                    <a:pt x="1" y="121"/>
                    <a:pt x="0" y="121"/>
                    <a:pt x="0" y="122"/>
                  </a:cubicBezTo>
                  <a:cubicBezTo>
                    <a:pt x="1" y="124"/>
                    <a:pt x="1" y="124"/>
                    <a:pt x="1" y="124"/>
                  </a:cubicBezTo>
                  <a:cubicBezTo>
                    <a:pt x="1" y="124"/>
                    <a:pt x="1" y="125"/>
                    <a:pt x="2" y="124"/>
                  </a:cubicBezTo>
                  <a:cubicBezTo>
                    <a:pt x="12" y="119"/>
                    <a:pt x="13" y="106"/>
                    <a:pt x="17" y="96"/>
                  </a:cubicBezTo>
                  <a:cubicBezTo>
                    <a:pt x="20" y="90"/>
                    <a:pt x="22" y="84"/>
                    <a:pt x="25" y="77"/>
                  </a:cubicBezTo>
                  <a:cubicBezTo>
                    <a:pt x="24" y="81"/>
                    <a:pt x="24" y="84"/>
                    <a:pt x="25" y="87"/>
                  </a:cubicBezTo>
                  <a:cubicBezTo>
                    <a:pt x="25" y="88"/>
                    <a:pt x="27" y="89"/>
                    <a:pt x="27" y="87"/>
                  </a:cubicBezTo>
                  <a:cubicBezTo>
                    <a:pt x="29" y="80"/>
                    <a:pt x="30" y="72"/>
                    <a:pt x="31" y="65"/>
                  </a:cubicBezTo>
                  <a:cubicBezTo>
                    <a:pt x="32" y="63"/>
                    <a:pt x="32" y="62"/>
                    <a:pt x="32" y="60"/>
                  </a:cubicBezTo>
                  <a:cubicBezTo>
                    <a:pt x="33" y="54"/>
                    <a:pt x="35" y="48"/>
                    <a:pt x="36" y="43"/>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11" name="chenying0907 255"/>
            <p:cNvSpPr/>
            <p:nvPr/>
          </p:nvSpPr>
          <p:spPr bwMode="auto">
            <a:xfrm>
              <a:off x="4008439" y="3260726"/>
              <a:ext cx="66675" cy="200025"/>
            </a:xfrm>
            <a:custGeom>
              <a:avLst/>
              <a:gdLst>
                <a:gd name="T0" fmla="*/ 29 w 31"/>
                <a:gd name="T1" fmla="*/ 1 h 93"/>
                <a:gd name="T2" fmla="*/ 12 w 31"/>
                <a:gd name="T3" fmla="*/ 51 h 93"/>
                <a:gd name="T4" fmla="*/ 1 w 31"/>
                <a:gd name="T5" fmla="*/ 92 h 93"/>
                <a:gd name="T6" fmla="*/ 4 w 31"/>
                <a:gd name="T7" fmla="*/ 92 h 93"/>
                <a:gd name="T8" fmla="*/ 16 w 31"/>
                <a:gd name="T9" fmla="*/ 49 h 93"/>
                <a:gd name="T10" fmla="*/ 31 w 31"/>
                <a:gd name="T11" fmla="*/ 2 h 93"/>
                <a:gd name="T12" fmla="*/ 29 w 31"/>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31" h="93">
                  <a:moveTo>
                    <a:pt x="29" y="1"/>
                  </a:moveTo>
                  <a:cubicBezTo>
                    <a:pt x="25" y="19"/>
                    <a:pt x="17" y="34"/>
                    <a:pt x="12" y="51"/>
                  </a:cubicBezTo>
                  <a:cubicBezTo>
                    <a:pt x="8" y="63"/>
                    <a:pt x="0" y="79"/>
                    <a:pt x="1" y="92"/>
                  </a:cubicBezTo>
                  <a:cubicBezTo>
                    <a:pt x="2" y="93"/>
                    <a:pt x="3" y="93"/>
                    <a:pt x="4" y="92"/>
                  </a:cubicBezTo>
                  <a:cubicBezTo>
                    <a:pt x="6" y="77"/>
                    <a:pt x="11" y="62"/>
                    <a:pt x="16" y="49"/>
                  </a:cubicBezTo>
                  <a:cubicBezTo>
                    <a:pt x="21" y="33"/>
                    <a:pt x="29" y="18"/>
                    <a:pt x="31" y="2"/>
                  </a:cubicBezTo>
                  <a:cubicBezTo>
                    <a:pt x="31" y="0"/>
                    <a:pt x="29" y="0"/>
                    <a:pt x="29"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12" name="chenying0907 256"/>
            <p:cNvSpPr/>
            <p:nvPr/>
          </p:nvSpPr>
          <p:spPr bwMode="auto">
            <a:xfrm>
              <a:off x="4032251" y="3308351"/>
              <a:ext cx="71438" cy="171450"/>
            </a:xfrm>
            <a:custGeom>
              <a:avLst/>
              <a:gdLst>
                <a:gd name="T0" fmla="*/ 30 w 33"/>
                <a:gd name="T1" fmla="*/ 2 h 80"/>
                <a:gd name="T2" fmla="*/ 12 w 33"/>
                <a:gd name="T3" fmla="*/ 50 h 80"/>
                <a:gd name="T4" fmla="*/ 1 w 33"/>
                <a:gd name="T5" fmla="*/ 79 h 80"/>
                <a:gd name="T6" fmla="*/ 2 w 33"/>
                <a:gd name="T7" fmla="*/ 80 h 80"/>
                <a:gd name="T8" fmla="*/ 13 w 33"/>
                <a:gd name="T9" fmla="*/ 58 h 80"/>
                <a:gd name="T10" fmla="*/ 33 w 33"/>
                <a:gd name="T11" fmla="*/ 2 h 80"/>
                <a:gd name="T12" fmla="*/ 30 w 33"/>
                <a:gd name="T13" fmla="*/ 2 h 80"/>
              </a:gdLst>
              <a:ahLst/>
              <a:cxnLst>
                <a:cxn ang="0">
                  <a:pos x="T0" y="T1"/>
                </a:cxn>
                <a:cxn ang="0">
                  <a:pos x="T2" y="T3"/>
                </a:cxn>
                <a:cxn ang="0">
                  <a:pos x="T4" y="T5"/>
                </a:cxn>
                <a:cxn ang="0">
                  <a:pos x="T6" y="T7"/>
                </a:cxn>
                <a:cxn ang="0">
                  <a:pos x="T8" y="T9"/>
                </a:cxn>
                <a:cxn ang="0">
                  <a:pos x="T10" y="T11"/>
                </a:cxn>
                <a:cxn ang="0">
                  <a:pos x="T12" y="T13"/>
                </a:cxn>
              </a:cxnLst>
              <a:rect l="0" t="0" r="r" b="b"/>
              <a:pathLst>
                <a:path w="33" h="80">
                  <a:moveTo>
                    <a:pt x="30" y="2"/>
                  </a:moveTo>
                  <a:cubicBezTo>
                    <a:pt x="24" y="17"/>
                    <a:pt x="18" y="33"/>
                    <a:pt x="12" y="50"/>
                  </a:cubicBezTo>
                  <a:cubicBezTo>
                    <a:pt x="10" y="57"/>
                    <a:pt x="8" y="75"/>
                    <a:pt x="1" y="79"/>
                  </a:cubicBezTo>
                  <a:cubicBezTo>
                    <a:pt x="0" y="79"/>
                    <a:pt x="1" y="80"/>
                    <a:pt x="2" y="80"/>
                  </a:cubicBezTo>
                  <a:cubicBezTo>
                    <a:pt x="10" y="78"/>
                    <a:pt x="11" y="65"/>
                    <a:pt x="13" y="58"/>
                  </a:cubicBezTo>
                  <a:cubicBezTo>
                    <a:pt x="18" y="39"/>
                    <a:pt x="26" y="21"/>
                    <a:pt x="33" y="2"/>
                  </a:cubicBezTo>
                  <a:cubicBezTo>
                    <a:pt x="33" y="1"/>
                    <a:pt x="31" y="0"/>
                    <a:pt x="30"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13" name="chenying0907 257"/>
            <p:cNvSpPr/>
            <p:nvPr/>
          </p:nvSpPr>
          <p:spPr bwMode="auto">
            <a:xfrm>
              <a:off x="3911601" y="3362326"/>
              <a:ext cx="73025" cy="155575"/>
            </a:xfrm>
            <a:custGeom>
              <a:avLst/>
              <a:gdLst>
                <a:gd name="T0" fmla="*/ 31 w 34"/>
                <a:gd name="T1" fmla="*/ 1 h 73"/>
                <a:gd name="T2" fmla="*/ 14 w 34"/>
                <a:gd name="T3" fmla="*/ 39 h 73"/>
                <a:gd name="T4" fmla="*/ 8 w 34"/>
                <a:gd name="T5" fmla="*/ 54 h 73"/>
                <a:gd name="T6" fmla="*/ 1 w 34"/>
                <a:gd name="T7" fmla="*/ 70 h 73"/>
                <a:gd name="T8" fmla="*/ 1 w 34"/>
                <a:gd name="T9" fmla="*/ 70 h 73"/>
                <a:gd name="T10" fmla="*/ 3 w 34"/>
                <a:gd name="T11" fmla="*/ 72 h 73"/>
                <a:gd name="T12" fmla="*/ 14 w 34"/>
                <a:gd name="T13" fmla="*/ 47 h 73"/>
                <a:gd name="T14" fmla="*/ 34 w 34"/>
                <a:gd name="T15" fmla="*/ 2 h 73"/>
                <a:gd name="T16" fmla="*/ 31 w 34"/>
                <a:gd name="T1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3">
                  <a:moveTo>
                    <a:pt x="31" y="1"/>
                  </a:moveTo>
                  <a:cubicBezTo>
                    <a:pt x="26" y="14"/>
                    <a:pt x="19" y="26"/>
                    <a:pt x="14" y="39"/>
                  </a:cubicBezTo>
                  <a:cubicBezTo>
                    <a:pt x="12" y="44"/>
                    <a:pt x="10" y="49"/>
                    <a:pt x="8" y="54"/>
                  </a:cubicBezTo>
                  <a:cubicBezTo>
                    <a:pt x="6" y="60"/>
                    <a:pt x="6" y="66"/>
                    <a:pt x="1" y="70"/>
                  </a:cubicBezTo>
                  <a:cubicBezTo>
                    <a:pt x="1" y="70"/>
                    <a:pt x="1" y="70"/>
                    <a:pt x="1" y="70"/>
                  </a:cubicBezTo>
                  <a:cubicBezTo>
                    <a:pt x="0" y="71"/>
                    <a:pt x="2" y="73"/>
                    <a:pt x="3" y="72"/>
                  </a:cubicBezTo>
                  <a:cubicBezTo>
                    <a:pt x="11" y="67"/>
                    <a:pt x="11" y="55"/>
                    <a:pt x="14" y="47"/>
                  </a:cubicBezTo>
                  <a:cubicBezTo>
                    <a:pt x="20" y="31"/>
                    <a:pt x="28" y="17"/>
                    <a:pt x="34" y="2"/>
                  </a:cubicBezTo>
                  <a:cubicBezTo>
                    <a:pt x="34" y="1"/>
                    <a:pt x="32" y="0"/>
                    <a:pt x="31"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14" name="chenying0907 258"/>
            <p:cNvSpPr/>
            <p:nvPr/>
          </p:nvSpPr>
          <p:spPr bwMode="auto">
            <a:xfrm>
              <a:off x="3913189" y="3425826"/>
              <a:ext cx="17463" cy="23813"/>
            </a:xfrm>
            <a:custGeom>
              <a:avLst/>
              <a:gdLst>
                <a:gd name="T0" fmla="*/ 5 w 8"/>
                <a:gd name="T1" fmla="*/ 2 h 11"/>
                <a:gd name="T2" fmla="*/ 1 w 8"/>
                <a:gd name="T3" fmla="*/ 9 h 11"/>
                <a:gd name="T4" fmla="*/ 2 w 8"/>
                <a:gd name="T5" fmla="*/ 10 h 11"/>
                <a:gd name="T6" fmla="*/ 8 w 8"/>
                <a:gd name="T7" fmla="*/ 2 h 11"/>
                <a:gd name="T8" fmla="*/ 5 w 8"/>
                <a:gd name="T9" fmla="*/ 2 h 11"/>
              </a:gdLst>
              <a:ahLst/>
              <a:cxnLst>
                <a:cxn ang="0">
                  <a:pos x="T0" y="T1"/>
                </a:cxn>
                <a:cxn ang="0">
                  <a:pos x="T2" y="T3"/>
                </a:cxn>
                <a:cxn ang="0">
                  <a:pos x="T4" y="T5"/>
                </a:cxn>
                <a:cxn ang="0">
                  <a:pos x="T6" y="T7"/>
                </a:cxn>
                <a:cxn ang="0">
                  <a:pos x="T8" y="T9"/>
                </a:cxn>
              </a:cxnLst>
              <a:rect l="0" t="0" r="r" b="b"/>
              <a:pathLst>
                <a:path w="8" h="11">
                  <a:moveTo>
                    <a:pt x="5" y="2"/>
                  </a:moveTo>
                  <a:cubicBezTo>
                    <a:pt x="5" y="4"/>
                    <a:pt x="3" y="7"/>
                    <a:pt x="1" y="9"/>
                  </a:cubicBezTo>
                  <a:cubicBezTo>
                    <a:pt x="0" y="9"/>
                    <a:pt x="1" y="11"/>
                    <a:pt x="2" y="10"/>
                  </a:cubicBezTo>
                  <a:cubicBezTo>
                    <a:pt x="5" y="8"/>
                    <a:pt x="7" y="6"/>
                    <a:pt x="8" y="2"/>
                  </a:cubicBezTo>
                  <a:cubicBezTo>
                    <a:pt x="8" y="1"/>
                    <a:pt x="6" y="0"/>
                    <a:pt x="5"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15" name="chenying0907 259"/>
            <p:cNvSpPr/>
            <p:nvPr/>
          </p:nvSpPr>
          <p:spPr bwMode="auto">
            <a:xfrm>
              <a:off x="3186114" y="3292476"/>
              <a:ext cx="55563" cy="250825"/>
            </a:xfrm>
            <a:custGeom>
              <a:avLst/>
              <a:gdLst>
                <a:gd name="T0" fmla="*/ 24 w 26"/>
                <a:gd name="T1" fmla="*/ 1 h 117"/>
                <a:gd name="T2" fmla="*/ 19 w 26"/>
                <a:gd name="T3" fmla="*/ 16 h 117"/>
                <a:gd name="T4" fmla="*/ 15 w 26"/>
                <a:gd name="T5" fmla="*/ 32 h 117"/>
                <a:gd name="T6" fmla="*/ 7 w 26"/>
                <a:gd name="T7" fmla="*/ 68 h 117"/>
                <a:gd name="T8" fmla="*/ 3 w 26"/>
                <a:gd name="T9" fmla="*/ 102 h 117"/>
                <a:gd name="T10" fmla="*/ 4 w 26"/>
                <a:gd name="T11" fmla="*/ 117 h 117"/>
                <a:gd name="T12" fmla="*/ 5 w 26"/>
                <a:gd name="T13" fmla="*/ 116 h 117"/>
                <a:gd name="T14" fmla="*/ 7 w 26"/>
                <a:gd name="T15" fmla="*/ 93 h 117"/>
                <a:gd name="T16" fmla="*/ 13 w 26"/>
                <a:gd name="T17" fmla="*/ 57 h 117"/>
                <a:gd name="T18" fmla="*/ 19 w 26"/>
                <a:gd name="T19" fmla="*/ 25 h 117"/>
                <a:gd name="T20" fmla="*/ 24 w 26"/>
                <a:gd name="T21" fmla="*/ 9 h 117"/>
                <a:gd name="T22" fmla="*/ 26 w 26"/>
                <a:gd name="T23" fmla="*/ 1 h 117"/>
                <a:gd name="T24" fmla="*/ 24 w 26"/>
                <a:gd name="T2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17">
                  <a:moveTo>
                    <a:pt x="24" y="1"/>
                  </a:moveTo>
                  <a:cubicBezTo>
                    <a:pt x="24" y="6"/>
                    <a:pt x="20" y="12"/>
                    <a:pt x="19" y="16"/>
                  </a:cubicBezTo>
                  <a:cubicBezTo>
                    <a:pt x="17" y="21"/>
                    <a:pt x="16" y="27"/>
                    <a:pt x="15" y="32"/>
                  </a:cubicBezTo>
                  <a:cubicBezTo>
                    <a:pt x="13" y="44"/>
                    <a:pt x="10" y="56"/>
                    <a:pt x="7" y="68"/>
                  </a:cubicBezTo>
                  <a:cubicBezTo>
                    <a:pt x="5" y="79"/>
                    <a:pt x="5" y="91"/>
                    <a:pt x="3" y="102"/>
                  </a:cubicBezTo>
                  <a:cubicBezTo>
                    <a:pt x="2" y="108"/>
                    <a:pt x="0" y="112"/>
                    <a:pt x="4" y="117"/>
                  </a:cubicBezTo>
                  <a:cubicBezTo>
                    <a:pt x="5" y="117"/>
                    <a:pt x="6" y="117"/>
                    <a:pt x="5" y="116"/>
                  </a:cubicBezTo>
                  <a:cubicBezTo>
                    <a:pt x="3" y="109"/>
                    <a:pt x="6" y="101"/>
                    <a:pt x="7" y="93"/>
                  </a:cubicBezTo>
                  <a:cubicBezTo>
                    <a:pt x="8" y="81"/>
                    <a:pt x="10" y="69"/>
                    <a:pt x="13" y="57"/>
                  </a:cubicBezTo>
                  <a:cubicBezTo>
                    <a:pt x="15" y="46"/>
                    <a:pt x="17" y="36"/>
                    <a:pt x="19" y="25"/>
                  </a:cubicBezTo>
                  <a:cubicBezTo>
                    <a:pt x="20" y="20"/>
                    <a:pt x="21" y="14"/>
                    <a:pt x="24" y="9"/>
                  </a:cubicBezTo>
                  <a:cubicBezTo>
                    <a:pt x="25" y="6"/>
                    <a:pt x="26" y="5"/>
                    <a:pt x="26" y="1"/>
                  </a:cubicBezTo>
                  <a:cubicBezTo>
                    <a:pt x="26" y="0"/>
                    <a:pt x="24" y="0"/>
                    <a:pt x="24"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16" name="chenying0907 260"/>
            <p:cNvSpPr/>
            <p:nvPr/>
          </p:nvSpPr>
          <p:spPr bwMode="auto">
            <a:xfrm>
              <a:off x="3217864" y="3308351"/>
              <a:ext cx="52388" cy="231775"/>
            </a:xfrm>
            <a:custGeom>
              <a:avLst/>
              <a:gdLst>
                <a:gd name="T0" fmla="*/ 21 w 24"/>
                <a:gd name="T1" fmla="*/ 2 h 108"/>
                <a:gd name="T2" fmla="*/ 10 w 24"/>
                <a:gd name="T3" fmla="*/ 58 h 108"/>
                <a:gd name="T4" fmla="*/ 2 w 24"/>
                <a:gd name="T5" fmla="*/ 107 h 108"/>
                <a:gd name="T6" fmla="*/ 3 w 24"/>
                <a:gd name="T7" fmla="*/ 107 h 108"/>
                <a:gd name="T8" fmla="*/ 14 w 24"/>
                <a:gd name="T9" fmla="*/ 54 h 108"/>
                <a:gd name="T10" fmla="*/ 24 w 24"/>
                <a:gd name="T11" fmla="*/ 2 h 108"/>
                <a:gd name="T12" fmla="*/ 21 w 24"/>
                <a:gd name="T13" fmla="*/ 2 h 108"/>
              </a:gdLst>
              <a:ahLst/>
              <a:cxnLst>
                <a:cxn ang="0">
                  <a:pos x="T0" y="T1"/>
                </a:cxn>
                <a:cxn ang="0">
                  <a:pos x="T2" y="T3"/>
                </a:cxn>
                <a:cxn ang="0">
                  <a:pos x="T4" y="T5"/>
                </a:cxn>
                <a:cxn ang="0">
                  <a:pos x="T6" y="T7"/>
                </a:cxn>
                <a:cxn ang="0">
                  <a:pos x="T8" y="T9"/>
                </a:cxn>
                <a:cxn ang="0">
                  <a:pos x="T10" y="T11"/>
                </a:cxn>
                <a:cxn ang="0">
                  <a:pos x="T12" y="T13"/>
                </a:cxn>
              </a:cxnLst>
              <a:rect l="0" t="0" r="r" b="b"/>
              <a:pathLst>
                <a:path w="24" h="108">
                  <a:moveTo>
                    <a:pt x="21" y="2"/>
                  </a:moveTo>
                  <a:cubicBezTo>
                    <a:pt x="19" y="21"/>
                    <a:pt x="13" y="39"/>
                    <a:pt x="10" y="58"/>
                  </a:cubicBezTo>
                  <a:cubicBezTo>
                    <a:pt x="6" y="74"/>
                    <a:pt x="0" y="91"/>
                    <a:pt x="2" y="107"/>
                  </a:cubicBezTo>
                  <a:cubicBezTo>
                    <a:pt x="2" y="108"/>
                    <a:pt x="3" y="108"/>
                    <a:pt x="3" y="107"/>
                  </a:cubicBezTo>
                  <a:cubicBezTo>
                    <a:pt x="6" y="89"/>
                    <a:pt x="10" y="71"/>
                    <a:pt x="14" y="54"/>
                  </a:cubicBezTo>
                  <a:cubicBezTo>
                    <a:pt x="18" y="37"/>
                    <a:pt x="23" y="20"/>
                    <a:pt x="24" y="2"/>
                  </a:cubicBezTo>
                  <a:cubicBezTo>
                    <a:pt x="24" y="0"/>
                    <a:pt x="21" y="0"/>
                    <a:pt x="21"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17" name="chenying0907 261"/>
            <p:cNvSpPr/>
            <p:nvPr/>
          </p:nvSpPr>
          <p:spPr bwMode="auto">
            <a:xfrm>
              <a:off x="3241676" y="3344864"/>
              <a:ext cx="46038" cy="215900"/>
            </a:xfrm>
            <a:custGeom>
              <a:avLst/>
              <a:gdLst>
                <a:gd name="T0" fmla="*/ 17 w 21"/>
                <a:gd name="T1" fmla="*/ 2 h 101"/>
                <a:gd name="T2" fmla="*/ 4 w 21"/>
                <a:gd name="T3" fmla="*/ 58 h 101"/>
                <a:gd name="T4" fmla="*/ 1 w 21"/>
                <a:gd name="T5" fmla="*/ 82 h 101"/>
                <a:gd name="T6" fmla="*/ 3 w 21"/>
                <a:gd name="T7" fmla="*/ 100 h 101"/>
                <a:gd name="T8" fmla="*/ 4 w 21"/>
                <a:gd name="T9" fmla="*/ 100 h 101"/>
                <a:gd name="T10" fmla="*/ 5 w 21"/>
                <a:gd name="T11" fmla="*/ 73 h 101"/>
                <a:gd name="T12" fmla="*/ 8 w 21"/>
                <a:gd name="T13" fmla="*/ 50 h 101"/>
                <a:gd name="T14" fmla="*/ 20 w 21"/>
                <a:gd name="T15" fmla="*/ 3 h 101"/>
                <a:gd name="T16" fmla="*/ 17 w 21"/>
                <a:gd name="T17"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1">
                  <a:moveTo>
                    <a:pt x="17" y="2"/>
                  </a:moveTo>
                  <a:cubicBezTo>
                    <a:pt x="14" y="21"/>
                    <a:pt x="7" y="39"/>
                    <a:pt x="4" y="58"/>
                  </a:cubicBezTo>
                  <a:cubicBezTo>
                    <a:pt x="2" y="66"/>
                    <a:pt x="2" y="74"/>
                    <a:pt x="1" y="82"/>
                  </a:cubicBezTo>
                  <a:cubicBezTo>
                    <a:pt x="0" y="88"/>
                    <a:pt x="0" y="94"/>
                    <a:pt x="3" y="100"/>
                  </a:cubicBezTo>
                  <a:cubicBezTo>
                    <a:pt x="4" y="101"/>
                    <a:pt x="4" y="100"/>
                    <a:pt x="4" y="100"/>
                  </a:cubicBezTo>
                  <a:cubicBezTo>
                    <a:pt x="1" y="91"/>
                    <a:pt x="4" y="82"/>
                    <a:pt x="5" y="73"/>
                  </a:cubicBezTo>
                  <a:cubicBezTo>
                    <a:pt x="6" y="65"/>
                    <a:pt x="7" y="58"/>
                    <a:pt x="8" y="50"/>
                  </a:cubicBezTo>
                  <a:cubicBezTo>
                    <a:pt x="12" y="35"/>
                    <a:pt x="17" y="19"/>
                    <a:pt x="20" y="3"/>
                  </a:cubicBezTo>
                  <a:cubicBezTo>
                    <a:pt x="21" y="1"/>
                    <a:pt x="18" y="0"/>
                    <a:pt x="17"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18" name="chenying0907 262"/>
            <p:cNvSpPr/>
            <p:nvPr/>
          </p:nvSpPr>
          <p:spPr bwMode="auto">
            <a:xfrm>
              <a:off x="3287714" y="3387726"/>
              <a:ext cx="42863" cy="179388"/>
            </a:xfrm>
            <a:custGeom>
              <a:avLst/>
              <a:gdLst>
                <a:gd name="T0" fmla="*/ 16 w 20"/>
                <a:gd name="T1" fmla="*/ 2 h 84"/>
                <a:gd name="T2" fmla="*/ 7 w 20"/>
                <a:gd name="T3" fmla="*/ 39 h 84"/>
                <a:gd name="T4" fmla="*/ 2 w 20"/>
                <a:gd name="T5" fmla="*/ 60 h 84"/>
                <a:gd name="T6" fmla="*/ 2 w 20"/>
                <a:gd name="T7" fmla="*/ 82 h 84"/>
                <a:gd name="T8" fmla="*/ 4 w 20"/>
                <a:gd name="T9" fmla="*/ 82 h 84"/>
                <a:gd name="T10" fmla="*/ 5 w 20"/>
                <a:gd name="T11" fmla="*/ 59 h 84"/>
                <a:gd name="T12" fmla="*/ 10 w 20"/>
                <a:gd name="T13" fmla="*/ 40 h 84"/>
                <a:gd name="T14" fmla="*/ 19 w 20"/>
                <a:gd name="T15" fmla="*/ 3 h 84"/>
                <a:gd name="T16" fmla="*/ 16 w 20"/>
                <a:gd name="T1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4">
                  <a:moveTo>
                    <a:pt x="16" y="2"/>
                  </a:moveTo>
                  <a:cubicBezTo>
                    <a:pt x="10" y="13"/>
                    <a:pt x="9" y="27"/>
                    <a:pt x="7" y="39"/>
                  </a:cubicBezTo>
                  <a:cubicBezTo>
                    <a:pt x="6" y="46"/>
                    <a:pt x="3" y="53"/>
                    <a:pt x="2" y="60"/>
                  </a:cubicBezTo>
                  <a:cubicBezTo>
                    <a:pt x="0" y="67"/>
                    <a:pt x="1" y="75"/>
                    <a:pt x="2" y="82"/>
                  </a:cubicBezTo>
                  <a:cubicBezTo>
                    <a:pt x="2" y="84"/>
                    <a:pt x="4" y="84"/>
                    <a:pt x="4" y="82"/>
                  </a:cubicBezTo>
                  <a:cubicBezTo>
                    <a:pt x="4" y="75"/>
                    <a:pt x="4" y="67"/>
                    <a:pt x="5" y="59"/>
                  </a:cubicBezTo>
                  <a:cubicBezTo>
                    <a:pt x="7" y="53"/>
                    <a:pt x="9" y="47"/>
                    <a:pt x="10" y="40"/>
                  </a:cubicBezTo>
                  <a:cubicBezTo>
                    <a:pt x="12" y="28"/>
                    <a:pt x="13" y="14"/>
                    <a:pt x="19" y="3"/>
                  </a:cubicBezTo>
                  <a:cubicBezTo>
                    <a:pt x="20" y="2"/>
                    <a:pt x="17" y="0"/>
                    <a:pt x="16"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grpSp>
      <p:sp>
        <p:nvSpPr>
          <p:cNvPr id="56" name="PA_文本框 55"/>
          <p:cNvSpPr txBox="1"/>
          <p:nvPr>
            <p:custDataLst>
              <p:tags r:id="rId2"/>
            </p:custDataLst>
          </p:nvPr>
        </p:nvSpPr>
        <p:spPr>
          <a:xfrm>
            <a:off x="4515228" y="1593133"/>
            <a:ext cx="2952488" cy="346249"/>
          </a:xfrm>
          <a:prstGeom prst="rect">
            <a:avLst/>
          </a:prstGeom>
          <a:noFill/>
        </p:spPr>
        <p:txBody>
          <a:bodyPr wrap="square" lIns="68580" tIns="34290" rIns="68580" bIns="34290" rtlCol="0">
            <a:spAutoFit/>
          </a:bodyPr>
          <a:lstStyle/>
          <a:p>
            <a:r>
              <a:rPr lang="en-US" altLang="zh-CN" dirty="0">
                <a:solidFill>
                  <a:schemeClr val="accent2"/>
                </a:solidFill>
                <a:cs typeface="+mn-ea"/>
                <a:sym typeface="+mn-lt"/>
              </a:rPr>
              <a:t>LOREM IPSUM IS SIMPLY</a:t>
            </a:r>
          </a:p>
        </p:txBody>
      </p:sp>
      <p:sp>
        <p:nvSpPr>
          <p:cNvPr id="57" name="PA_文本框 56"/>
          <p:cNvSpPr txBox="1"/>
          <p:nvPr>
            <p:custDataLst>
              <p:tags r:id="rId3"/>
            </p:custDataLst>
          </p:nvPr>
        </p:nvSpPr>
        <p:spPr>
          <a:xfrm>
            <a:off x="4515228" y="2328810"/>
            <a:ext cx="2952488" cy="346249"/>
          </a:xfrm>
          <a:prstGeom prst="rect">
            <a:avLst/>
          </a:prstGeom>
          <a:noFill/>
        </p:spPr>
        <p:txBody>
          <a:bodyPr wrap="square" lIns="68580" tIns="34290" rIns="68580" bIns="34290" rtlCol="0">
            <a:spAutoFit/>
          </a:bodyPr>
          <a:lstStyle/>
          <a:p>
            <a:r>
              <a:rPr lang="en-US" altLang="zh-CN" dirty="0">
                <a:solidFill>
                  <a:schemeClr val="accent2"/>
                </a:solidFill>
                <a:cs typeface="+mn-ea"/>
                <a:sym typeface="+mn-lt"/>
              </a:rPr>
              <a:t>LOREM IPSUM IS SIMPLY</a:t>
            </a:r>
          </a:p>
        </p:txBody>
      </p:sp>
      <p:sp>
        <p:nvSpPr>
          <p:cNvPr id="58" name="PA_文本框 57"/>
          <p:cNvSpPr txBox="1"/>
          <p:nvPr>
            <p:custDataLst>
              <p:tags r:id="rId4"/>
            </p:custDataLst>
          </p:nvPr>
        </p:nvSpPr>
        <p:spPr>
          <a:xfrm>
            <a:off x="4515228" y="3064487"/>
            <a:ext cx="2952488" cy="346249"/>
          </a:xfrm>
          <a:prstGeom prst="rect">
            <a:avLst/>
          </a:prstGeom>
          <a:noFill/>
        </p:spPr>
        <p:txBody>
          <a:bodyPr wrap="square" lIns="68580" tIns="34290" rIns="68580" bIns="34290" rtlCol="0">
            <a:spAutoFit/>
          </a:bodyPr>
          <a:lstStyle/>
          <a:p>
            <a:r>
              <a:rPr lang="en-US" altLang="zh-CN" dirty="0">
                <a:solidFill>
                  <a:schemeClr val="accent2"/>
                </a:solidFill>
                <a:cs typeface="+mn-ea"/>
                <a:sym typeface="+mn-lt"/>
              </a:rPr>
              <a:t>LOREM IPSUM IS SIMPLY</a:t>
            </a:r>
          </a:p>
        </p:txBody>
      </p:sp>
      <p:sp>
        <p:nvSpPr>
          <p:cNvPr id="59" name="PA_文本框 58"/>
          <p:cNvSpPr txBox="1"/>
          <p:nvPr>
            <p:custDataLst>
              <p:tags r:id="rId5"/>
            </p:custDataLst>
          </p:nvPr>
        </p:nvSpPr>
        <p:spPr>
          <a:xfrm>
            <a:off x="4515228" y="3800165"/>
            <a:ext cx="2952488" cy="346249"/>
          </a:xfrm>
          <a:prstGeom prst="rect">
            <a:avLst/>
          </a:prstGeom>
          <a:noFill/>
        </p:spPr>
        <p:txBody>
          <a:bodyPr wrap="square" lIns="68580" tIns="34290" rIns="68580" bIns="34290" rtlCol="0">
            <a:spAutoFit/>
          </a:bodyPr>
          <a:lstStyle/>
          <a:p>
            <a:r>
              <a:rPr lang="en-US" altLang="zh-CN" dirty="0">
                <a:solidFill>
                  <a:schemeClr val="accent2"/>
                </a:solidFill>
                <a:cs typeface="+mn-ea"/>
                <a:sym typeface="+mn-lt"/>
              </a:rPr>
              <a:t>LOREM IPSUM IS SIMPLY</a:t>
            </a:r>
          </a:p>
        </p:txBody>
      </p:sp>
      <p:sp>
        <p:nvSpPr>
          <p:cNvPr id="96" name="PA_文本框 95"/>
          <p:cNvSpPr txBox="1"/>
          <p:nvPr>
            <p:custDataLst>
              <p:tags r:id="rId6"/>
            </p:custDataLst>
          </p:nvPr>
        </p:nvSpPr>
        <p:spPr>
          <a:xfrm>
            <a:off x="1691260" y="1075060"/>
            <a:ext cx="2506668" cy="530915"/>
          </a:xfrm>
          <a:prstGeom prst="rect">
            <a:avLst/>
          </a:prstGeom>
          <a:noFill/>
        </p:spPr>
        <p:txBody>
          <a:bodyPr wrap="square" lIns="68580" tIns="34290" rIns="68580" bIns="34290" rtlCol="0">
            <a:spAutoFit/>
          </a:bodyPr>
          <a:lstStyle/>
          <a:p>
            <a:pPr algn="ctr" defTabSz="685800">
              <a:defRPr/>
            </a:pPr>
            <a:r>
              <a:rPr lang="en-US" altLang="zh-CN" sz="3000" b="1" kern="0" dirty="0">
                <a:solidFill>
                  <a:schemeClr val="accent2"/>
                </a:solidFill>
                <a:cs typeface="+mn-ea"/>
                <a:sym typeface="+mn-lt"/>
              </a:rPr>
              <a:t>CONTENTS</a:t>
            </a:r>
            <a:endParaRPr lang="zh-CN" altLang="en-US" sz="3000" b="1" kern="0" dirty="0">
              <a:solidFill>
                <a:schemeClr val="accent2"/>
              </a:solidFill>
              <a:cs typeface="+mn-ea"/>
              <a:sym typeface="+mn-lt"/>
            </a:endParaRPr>
          </a:p>
        </p:txBody>
      </p:sp>
      <p:grpSp>
        <p:nvGrpSpPr>
          <p:cNvPr id="3" name="PA_组合 118"/>
          <p:cNvGrpSpPr/>
          <p:nvPr>
            <p:custDataLst>
              <p:tags r:id="rId7"/>
            </p:custDataLst>
          </p:nvPr>
        </p:nvGrpSpPr>
        <p:grpSpPr>
          <a:xfrm>
            <a:off x="1168627" y="1073722"/>
            <a:ext cx="585788" cy="741760"/>
            <a:chOff x="4449763" y="571501"/>
            <a:chExt cx="781050" cy="989013"/>
          </a:xfrm>
          <a:solidFill>
            <a:schemeClr val="accent1"/>
          </a:solidFill>
        </p:grpSpPr>
        <p:sp>
          <p:nvSpPr>
            <p:cNvPr id="120" name="chenying0907 35"/>
            <p:cNvSpPr>
              <a:spLocks noEditPoints="1"/>
            </p:cNvSpPr>
            <p:nvPr/>
          </p:nvSpPr>
          <p:spPr bwMode="auto">
            <a:xfrm>
              <a:off x="4548188" y="663576"/>
              <a:ext cx="569913" cy="896938"/>
            </a:xfrm>
            <a:custGeom>
              <a:avLst/>
              <a:gdLst>
                <a:gd name="T0" fmla="*/ 209 w 265"/>
                <a:gd name="T1" fmla="*/ 34 h 418"/>
                <a:gd name="T2" fmla="*/ 110 w 265"/>
                <a:gd name="T3" fmla="*/ 8 h 418"/>
                <a:gd name="T4" fmla="*/ 50 w 265"/>
                <a:gd name="T5" fmla="*/ 29 h 418"/>
                <a:gd name="T6" fmla="*/ 25 w 265"/>
                <a:gd name="T7" fmla="*/ 209 h 418"/>
                <a:gd name="T8" fmla="*/ 96 w 265"/>
                <a:gd name="T9" fmla="*/ 271 h 418"/>
                <a:gd name="T10" fmla="*/ 105 w 265"/>
                <a:gd name="T11" fmla="*/ 307 h 418"/>
                <a:gd name="T12" fmla="*/ 103 w 265"/>
                <a:gd name="T13" fmla="*/ 353 h 418"/>
                <a:gd name="T14" fmla="*/ 112 w 265"/>
                <a:gd name="T15" fmla="*/ 378 h 418"/>
                <a:gd name="T16" fmla="*/ 156 w 265"/>
                <a:gd name="T17" fmla="*/ 416 h 418"/>
                <a:gd name="T18" fmla="*/ 193 w 265"/>
                <a:gd name="T19" fmla="*/ 372 h 418"/>
                <a:gd name="T20" fmla="*/ 196 w 265"/>
                <a:gd name="T21" fmla="*/ 322 h 418"/>
                <a:gd name="T22" fmla="*/ 195 w 265"/>
                <a:gd name="T23" fmla="*/ 283 h 418"/>
                <a:gd name="T24" fmla="*/ 208 w 265"/>
                <a:gd name="T25" fmla="*/ 258 h 418"/>
                <a:gd name="T26" fmla="*/ 260 w 265"/>
                <a:gd name="T27" fmla="*/ 122 h 418"/>
                <a:gd name="T28" fmla="*/ 116 w 265"/>
                <a:gd name="T29" fmla="*/ 354 h 418"/>
                <a:gd name="T30" fmla="*/ 138 w 265"/>
                <a:gd name="T31" fmla="*/ 367 h 418"/>
                <a:gd name="T32" fmla="*/ 128 w 265"/>
                <a:gd name="T33" fmla="*/ 368 h 418"/>
                <a:gd name="T34" fmla="*/ 143 w 265"/>
                <a:gd name="T35" fmla="*/ 397 h 418"/>
                <a:gd name="T36" fmla="*/ 156 w 265"/>
                <a:gd name="T37" fmla="*/ 382 h 418"/>
                <a:gd name="T38" fmla="*/ 143 w 265"/>
                <a:gd name="T39" fmla="*/ 397 h 418"/>
                <a:gd name="T40" fmla="*/ 168 w 265"/>
                <a:gd name="T41" fmla="*/ 369 h 418"/>
                <a:gd name="T42" fmla="*/ 116 w 265"/>
                <a:gd name="T43" fmla="*/ 352 h 418"/>
                <a:gd name="T44" fmla="*/ 114 w 265"/>
                <a:gd name="T45" fmla="*/ 332 h 418"/>
                <a:gd name="T46" fmla="*/ 150 w 265"/>
                <a:gd name="T47" fmla="*/ 348 h 418"/>
                <a:gd name="T48" fmla="*/ 187 w 265"/>
                <a:gd name="T49" fmla="*/ 353 h 418"/>
                <a:gd name="T50" fmla="*/ 187 w 265"/>
                <a:gd name="T51" fmla="*/ 351 h 418"/>
                <a:gd name="T52" fmla="*/ 184 w 265"/>
                <a:gd name="T53" fmla="*/ 349 h 418"/>
                <a:gd name="T54" fmla="*/ 132 w 265"/>
                <a:gd name="T55" fmla="*/ 335 h 418"/>
                <a:gd name="T56" fmla="*/ 113 w 265"/>
                <a:gd name="T57" fmla="*/ 312 h 418"/>
                <a:gd name="T58" fmla="*/ 179 w 265"/>
                <a:gd name="T59" fmla="*/ 311 h 418"/>
                <a:gd name="T60" fmla="*/ 187 w 265"/>
                <a:gd name="T61" fmla="*/ 347 h 418"/>
                <a:gd name="T62" fmla="*/ 145 w 265"/>
                <a:gd name="T63" fmla="*/ 301 h 418"/>
                <a:gd name="T64" fmla="*/ 128 w 265"/>
                <a:gd name="T65" fmla="*/ 246 h 418"/>
                <a:gd name="T66" fmla="*/ 115 w 265"/>
                <a:gd name="T67" fmla="*/ 199 h 418"/>
                <a:gd name="T68" fmla="*/ 144 w 265"/>
                <a:gd name="T69" fmla="*/ 188 h 418"/>
                <a:gd name="T70" fmla="*/ 176 w 265"/>
                <a:gd name="T71" fmla="*/ 187 h 418"/>
                <a:gd name="T72" fmla="*/ 145 w 265"/>
                <a:gd name="T73" fmla="*/ 300 h 418"/>
                <a:gd name="T74" fmla="*/ 242 w 265"/>
                <a:gd name="T75" fmla="*/ 198 h 418"/>
                <a:gd name="T76" fmla="*/ 183 w 265"/>
                <a:gd name="T77" fmla="*/ 255 h 418"/>
                <a:gd name="T78" fmla="*/ 180 w 265"/>
                <a:gd name="T79" fmla="*/ 284 h 418"/>
                <a:gd name="T80" fmla="*/ 156 w 265"/>
                <a:gd name="T81" fmla="*/ 300 h 418"/>
                <a:gd name="T82" fmla="*/ 173 w 265"/>
                <a:gd name="T83" fmla="*/ 235 h 418"/>
                <a:gd name="T84" fmla="*/ 177 w 265"/>
                <a:gd name="T85" fmla="*/ 173 h 418"/>
                <a:gd name="T86" fmla="*/ 150 w 265"/>
                <a:gd name="T87" fmla="*/ 183 h 418"/>
                <a:gd name="T88" fmla="*/ 140 w 265"/>
                <a:gd name="T89" fmla="*/ 178 h 418"/>
                <a:gd name="T90" fmla="*/ 111 w 265"/>
                <a:gd name="T91" fmla="*/ 181 h 418"/>
                <a:gd name="T92" fmla="*/ 115 w 265"/>
                <a:gd name="T93" fmla="*/ 235 h 418"/>
                <a:gd name="T94" fmla="*/ 132 w 265"/>
                <a:gd name="T95" fmla="*/ 300 h 418"/>
                <a:gd name="T96" fmla="*/ 110 w 265"/>
                <a:gd name="T97" fmla="*/ 266 h 418"/>
                <a:gd name="T98" fmla="*/ 33 w 265"/>
                <a:gd name="T99" fmla="*/ 193 h 418"/>
                <a:gd name="T100" fmla="*/ 53 w 265"/>
                <a:gd name="T101" fmla="*/ 43 h 418"/>
                <a:gd name="T102" fmla="*/ 152 w 265"/>
                <a:gd name="T103" fmla="*/ 20 h 418"/>
                <a:gd name="T104" fmla="*/ 236 w 265"/>
                <a:gd name="T105" fmla="*/ 99 h 418"/>
                <a:gd name="T106" fmla="*/ 245 w 265"/>
                <a:gd name="T107" fmla="*/ 15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 h="418">
                  <a:moveTo>
                    <a:pt x="260" y="122"/>
                  </a:moveTo>
                  <a:cubicBezTo>
                    <a:pt x="255" y="86"/>
                    <a:pt x="233" y="60"/>
                    <a:pt x="209" y="34"/>
                  </a:cubicBezTo>
                  <a:cubicBezTo>
                    <a:pt x="197" y="22"/>
                    <a:pt x="183" y="10"/>
                    <a:pt x="167" y="6"/>
                  </a:cubicBezTo>
                  <a:cubicBezTo>
                    <a:pt x="147" y="0"/>
                    <a:pt x="130" y="5"/>
                    <a:pt x="110" y="8"/>
                  </a:cubicBezTo>
                  <a:cubicBezTo>
                    <a:pt x="109" y="8"/>
                    <a:pt x="109" y="8"/>
                    <a:pt x="108" y="9"/>
                  </a:cubicBezTo>
                  <a:cubicBezTo>
                    <a:pt x="87" y="12"/>
                    <a:pt x="67" y="18"/>
                    <a:pt x="50" y="29"/>
                  </a:cubicBezTo>
                  <a:cubicBezTo>
                    <a:pt x="21" y="45"/>
                    <a:pt x="9" y="82"/>
                    <a:pt x="5" y="113"/>
                  </a:cubicBezTo>
                  <a:cubicBezTo>
                    <a:pt x="0" y="143"/>
                    <a:pt x="8" y="183"/>
                    <a:pt x="25" y="209"/>
                  </a:cubicBezTo>
                  <a:cubicBezTo>
                    <a:pt x="32" y="220"/>
                    <a:pt x="42" y="233"/>
                    <a:pt x="52" y="242"/>
                  </a:cubicBezTo>
                  <a:cubicBezTo>
                    <a:pt x="65" y="252"/>
                    <a:pt x="88" y="256"/>
                    <a:pt x="96" y="271"/>
                  </a:cubicBezTo>
                  <a:cubicBezTo>
                    <a:pt x="102" y="284"/>
                    <a:pt x="93" y="297"/>
                    <a:pt x="105" y="307"/>
                  </a:cubicBezTo>
                  <a:cubicBezTo>
                    <a:pt x="105" y="307"/>
                    <a:pt x="105" y="307"/>
                    <a:pt x="105" y="307"/>
                  </a:cubicBezTo>
                  <a:cubicBezTo>
                    <a:pt x="102" y="315"/>
                    <a:pt x="99" y="322"/>
                    <a:pt x="102" y="332"/>
                  </a:cubicBezTo>
                  <a:cubicBezTo>
                    <a:pt x="105" y="340"/>
                    <a:pt x="105" y="344"/>
                    <a:pt x="103" y="353"/>
                  </a:cubicBezTo>
                  <a:cubicBezTo>
                    <a:pt x="102" y="358"/>
                    <a:pt x="101" y="362"/>
                    <a:pt x="102" y="367"/>
                  </a:cubicBezTo>
                  <a:cubicBezTo>
                    <a:pt x="103" y="372"/>
                    <a:pt x="107" y="376"/>
                    <a:pt x="112" y="378"/>
                  </a:cubicBezTo>
                  <a:cubicBezTo>
                    <a:pt x="117" y="385"/>
                    <a:pt x="121" y="392"/>
                    <a:pt x="126" y="399"/>
                  </a:cubicBezTo>
                  <a:cubicBezTo>
                    <a:pt x="132" y="405"/>
                    <a:pt x="147" y="416"/>
                    <a:pt x="156" y="416"/>
                  </a:cubicBezTo>
                  <a:cubicBezTo>
                    <a:pt x="174" y="418"/>
                    <a:pt x="187" y="387"/>
                    <a:pt x="193" y="373"/>
                  </a:cubicBezTo>
                  <a:cubicBezTo>
                    <a:pt x="193" y="373"/>
                    <a:pt x="193" y="372"/>
                    <a:pt x="193" y="372"/>
                  </a:cubicBezTo>
                  <a:cubicBezTo>
                    <a:pt x="196" y="368"/>
                    <a:pt x="197" y="364"/>
                    <a:pt x="198" y="358"/>
                  </a:cubicBezTo>
                  <a:cubicBezTo>
                    <a:pt x="201" y="346"/>
                    <a:pt x="197" y="334"/>
                    <a:pt x="196" y="322"/>
                  </a:cubicBezTo>
                  <a:cubicBezTo>
                    <a:pt x="196" y="316"/>
                    <a:pt x="195" y="308"/>
                    <a:pt x="189" y="305"/>
                  </a:cubicBezTo>
                  <a:cubicBezTo>
                    <a:pt x="194" y="300"/>
                    <a:pt x="196" y="293"/>
                    <a:pt x="195" y="283"/>
                  </a:cubicBezTo>
                  <a:cubicBezTo>
                    <a:pt x="194" y="276"/>
                    <a:pt x="191" y="271"/>
                    <a:pt x="195" y="266"/>
                  </a:cubicBezTo>
                  <a:cubicBezTo>
                    <a:pt x="197" y="264"/>
                    <a:pt x="204" y="260"/>
                    <a:pt x="208" y="258"/>
                  </a:cubicBezTo>
                  <a:cubicBezTo>
                    <a:pt x="224" y="246"/>
                    <a:pt x="235" y="239"/>
                    <a:pt x="246" y="222"/>
                  </a:cubicBezTo>
                  <a:cubicBezTo>
                    <a:pt x="265" y="194"/>
                    <a:pt x="263" y="154"/>
                    <a:pt x="260" y="122"/>
                  </a:cubicBezTo>
                  <a:moveTo>
                    <a:pt x="116" y="354"/>
                  </a:moveTo>
                  <a:cubicBezTo>
                    <a:pt x="116" y="354"/>
                    <a:pt x="116" y="354"/>
                    <a:pt x="116" y="354"/>
                  </a:cubicBezTo>
                  <a:cubicBezTo>
                    <a:pt x="116" y="354"/>
                    <a:pt x="117" y="354"/>
                    <a:pt x="117" y="355"/>
                  </a:cubicBezTo>
                  <a:cubicBezTo>
                    <a:pt x="124" y="357"/>
                    <a:pt x="130" y="363"/>
                    <a:pt x="138" y="367"/>
                  </a:cubicBezTo>
                  <a:cubicBezTo>
                    <a:pt x="139" y="367"/>
                    <a:pt x="141" y="368"/>
                    <a:pt x="142" y="369"/>
                  </a:cubicBezTo>
                  <a:cubicBezTo>
                    <a:pt x="137" y="369"/>
                    <a:pt x="133" y="369"/>
                    <a:pt x="128" y="368"/>
                  </a:cubicBezTo>
                  <a:cubicBezTo>
                    <a:pt x="119" y="367"/>
                    <a:pt x="116" y="363"/>
                    <a:pt x="116" y="354"/>
                  </a:cubicBezTo>
                  <a:moveTo>
                    <a:pt x="143" y="397"/>
                  </a:moveTo>
                  <a:cubicBezTo>
                    <a:pt x="137" y="393"/>
                    <a:pt x="132" y="387"/>
                    <a:pt x="127" y="382"/>
                  </a:cubicBezTo>
                  <a:cubicBezTo>
                    <a:pt x="137" y="383"/>
                    <a:pt x="148" y="382"/>
                    <a:pt x="156" y="382"/>
                  </a:cubicBezTo>
                  <a:cubicBezTo>
                    <a:pt x="162" y="383"/>
                    <a:pt x="169" y="383"/>
                    <a:pt x="174" y="382"/>
                  </a:cubicBezTo>
                  <a:cubicBezTo>
                    <a:pt x="167" y="395"/>
                    <a:pt x="162" y="409"/>
                    <a:pt x="143" y="397"/>
                  </a:cubicBezTo>
                  <a:moveTo>
                    <a:pt x="169" y="370"/>
                  </a:moveTo>
                  <a:cubicBezTo>
                    <a:pt x="169" y="369"/>
                    <a:pt x="169" y="369"/>
                    <a:pt x="168" y="369"/>
                  </a:cubicBezTo>
                  <a:cubicBezTo>
                    <a:pt x="156" y="365"/>
                    <a:pt x="144" y="363"/>
                    <a:pt x="132" y="357"/>
                  </a:cubicBezTo>
                  <a:cubicBezTo>
                    <a:pt x="127" y="354"/>
                    <a:pt x="122" y="353"/>
                    <a:pt x="116" y="352"/>
                  </a:cubicBezTo>
                  <a:cubicBezTo>
                    <a:pt x="117" y="349"/>
                    <a:pt x="118" y="347"/>
                    <a:pt x="118" y="345"/>
                  </a:cubicBezTo>
                  <a:cubicBezTo>
                    <a:pt x="118" y="339"/>
                    <a:pt x="116" y="336"/>
                    <a:pt x="114" y="332"/>
                  </a:cubicBezTo>
                  <a:cubicBezTo>
                    <a:pt x="119" y="334"/>
                    <a:pt x="124" y="337"/>
                    <a:pt x="126" y="338"/>
                  </a:cubicBezTo>
                  <a:cubicBezTo>
                    <a:pt x="134" y="342"/>
                    <a:pt x="142" y="345"/>
                    <a:pt x="150" y="348"/>
                  </a:cubicBezTo>
                  <a:cubicBezTo>
                    <a:pt x="162" y="353"/>
                    <a:pt x="172" y="354"/>
                    <a:pt x="185" y="354"/>
                  </a:cubicBezTo>
                  <a:cubicBezTo>
                    <a:pt x="186" y="354"/>
                    <a:pt x="186" y="353"/>
                    <a:pt x="187" y="353"/>
                  </a:cubicBezTo>
                  <a:cubicBezTo>
                    <a:pt x="185" y="365"/>
                    <a:pt x="178" y="369"/>
                    <a:pt x="169" y="370"/>
                  </a:cubicBezTo>
                  <a:moveTo>
                    <a:pt x="187" y="351"/>
                  </a:moveTo>
                  <a:cubicBezTo>
                    <a:pt x="187" y="351"/>
                    <a:pt x="187" y="350"/>
                    <a:pt x="187" y="350"/>
                  </a:cubicBezTo>
                  <a:cubicBezTo>
                    <a:pt x="187" y="348"/>
                    <a:pt x="185" y="348"/>
                    <a:pt x="184" y="349"/>
                  </a:cubicBezTo>
                  <a:cubicBezTo>
                    <a:pt x="185" y="346"/>
                    <a:pt x="168" y="347"/>
                    <a:pt x="167" y="347"/>
                  </a:cubicBezTo>
                  <a:cubicBezTo>
                    <a:pt x="156" y="346"/>
                    <a:pt x="142" y="339"/>
                    <a:pt x="132" y="335"/>
                  </a:cubicBezTo>
                  <a:cubicBezTo>
                    <a:pt x="127" y="333"/>
                    <a:pt x="120" y="328"/>
                    <a:pt x="113" y="327"/>
                  </a:cubicBezTo>
                  <a:cubicBezTo>
                    <a:pt x="111" y="322"/>
                    <a:pt x="112" y="317"/>
                    <a:pt x="113" y="312"/>
                  </a:cubicBezTo>
                  <a:cubicBezTo>
                    <a:pt x="124" y="316"/>
                    <a:pt x="137" y="315"/>
                    <a:pt x="148" y="315"/>
                  </a:cubicBezTo>
                  <a:cubicBezTo>
                    <a:pt x="159" y="315"/>
                    <a:pt x="170" y="315"/>
                    <a:pt x="179" y="311"/>
                  </a:cubicBezTo>
                  <a:cubicBezTo>
                    <a:pt x="179" y="312"/>
                    <a:pt x="180" y="312"/>
                    <a:pt x="180" y="313"/>
                  </a:cubicBezTo>
                  <a:cubicBezTo>
                    <a:pt x="186" y="318"/>
                    <a:pt x="187" y="339"/>
                    <a:pt x="187" y="347"/>
                  </a:cubicBezTo>
                  <a:cubicBezTo>
                    <a:pt x="187" y="348"/>
                    <a:pt x="187" y="350"/>
                    <a:pt x="187" y="351"/>
                  </a:cubicBezTo>
                  <a:moveTo>
                    <a:pt x="145" y="301"/>
                  </a:moveTo>
                  <a:cubicBezTo>
                    <a:pt x="142" y="301"/>
                    <a:pt x="140" y="301"/>
                    <a:pt x="138" y="301"/>
                  </a:cubicBezTo>
                  <a:cubicBezTo>
                    <a:pt x="136" y="282"/>
                    <a:pt x="131" y="264"/>
                    <a:pt x="128" y="246"/>
                  </a:cubicBezTo>
                  <a:cubicBezTo>
                    <a:pt x="126" y="235"/>
                    <a:pt x="125" y="225"/>
                    <a:pt x="121" y="215"/>
                  </a:cubicBezTo>
                  <a:cubicBezTo>
                    <a:pt x="120" y="210"/>
                    <a:pt x="117" y="204"/>
                    <a:pt x="115" y="199"/>
                  </a:cubicBezTo>
                  <a:cubicBezTo>
                    <a:pt x="120" y="203"/>
                    <a:pt x="125" y="206"/>
                    <a:pt x="131" y="204"/>
                  </a:cubicBezTo>
                  <a:cubicBezTo>
                    <a:pt x="138" y="201"/>
                    <a:pt x="141" y="194"/>
                    <a:pt x="144" y="188"/>
                  </a:cubicBezTo>
                  <a:cubicBezTo>
                    <a:pt x="146" y="193"/>
                    <a:pt x="149" y="199"/>
                    <a:pt x="155" y="200"/>
                  </a:cubicBezTo>
                  <a:cubicBezTo>
                    <a:pt x="163" y="202"/>
                    <a:pt x="170" y="194"/>
                    <a:pt x="176" y="187"/>
                  </a:cubicBezTo>
                  <a:cubicBezTo>
                    <a:pt x="174" y="206"/>
                    <a:pt x="164" y="227"/>
                    <a:pt x="159" y="244"/>
                  </a:cubicBezTo>
                  <a:cubicBezTo>
                    <a:pt x="153" y="262"/>
                    <a:pt x="146" y="281"/>
                    <a:pt x="145" y="300"/>
                  </a:cubicBezTo>
                  <a:cubicBezTo>
                    <a:pt x="145" y="300"/>
                    <a:pt x="145" y="300"/>
                    <a:pt x="145" y="301"/>
                  </a:cubicBezTo>
                  <a:moveTo>
                    <a:pt x="242" y="198"/>
                  </a:moveTo>
                  <a:cubicBezTo>
                    <a:pt x="237" y="212"/>
                    <a:pt x="224" y="230"/>
                    <a:pt x="212" y="238"/>
                  </a:cubicBezTo>
                  <a:cubicBezTo>
                    <a:pt x="203" y="244"/>
                    <a:pt x="191" y="248"/>
                    <a:pt x="183" y="255"/>
                  </a:cubicBezTo>
                  <a:cubicBezTo>
                    <a:pt x="178" y="260"/>
                    <a:pt x="177" y="265"/>
                    <a:pt x="177" y="271"/>
                  </a:cubicBezTo>
                  <a:cubicBezTo>
                    <a:pt x="178" y="276"/>
                    <a:pt x="180" y="280"/>
                    <a:pt x="180" y="284"/>
                  </a:cubicBezTo>
                  <a:cubicBezTo>
                    <a:pt x="180" y="299"/>
                    <a:pt x="170" y="300"/>
                    <a:pt x="159" y="300"/>
                  </a:cubicBezTo>
                  <a:cubicBezTo>
                    <a:pt x="158" y="300"/>
                    <a:pt x="157" y="300"/>
                    <a:pt x="156" y="300"/>
                  </a:cubicBezTo>
                  <a:cubicBezTo>
                    <a:pt x="156" y="300"/>
                    <a:pt x="156" y="300"/>
                    <a:pt x="156" y="300"/>
                  </a:cubicBezTo>
                  <a:cubicBezTo>
                    <a:pt x="157" y="278"/>
                    <a:pt x="166" y="255"/>
                    <a:pt x="173" y="235"/>
                  </a:cubicBezTo>
                  <a:cubicBezTo>
                    <a:pt x="178" y="217"/>
                    <a:pt x="186" y="194"/>
                    <a:pt x="184" y="175"/>
                  </a:cubicBezTo>
                  <a:cubicBezTo>
                    <a:pt x="184" y="172"/>
                    <a:pt x="180" y="170"/>
                    <a:pt x="177" y="173"/>
                  </a:cubicBezTo>
                  <a:cubicBezTo>
                    <a:pt x="171" y="179"/>
                    <a:pt x="167" y="188"/>
                    <a:pt x="159" y="189"/>
                  </a:cubicBezTo>
                  <a:cubicBezTo>
                    <a:pt x="149" y="189"/>
                    <a:pt x="154" y="189"/>
                    <a:pt x="150" y="183"/>
                  </a:cubicBezTo>
                  <a:cubicBezTo>
                    <a:pt x="149" y="181"/>
                    <a:pt x="148" y="179"/>
                    <a:pt x="146" y="177"/>
                  </a:cubicBezTo>
                  <a:cubicBezTo>
                    <a:pt x="145" y="174"/>
                    <a:pt x="141" y="175"/>
                    <a:pt x="140" y="178"/>
                  </a:cubicBezTo>
                  <a:cubicBezTo>
                    <a:pt x="135" y="190"/>
                    <a:pt x="132" y="195"/>
                    <a:pt x="119" y="188"/>
                  </a:cubicBezTo>
                  <a:cubicBezTo>
                    <a:pt x="117" y="186"/>
                    <a:pt x="114" y="183"/>
                    <a:pt x="111" y="181"/>
                  </a:cubicBezTo>
                  <a:cubicBezTo>
                    <a:pt x="108" y="179"/>
                    <a:pt x="104" y="181"/>
                    <a:pt x="103" y="184"/>
                  </a:cubicBezTo>
                  <a:cubicBezTo>
                    <a:pt x="100" y="201"/>
                    <a:pt x="112" y="219"/>
                    <a:pt x="115" y="235"/>
                  </a:cubicBezTo>
                  <a:cubicBezTo>
                    <a:pt x="118" y="246"/>
                    <a:pt x="119" y="258"/>
                    <a:pt x="122" y="269"/>
                  </a:cubicBezTo>
                  <a:cubicBezTo>
                    <a:pt x="124" y="280"/>
                    <a:pt x="129" y="290"/>
                    <a:pt x="132" y="300"/>
                  </a:cubicBezTo>
                  <a:cubicBezTo>
                    <a:pt x="129" y="300"/>
                    <a:pt x="126" y="300"/>
                    <a:pt x="124" y="299"/>
                  </a:cubicBezTo>
                  <a:cubicBezTo>
                    <a:pt x="109" y="293"/>
                    <a:pt x="116" y="278"/>
                    <a:pt x="110" y="266"/>
                  </a:cubicBezTo>
                  <a:cubicBezTo>
                    <a:pt x="99" y="242"/>
                    <a:pt x="67" y="239"/>
                    <a:pt x="52" y="219"/>
                  </a:cubicBezTo>
                  <a:cubicBezTo>
                    <a:pt x="45" y="210"/>
                    <a:pt x="38" y="203"/>
                    <a:pt x="33" y="193"/>
                  </a:cubicBezTo>
                  <a:cubicBezTo>
                    <a:pt x="25" y="178"/>
                    <a:pt x="21" y="159"/>
                    <a:pt x="19" y="143"/>
                  </a:cubicBezTo>
                  <a:cubicBezTo>
                    <a:pt x="16" y="109"/>
                    <a:pt x="24" y="65"/>
                    <a:pt x="53" y="43"/>
                  </a:cubicBezTo>
                  <a:cubicBezTo>
                    <a:pt x="73" y="27"/>
                    <a:pt x="102" y="21"/>
                    <a:pt x="128" y="18"/>
                  </a:cubicBezTo>
                  <a:cubicBezTo>
                    <a:pt x="136" y="18"/>
                    <a:pt x="144" y="18"/>
                    <a:pt x="152" y="20"/>
                  </a:cubicBezTo>
                  <a:cubicBezTo>
                    <a:pt x="168" y="23"/>
                    <a:pt x="180" y="27"/>
                    <a:pt x="192" y="38"/>
                  </a:cubicBezTo>
                  <a:cubicBezTo>
                    <a:pt x="209" y="55"/>
                    <a:pt x="228" y="76"/>
                    <a:pt x="236" y="99"/>
                  </a:cubicBezTo>
                  <a:cubicBezTo>
                    <a:pt x="240" y="109"/>
                    <a:pt x="244" y="117"/>
                    <a:pt x="245" y="128"/>
                  </a:cubicBezTo>
                  <a:cubicBezTo>
                    <a:pt x="246" y="135"/>
                    <a:pt x="245" y="143"/>
                    <a:pt x="245" y="150"/>
                  </a:cubicBezTo>
                  <a:cubicBezTo>
                    <a:pt x="246" y="166"/>
                    <a:pt x="246" y="182"/>
                    <a:pt x="242" y="198"/>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1" name="chenying0907 36"/>
            <p:cNvSpPr/>
            <p:nvPr/>
          </p:nvSpPr>
          <p:spPr bwMode="auto">
            <a:xfrm>
              <a:off x="4572001" y="603251"/>
              <a:ext cx="88900" cy="77788"/>
            </a:xfrm>
            <a:custGeom>
              <a:avLst/>
              <a:gdLst>
                <a:gd name="T0" fmla="*/ 36 w 41"/>
                <a:gd name="T1" fmla="*/ 26 h 36"/>
                <a:gd name="T2" fmla="*/ 3 w 41"/>
                <a:gd name="T3" fmla="*/ 8 h 36"/>
                <a:gd name="T4" fmla="*/ 2 w 41"/>
                <a:gd name="T5" fmla="*/ 17 h 36"/>
                <a:gd name="T6" fmla="*/ 16 w 41"/>
                <a:gd name="T7" fmla="*/ 27 h 36"/>
                <a:gd name="T8" fmla="*/ 33 w 41"/>
                <a:gd name="T9" fmla="*/ 35 h 36"/>
                <a:gd name="T10" fmla="*/ 36 w 41"/>
                <a:gd name="T11" fmla="*/ 26 h 36"/>
              </a:gdLst>
              <a:ahLst/>
              <a:cxnLst>
                <a:cxn ang="0">
                  <a:pos x="T0" y="T1"/>
                </a:cxn>
                <a:cxn ang="0">
                  <a:pos x="T2" y="T3"/>
                </a:cxn>
                <a:cxn ang="0">
                  <a:pos x="T4" y="T5"/>
                </a:cxn>
                <a:cxn ang="0">
                  <a:pos x="T6" y="T7"/>
                </a:cxn>
                <a:cxn ang="0">
                  <a:pos x="T8" y="T9"/>
                </a:cxn>
                <a:cxn ang="0">
                  <a:pos x="T10" y="T11"/>
                </a:cxn>
              </a:cxnLst>
              <a:rect l="0" t="0" r="r" b="b"/>
              <a:pathLst>
                <a:path w="41" h="36">
                  <a:moveTo>
                    <a:pt x="36" y="26"/>
                  </a:moveTo>
                  <a:cubicBezTo>
                    <a:pt x="25" y="24"/>
                    <a:pt x="16" y="0"/>
                    <a:pt x="3" y="8"/>
                  </a:cubicBezTo>
                  <a:cubicBezTo>
                    <a:pt x="1" y="10"/>
                    <a:pt x="0" y="14"/>
                    <a:pt x="2" y="17"/>
                  </a:cubicBezTo>
                  <a:cubicBezTo>
                    <a:pt x="6" y="20"/>
                    <a:pt x="11" y="24"/>
                    <a:pt x="16" y="27"/>
                  </a:cubicBezTo>
                  <a:cubicBezTo>
                    <a:pt x="21" y="31"/>
                    <a:pt x="27" y="34"/>
                    <a:pt x="33" y="35"/>
                  </a:cubicBezTo>
                  <a:cubicBezTo>
                    <a:pt x="39" y="36"/>
                    <a:pt x="41" y="28"/>
                    <a:pt x="36" y="26"/>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2" name="chenying0907 37"/>
            <p:cNvSpPr/>
            <p:nvPr/>
          </p:nvSpPr>
          <p:spPr bwMode="auto">
            <a:xfrm>
              <a:off x="4473576" y="717551"/>
              <a:ext cx="87313" cy="38100"/>
            </a:xfrm>
            <a:custGeom>
              <a:avLst/>
              <a:gdLst>
                <a:gd name="T0" fmla="*/ 37 w 41"/>
                <a:gd name="T1" fmla="*/ 8 h 18"/>
                <a:gd name="T2" fmla="*/ 11 w 41"/>
                <a:gd name="T3" fmla="*/ 1 h 18"/>
                <a:gd name="T4" fmla="*/ 4 w 41"/>
                <a:gd name="T5" fmla="*/ 3 h 18"/>
                <a:gd name="T6" fmla="*/ 3 w 41"/>
                <a:gd name="T7" fmla="*/ 5 h 18"/>
                <a:gd name="T8" fmla="*/ 3 w 41"/>
                <a:gd name="T9" fmla="*/ 5 h 18"/>
                <a:gd name="T10" fmla="*/ 1 w 41"/>
                <a:gd name="T11" fmla="*/ 7 h 18"/>
                <a:gd name="T12" fmla="*/ 5 w 41"/>
                <a:gd name="T13" fmla="*/ 14 h 18"/>
                <a:gd name="T14" fmla="*/ 21 w 41"/>
                <a:gd name="T15" fmla="*/ 16 h 18"/>
                <a:gd name="T16" fmla="*/ 37 w 41"/>
                <a:gd name="T17" fmla="*/ 17 h 18"/>
                <a:gd name="T18" fmla="*/ 37 w 41"/>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8">
                  <a:moveTo>
                    <a:pt x="37" y="8"/>
                  </a:moveTo>
                  <a:cubicBezTo>
                    <a:pt x="28" y="6"/>
                    <a:pt x="20" y="0"/>
                    <a:pt x="11" y="1"/>
                  </a:cubicBezTo>
                  <a:cubicBezTo>
                    <a:pt x="8" y="1"/>
                    <a:pt x="6" y="1"/>
                    <a:pt x="4" y="3"/>
                  </a:cubicBezTo>
                  <a:cubicBezTo>
                    <a:pt x="4" y="4"/>
                    <a:pt x="3" y="4"/>
                    <a:pt x="3" y="5"/>
                  </a:cubicBezTo>
                  <a:cubicBezTo>
                    <a:pt x="3" y="5"/>
                    <a:pt x="3" y="5"/>
                    <a:pt x="3" y="5"/>
                  </a:cubicBezTo>
                  <a:cubicBezTo>
                    <a:pt x="2" y="5"/>
                    <a:pt x="2" y="6"/>
                    <a:pt x="1" y="7"/>
                  </a:cubicBezTo>
                  <a:cubicBezTo>
                    <a:pt x="0" y="11"/>
                    <a:pt x="2" y="13"/>
                    <a:pt x="5" y="14"/>
                  </a:cubicBezTo>
                  <a:cubicBezTo>
                    <a:pt x="10" y="16"/>
                    <a:pt x="16" y="16"/>
                    <a:pt x="21" y="16"/>
                  </a:cubicBezTo>
                  <a:cubicBezTo>
                    <a:pt x="26" y="17"/>
                    <a:pt x="31" y="18"/>
                    <a:pt x="37" y="17"/>
                  </a:cubicBezTo>
                  <a:cubicBezTo>
                    <a:pt x="41" y="16"/>
                    <a:pt x="41" y="9"/>
                    <a:pt x="37" y="8"/>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3" name="chenying0907 38"/>
            <p:cNvSpPr/>
            <p:nvPr/>
          </p:nvSpPr>
          <p:spPr bwMode="auto">
            <a:xfrm>
              <a:off x="4454526" y="849314"/>
              <a:ext cx="68263" cy="47625"/>
            </a:xfrm>
            <a:custGeom>
              <a:avLst/>
              <a:gdLst>
                <a:gd name="T0" fmla="*/ 24 w 32"/>
                <a:gd name="T1" fmla="*/ 3 h 22"/>
                <a:gd name="T2" fmla="*/ 10 w 32"/>
                <a:gd name="T3" fmla="*/ 4 h 22"/>
                <a:gd name="T4" fmla="*/ 0 w 32"/>
                <a:gd name="T5" fmla="*/ 15 h 22"/>
                <a:gd name="T6" fmla="*/ 5 w 32"/>
                <a:gd name="T7" fmla="*/ 22 h 22"/>
                <a:gd name="T8" fmla="*/ 13 w 32"/>
                <a:gd name="T9" fmla="*/ 18 h 22"/>
                <a:gd name="T10" fmla="*/ 14 w 32"/>
                <a:gd name="T11" fmla="*/ 18 h 22"/>
                <a:gd name="T12" fmla="*/ 16 w 32"/>
                <a:gd name="T13" fmla="*/ 17 h 22"/>
                <a:gd name="T14" fmla="*/ 25 w 32"/>
                <a:gd name="T15" fmla="*/ 13 h 22"/>
                <a:gd name="T16" fmla="*/ 31 w 32"/>
                <a:gd name="T17" fmla="*/ 6 h 22"/>
                <a:gd name="T18" fmla="*/ 24 w 32"/>
                <a:gd name="T19"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2">
                  <a:moveTo>
                    <a:pt x="24" y="3"/>
                  </a:moveTo>
                  <a:cubicBezTo>
                    <a:pt x="19" y="3"/>
                    <a:pt x="15" y="3"/>
                    <a:pt x="10" y="4"/>
                  </a:cubicBezTo>
                  <a:cubicBezTo>
                    <a:pt x="5" y="5"/>
                    <a:pt x="0" y="9"/>
                    <a:pt x="0" y="15"/>
                  </a:cubicBezTo>
                  <a:cubicBezTo>
                    <a:pt x="0" y="18"/>
                    <a:pt x="2" y="21"/>
                    <a:pt x="5" y="22"/>
                  </a:cubicBezTo>
                  <a:cubicBezTo>
                    <a:pt x="8" y="22"/>
                    <a:pt x="12" y="21"/>
                    <a:pt x="13" y="18"/>
                  </a:cubicBezTo>
                  <a:cubicBezTo>
                    <a:pt x="13" y="18"/>
                    <a:pt x="14" y="18"/>
                    <a:pt x="14" y="18"/>
                  </a:cubicBezTo>
                  <a:cubicBezTo>
                    <a:pt x="14" y="17"/>
                    <a:pt x="15" y="17"/>
                    <a:pt x="16" y="17"/>
                  </a:cubicBezTo>
                  <a:cubicBezTo>
                    <a:pt x="19" y="16"/>
                    <a:pt x="22" y="15"/>
                    <a:pt x="25" y="13"/>
                  </a:cubicBezTo>
                  <a:cubicBezTo>
                    <a:pt x="29" y="11"/>
                    <a:pt x="31" y="10"/>
                    <a:pt x="31" y="6"/>
                  </a:cubicBezTo>
                  <a:cubicBezTo>
                    <a:pt x="32" y="2"/>
                    <a:pt x="26" y="0"/>
                    <a:pt x="24" y="3"/>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4" name="chenying0907 39"/>
            <p:cNvSpPr/>
            <p:nvPr/>
          </p:nvSpPr>
          <p:spPr bwMode="auto">
            <a:xfrm>
              <a:off x="4449763" y="1009651"/>
              <a:ext cx="71438" cy="55563"/>
            </a:xfrm>
            <a:custGeom>
              <a:avLst/>
              <a:gdLst>
                <a:gd name="T0" fmla="*/ 31 w 33"/>
                <a:gd name="T1" fmla="*/ 3 h 26"/>
                <a:gd name="T2" fmla="*/ 19 w 33"/>
                <a:gd name="T3" fmla="*/ 1 h 26"/>
                <a:gd name="T4" fmla="*/ 16 w 33"/>
                <a:gd name="T5" fmla="*/ 3 h 26"/>
                <a:gd name="T6" fmla="*/ 16 w 33"/>
                <a:gd name="T7" fmla="*/ 4 h 26"/>
                <a:gd name="T8" fmla="*/ 16 w 33"/>
                <a:gd name="T9" fmla="*/ 4 h 26"/>
                <a:gd name="T10" fmla="*/ 15 w 33"/>
                <a:gd name="T11" fmla="*/ 5 h 26"/>
                <a:gd name="T12" fmla="*/ 12 w 33"/>
                <a:gd name="T13" fmla="*/ 6 h 26"/>
                <a:gd name="T14" fmla="*/ 9 w 33"/>
                <a:gd name="T15" fmla="*/ 25 h 26"/>
                <a:gd name="T16" fmla="*/ 15 w 33"/>
                <a:gd name="T17" fmla="*/ 24 h 26"/>
                <a:gd name="T18" fmla="*/ 18 w 33"/>
                <a:gd name="T19" fmla="*/ 20 h 26"/>
                <a:gd name="T20" fmla="*/ 18 w 33"/>
                <a:gd name="T21" fmla="*/ 19 h 26"/>
                <a:gd name="T22" fmla="*/ 21 w 33"/>
                <a:gd name="T23" fmla="*/ 17 h 26"/>
                <a:gd name="T24" fmla="*/ 26 w 33"/>
                <a:gd name="T25" fmla="*/ 12 h 26"/>
                <a:gd name="T26" fmla="*/ 26 w 33"/>
                <a:gd name="T27" fmla="*/ 12 h 26"/>
                <a:gd name="T28" fmla="*/ 28 w 33"/>
                <a:gd name="T29" fmla="*/ 11 h 26"/>
                <a:gd name="T30" fmla="*/ 30 w 33"/>
                <a:gd name="T31" fmla="*/ 10 h 26"/>
                <a:gd name="T32" fmla="*/ 31 w 33"/>
                <a:gd name="T33"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26">
                  <a:moveTo>
                    <a:pt x="31" y="3"/>
                  </a:moveTo>
                  <a:cubicBezTo>
                    <a:pt x="28" y="0"/>
                    <a:pt x="22" y="0"/>
                    <a:pt x="19" y="1"/>
                  </a:cubicBezTo>
                  <a:cubicBezTo>
                    <a:pt x="18" y="2"/>
                    <a:pt x="17" y="3"/>
                    <a:pt x="16" y="3"/>
                  </a:cubicBezTo>
                  <a:cubicBezTo>
                    <a:pt x="16" y="3"/>
                    <a:pt x="16" y="4"/>
                    <a:pt x="16" y="4"/>
                  </a:cubicBezTo>
                  <a:cubicBezTo>
                    <a:pt x="16" y="4"/>
                    <a:pt x="16" y="4"/>
                    <a:pt x="16" y="4"/>
                  </a:cubicBezTo>
                  <a:cubicBezTo>
                    <a:pt x="16" y="4"/>
                    <a:pt x="15" y="4"/>
                    <a:pt x="15" y="5"/>
                  </a:cubicBezTo>
                  <a:cubicBezTo>
                    <a:pt x="14" y="5"/>
                    <a:pt x="13" y="5"/>
                    <a:pt x="12" y="6"/>
                  </a:cubicBezTo>
                  <a:cubicBezTo>
                    <a:pt x="5" y="9"/>
                    <a:pt x="0" y="20"/>
                    <a:pt x="9" y="25"/>
                  </a:cubicBezTo>
                  <a:cubicBezTo>
                    <a:pt x="11" y="26"/>
                    <a:pt x="14" y="26"/>
                    <a:pt x="15" y="24"/>
                  </a:cubicBezTo>
                  <a:cubicBezTo>
                    <a:pt x="17" y="23"/>
                    <a:pt x="18" y="22"/>
                    <a:pt x="18" y="20"/>
                  </a:cubicBezTo>
                  <a:cubicBezTo>
                    <a:pt x="18" y="20"/>
                    <a:pt x="18" y="19"/>
                    <a:pt x="18" y="19"/>
                  </a:cubicBezTo>
                  <a:cubicBezTo>
                    <a:pt x="19" y="18"/>
                    <a:pt x="20" y="18"/>
                    <a:pt x="21" y="17"/>
                  </a:cubicBezTo>
                  <a:cubicBezTo>
                    <a:pt x="23" y="16"/>
                    <a:pt x="26" y="14"/>
                    <a:pt x="26" y="12"/>
                  </a:cubicBezTo>
                  <a:cubicBezTo>
                    <a:pt x="26" y="12"/>
                    <a:pt x="26" y="12"/>
                    <a:pt x="26" y="12"/>
                  </a:cubicBezTo>
                  <a:cubicBezTo>
                    <a:pt x="27" y="12"/>
                    <a:pt x="28" y="11"/>
                    <a:pt x="28" y="11"/>
                  </a:cubicBezTo>
                  <a:cubicBezTo>
                    <a:pt x="29" y="11"/>
                    <a:pt x="30" y="10"/>
                    <a:pt x="30" y="10"/>
                  </a:cubicBezTo>
                  <a:cubicBezTo>
                    <a:pt x="33" y="9"/>
                    <a:pt x="33" y="5"/>
                    <a:pt x="31" y="3"/>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5" name="chenying0907 40"/>
            <p:cNvSpPr/>
            <p:nvPr/>
          </p:nvSpPr>
          <p:spPr bwMode="auto">
            <a:xfrm>
              <a:off x="4491038" y="1135064"/>
              <a:ext cx="68263" cy="73025"/>
            </a:xfrm>
            <a:custGeom>
              <a:avLst/>
              <a:gdLst>
                <a:gd name="T0" fmla="*/ 28 w 32"/>
                <a:gd name="T1" fmla="*/ 1 h 34"/>
                <a:gd name="T2" fmla="*/ 11 w 32"/>
                <a:gd name="T3" fmla="*/ 11 h 34"/>
                <a:gd name="T4" fmla="*/ 6 w 32"/>
                <a:gd name="T5" fmla="*/ 31 h 34"/>
                <a:gd name="T6" fmla="*/ 15 w 32"/>
                <a:gd name="T7" fmla="*/ 31 h 34"/>
                <a:gd name="T8" fmla="*/ 18 w 32"/>
                <a:gd name="T9" fmla="*/ 25 h 34"/>
                <a:gd name="T10" fmla="*/ 21 w 32"/>
                <a:gd name="T11" fmla="*/ 19 h 34"/>
                <a:gd name="T12" fmla="*/ 25 w 32"/>
                <a:gd name="T13" fmla="*/ 13 h 34"/>
                <a:gd name="T14" fmla="*/ 29 w 32"/>
                <a:gd name="T15" fmla="*/ 8 h 34"/>
                <a:gd name="T16" fmla="*/ 28 w 32"/>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28" y="1"/>
                  </a:moveTo>
                  <a:cubicBezTo>
                    <a:pt x="20" y="2"/>
                    <a:pt x="15" y="5"/>
                    <a:pt x="11" y="11"/>
                  </a:cubicBezTo>
                  <a:cubicBezTo>
                    <a:pt x="7" y="16"/>
                    <a:pt x="0" y="25"/>
                    <a:pt x="6" y="31"/>
                  </a:cubicBezTo>
                  <a:cubicBezTo>
                    <a:pt x="8" y="34"/>
                    <a:pt x="12" y="33"/>
                    <a:pt x="15" y="31"/>
                  </a:cubicBezTo>
                  <a:cubicBezTo>
                    <a:pt x="17" y="30"/>
                    <a:pt x="17" y="27"/>
                    <a:pt x="18" y="25"/>
                  </a:cubicBezTo>
                  <a:cubicBezTo>
                    <a:pt x="19" y="23"/>
                    <a:pt x="20" y="21"/>
                    <a:pt x="21" y="19"/>
                  </a:cubicBezTo>
                  <a:cubicBezTo>
                    <a:pt x="22" y="17"/>
                    <a:pt x="24" y="15"/>
                    <a:pt x="25" y="13"/>
                  </a:cubicBezTo>
                  <a:cubicBezTo>
                    <a:pt x="26" y="12"/>
                    <a:pt x="27" y="9"/>
                    <a:pt x="29" y="8"/>
                  </a:cubicBezTo>
                  <a:cubicBezTo>
                    <a:pt x="32" y="7"/>
                    <a:pt x="32" y="0"/>
                    <a:pt x="28"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6" name="chenying0907 41"/>
            <p:cNvSpPr/>
            <p:nvPr/>
          </p:nvSpPr>
          <p:spPr bwMode="auto">
            <a:xfrm>
              <a:off x="4583113" y="1273176"/>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7" name="chenying0907 42"/>
            <p:cNvSpPr/>
            <p:nvPr/>
          </p:nvSpPr>
          <p:spPr bwMode="auto">
            <a:xfrm>
              <a:off x="4543426" y="1208089"/>
              <a:ext cx="60325" cy="84138"/>
            </a:xfrm>
            <a:custGeom>
              <a:avLst/>
              <a:gdLst>
                <a:gd name="T0" fmla="*/ 16 w 28"/>
                <a:gd name="T1" fmla="*/ 4 h 39"/>
                <a:gd name="T2" fmla="*/ 4 w 28"/>
                <a:gd name="T3" fmla="*/ 32 h 39"/>
                <a:gd name="T4" fmla="*/ 16 w 28"/>
                <a:gd name="T5" fmla="*/ 34 h 39"/>
                <a:gd name="T6" fmla="*/ 18 w 28"/>
                <a:gd name="T7" fmla="*/ 31 h 39"/>
                <a:gd name="T8" fmla="*/ 18 w 28"/>
                <a:gd name="T9" fmla="*/ 28 h 39"/>
                <a:gd name="T10" fmla="*/ 17 w 28"/>
                <a:gd name="T11" fmla="*/ 26 h 39"/>
                <a:gd name="T12" fmla="*/ 18 w 28"/>
                <a:gd name="T13" fmla="*/ 21 h 39"/>
                <a:gd name="T14" fmla="*/ 25 w 28"/>
                <a:gd name="T15" fmla="*/ 11 h 39"/>
                <a:gd name="T16" fmla="*/ 16 w 28"/>
                <a:gd name="T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9">
                  <a:moveTo>
                    <a:pt x="16" y="4"/>
                  </a:moveTo>
                  <a:cubicBezTo>
                    <a:pt x="10" y="12"/>
                    <a:pt x="0" y="21"/>
                    <a:pt x="4" y="32"/>
                  </a:cubicBezTo>
                  <a:cubicBezTo>
                    <a:pt x="6" y="38"/>
                    <a:pt x="13" y="39"/>
                    <a:pt x="16" y="34"/>
                  </a:cubicBezTo>
                  <a:cubicBezTo>
                    <a:pt x="17" y="33"/>
                    <a:pt x="17" y="32"/>
                    <a:pt x="18" y="31"/>
                  </a:cubicBezTo>
                  <a:cubicBezTo>
                    <a:pt x="18" y="30"/>
                    <a:pt x="18" y="29"/>
                    <a:pt x="18" y="28"/>
                  </a:cubicBezTo>
                  <a:cubicBezTo>
                    <a:pt x="18" y="27"/>
                    <a:pt x="18" y="26"/>
                    <a:pt x="17" y="26"/>
                  </a:cubicBezTo>
                  <a:cubicBezTo>
                    <a:pt x="17" y="24"/>
                    <a:pt x="17" y="22"/>
                    <a:pt x="18" y="21"/>
                  </a:cubicBezTo>
                  <a:cubicBezTo>
                    <a:pt x="20" y="17"/>
                    <a:pt x="22" y="14"/>
                    <a:pt x="25" y="11"/>
                  </a:cubicBezTo>
                  <a:cubicBezTo>
                    <a:pt x="28" y="6"/>
                    <a:pt x="20" y="0"/>
                    <a:pt x="16" y="4"/>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8" name="chenying0907 43"/>
            <p:cNvSpPr/>
            <p:nvPr/>
          </p:nvSpPr>
          <p:spPr bwMode="auto">
            <a:xfrm>
              <a:off x="4711701" y="571501"/>
              <a:ext cx="47625" cy="85725"/>
            </a:xfrm>
            <a:custGeom>
              <a:avLst/>
              <a:gdLst>
                <a:gd name="T0" fmla="*/ 20 w 22"/>
                <a:gd name="T1" fmla="*/ 6 h 40"/>
                <a:gd name="T2" fmla="*/ 1 w 22"/>
                <a:gd name="T3" fmla="*/ 15 h 40"/>
                <a:gd name="T4" fmla="*/ 1 w 22"/>
                <a:gd name="T5" fmla="*/ 27 h 40"/>
                <a:gd name="T6" fmla="*/ 4 w 22"/>
                <a:gd name="T7" fmla="*/ 35 h 40"/>
                <a:gd name="T8" fmla="*/ 10 w 22"/>
                <a:gd name="T9" fmla="*/ 35 h 40"/>
                <a:gd name="T10" fmla="*/ 14 w 22"/>
                <a:gd name="T11" fmla="*/ 23 h 40"/>
                <a:gd name="T12" fmla="*/ 15 w 22"/>
                <a:gd name="T13" fmla="*/ 17 h 40"/>
                <a:gd name="T14" fmla="*/ 16 w 22"/>
                <a:gd name="T15" fmla="*/ 16 h 40"/>
                <a:gd name="T16" fmla="*/ 19 w 22"/>
                <a:gd name="T17" fmla="*/ 15 h 40"/>
                <a:gd name="T18" fmla="*/ 20 w 22"/>
                <a:gd name="T1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40">
                  <a:moveTo>
                    <a:pt x="20" y="6"/>
                  </a:moveTo>
                  <a:cubicBezTo>
                    <a:pt x="12" y="0"/>
                    <a:pt x="3" y="6"/>
                    <a:pt x="1" y="15"/>
                  </a:cubicBezTo>
                  <a:cubicBezTo>
                    <a:pt x="0" y="19"/>
                    <a:pt x="0" y="23"/>
                    <a:pt x="1" y="27"/>
                  </a:cubicBezTo>
                  <a:cubicBezTo>
                    <a:pt x="2" y="30"/>
                    <a:pt x="3" y="33"/>
                    <a:pt x="4" y="35"/>
                  </a:cubicBezTo>
                  <a:cubicBezTo>
                    <a:pt x="4" y="40"/>
                    <a:pt x="10" y="40"/>
                    <a:pt x="10" y="35"/>
                  </a:cubicBezTo>
                  <a:cubicBezTo>
                    <a:pt x="11" y="31"/>
                    <a:pt x="13" y="27"/>
                    <a:pt x="14" y="23"/>
                  </a:cubicBezTo>
                  <a:cubicBezTo>
                    <a:pt x="14" y="21"/>
                    <a:pt x="15" y="18"/>
                    <a:pt x="15" y="17"/>
                  </a:cubicBezTo>
                  <a:cubicBezTo>
                    <a:pt x="15" y="17"/>
                    <a:pt x="16" y="16"/>
                    <a:pt x="16" y="16"/>
                  </a:cubicBezTo>
                  <a:cubicBezTo>
                    <a:pt x="16" y="16"/>
                    <a:pt x="18" y="15"/>
                    <a:pt x="19" y="15"/>
                  </a:cubicBezTo>
                  <a:cubicBezTo>
                    <a:pt x="22" y="14"/>
                    <a:pt x="22" y="9"/>
                    <a:pt x="20" y="6"/>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9" name="chenying0907 44"/>
            <p:cNvSpPr/>
            <p:nvPr/>
          </p:nvSpPr>
          <p:spPr bwMode="auto">
            <a:xfrm>
              <a:off x="4832351" y="577851"/>
              <a:ext cx="55563" cy="66675"/>
            </a:xfrm>
            <a:custGeom>
              <a:avLst/>
              <a:gdLst>
                <a:gd name="T0" fmla="*/ 21 w 26"/>
                <a:gd name="T1" fmla="*/ 1 h 31"/>
                <a:gd name="T2" fmla="*/ 6 w 26"/>
                <a:gd name="T3" fmla="*/ 10 h 31"/>
                <a:gd name="T4" fmla="*/ 2 w 26"/>
                <a:gd name="T5" fmla="*/ 26 h 31"/>
                <a:gd name="T6" fmla="*/ 10 w 26"/>
                <a:gd name="T7" fmla="*/ 25 h 31"/>
                <a:gd name="T8" fmla="*/ 10 w 26"/>
                <a:gd name="T9" fmla="*/ 25 h 31"/>
                <a:gd name="T10" fmla="*/ 11 w 26"/>
                <a:gd name="T11" fmla="*/ 24 h 31"/>
                <a:gd name="T12" fmla="*/ 13 w 26"/>
                <a:gd name="T13" fmla="*/ 22 h 31"/>
                <a:gd name="T14" fmla="*/ 18 w 26"/>
                <a:gd name="T15" fmla="*/ 17 h 31"/>
                <a:gd name="T16" fmla="*/ 25 w 26"/>
                <a:gd name="T17" fmla="*/ 5 h 31"/>
                <a:gd name="T18" fmla="*/ 21 w 26"/>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1">
                  <a:moveTo>
                    <a:pt x="21" y="1"/>
                  </a:moveTo>
                  <a:cubicBezTo>
                    <a:pt x="15" y="1"/>
                    <a:pt x="10" y="5"/>
                    <a:pt x="6" y="10"/>
                  </a:cubicBezTo>
                  <a:cubicBezTo>
                    <a:pt x="3" y="14"/>
                    <a:pt x="0" y="20"/>
                    <a:pt x="2" y="26"/>
                  </a:cubicBezTo>
                  <a:cubicBezTo>
                    <a:pt x="3" y="31"/>
                    <a:pt x="10" y="30"/>
                    <a:pt x="10" y="25"/>
                  </a:cubicBezTo>
                  <a:cubicBezTo>
                    <a:pt x="10" y="25"/>
                    <a:pt x="10" y="25"/>
                    <a:pt x="10" y="25"/>
                  </a:cubicBezTo>
                  <a:cubicBezTo>
                    <a:pt x="10" y="24"/>
                    <a:pt x="10" y="24"/>
                    <a:pt x="11" y="24"/>
                  </a:cubicBezTo>
                  <a:cubicBezTo>
                    <a:pt x="11" y="23"/>
                    <a:pt x="12" y="22"/>
                    <a:pt x="13" y="22"/>
                  </a:cubicBezTo>
                  <a:cubicBezTo>
                    <a:pt x="14" y="20"/>
                    <a:pt x="16" y="18"/>
                    <a:pt x="18" y="17"/>
                  </a:cubicBezTo>
                  <a:cubicBezTo>
                    <a:pt x="22" y="13"/>
                    <a:pt x="25" y="10"/>
                    <a:pt x="25" y="5"/>
                  </a:cubicBezTo>
                  <a:cubicBezTo>
                    <a:pt x="26" y="3"/>
                    <a:pt x="23" y="0"/>
                    <a:pt x="21"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0" name="chenying0907 45"/>
            <p:cNvSpPr/>
            <p:nvPr/>
          </p:nvSpPr>
          <p:spPr bwMode="auto">
            <a:xfrm>
              <a:off x="4954588" y="620714"/>
              <a:ext cx="88900" cy="49213"/>
            </a:xfrm>
            <a:custGeom>
              <a:avLst/>
              <a:gdLst>
                <a:gd name="T0" fmla="*/ 32 w 41"/>
                <a:gd name="T1" fmla="*/ 1 h 23"/>
                <a:gd name="T2" fmla="*/ 16 w 41"/>
                <a:gd name="T3" fmla="*/ 5 h 23"/>
                <a:gd name="T4" fmla="*/ 8 w 41"/>
                <a:gd name="T5" fmla="*/ 9 h 23"/>
                <a:gd name="T6" fmla="*/ 5 w 41"/>
                <a:gd name="T7" fmla="*/ 12 h 23"/>
                <a:gd name="T8" fmla="*/ 4 w 41"/>
                <a:gd name="T9" fmla="*/ 13 h 23"/>
                <a:gd name="T10" fmla="*/ 6 w 41"/>
                <a:gd name="T11" fmla="*/ 22 h 23"/>
                <a:gd name="T12" fmla="*/ 19 w 41"/>
                <a:gd name="T13" fmla="*/ 18 h 23"/>
                <a:gd name="T14" fmla="*/ 34 w 41"/>
                <a:gd name="T15" fmla="*/ 14 h 23"/>
                <a:gd name="T16" fmla="*/ 32 w 41"/>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32" y="1"/>
                  </a:moveTo>
                  <a:cubicBezTo>
                    <a:pt x="26" y="0"/>
                    <a:pt x="21" y="2"/>
                    <a:pt x="16" y="5"/>
                  </a:cubicBezTo>
                  <a:cubicBezTo>
                    <a:pt x="13" y="6"/>
                    <a:pt x="10" y="7"/>
                    <a:pt x="8" y="9"/>
                  </a:cubicBezTo>
                  <a:cubicBezTo>
                    <a:pt x="6" y="10"/>
                    <a:pt x="6" y="11"/>
                    <a:pt x="5" y="12"/>
                  </a:cubicBezTo>
                  <a:cubicBezTo>
                    <a:pt x="4" y="12"/>
                    <a:pt x="3" y="14"/>
                    <a:pt x="4" y="13"/>
                  </a:cubicBezTo>
                  <a:cubicBezTo>
                    <a:pt x="0" y="16"/>
                    <a:pt x="1" y="23"/>
                    <a:pt x="6" y="22"/>
                  </a:cubicBezTo>
                  <a:cubicBezTo>
                    <a:pt x="11" y="22"/>
                    <a:pt x="15" y="20"/>
                    <a:pt x="19" y="18"/>
                  </a:cubicBezTo>
                  <a:cubicBezTo>
                    <a:pt x="24" y="16"/>
                    <a:pt x="29" y="15"/>
                    <a:pt x="34" y="14"/>
                  </a:cubicBezTo>
                  <a:cubicBezTo>
                    <a:pt x="41" y="12"/>
                    <a:pt x="39" y="2"/>
                    <a:pt x="32"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1" name="chenying0907 46"/>
            <p:cNvSpPr/>
            <p:nvPr/>
          </p:nvSpPr>
          <p:spPr bwMode="auto">
            <a:xfrm>
              <a:off x="5045076" y="704851"/>
              <a:ext cx="90488" cy="44450"/>
            </a:xfrm>
            <a:custGeom>
              <a:avLst/>
              <a:gdLst>
                <a:gd name="T0" fmla="*/ 34 w 42"/>
                <a:gd name="T1" fmla="*/ 1 h 21"/>
                <a:gd name="T2" fmla="*/ 17 w 42"/>
                <a:gd name="T3" fmla="*/ 2 h 21"/>
                <a:gd name="T4" fmla="*/ 10 w 42"/>
                <a:gd name="T5" fmla="*/ 5 h 21"/>
                <a:gd name="T6" fmla="*/ 8 w 42"/>
                <a:gd name="T7" fmla="*/ 7 h 21"/>
                <a:gd name="T8" fmla="*/ 6 w 42"/>
                <a:gd name="T9" fmla="*/ 8 h 21"/>
                <a:gd name="T10" fmla="*/ 4 w 42"/>
                <a:gd name="T11" fmla="*/ 18 h 21"/>
                <a:gd name="T12" fmla="*/ 18 w 42"/>
                <a:gd name="T13" fmla="*/ 18 h 21"/>
                <a:gd name="T14" fmla="*/ 34 w 42"/>
                <a:gd name="T15" fmla="*/ 15 h 21"/>
                <a:gd name="T16" fmla="*/ 34 w 42"/>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
                  <a:moveTo>
                    <a:pt x="34" y="1"/>
                  </a:moveTo>
                  <a:cubicBezTo>
                    <a:pt x="29" y="0"/>
                    <a:pt x="22" y="0"/>
                    <a:pt x="17" y="2"/>
                  </a:cubicBezTo>
                  <a:cubicBezTo>
                    <a:pt x="14" y="2"/>
                    <a:pt x="12" y="4"/>
                    <a:pt x="10" y="5"/>
                  </a:cubicBezTo>
                  <a:cubicBezTo>
                    <a:pt x="9" y="6"/>
                    <a:pt x="8" y="6"/>
                    <a:pt x="8" y="7"/>
                  </a:cubicBezTo>
                  <a:cubicBezTo>
                    <a:pt x="7" y="7"/>
                    <a:pt x="4" y="9"/>
                    <a:pt x="6" y="8"/>
                  </a:cubicBezTo>
                  <a:cubicBezTo>
                    <a:pt x="1" y="10"/>
                    <a:pt x="0" y="15"/>
                    <a:pt x="4" y="18"/>
                  </a:cubicBezTo>
                  <a:cubicBezTo>
                    <a:pt x="9" y="21"/>
                    <a:pt x="13" y="20"/>
                    <a:pt x="18" y="18"/>
                  </a:cubicBezTo>
                  <a:cubicBezTo>
                    <a:pt x="23" y="16"/>
                    <a:pt x="29" y="17"/>
                    <a:pt x="34" y="15"/>
                  </a:cubicBezTo>
                  <a:cubicBezTo>
                    <a:pt x="42" y="14"/>
                    <a:pt x="41" y="4"/>
                    <a:pt x="34"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2" name="chenying0907 47"/>
            <p:cNvSpPr/>
            <p:nvPr/>
          </p:nvSpPr>
          <p:spPr bwMode="auto">
            <a:xfrm>
              <a:off x="5103813" y="836614"/>
              <a:ext cx="98425" cy="39688"/>
            </a:xfrm>
            <a:custGeom>
              <a:avLst/>
              <a:gdLst>
                <a:gd name="T0" fmla="*/ 43 w 46"/>
                <a:gd name="T1" fmla="*/ 4 h 18"/>
                <a:gd name="T2" fmla="*/ 22 w 46"/>
                <a:gd name="T3" fmla="*/ 1 h 18"/>
                <a:gd name="T4" fmla="*/ 3 w 46"/>
                <a:gd name="T5" fmla="*/ 5 h 18"/>
                <a:gd name="T6" fmla="*/ 3 w 46"/>
                <a:gd name="T7" fmla="*/ 13 h 18"/>
                <a:gd name="T8" fmla="*/ 22 w 46"/>
                <a:gd name="T9" fmla="*/ 17 h 18"/>
                <a:gd name="T10" fmla="*/ 43 w 46"/>
                <a:gd name="T11" fmla="*/ 14 h 18"/>
                <a:gd name="T12" fmla="*/ 43 w 46"/>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46" h="18">
                  <a:moveTo>
                    <a:pt x="43" y="4"/>
                  </a:moveTo>
                  <a:cubicBezTo>
                    <a:pt x="37" y="0"/>
                    <a:pt x="29" y="1"/>
                    <a:pt x="22" y="1"/>
                  </a:cubicBezTo>
                  <a:cubicBezTo>
                    <a:pt x="15" y="2"/>
                    <a:pt x="9" y="2"/>
                    <a:pt x="3" y="5"/>
                  </a:cubicBezTo>
                  <a:cubicBezTo>
                    <a:pt x="0" y="6"/>
                    <a:pt x="0" y="11"/>
                    <a:pt x="3" y="13"/>
                  </a:cubicBezTo>
                  <a:cubicBezTo>
                    <a:pt x="9" y="15"/>
                    <a:pt x="15" y="16"/>
                    <a:pt x="22" y="17"/>
                  </a:cubicBezTo>
                  <a:cubicBezTo>
                    <a:pt x="29" y="17"/>
                    <a:pt x="37" y="18"/>
                    <a:pt x="43" y="14"/>
                  </a:cubicBezTo>
                  <a:cubicBezTo>
                    <a:pt x="46" y="11"/>
                    <a:pt x="46" y="7"/>
                    <a:pt x="43" y="4"/>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3" name="chenying0907 48"/>
            <p:cNvSpPr/>
            <p:nvPr/>
          </p:nvSpPr>
          <p:spPr bwMode="auto">
            <a:xfrm>
              <a:off x="5151438" y="973139"/>
              <a:ext cx="79375" cy="82550"/>
            </a:xfrm>
            <a:custGeom>
              <a:avLst/>
              <a:gdLst>
                <a:gd name="T0" fmla="*/ 25 w 37"/>
                <a:gd name="T1" fmla="*/ 14 h 39"/>
                <a:gd name="T2" fmla="*/ 9 w 37"/>
                <a:gd name="T3" fmla="*/ 4 h 39"/>
                <a:gd name="T4" fmla="*/ 1 w 37"/>
                <a:gd name="T5" fmla="*/ 7 h 39"/>
                <a:gd name="T6" fmla="*/ 11 w 37"/>
                <a:gd name="T7" fmla="*/ 21 h 39"/>
                <a:gd name="T8" fmla="*/ 17 w 37"/>
                <a:gd name="T9" fmla="*/ 28 h 39"/>
                <a:gd name="T10" fmla="*/ 22 w 37"/>
                <a:gd name="T11" fmla="*/ 37 h 39"/>
                <a:gd name="T12" fmla="*/ 28 w 37"/>
                <a:gd name="T13" fmla="*/ 38 h 39"/>
                <a:gd name="T14" fmla="*/ 25 w 37"/>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25" y="14"/>
                  </a:moveTo>
                  <a:cubicBezTo>
                    <a:pt x="21" y="9"/>
                    <a:pt x="15" y="7"/>
                    <a:pt x="9" y="4"/>
                  </a:cubicBezTo>
                  <a:cubicBezTo>
                    <a:pt x="7" y="0"/>
                    <a:pt x="0" y="2"/>
                    <a:pt x="1" y="7"/>
                  </a:cubicBezTo>
                  <a:cubicBezTo>
                    <a:pt x="2" y="13"/>
                    <a:pt x="6" y="17"/>
                    <a:pt x="11" y="21"/>
                  </a:cubicBezTo>
                  <a:cubicBezTo>
                    <a:pt x="13" y="23"/>
                    <a:pt x="15" y="25"/>
                    <a:pt x="17" y="28"/>
                  </a:cubicBezTo>
                  <a:cubicBezTo>
                    <a:pt x="18" y="31"/>
                    <a:pt x="19" y="34"/>
                    <a:pt x="22" y="37"/>
                  </a:cubicBezTo>
                  <a:cubicBezTo>
                    <a:pt x="23" y="38"/>
                    <a:pt x="26" y="39"/>
                    <a:pt x="28" y="38"/>
                  </a:cubicBezTo>
                  <a:cubicBezTo>
                    <a:pt x="37" y="32"/>
                    <a:pt x="31" y="20"/>
                    <a:pt x="25" y="14"/>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4" name="chenying0907 49"/>
            <p:cNvSpPr/>
            <p:nvPr/>
          </p:nvSpPr>
          <p:spPr bwMode="auto">
            <a:xfrm>
              <a:off x="5133976" y="1098551"/>
              <a:ext cx="50800" cy="92075"/>
            </a:xfrm>
            <a:custGeom>
              <a:avLst/>
              <a:gdLst>
                <a:gd name="T0" fmla="*/ 18 w 24"/>
                <a:gd name="T1" fmla="*/ 19 h 43"/>
                <a:gd name="T2" fmla="*/ 9 w 24"/>
                <a:gd name="T3" fmla="*/ 3 h 43"/>
                <a:gd name="T4" fmla="*/ 3 w 24"/>
                <a:gd name="T5" fmla="*/ 2 h 43"/>
                <a:gd name="T6" fmla="*/ 3 w 24"/>
                <a:gd name="T7" fmla="*/ 21 h 43"/>
                <a:gd name="T8" fmla="*/ 5 w 24"/>
                <a:gd name="T9" fmla="*/ 30 h 43"/>
                <a:gd name="T10" fmla="*/ 9 w 24"/>
                <a:gd name="T11" fmla="*/ 41 h 43"/>
                <a:gd name="T12" fmla="*/ 18 w 24"/>
                <a:gd name="T13" fmla="*/ 41 h 43"/>
                <a:gd name="T14" fmla="*/ 18 w 24"/>
                <a:gd name="T15" fmla="*/ 19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3">
                  <a:moveTo>
                    <a:pt x="18" y="19"/>
                  </a:moveTo>
                  <a:cubicBezTo>
                    <a:pt x="15" y="14"/>
                    <a:pt x="11" y="8"/>
                    <a:pt x="9" y="3"/>
                  </a:cubicBezTo>
                  <a:cubicBezTo>
                    <a:pt x="9" y="0"/>
                    <a:pt x="4" y="0"/>
                    <a:pt x="3" y="2"/>
                  </a:cubicBezTo>
                  <a:cubicBezTo>
                    <a:pt x="0" y="8"/>
                    <a:pt x="1" y="14"/>
                    <a:pt x="3" y="21"/>
                  </a:cubicBezTo>
                  <a:cubicBezTo>
                    <a:pt x="4" y="24"/>
                    <a:pt x="5" y="27"/>
                    <a:pt x="5" y="30"/>
                  </a:cubicBezTo>
                  <a:cubicBezTo>
                    <a:pt x="6" y="34"/>
                    <a:pt x="5" y="38"/>
                    <a:pt x="9" y="41"/>
                  </a:cubicBezTo>
                  <a:cubicBezTo>
                    <a:pt x="12" y="43"/>
                    <a:pt x="15" y="43"/>
                    <a:pt x="18" y="41"/>
                  </a:cubicBezTo>
                  <a:cubicBezTo>
                    <a:pt x="24" y="36"/>
                    <a:pt x="21" y="25"/>
                    <a:pt x="18" y="19"/>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5" name="chenying0907 50"/>
            <p:cNvSpPr/>
            <p:nvPr/>
          </p:nvSpPr>
          <p:spPr bwMode="auto">
            <a:xfrm>
              <a:off x="4651376" y="785814"/>
              <a:ext cx="173038" cy="176213"/>
            </a:xfrm>
            <a:custGeom>
              <a:avLst/>
              <a:gdLst>
                <a:gd name="T0" fmla="*/ 50 w 80"/>
                <a:gd name="T1" fmla="*/ 1 h 82"/>
                <a:gd name="T2" fmla="*/ 50 w 80"/>
                <a:gd name="T3" fmla="*/ 5 h 82"/>
                <a:gd name="T4" fmla="*/ 59 w 80"/>
                <a:gd name="T5" fmla="*/ 11 h 82"/>
                <a:gd name="T6" fmla="*/ 63 w 80"/>
                <a:gd name="T7" fmla="*/ 25 h 82"/>
                <a:gd name="T8" fmla="*/ 53 w 80"/>
                <a:gd name="T9" fmla="*/ 37 h 82"/>
                <a:gd name="T10" fmla="*/ 33 w 80"/>
                <a:gd name="T11" fmla="*/ 59 h 82"/>
                <a:gd name="T12" fmla="*/ 11 w 80"/>
                <a:gd name="T13" fmla="*/ 60 h 82"/>
                <a:gd name="T14" fmla="*/ 13 w 80"/>
                <a:gd name="T15" fmla="*/ 33 h 82"/>
                <a:gd name="T16" fmla="*/ 45 w 80"/>
                <a:gd name="T17" fmla="*/ 4 h 82"/>
                <a:gd name="T18" fmla="*/ 45 w 80"/>
                <a:gd name="T19" fmla="*/ 2 h 82"/>
                <a:gd name="T20" fmla="*/ 19 w 80"/>
                <a:gd name="T21" fmla="*/ 13 h 82"/>
                <a:gd name="T22" fmla="*/ 3 w 80"/>
                <a:gd name="T23" fmla="*/ 40 h 82"/>
                <a:gd name="T24" fmla="*/ 25 w 80"/>
                <a:gd name="T25" fmla="*/ 76 h 82"/>
                <a:gd name="T26" fmla="*/ 43 w 80"/>
                <a:gd name="T27" fmla="*/ 55 h 82"/>
                <a:gd name="T28" fmla="*/ 60 w 80"/>
                <a:gd name="T29" fmla="*/ 37 h 82"/>
                <a:gd name="T30" fmla="*/ 70 w 80"/>
                <a:gd name="T31" fmla="*/ 31 h 82"/>
                <a:gd name="T32" fmla="*/ 50 w 80"/>
                <a:gd name="T33"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82">
                  <a:moveTo>
                    <a:pt x="50" y="1"/>
                  </a:moveTo>
                  <a:cubicBezTo>
                    <a:pt x="47" y="1"/>
                    <a:pt x="47" y="5"/>
                    <a:pt x="50" y="5"/>
                  </a:cubicBezTo>
                  <a:cubicBezTo>
                    <a:pt x="53" y="5"/>
                    <a:pt x="57" y="9"/>
                    <a:pt x="59" y="11"/>
                  </a:cubicBezTo>
                  <a:cubicBezTo>
                    <a:pt x="64" y="16"/>
                    <a:pt x="65" y="18"/>
                    <a:pt x="63" y="25"/>
                  </a:cubicBezTo>
                  <a:cubicBezTo>
                    <a:pt x="61" y="33"/>
                    <a:pt x="59" y="33"/>
                    <a:pt x="53" y="37"/>
                  </a:cubicBezTo>
                  <a:cubicBezTo>
                    <a:pt x="45" y="43"/>
                    <a:pt x="39" y="51"/>
                    <a:pt x="33" y="59"/>
                  </a:cubicBezTo>
                  <a:cubicBezTo>
                    <a:pt x="27" y="66"/>
                    <a:pt x="16" y="69"/>
                    <a:pt x="11" y="60"/>
                  </a:cubicBezTo>
                  <a:cubicBezTo>
                    <a:pt x="7" y="52"/>
                    <a:pt x="8" y="41"/>
                    <a:pt x="13" y="33"/>
                  </a:cubicBezTo>
                  <a:cubicBezTo>
                    <a:pt x="20" y="20"/>
                    <a:pt x="30" y="6"/>
                    <a:pt x="45" y="4"/>
                  </a:cubicBezTo>
                  <a:cubicBezTo>
                    <a:pt x="46" y="4"/>
                    <a:pt x="46" y="2"/>
                    <a:pt x="45" y="2"/>
                  </a:cubicBezTo>
                  <a:cubicBezTo>
                    <a:pt x="34" y="1"/>
                    <a:pt x="27" y="4"/>
                    <a:pt x="19" y="13"/>
                  </a:cubicBezTo>
                  <a:cubicBezTo>
                    <a:pt x="12" y="21"/>
                    <a:pt x="6" y="30"/>
                    <a:pt x="3" y="40"/>
                  </a:cubicBezTo>
                  <a:cubicBezTo>
                    <a:pt x="0" y="52"/>
                    <a:pt x="5" y="82"/>
                    <a:pt x="25" y="76"/>
                  </a:cubicBezTo>
                  <a:cubicBezTo>
                    <a:pt x="33" y="73"/>
                    <a:pt x="39" y="62"/>
                    <a:pt x="43" y="55"/>
                  </a:cubicBezTo>
                  <a:cubicBezTo>
                    <a:pt x="48" y="48"/>
                    <a:pt x="52" y="42"/>
                    <a:pt x="60" y="37"/>
                  </a:cubicBezTo>
                  <a:cubicBezTo>
                    <a:pt x="63" y="35"/>
                    <a:pt x="67" y="34"/>
                    <a:pt x="70" y="31"/>
                  </a:cubicBezTo>
                  <a:cubicBezTo>
                    <a:pt x="80" y="19"/>
                    <a:pt x="63" y="0"/>
                    <a:pt x="50"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6" name="chenying0907 51"/>
            <p:cNvSpPr/>
            <p:nvPr/>
          </p:nvSpPr>
          <p:spPr bwMode="auto">
            <a:xfrm>
              <a:off x="4916488" y="769939"/>
              <a:ext cx="77788" cy="95250"/>
            </a:xfrm>
            <a:custGeom>
              <a:avLst/>
              <a:gdLst>
                <a:gd name="T0" fmla="*/ 33 w 36"/>
                <a:gd name="T1" fmla="*/ 2 h 44"/>
                <a:gd name="T2" fmla="*/ 1 w 36"/>
                <a:gd name="T3" fmla="*/ 42 h 44"/>
                <a:gd name="T4" fmla="*/ 2 w 36"/>
                <a:gd name="T5" fmla="*/ 43 h 44"/>
                <a:gd name="T6" fmla="*/ 24 w 36"/>
                <a:gd name="T7" fmla="*/ 22 h 44"/>
                <a:gd name="T8" fmla="*/ 36 w 36"/>
                <a:gd name="T9" fmla="*/ 3 h 44"/>
                <a:gd name="T10" fmla="*/ 33 w 36"/>
                <a:gd name="T11" fmla="*/ 2 h 44"/>
              </a:gdLst>
              <a:ahLst/>
              <a:cxnLst>
                <a:cxn ang="0">
                  <a:pos x="T0" y="T1"/>
                </a:cxn>
                <a:cxn ang="0">
                  <a:pos x="T2" y="T3"/>
                </a:cxn>
                <a:cxn ang="0">
                  <a:pos x="T4" y="T5"/>
                </a:cxn>
                <a:cxn ang="0">
                  <a:pos x="T6" y="T7"/>
                </a:cxn>
                <a:cxn ang="0">
                  <a:pos x="T8" y="T9"/>
                </a:cxn>
                <a:cxn ang="0">
                  <a:pos x="T10" y="T11"/>
                </a:cxn>
              </a:cxnLst>
              <a:rect l="0" t="0" r="r" b="b"/>
              <a:pathLst>
                <a:path w="36" h="44">
                  <a:moveTo>
                    <a:pt x="33" y="2"/>
                  </a:moveTo>
                  <a:cubicBezTo>
                    <a:pt x="30" y="19"/>
                    <a:pt x="10" y="28"/>
                    <a:pt x="1" y="42"/>
                  </a:cubicBezTo>
                  <a:cubicBezTo>
                    <a:pt x="0" y="43"/>
                    <a:pt x="2" y="44"/>
                    <a:pt x="2" y="43"/>
                  </a:cubicBezTo>
                  <a:cubicBezTo>
                    <a:pt x="11" y="38"/>
                    <a:pt x="18" y="29"/>
                    <a:pt x="24" y="22"/>
                  </a:cubicBezTo>
                  <a:cubicBezTo>
                    <a:pt x="29" y="16"/>
                    <a:pt x="34" y="10"/>
                    <a:pt x="36" y="3"/>
                  </a:cubicBezTo>
                  <a:cubicBezTo>
                    <a:pt x="36" y="1"/>
                    <a:pt x="33" y="0"/>
                    <a:pt x="33" y="2"/>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7" name="chenying0907 52"/>
            <p:cNvSpPr/>
            <p:nvPr/>
          </p:nvSpPr>
          <p:spPr bwMode="auto">
            <a:xfrm>
              <a:off x="4905376" y="812801"/>
              <a:ext cx="123825" cy="95250"/>
            </a:xfrm>
            <a:custGeom>
              <a:avLst/>
              <a:gdLst>
                <a:gd name="T0" fmla="*/ 53 w 57"/>
                <a:gd name="T1" fmla="*/ 1 h 44"/>
                <a:gd name="T2" fmla="*/ 40 w 57"/>
                <a:gd name="T3" fmla="*/ 14 h 44"/>
                <a:gd name="T4" fmla="*/ 26 w 57"/>
                <a:gd name="T5" fmla="*/ 23 h 44"/>
                <a:gd name="T6" fmla="*/ 1 w 57"/>
                <a:gd name="T7" fmla="*/ 41 h 44"/>
                <a:gd name="T8" fmla="*/ 2 w 57"/>
                <a:gd name="T9" fmla="*/ 43 h 44"/>
                <a:gd name="T10" fmla="*/ 11 w 57"/>
                <a:gd name="T11" fmla="*/ 40 h 44"/>
                <a:gd name="T12" fmla="*/ 27 w 57"/>
                <a:gd name="T13" fmla="*/ 26 h 44"/>
                <a:gd name="T14" fmla="*/ 44 w 57"/>
                <a:gd name="T15" fmla="*/ 16 h 44"/>
                <a:gd name="T16" fmla="*/ 55 w 57"/>
                <a:gd name="T17" fmla="*/ 3 h 44"/>
                <a:gd name="T18" fmla="*/ 53 w 57"/>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4">
                  <a:moveTo>
                    <a:pt x="53" y="1"/>
                  </a:moveTo>
                  <a:cubicBezTo>
                    <a:pt x="49" y="6"/>
                    <a:pt x="46" y="11"/>
                    <a:pt x="40" y="14"/>
                  </a:cubicBezTo>
                  <a:cubicBezTo>
                    <a:pt x="35" y="17"/>
                    <a:pt x="30" y="19"/>
                    <a:pt x="26" y="23"/>
                  </a:cubicBezTo>
                  <a:cubicBezTo>
                    <a:pt x="18" y="28"/>
                    <a:pt x="10" y="37"/>
                    <a:pt x="1" y="41"/>
                  </a:cubicBezTo>
                  <a:cubicBezTo>
                    <a:pt x="0" y="42"/>
                    <a:pt x="1" y="43"/>
                    <a:pt x="2" y="43"/>
                  </a:cubicBezTo>
                  <a:cubicBezTo>
                    <a:pt x="6" y="44"/>
                    <a:pt x="8" y="42"/>
                    <a:pt x="11" y="40"/>
                  </a:cubicBezTo>
                  <a:cubicBezTo>
                    <a:pt x="17" y="35"/>
                    <a:pt x="22" y="30"/>
                    <a:pt x="27" y="26"/>
                  </a:cubicBezTo>
                  <a:cubicBezTo>
                    <a:pt x="33" y="22"/>
                    <a:pt x="39" y="20"/>
                    <a:pt x="44" y="16"/>
                  </a:cubicBezTo>
                  <a:cubicBezTo>
                    <a:pt x="49" y="13"/>
                    <a:pt x="51" y="8"/>
                    <a:pt x="55" y="3"/>
                  </a:cubicBezTo>
                  <a:cubicBezTo>
                    <a:pt x="57" y="2"/>
                    <a:pt x="55" y="0"/>
                    <a:pt x="53"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8" name="chenying0907 53"/>
            <p:cNvSpPr/>
            <p:nvPr/>
          </p:nvSpPr>
          <p:spPr bwMode="auto">
            <a:xfrm>
              <a:off x="4902201" y="860426"/>
              <a:ext cx="127000" cy="101600"/>
            </a:xfrm>
            <a:custGeom>
              <a:avLst/>
              <a:gdLst>
                <a:gd name="T0" fmla="*/ 59 w 59"/>
                <a:gd name="T1" fmla="*/ 0 h 47"/>
                <a:gd name="T2" fmla="*/ 32 w 59"/>
                <a:gd name="T3" fmla="*/ 21 h 47"/>
                <a:gd name="T4" fmla="*/ 1 w 59"/>
                <a:gd name="T5" fmla="*/ 45 h 47"/>
                <a:gd name="T6" fmla="*/ 2 w 59"/>
                <a:gd name="T7" fmla="*/ 46 h 47"/>
                <a:gd name="T8" fmla="*/ 37 w 59"/>
                <a:gd name="T9" fmla="*/ 21 h 47"/>
                <a:gd name="T10" fmla="*/ 59 w 59"/>
                <a:gd name="T11" fmla="*/ 1 h 47"/>
                <a:gd name="T12" fmla="*/ 59 w 5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9" h="47">
                  <a:moveTo>
                    <a:pt x="59" y="0"/>
                  </a:moveTo>
                  <a:cubicBezTo>
                    <a:pt x="52" y="10"/>
                    <a:pt x="40" y="14"/>
                    <a:pt x="32" y="21"/>
                  </a:cubicBezTo>
                  <a:cubicBezTo>
                    <a:pt x="22" y="29"/>
                    <a:pt x="8" y="35"/>
                    <a:pt x="1" y="45"/>
                  </a:cubicBezTo>
                  <a:cubicBezTo>
                    <a:pt x="0" y="46"/>
                    <a:pt x="1" y="47"/>
                    <a:pt x="2" y="46"/>
                  </a:cubicBezTo>
                  <a:cubicBezTo>
                    <a:pt x="14" y="39"/>
                    <a:pt x="26" y="30"/>
                    <a:pt x="37" y="21"/>
                  </a:cubicBezTo>
                  <a:cubicBezTo>
                    <a:pt x="44" y="15"/>
                    <a:pt x="56" y="10"/>
                    <a:pt x="59" y="1"/>
                  </a:cubicBezTo>
                  <a:cubicBezTo>
                    <a:pt x="59" y="0"/>
                    <a:pt x="59" y="0"/>
                    <a:pt x="59" y="0"/>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9" name="chenying0907 54"/>
            <p:cNvSpPr/>
            <p:nvPr/>
          </p:nvSpPr>
          <p:spPr bwMode="auto">
            <a:xfrm>
              <a:off x="4873626" y="903289"/>
              <a:ext cx="161925" cy="114300"/>
            </a:xfrm>
            <a:custGeom>
              <a:avLst/>
              <a:gdLst>
                <a:gd name="T0" fmla="*/ 71 w 75"/>
                <a:gd name="T1" fmla="*/ 2 h 53"/>
                <a:gd name="T2" fmla="*/ 37 w 75"/>
                <a:gd name="T3" fmla="*/ 28 h 53"/>
                <a:gd name="T4" fmla="*/ 5 w 75"/>
                <a:gd name="T5" fmla="*/ 47 h 53"/>
                <a:gd name="T6" fmla="*/ 4 w 75"/>
                <a:gd name="T7" fmla="*/ 47 h 53"/>
                <a:gd name="T8" fmla="*/ 2 w 75"/>
                <a:gd name="T9" fmla="*/ 49 h 53"/>
                <a:gd name="T10" fmla="*/ 4 w 75"/>
                <a:gd name="T11" fmla="*/ 52 h 53"/>
                <a:gd name="T12" fmla="*/ 42 w 75"/>
                <a:gd name="T13" fmla="*/ 30 h 53"/>
                <a:gd name="T14" fmla="*/ 73 w 75"/>
                <a:gd name="T15" fmla="*/ 4 h 53"/>
                <a:gd name="T16" fmla="*/ 71 w 75"/>
                <a:gd name="T17"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53">
                  <a:moveTo>
                    <a:pt x="71" y="2"/>
                  </a:moveTo>
                  <a:cubicBezTo>
                    <a:pt x="59" y="10"/>
                    <a:pt x="50" y="22"/>
                    <a:pt x="37" y="28"/>
                  </a:cubicBezTo>
                  <a:cubicBezTo>
                    <a:pt x="26" y="33"/>
                    <a:pt x="16" y="40"/>
                    <a:pt x="5" y="47"/>
                  </a:cubicBezTo>
                  <a:cubicBezTo>
                    <a:pt x="5" y="47"/>
                    <a:pt x="4" y="47"/>
                    <a:pt x="4" y="47"/>
                  </a:cubicBezTo>
                  <a:cubicBezTo>
                    <a:pt x="3" y="48"/>
                    <a:pt x="2" y="48"/>
                    <a:pt x="2" y="49"/>
                  </a:cubicBezTo>
                  <a:cubicBezTo>
                    <a:pt x="0" y="50"/>
                    <a:pt x="2" y="53"/>
                    <a:pt x="4" y="52"/>
                  </a:cubicBezTo>
                  <a:cubicBezTo>
                    <a:pt x="17" y="45"/>
                    <a:pt x="29" y="37"/>
                    <a:pt x="42" y="30"/>
                  </a:cubicBezTo>
                  <a:cubicBezTo>
                    <a:pt x="54" y="24"/>
                    <a:pt x="63" y="13"/>
                    <a:pt x="73" y="4"/>
                  </a:cubicBezTo>
                  <a:cubicBezTo>
                    <a:pt x="75" y="3"/>
                    <a:pt x="72" y="0"/>
                    <a:pt x="71" y="2"/>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0" name="chenying0907 55"/>
            <p:cNvSpPr/>
            <p:nvPr/>
          </p:nvSpPr>
          <p:spPr bwMode="auto">
            <a:xfrm>
              <a:off x="4867276" y="958851"/>
              <a:ext cx="153988" cy="95250"/>
            </a:xfrm>
            <a:custGeom>
              <a:avLst/>
              <a:gdLst>
                <a:gd name="T0" fmla="*/ 69 w 72"/>
                <a:gd name="T1" fmla="*/ 1 h 44"/>
                <a:gd name="T2" fmla="*/ 36 w 72"/>
                <a:gd name="T3" fmla="*/ 22 h 44"/>
                <a:gd name="T4" fmla="*/ 18 w 72"/>
                <a:gd name="T5" fmla="*/ 31 h 44"/>
                <a:gd name="T6" fmla="*/ 2 w 72"/>
                <a:gd name="T7" fmla="*/ 40 h 44"/>
                <a:gd name="T8" fmla="*/ 2 w 72"/>
                <a:gd name="T9" fmla="*/ 43 h 44"/>
                <a:gd name="T10" fmla="*/ 13 w 72"/>
                <a:gd name="T11" fmla="*/ 39 h 44"/>
                <a:gd name="T12" fmla="*/ 34 w 72"/>
                <a:gd name="T13" fmla="*/ 28 h 44"/>
                <a:gd name="T14" fmla="*/ 71 w 72"/>
                <a:gd name="T15" fmla="*/ 3 h 44"/>
                <a:gd name="T16" fmla="*/ 69 w 72"/>
                <a:gd name="T1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4">
                  <a:moveTo>
                    <a:pt x="69" y="1"/>
                  </a:moveTo>
                  <a:cubicBezTo>
                    <a:pt x="58" y="8"/>
                    <a:pt x="47" y="16"/>
                    <a:pt x="36" y="22"/>
                  </a:cubicBezTo>
                  <a:cubicBezTo>
                    <a:pt x="30" y="26"/>
                    <a:pt x="24" y="28"/>
                    <a:pt x="18" y="31"/>
                  </a:cubicBezTo>
                  <a:cubicBezTo>
                    <a:pt x="12" y="34"/>
                    <a:pt x="8" y="38"/>
                    <a:pt x="2" y="40"/>
                  </a:cubicBezTo>
                  <a:cubicBezTo>
                    <a:pt x="0" y="41"/>
                    <a:pt x="1" y="43"/>
                    <a:pt x="2" y="43"/>
                  </a:cubicBezTo>
                  <a:cubicBezTo>
                    <a:pt x="7" y="44"/>
                    <a:pt x="9" y="42"/>
                    <a:pt x="13" y="39"/>
                  </a:cubicBezTo>
                  <a:cubicBezTo>
                    <a:pt x="20" y="35"/>
                    <a:pt x="27" y="32"/>
                    <a:pt x="34" y="28"/>
                  </a:cubicBezTo>
                  <a:cubicBezTo>
                    <a:pt x="47" y="21"/>
                    <a:pt x="58" y="11"/>
                    <a:pt x="71" y="3"/>
                  </a:cubicBezTo>
                  <a:cubicBezTo>
                    <a:pt x="72" y="2"/>
                    <a:pt x="71" y="0"/>
                    <a:pt x="69"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1" name="chenying0907 56"/>
            <p:cNvSpPr/>
            <p:nvPr/>
          </p:nvSpPr>
          <p:spPr bwMode="auto">
            <a:xfrm>
              <a:off x="4862513" y="1017589"/>
              <a:ext cx="139700" cy="85725"/>
            </a:xfrm>
            <a:custGeom>
              <a:avLst/>
              <a:gdLst>
                <a:gd name="T0" fmla="*/ 61 w 65"/>
                <a:gd name="T1" fmla="*/ 1 h 40"/>
                <a:gd name="T2" fmla="*/ 30 w 65"/>
                <a:gd name="T3" fmla="*/ 16 h 40"/>
                <a:gd name="T4" fmla="*/ 2 w 65"/>
                <a:gd name="T5" fmla="*/ 36 h 40"/>
                <a:gd name="T6" fmla="*/ 4 w 65"/>
                <a:gd name="T7" fmla="*/ 39 h 40"/>
                <a:gd name="T8" fmla="*/ 5 w 65"/>
                <a:gd name="T9" fmla="*/ 38 h 40"/>
                <a:gd name="T10" fmla="*/ 6 w 65"/>
                <a:gd name="T11" fmla="*/ 38 h 40"/>
                <a:gd name="T12" fmla="*/ 32 w 65"/>
                <a:gd name="T13" fmla="*/ 20 h 40"/>
                <a:gd name="T14" fmla="*/ 63 w 65"/>
                <a:gd name="T15" fmla="*/ 4 h 40"/>
                <a:gd name="T16" fmla="*/ 61 w 65"/>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0">
                  <a:moveTo>
                    <a:pt x="61" y="1"/>
                  </a:moveTo>
                  <a:cubicBezTo>
                    <a:pt x="51" y="6"/>
                    <a:pt x="40" y="11"/>
                    <a:pt x="30" y="16"/>
                  </a:cubicBezTo>
                  <a:cubicBezTo>
                    <a:pt x="20" y="22"/>
                    <a:pt x="11" y="30"/>
                    <a:pt x="2" y="36"/>
                  </a:cubicBezTo>
                  <a:cubicBezTo>
                    <a:pt x="0" y="37"/>
                    <a:pt x="2" y="40"/>
                    <a:pt x="4" y="39"/>
                  </a:cubicBezTo>
                  <a:cubicBezTo>
                    <a:pt x="4" y="39"/>
                    <a:pt x="5" y="39"/>
                    <a:pt x="5" y="38"/>
                  </a:cubicBezTo>
                  <a:cubicBezTo>
                    <a:pt x="5" y="38"/>
                    <a:pt x="6" y="38"/>
                    <a:pt x="6" y="38"/>
                  </a:cubicBezTo>
                  <a:cubicBezTo>
                    <a:pt x="15" y="33"/>
                    <a:pt x="22" y="25"/>
                    <a:pt x="32" y="20"/>
                  </a:cubicBezTo>
                  <a:cubicBezTo>
                    <a:pt x="42" y="14"/>
                    <a:pt x="53" y="9"/>
                    <a:pt x="63" y="4"/>
                  </a:cubicBezTo>
                  <a:cubicBezTo>
                    <a:pt x="65" y="3"/>
                    <a:pt x="63" y="0"/>
                    <a:pt x="61"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2" name="chenying0907 57"/>
            <p:cNvSpPr/>
            <p:nvPr/>
          </p:nvSpPr>
          <p:spPr bwMode="auto">
            <a:xfrm>
              <a:off x="4862513" y="1103314"/>
              <a:ext cx="79375" cy="53975"/>
            </a:xfrm>
            <a:custGeom>
              <a:avLst/>
              <a:gdLst>
                <a:gd name="T0" fmla="*/ 34 w 37"/>
                <a:gd name="T1" fmla="*/ 1 h 25"/>
                <a:gd name="T2" fmla="*/ 15 w 37"/>
                <a:gd name="T3" fmla="*/ 11 h 25"/>
                <a:gd name="T4" fmla="*/ 1 w 37"/>
                <a:gd name="T5" fmla="*/ 21 h 25"/>
                <a:gd name="T6" fmla="*/ 2 w 37"/>
                <a:gd name="T7" fmla="*/ 23 h 25"/>
                <a:gd name="T8" fmla="*/ 15 w 37"/>
                <a:gd name="T9" fmla="*/ 15 h 25"/>
                <a:gd name="T10" fmla="*/ 36 w 37"/>
                <a:gd name="T11" fmla="*/ 4 h 25"/>
                <a:gd name="T12" fmla="*/ 34 w 37"/>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37" h="25">
                  <a:moveTo>
                    <a:pt x="34" y="1"/>
                  </a:moveTo>
                  <a:cubicBezTo>
                    <a:pt x="28" y="5"/>
                    <a:pt x="21" y="8"/>
                    <a:pt x="15" y="11"/>
                  </a:cubicBezTo>
                  <a:cubicBezTo>
                    <a:pt x="10" y="14"/>
                    <a:pt x="6" y="18"/>
                    <a:pt x="1" y="21"/>
                  </a:cubicBezTo>
                  <a:cubicBezTo>
                    <a:pt x="0" y="22"/>
                    <a:pt x="1" y="23"/>
                    <a:pt x="2" y="23"/>
                  </a:cubicBezTo>
                  <a:cubicBezTo>
                    <a:pt x="7" y="25"/>
                    <a:pt x="11" y="18"/>
                    <a:pt x="15" y="15"/>
                  </a:cubicBezTo>
                  <a:cubicBezTo>
                    <a:pt x="22" y="11"/>
                    <a:pt x="29" y="8"/>
                    <a:pt x="36" y="4"/>
                  </a:cubicBezTo>
                  <a:cubicBezTo>
                    <a:pt x="37" y="2"/>
                    <a:pt x="35" y="0"/>
                    <a:pt x="34"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3" name="chenying0907 58"/>
            <p:cNvSpPr/>
            <p:nvPr/>
          </p:nvSpPr>
          <p:spPr bwMode="auto">
            <a:xfrm>
              <a:off x="4860926" y="1176339"/>
              <a:ext cx="23813" cy="17463"/>
            </a:xfrm>
            <a:custGeom>
              <a:avLst/>
              <a:gdLst>
                <a:gd name="T0" fmla="*/ 7 w 11"/>
                <a:gd name="T1" fmla="*/ 2 h 8"/>
                <a:gd name="T2" fmla="*/ 2 w 11"/>
                <a:gd name="T3" fmla="*/ 4 h 8"/>
                <a:gd name="T4" fmla="*/ 4 w 11"/>
                <a:gd name="T5" fmla="*/ 7 h 8"/>
                <a:gd name="T6" fmla="*/ 9 w 11"/>
                <a:gd name="T7" fmla="*/ 5 h 8"/>
                <a:gd name="T8" fmla="*/ 7 w 11"/>
                <a:gd name="T9" fmla="*/ 2 h 8"/>
              </a:gdLst>
              <a:ahLst/>
              <a:cxnLst>
                <a:cxn ang="0">
                  <a:pos x="T0" y="T1"/>
                </a:cxn>
                <a:cxn ang="0">
                  <a:pos x="T2" y="T3"/>
                </a:cxn>
                <a:cxn ang="0">
                  <a:pos x="T4" y="T5"/>
                </a:cxn>
                <a:cxn ang="0">
                  <a:pos x="T6" y="T7"/>
                </a:cxn>
                <a:cxn ang="0">
                  <a:pos x="T8" y="T9"/>
                </a:cxn>
              </a:cxnLst>
              <a:rect l="0" t="0" r="r" b="b"/>
              <a:pathLst>
                <a:path w="11" h="8">
                  <a:moveTo>
                    <a:pt x="7" y="2"/>
                  </a:moveTo>
                  <a:cubicBezTo>
                    <a:pt x="5" y="3"/>
                    <a:pt x="4" y="4"/>
                    <a:pt x="2" y="4"/>
                  </a:cubicBezTo>
                  <a:cubicBezTo>
                    <a:pt x="0" y="5"/>
                    <a:pt x="2" y="8"/>
                    <a:pt x="4" y="7"/>
                  </a:cubicBezTo>
                  <a:cubicBezTo>
                    <a:pt x="5" y="6"/>
                    <a:pt x="7" y="6"/>
                    <a:pt x="9" y="5"/>
                  </a:cubicBezTo>
                  <a:cubicBezTo>
                    <a:pt x="11" y="4"/>
                    <a:pt x="9" y="0"/>
                    <a:pt x="7" y="2"/>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4" name="chenying0907 59"/>
            <p:cNvSpPr/>
            <p:nvPr/>
          </p:nvSpPr>
          <p:spPr bwMode="auto">
            <a:xfrm>
              <a:off x="4848226" y="1220789"/>
              <a:ext cx="73025" cy="84138"/>
            </a:xfrm>
            <a:custGeom>
              <a:avLst/>
              <a:gdLst>
                <a:gd name="T0" fmla="*/ 30 w 34"/>
                <a:gd name="T1" fmla="*/ 1 h 39"/>
                <a:gd name="T2" fmla="*/ 13 w 34"/>
                <a:gd name="T3" fmla="*/ 19 h 39"/>
                <a:gd name="T4" fmla="*/ 1 w 34"/>
                <a:gd name="T5" fmla="*/ 37 h 39"/>
                <a:gd name="T6" fmla="*/ 2 w 34"/>
                <a:gd name="T7" fmla="*/ 38 h 39"/>
                <a:gd name="T8" fmla="*/ 15 w 34"/>
                <a:gd name="T9" fmla="*/ 20 h 39"/>
                <a:gd name="T10" fmla="*/ 32 w 34"/>
                <a:gd name="T11" fmla="*/ 3 h 39"/>
                <a:gd name="T12" fmla="*/ 30 w 34"/>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34" h="39">
                  <a:moveTo>
                    <a:pt x="30" y="1"/>
                  </a:moveTo>
                  <a:cubicBezTo>
                    <a:pt x="24" y="7"/>
                    <a:pt x="18" y="13"/>
                    <a:pt x="13" y="19"/>
                  </a:cubicBezTo>
                  <a:cubicBezTo>
                    <a:pt x="8" y="25"/>
                    <a:pt x="4" y="31"/>
                    <a:pt x="1" y="37"/>
                  </a:cubicBezTo>
                  <a:cubicBezTo>
                    <a:pt x="0" y="38"/>
                    <a:pt x="1" y="39"/>
                    <a:pt x="2" y="38"/>
                  </a:cubicBezTo>
                  <a:cubicBezTo>
                    <a:pt x="8" y="33"/>
                    <a:pt x="11" y="26"/>
                    <a:pt x="15" y="20"/>
                  </a:cubicBezTo>
                  <a:cubicBezTo>
                    <a:pt x="21" y="14"/>
                    <a:pt x="27" y="9"/>
                    <a:pt x="32" y="3"/>
                  </a:cubicBezTo>
                  <a:cubicBezTo>
                    <a:pt x="34" y="2"/>
                    <a:pt x="32" y="0"/>
                    <a:pt x="30"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5" name="chenying0907 60"/>
            <p:cNvSpPr/>
            <p:nvPr/>
          </p:nvSpPr>
          <p:spPr bwMode="auto">
            <a:xfrm>
              <a:off x="4837113" y="1270001"/>
              <a:ext cx="98425" cy="93663"/>
            </a:xfrm>
            <a:custGeom>
              <a:avLst/>
              <a:gdLst>
                <a:gd name="T0" fmla="*/ 43 w 46"/>
                <a:gd name="T1" fmla="*/ 1 h 43"/>
                <a:gd name="T2" fmla="*/ 16 w 46"/>
                <a:gd name="T3" fmla="*/ 22 h 43"/>
                <a:gd name="T4" fmla="*/ 5 w 46"/>
                <a:gd name="T5" fmla="*/ 34 h 43"/>
                <a:gd name="T6" fmla="*/ 0 w 46"/>
                <a:gd name="T7" fmla="*/ 42 h 43"/>
                <a:gd name="T8" fmla="*/ 3 w 46"/>
                <a:gd name="T9" fmla="*/ 42 h 43"/>
                <a:gd name="T10" fmla="*/ 7 w 46"/>
                <a:gd name="T11" fmla="*/ 39 h 43"/>
                <a:gd name="T12" fmla="*/ 12 w 46"/>
                <a:gd name="T13" fmla="*/ 33 h 43"/>
                <a:gd name="T14" fmla="*/ 26 w 46"/>
                <a:gd name="T15" fmla="*/ 20 h 43"/>
                <a:gd name="T16" fmla="*/ 45 w 46"/>
                <a:gd name="T17" fmla="*/ 2 h 43"/>
                <a:gd name="T18" fmla="*/ 43 w 46"/>
                <a:gd name="T1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3">
                  <a:moveTo>
                    <a:pt x="43" y="1"/>
                  </a:moveTo>
                  <a:cubicBezTo>
                    <a:pt x="37" y="12"/>
                    <a:pt x="26" y="15"/>
                    <a:pt x="16" y="22"/>
                  </a:cubicBezTo>
                  <a:cubicBezTo>
                    <a:pt x="12" y="25"/>
                    <a:pt x="9" y="30"/>
                    <a:pt x="5" y="34"/>
                  </a:cubicBezTo>
                  <a:cubicBezTo>
                    <a:pt x="3" y="37"/>
                    <a:pt x="1" y="38"/>
                    <a:pt x="0" y="42"/>
                  </a:cubicBezTo>
                  <a:cubicBezTo>
                    <a:pt x="0" y="43"/>
                    <a:pt x="2" y="43"/>
                    <a:pt x="3" y="42"/>
                  </a:cubicBezTo>
                  <a:cubicBezTo>
                    <a:pt x="4" y="41"/>
                    <a:pt x="5" y="41"/>
                    <a:pt x="7" y="39"/>
                  </a:cubicBezTo>
                  <a:cubicBezTo>
                    <a:pt x="8" y="37"/>
                    <a:pt x="10" y="35"/>
                    <a:pt x="12" y="33"/>
                  </a:cubicBezTo>
                  <a:cubicBezTo>
                    <a:pt x="16" y="27"/>
                    <a:pt x="20" y="24"/>
                    <a:pt x="26" y="20"/>
                  </a:cubicBezTo>
                  <a:cubicBezTo>
                    <a:pt x="33" y="16"/>
                    <a:pt x="42" y="10"/>
                    <a:pt x="45" y="2"/>
                  </a:cubicBezTo>
                  <a:cubicBezTo>
                    <a:pt x="46" y="1"/>
                    <a:pt x="43" y="0"/>
                    <a:pt x="43"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6" name="chenying0907 61"/>
            <p:cNvSpPr/>
            <p:nvPr/>
          </p:nvSpPr>
          <p:spPr bwMode="auto">
            <a:xfrm>
              <a:off x="4848226" y="1317626"/>
              <a:ext cx="100013" cy="79375"/>
            </a:xfrm>
            <a:custGeom>
              <a:avLst/>
              <a:gdLst>
                <a:gd name="T0" fmla="*/ 43 w 47"/>
                <a:gd name="T1" fmla="*/ 1 h 37"/>
                <a:gd name="T2" fmla="*/ 0 w 47"/>
                <a:gd name="T3" fmla="*/ 33 h 37"/>
                <a:gd name="T4" fmla="*/ 3 w 47"/>
                <a:gd name="T5" fmla="*/ 36 h 37"/>
                <a:gd name="T6" fmla="*/ 7 w 47"/>
                <a:gd name="T7" fmla="*/ 33 h 37"/>
                <a:gd name="T8" fmla="*/ 7 w 47"/>
                <a:gd name="T9" fmla="*/ 31 h 37"/>
                <a:gd name="T10" fmla="*/ 45 w 47"/>
                <a:gd name="T11" fmla="*/ 3 h 37"/>
                <a:gd name="T12" fmla="*/ 43 w 4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47" h="37">
                  <a:moveTo>
                    <a:pt x="43" y="1"/>
                  </a:moveTo>
                  <a:cubicBezTo>
                    <a:pt x="30" y="13"/>
                    <a:pt x="10" y="17"/>
                    <a:pt x="0" y="33"/>
                  </a:cubicBezTo>
                  <a:cubicBezTo>
                    <a:pt x="0" y="35"/>
                    <a:pt x="1" y="37"/>
                    <a:pt x="3" y="36"/>
                  </a:cubicBezTo>
                  <a:cubicBezTo>
                    <a:pt x="5" y="36"/>
                    <a:pt x="6" y="35"/>
                    <a:pt x="7" y="33"/>
                  </a:cubicBezTo>
                  <a:cubicBezTo>
                    <a:pt x="8" y="32"/>
                    <a:pt x="7" y="32"/>
                    <a:pt x="7" y="31"/>
                  </a:cubicBezTo>
                  <a:cubicBezTo>
                    <a:pt x="17" y="19"/>
                    <a:pt x="34" y="15"/>
                    <a:pt x="45" y="3"/>
                  </a:cubicBezTo>
                  <a:cubicBezTo>
                    <a:pt x="47" y="2"/>
                    <a:pt x="44" y="0"/>
                    <a:pt x="43" y="1"/>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7" name="chenying0907 62"/>
            <p:cNvSpPr/>
            <p:nvPr/>
          </p:nvSpPr>
          <p:spPr bwMode="auto">
            <a:xfrm>
              <a:off x="4837113" y="1360489"/>
              <a:ext cx="85725" cy="95250"/>
            </a:xfrm>
            <a:custGeom>
              <a:avLst/>
              <a:gdLst>
                <a:gd name="T0" fmla="*/ 38 w 40"/>
                <a:gd name="T1" fmla="*/ 2 h 44"/>
                <a:gd name="T2" fmla="*/ 19 w 40"/>
                <a:gd name="T3" fmla="*/ 22 h 44"/>
                <a:gd name="T4" fmla="*/ 9 w 40"/>
                <a:gd name="T5" fmla="*/ 32 h 44"/>
                <a:gd name="T6" fmla="*/ 1 w 40"/>
                <a:gd name="T7" fmla="*/ 41 h 44"/>
                <a:gd name="T8" fmla="*/ 1 w 40"/>
                <a:gd name="T9" fmla="*/ 43 h 44"/>
                <a:gd name="T10" fmla="*/ 7 w 40"/>
                <a:gd name="T11" fmla="*/ 41 h 44"/>
                <a:gd name="T12" fmla="*/ 20 w 40"/>
                <a:gd name="T13" fmla="*/ 26 h 44"/>
                <a:gd name="T14" fmla="*/ 40 w 40"/>
                <a:gd name="T15" fmla="*/ 3 h 44"/>
                <a:gd name="T16" fmla="*/ 38 w 40"/>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4">
                  <a:moveTo>
                    <a:pt x="38" y="2"/>
                  </a:moveTo>
                  <a:cubicBezTo>
                    <a:pt x="34" y="11"/>
                    <a:pt x="26" y="16"/>
                    <a:pt x="19" y="22"/>
                  </a:cubicBezTo>
                  <a:cubicBezTo>
                    <a:pt x="16" y="25"/>
                    <a:pt x="12" y="29"/>
                    <a:pt x="9" y="32"/>
                  </a:cubicBezTo>
                  <a:cubicBezTo>
                    <a:pt x="7" y="35"/>
                    <a:pt x="4" y="40"/>
                    <a:pt x="1" y="41"/>
                  </a:cubicBezTo>
                  <a:cubicBezTo>
                    <a:pt x="0" y="41"/>
                    <a:pt x="0" y="43"/>
                    <a:pt x="1" y="43"/>
                  </a:cubicBezTo>
                  <a:cubicBezTo>
                    <a:pt x="4" y="44"/>
                    <a:pt x="5" y="43"/>
                    <a:pt x="7" y="41"/>
                  </a:cubicBezTo>
                  <a:cubicBezTo>
                    <a:pt x="11" y="36"/>
                    <a:pt x="15" y="31"/>
                    <a:pt x="20" y="26"/>
                  </a:cubicBezTo>
                  <a:cubicBezTo>
                    <a:pt x="27" y="19"/>
                    <a:pt x="38" y="13"/>
                    <a:pt x="40" y="3"/>
                  </a:cubicBezTo>
                  <a:cubicBezTo>
                    <a:pt x="40" y="1"/>
                    <a:pt x="39" y="0"/>
                    <a:pt x="38" y="2"/>
                  </a:cubicBezTo>
                </a:path>
              </a:pathLst>
            </a:custGeom>
            <a:grpFill/>
            <a:ln w="9525">
              <a:noFill/>
              <a:round/>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4" name="PA_组合 147"/>
          <p:cNvGrpSpPr/>
          <p:nvPr>
            <p:custDataLst>
              <p:tags r:id="rId8"/>
            </p:custDataLst>
          </p:nvPr>
        </p:nvGrpSpPr>
        <p:grpSpPr>
          <a:xfrm>
            <a:off x="3815228" y="2299316"/>
            <a:ext cx="570267" cy="405236"/>
            <a:chOff x="3124201" y="3046414"/>
            <a:chExt cx="1047750" cy="744538"/>
          </a:xfrm>
          <a:solidFill>
            <a:schemeClr val="accent2"/>
          </a:solidFill>
        </p:grpSpPr>
        <p:sp>
          <p:nvSpPr>
            <p:cNvPr id="149" name="chenying0907 242"/>
            <p:cNvSpPr>
              <a:spLocks noEditPoints="1"/>
            </p:cNvSpPr>
            <p:nvPr/>
          </p:nvSpPr>
          <p:spPr bwMode="auto">
            <a:xfrm>
              <a:off x="3124201" y="3046414"/>
              <a:ext cx="1047750" cy="744538"/>
            </a:xfrm>
            <a:custGeom>
              <a:avLst/>
              <a:gdLst>
                <a:gd name="T0" fmla="*/ 433 w 487"/>
                <a:gd name="T1" fmla="*/ 65 h 347"/>
                <a:gd name="T2" fmla="*/ 375 w 487"/>
                <a:gd name="T3" fmla="*/ 19 h 347"/>
                <a:gd name="T4" fmla="*/ 326 w 487"/>
                <a:gd name="T5" fmla="*/ 68 h 347"/>
                <a:gd name="T6" fmla="*/ 272 w 487"/>
                <a:gd name="T7" fmla="*/ 88 h 347"/>
                <a:gd name="T8" fmla="*/ 154 w 487"/>
                <a:gd name="T9" fmla="*/ 207 h 347"/>
                <a:gd name="T10" fmla="*/ 266 w 487"/>
                <a:gd name="T11" fmla="*/ 157 h 347"/>
                <a:gd name="T12" fmla="*/ 362 w 487"/>
                <a:gd name="T13" fmla="*/ 213 h 347"/>
                <a:gd name="T14" fmla="*/ 302 w 487"/>
                <a:gd name="T15" fmla="*/ 203 h 347"/>
                <a:gd name="T16" fmla="*/ 298 w 487"/>
                <a:gd name="T17" fmla="*/ 211 h 347"/>
                <a:gd name="T18" fmla="*/ 339 w 487"/>
                <a:gd name="T19" fmla="*/ 250 h 347"/>
                <a:gd name="T20" fmla="*/ 274 w 487"/>
                <a:gd name="T21" fmla="*/ 240 h 347"/>
                <a:gd name="T22" fmla="*/ 336 w 487"/>
                <a:gd name="T23" fmla="*/ 265 h 347"/>
                <a:gd name="T24" fmla="*/ 290 w 487"/>
                <a:gd name="T25" fmla="*/ 274 h 347"/>
                <a:gd name="T26" fmla="*/ 289 w 487"/>
                <a:gd name="T27" fmla="*/ 283 h 347"/>
                <a:gd name="T28" fmla="*/ 294 w 487"/>
                <a:gd name="T29" fmla="*/ 306 h 347"/>
                <a:gd name="T30" fmla="*/ 263 w 487"/>
                <a:gd name="T31" fmla="*/ 283 h 347"/>
                <a:gd name="T32" fmla="*/ 215 w 487"/>
                <a:gd name="T33" fmla="*/ 275 h 347"/>
                <a:gd name="T34" fmla="*/ 182 w 487"/>
                <a:gd name="T35" fmla="*/ 245 h 347"/>
                <a:gd name="T36" fmla="*/ 126 w 487"/>
                <a:gd name="T37" fmla="*/ 255 h 347"/>
                <a:gd name="T38" fmla="*/ 98 w 487"/>
                <a:gd name="T39" fmla="*/ 232 h 347"/>
                <a:gd name="T40" fmla="*/ 133 w 487"/>
                <a:gd name="T41" fmla="*/ 137 h 347"/>
                <a:gd name="T42" fmla="*/ 193 w 487"/>
                <a:gd name="T43" fmla="*/ 112 h 347"/>
                <a:gd name="T44" fmla="*/ 191 w 487"/>
                <a:gd name="T45" fmla="*/ 99 h 347"/>
                <a:gd name="T46" fmla="*/ 152 w 487"/>
                <a:gd name="T47" fmla="*/ 102 h 347"/>
                <a:gd name="T48" fmla="*/ 126 w 487"/>
                <a:gd name="T49" fmla="*/ 68 h 347"/>
                <a:gd name="T50" fmla="*/ 14 w 487"/>
                <a:gd name="T51" fmla="*/ 187 h 347"/>
                <a:gd name="T52" fmla="*/ 59 w 487"/>
                <a:gd name="T53" fmla="*/ 256 h 347"/>
                <a:gd name="T54" fmla="*/ 118 w 487"/>
                <a:gd name="T55" fmla="*/ 263 h 347"/>
                <a:gd name="T56" fmla="*/ 129 w 487"/>
                <a:gd name="T57" fmla="*/ 293 h 347"/>
                <a:gd name="T58" fmla="*/ 160 w 487"/>
                <a:gd name="T59" fmla="*/ 298 h 347"/>
                <a:gd name="T60" fmla="*/ 192 w 487"/>
                <a:gd name="T61" fmla="*/ 320 h 347"/>
                <a:gd name="T62" fmla="*/ 229 w 487"/>
                <a:gd name="T63" fmla="*/ 341 h 347"/>
                <a:gd name="T64" fmla="*/ 294 w 487"/>
                <a:gd name="T65" fmla="*/ 317 h 347"/>
                <a:gd name="T66" fmla="*/ 349 w 487"/>
                <a:gd name="T67" fmla="*/ 277 h 347"/>
                <a:gd name="T68" fmla="*/ 374 w 487"/>
                <a:gd name="T69" fmla="*/ 239 h 347"/>
                <a:gd name="T70" fmla="*/ 431 w 487"/>
                <a:gd name="T71" fmla="*/ 218 h 347"/>
                <a:gd name="T72" fmla="*/ 470 w 487"/>
                <a:gd name="T73" fmla="*/ 135 h 347"/>
                <a:gd name="T74" fmla="*/ 39 w 487"/>
                <a:gd name="T75" fmla="*/ 224 h 347"/>
                <a:gd name="T76" fmla="*/ 84 w 487"/>
                <a:gd name="T77" fmla="*/ 79 h 347"/>
                <a:gd name="T78" fmla="*/ 141 w 487"/>
                <a:gd name="T79" fmla="*/ 93 h 347"/>
                <a:gd name="T80" fmla="*/ 123 w 487"/>
                <a:gd name="T81" fmla="*/ 138 h 347"/>
                <a:gd name="T82" fmla="*/ 138 w 487"/>
                <a:gd name="T83" fmla="*/ 282 h 347"/>
                <a:gd name="T84" fmla="*/ 136 w 487"/>
                <a:gd name="T85" fmla="*/ 254 h 347"/>
                <a:gd name="T86" fmla="*/ 183 w 487"/>
                <a:gd name="T87" fmla="*/ 301 h 347"/>
                <a:gd name="T88" fmla="*/ 203 w 487"/>
                <a:gd name="T89" fmla="*/ 261 h 347"/>
                <a:gd name="T90" fmla="*/ 228 w 487"/>
                <a:gd name="T91" fmla="*/ 309 h 347"/>
                <a:gd name="T92" fmla="*/ 213 w 487"/>
                <a:gd name="T93" fmla="*/ 282 h 347"/>
                <a:gd name="T94" fmla="*/ 231 w 487"/>
                <a:gd name="T95" fmla="*/ 300 h 347"/>
                <a:gd name="T96" fmla="*/ 231 w 487"/>
                <a:gd name="T97" fmla="*/ 325 h 347"/>
                <a:gd name="T98" fmla="*/ 243 w 487"/>
                <a:gd name="T99" fmla="*/ 303 h 347"/>
                <a:gd name="T100" fmla="*/ 260 w 487"/>
                <a:gd name="T101" fmla="*/ 313 h 347"/>
                <a:gd name="T102" fmla="*/ 375 w 487"/>
                <a:gd name="T103" fmla="*/ 197 h 347"/>
                <a:gd name="T104" fmla="*/ 311 w 487"/>
                <a:gd name="T105" fmla="*/ 160 h 347"/>
                <a:gd name="T106" fmla="*/ 201 w 487"/>
                <a:gd name="T107" fmla="*/ 196 h 347"/>
                <a:gd name="T108" fmla="*/ 172 w 487"/>
                <a:gd name="T109" fmla="*/ 194 h 347"/>
                <a:gd name="T110" fmla="*/ 308 w 487"/>
                <a:gd name="T111" fmla="*/ 102 h 347"/>
                <a:gd name="T112" fmla="*/ 339 w 487"/>
                <a:gd name="T113" fmla="*/ 82 h 347"/>
                <a:gd name="T114" fmla="*/ 388 w 487"/>
                <a:gd name="T115" fmla="*/ 163 h 347"/>
                <a:gd name="T116" fmla="*/ 464 w 487"/>
                <a:gd name="T117" fmla="*/ 171 h 347"/>
                <a:gd name="T118" fmla="*/ 421 w 487"/>
                <a:gd name="T119" fmla="*/ 196 h 347"/>
                <a:gd name="T120" fmla="*/ 339 w 487"/>
                <a:gd name="T121" fmla="*/ 71 h 347"/>
                <a:gd name="T122" fmla="*/ 392 w 487"/>
                <a:gd name="T123" fmla="*/ 23 h 347"/>
                <a:gd name="T124" fmla="*/ 428 w 487"/>
                <a:gd name="T125" fmla="*/ 8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7" h="347">
                  <a:moveTo>
                    <a:pt x="470" y="135"/>
                  </a:moveTo>
                  <a:cubicBezTo>
                    <a:pt x="463" y="124"/>
                    <a:pt x="459" y="111"/>
                    <a:pt x="453" y="100"/>
                  </a:cubicBezTo>
                  <a:cubicBezTo>
                    <a:pt x="446" y="88"/>
                    <a:pt x="439" y="77"/>
                    <a:pt x="433" y="65"/>
                  </a:cubicBezTo>
                  <a:cubicBezTo>
                    <a:pt x="429" y="55"/>
                    <a:pt x="425" y="44"/>
                    <a:pt x="421" y="34"/>
                  </a:cubicBezTo>
                  <a:cubicBezTo>
                    <a:pt x="418" y="27"/>
                    <a:pt x="414" y="14"/>
                    <a:pt x="409" y="10"/>
                  </a:cubicBezTo>
                  <a:cubicBezTo>
                    <a:pt x="399" y="0"/>
                    <a:pt x="384" y="15"/>
                    <a:pt x="375" y="19"/>
                  </a:cubicBezTo>
                  <a:cubicBezTo>
                    <a:pt x="365" y="25"/>
                    <a:pt x="355" y="31"/>
                    <a:pt x="346" y="38"/>
                  </a:cubicBezTo>
                  <a:cubicBezTo>
                    <a:pt x="340" y="42"/>
                    <a:pt x="331" y="47"/>
                    <a:pt x="327" y="53"/>
                  </a:cubicBezTo>
                  <a:cubicBezTo>
                    <a:pt x="323" y="58"/>
                    <a:pt x="324" y="63"/>
                    <a:pt x="326" y="68"/>
                  </a:cubicBezTo>
                  <a:cubicBezTo>
                    <a:pt x="328" y="71"/>
                    <a:pt x="329" y="74"/>
                    <a:pt x="331" y="76"/>
                  </a:cubicBezTo>
                  <a:cubicBezTo>
                    <a:pt x="325" y="81"/>
                    <a:pt x="320" y="86"/>
                    <a:pt x="313" y="89"/>
                  </a:cubicBezTo>
                  <a:cubicBezTo>
                    <a:pt x="299" y="93"/>
                    <a:pt x="285" y="90"/>
                    <a:pt x="272" y="88"/>
                  </a:cubicBezTo>
                  <a:cubicBezTo>
                    <a:pt x="254" y="84"/>
                    <a:pt x="239" y="86"/>
                    <a:pt x="225" y="98"/>
                  </a:cubicBezTo>
                  <a:cubicBezTo>
                    <a:pt x="208" y="113"/>
                    <a:pt x="193" y="132"/>
                    <a:pt x="181" y="151"/>
                  </a:cubicBezTo>
                  <a:cubicBezTo>
                    <a:pt x="172" y="165"/>
                    <a:pt x="153" y="190"/>
                    <a:pt x="154" y="207"/>
                  </a:cubicBezTo>
                  <a:cubicBezTo>
                    <a:pt x="156" y="220"/>
                    <a:pt x="169" y="227"/>
                    <a:pt x="181" y="226"/>
                  </a:cubicBezTo>
                  <a:cubicBezTo>
                    <a:pt x="199" y="224"/>
                    <a:pt x="218" y="200"/>
                    <a:pt x="229" y="188"/>
                  </a:cubicBezTo>
                  <a:cubicBezTo>
                    <a:pt x="238" y="176"/>
                    <a:pt x="249" y="158"/>
                    <a:pt x="266" y="157"/>
                  </a:cubicBezTo>
                  <a:cubicBezTo>
                    <a:pt x="279" y="157"/>
                    <a:pt x="290" y="166"/>
                    <a:pt x="301" y="170"/>
                  </a:cubicBezTo>
                  <a:cubicBezTo>
                    <a:pt x="313" y="175"/>
                    <a:pt x="329" y="184"/>
                    <a:pt x="343" y="186"/>
                  </a:cubicBezTo>
                  <a:cubicBezTo>
                    <a:pt x="354" y="192"/>
                    <a:pt x="364" y="197"/>
                    <a:pt x="362" y="213"/>
                  </a:cubicBezTo>
                  <a:cubicBezTo>
                    <a:pt x="362" y="214"/>
                    <a:pt x="362" y="215"/>
                    <a:pt x="361" y="216"/>
                  </a:cubicBezTo>
                  <a:cubicBezTo>
                    <a:pt x="349" y="213"/>
                    <a:pt x="336" y="211"/>
                    <a:pt x="324" y="208"/>
                  </a:cubicBezTo>
                  <a:cubicBezTo>
                    <a:pt x="317" y="206"/>
                    <a:pt x="309" y="205"/>
                    <a:pt x="302" y="203"/>
                  </a:cubicBezTo>
                  <a:cubicBezTo>
                    <a:pt x="297" y="202"/>
                    <a:pt x="286" y="202"/>
                    <a:pt x="282" y="199"/>
                  </a:cubicBezTo>
                  <a:cubicBezTo>
                    <a:pt x="280" y="198"/>
                    <a:pt x="277" y="202"/>
                    <a:pt x="280" y="204"/>
                  </a:cubicBezTo>
                  <a:cubicBezTo>
                    <a:pt x="285" y="208"/>
                    <a:pt x="292" y="209"/>
                    <a:pt x="298" y="211"/>
                  </a:cubicBezTo>
                  <a:cubicBezTo>
                    <a:pt x="306" y="213"/>
                    <a:pt x="314" y="216"/>
                    <a:pt x="321" y="219"/>
                  </a:cubicBezTo>
                  <a:cubicBezTo>
                    <a:pt x="331" y="222"/>
                    <a:pt x="343" y="227"/>
                    <a:pt x="354" y="228"/>
                  </a:cubicBezTo>
                  <a:cubicBezTo>
                    <a:pt x="348" y="235"/>
                    <a:pt x="341" y="242"/>
                    <a:pt x="339" y="250"/>
                  </a:cubicBezTo>
                  <a:cubicBezTo>
                    <a:pt x="339" y="251"/>
                    <a:pt x="338" y="252"/>
                    <a:pt x="338" y="254"/>
                  </a:cubicBezTo>
                  <a:cubicBezTo>
                    <a:pt x="331" y="251"/>
                    <a:pt x="323" y="250"/>
                    <a:pt x="317" y="249"/>
                  </a:cubicBezTo>
                  <a:cubicBezTo>
                    <a:pt x="303" y="245"/>
                    <a:pt x="288" y="242"/>
                    <a:pt x="274" y="240"/>
                  </a:cubicBezTo>
                  <a:cubicBezTo>
                    <a:pt x="273" y="240"/>
                    <a:pt x="272" y="242"/>
                    <a:pt x="273" y="242"/>
                  </a:cubicBezTo>
                  <a:cubicBezTo>
                    <a:pt x="289" y="248"/>
                    <a:pt x="305" y="253"/>
                    <a:pt x="321" y="259"/>
                  </a:cubicBezTo>
                  <a:cubicBezTo>
                    <a:pt x="325" y="260"/>
                    <a:pt x="331" y="263"/>
                    <a:pt x="336" y="265"/>
                  </a:cubicBezTo>
                  <a:cubicBezTo>
                    <a:pt x="335" y="266"/>
                    <a:pt x="335" y="268"/>
                    <a:pt x="334" y="270"/>
                  </a:cubicBezTo>
                  <a:cubicBezTo>
                    <a:pt x="331" y="276"/>
                    <a:pt x="325" y="280"/>
                    <a:pt x="320" y="286"/>
                  </a:cubicBezTo>
                  <a:cubicBezTo>
                    <a:pt x="311" y="280"/>
                    <a:pt x="300" y="278"/>
                    <a:pt x="290" y="274"/>
                  </a:cubicBezTo>
                  <a:cubicBezTo>
                    <a:pt x="279" y="269"/>
                    <a:pt x="268" y="265"/>
                    <a:pt x="257" y="259"/>
                  </a:cubicBezTo>
                  <a:cubicBezTo>
                    <a:pt x="255" y="258"/>
                    <a:pt x="252" y="262"/>
                    <a:pt x="255" y="263"/>
                  </a:cubicBezTo>
                  <a:cubicBezTo>
                    <a:pt x="266" y="271"/>
                    <a:pt x="277" y="278"/>
                    <a:pt x="289" y="283"/>
                  </a:cubicBezTo>
                  <a:cubicBezTo>
                    <a:pt x="296" y="287"/>
                    <a:pt x="305" y="292"/>
                    <a:pt x="314" y="292"/>
                  </a:cubicBezTo>
                  <a:cubicBezTo>
                    <a:pt x="311" y="295"/>
                    <a:pt x="307" y="298"/>
                    <a:pt x="303" y="300"/>
                  </a:cubicBezTo>
                  <a:cubicBezTo>
                    <a:pt x="299" y="302"/>
                    <a:pt x="296" y="303"/>
                    <a:pt x="294" y="306"/>
                  </a:cubicBezTo>
                  <a:cubicBezTo>
                    <a:pt x="289" y="305"/>
                    <a:pt x="284" y="307"/>
                    <a:pt x="280" y="307"/>
                  </a:cubicBezTo>
                  <a:cubicBezTo>
                    <a:pt x="277" y="307"/>
                    <a:pt x="275" y="308"/>
                    <a:pt x="272" y="308"/>
                  </a:cubicBezTo>
                  <a:cubicBezTo>
                    <a:pt x="273" y="298"/>
                    <a:pt x="273" y="286"/>
                    <a:pt x="263" y="283"/>
                  </a:cubicBezTo>
                  <a:cubicBezTo>
                    <a:pt x="258" y="281"/>
                    <a:pt x="251" y="281"/>
                    <a:pt x="245" y="284"/>
                  </a:cubicBezTo>
                  <a:cubicBezTo>
                    <a:pt x="244" y="278"/>
                    <a:pt x="242" y="272"/>
                    <a:pt x="239" y="269"/>
                  </a:cubicBezTo>
                  <a:cubicBezTo>
                    <a:pt x="233" y="263"/>
                    <a:pt x="222" y="268"/>
                    <a:pt x="215" y="275"/>
                  </a:cubicBezTo>
                  <a:cubicBezTo>
                    <a:pt x="216" y="264"/>
                    <a:pt x="212" y="251"/>
                    <a:pt x="200" y="249"/>
                  </a:cubicBezTo>
                  <a:cubicBezTo>
                    <a:pt x="195" y="249"/>
                    <a:pt x="188" y="250"/>
                    <a:pt x="183" y="254"/>
                  </a:cubicBezTo>
                  <a:cubicBezTo>
                    <a:pt x="183" y="251"/>
                    <a:pt x="183" y="248"/>
                    <a:pt x="182" y="245"/>
                  </a:cubicBezTo>
                  <a:cubicBezTo>
                    <a:pt x="176" y="224"/>
                    <a:pt x="160" y="226"/>
                    <a:pt x="143" y="235"/>
                  </a:cubicBezTo>
                  <a:cubicBezTo>
                    <a:pt x="135" y="239"/>
                    <a:pt x="129" y="247"/>
                    <a:pt x="127" y="256"/>
                  </a:cubicBezTo>
                  <a:cubicBezTo>
                    <a:pt x="127" y="255"/>
                    <a:pt x="126" y="255"/>
                    <a:pt x="126" y="255"/>
                  </a:cubicBezTo>
                  <a:cubicBezTo>
                    <a:pt x="126" y="255"/>
                    <a:pt x="126" y="254"/>
                    <a:pt x="125" y="254"/>
                  </a:cubicBezTo>
                  <a:cubicBezTo>
                    <a:pt x="124" y="252"/>
                    <a:pt x="122" y="251"/>
                    <a:pt x="120" y="252"/>
                  </a:cubicBezTo>
                  <a:cubicBezTo>
                    <a:pt x="125" y="249"/>
                    <a:pt x="99" y="234"/>
                    <a:pt x="98" y="232"/>
                  </a:cubicBezTo>
                  <a:cubicBezTo>
                    <a:pt x="93" y="223"/>
                    <a:pt x="104" y="205"/>
                    <a:pt x="108" y="198"/>
                  </a:cubicBezTo>
                  <a:cubicBezTo>
                    <a:pt x="113" y="188"/>
                    <a:pt x="119" y="180"/>
                    <a:pt x="123" y="170"/>
                  </a:cubicBezTo>
                  <a:cubicBezTo>
                    <a:pt x="127" y="159"/>
                    <a:pt x="129" y="148"/>
                    <a:pt x="133" y="137"/>
                  </a:cubicBezTo>
                  <a:cubicBezTo>
                    <a:pt x="136" y="130"/>
                    <a:pt x="141" y="119"/>
                    <a:pt x="149" y="117"/>
                  </a:cubicBezTo>
                  <a:cubicBezTo>
                    <a:pt x="156" y="115"/>
                    <a:pt x="166" y="119"/>
                    <a:pt x="174" y="118"/>
                  </a:cubicBezTo>
                  <a:cubicBezTo>
                    <a:pt x="181" y="117"/>
                    <a:pt x="187" y="115"/>
                    <a:pt x="193" y="112"/>
                  </a:cubicBezTo>
                  <a:cubicBezTo>
                    <a:pt x="204" y="107"/>
                    <a:pt x="214" y="103"/>
                    <a:pt x="224" y="98"/>
                  </a:cubicBezTo>
                  <a:cubicBezTo>
                    <a:pt x="226" y="97"/>
                    <a:pt x="225" y="95"/>
                    <a:pt x="224" y="95"/>
                  </a:cubicBezTo>
                  <a:cubicBezTo>
                    <a:pt x="213" y="90"/>
                    <a:pt x="202" y="93"/>
                    <a:pt x="191" y="99"/>
                  </a:cubicBezTo>
                  <a:cubicBezTo>
                    <a:pt x="186" y="102"/>
                    <a:pt x="184" y="103"/>
                    <a:pt x="178" y="104"/>
                  </a:cubicBezTo>
                  <a:cubicBezTo>
                    <a:pt x="168" y="106"/>
                    <a:pt x="163" y="103"/>
                    <a:pt x="153" y="102"/>
                  </a:cubicBezTo>
                  <a:cubicBezTo>
                    <a:pt x="153" y="102"/>
                    <a:pt x="152" y="102"/>
                    <a:pt x="152" y="102"/>
                  </a:cubicBezTo>
                  <a:cubicBezTo>
                    <a:pt x="153" y="98"/>
                    <a:pt x="155" y="95"/>
                    <a:pt x="155" y="91"/>
                  </a:cubicBezTo>
                  <a:cubicBezTo>
                    <a:pt x="156" y="87"/>
                    <a:pt x="154" y="85"/>
                    <a:pt x="150" y="83"/>
                  </a:cubicBezTo>
                  <a:cubicBezTo>
                    <a:pt x="141" y="79"/>
                    <a:pt x="134" y="73"/>
                    <a:pt x="126" y="68"/>
                  </a:cubicBezTo>
                  <a:cubicBezTo>
                    <a:pt x="119" y="65"/>
                    <a:pt x="107" y="61"/>
                    <a:pt x="99" y="58"/>
                  </a:cubicBezTo>
                  <a:cubicBezTo>
                    <a:pt x="85" y="53"/>
                    <a:pt x="80" y="60"/>
                    <a:pt x="74" y="72"/>
                  </a:cubicBezTo>
                  <a:cubicBezTo>
                    <a:pt x="54" y="110"/>
                    <a:pt x="34" y="148"/>
                    <a:pt x="14" y="187"/>
                  </a:cubicBezTo>
                  <a:cubicBezTo>
                    <a:pt x="8" y="200"/>
                    <a:pt x="0" y="209"/>
                    <a:pt x="13" y="221"/>
                  </a:cubicBezTo>
                  <a:cubicBezTo>
                    <a:pt x="21" y="228"/>
                    <a:pt x="29" y="235"/>
                    <a:pt x="37" y="242"/>
                  </a:cubicBezTo>
                  <a:cubicBezTo>
                    <a:pt x="44" y="247"/>
                    <a:pt x="51" y="254"/>
                    <a:pt x="59" y="256"/>
                  </a:cubicBezTo>
                  <a:cubicBezTo>
                    <a:pt x="69" y="259"/>
                    <a:pt x="74" y="255"/>
                    <a:pt x="78" y="246"/>
                  </a:cubicBezTo>
                  <a:cubicBezTo>
                    <a:pt x="80" y="241"/>
                    <a:pt x="82" y="237"/>
                    <a:pt x="84" y="232"/>
                  </a:cubicBezTo>
                  <a:cubicBezTo>
                    <a:pt x="88" y="246"/>
                    <a:pt x="105" y="255"/>
                    <a:pt x="118" y="263"/>
                  </a:cubicBezTo>
                  <a:cubicBezTo>
                    <a:pt x="120" y="265"/>
                    <a:pt x="123" y="264"/>
                    <a:pt x="125" y="262"/>
                  </a:cubicBezTo>
                  <a:cubicBezTo>
                    <a:pt x="123" y="272"/>
                    <a:pt x="124" y="283"/>
                    <a:pt x="127" y="292"/>
                  </a:cubicBezTo>
                  <a:cubicBezTo>
                    <a:pt x="127" y="293"/>
                    <a:pt x="128" y="293"/>
                    <a:pt x="129" y="293"/>
                  </a:cubicBezTo>
                  <a:cubicBezTo>
                    <a:pt x="131" y="294"/>
                    <a:pt x="131" y="294"/>
                    <a:pt x="131" y="294"/>
                  </a:cubicBezTo>
                  <a:cubicBezTo>
                    <a:pt x="132" y="294"/>
                    <a:pt x="132" y="293"/>
                    <a:pt x="133" y="293"/>
                  </a:cubicBezTo>
                  <a:cubicBezTo>
                    <a:pt x="137" y="300"/>
                    <a:pt x="152" y="301"/>
                    <a:pt x="160" y="298"/>
                  </a:cubicBezTo>
                  <a:cubicBezTo>
                    <a:pt x="160" y="307"/>
                    <a:pt x="171" y="316"/>
                    <a:pt x="179" y="316"/>
                  </a:cubicBezTo>
                  <a:cubicBezTo>
                    <a:pt x="183" y="315"/>
                    <a:pt x="188" y="314"/>
                    <a:pt x="191" y="311"/>
                  </a:cubicBezTo>
                  <a:cubicBezTo>
                    <a:pt x="190" y="314"/>
                    <a:pt x="190" y="317"/>
                    <a:pt x="192" y="320"/>
                  </a:cubicBezTo>
                  <a:cubicBezTo>
                    <a:pt x="196" y="326"/>
                    <a:pt x="205" y="330"/>
                    <a:pt x="212" y="330"/>
                  </a:cubicBezTo>
                  <a:cubicBezTo>
                    <a:pt x="217" y="330"/>
                    <a:pt x="222" y="328"/>
                    <a:pt x="226" y="326"/>
                  </a:cubicBezTo>
                  <a:cubicBezTo>
                    <a:pt x="224" y="332"/>
                    <a:pt x="223" y="337"/>
                    <a:pt x="229" y="341"/>
                  </a:cubicBezTo>
                  <a:cubicBezTo>
                    <a:pt x="233" y="346"/>
                    <a:pt x="241" y="347"/>
                    <a:pt x="247" y="345"/>
                  </a:cubicBezTo>
                  <a:cubicBezTo>
                    <a:pt x="260" y="342"/>
                    <a:pt x="269" y="327"/>
                    <a:pt x="271" y="314"/>
                  </a:cubicBezTo>
                  <a:cubicBezTo>
                    <a:pt x="278" y="317"/>
                    <a:pt x="288" y="318"/>
                    <a:pt x="294" y="317"/>
                  </a:cubicBezTo>
                  <a:cubicBezTo>
                    <a:pt x="296" y="317"/>
                    <a:pt x="297" y="316"/>
                    <a:pt x="298" y="315"/>
                  </a:cubicBezTo>
                  <a:cubicBezTo>
                    <a:pt x="310" y="316"/>
                    <a:pt x="322" y="304"/>
                    <a:pt x="330" y="296"/>
                  </a:cubicBezTo>
                  <a:cubicBezTo>
                    <a:pt x="335" y="290"/>
                    <a:pt x="345" y="285"/>
                    <a:pt x="349" y="277"/>
                  </a:cubicBezTo>
                  <a:cubicBezTo>
                    <a:pt x="354" y="267"/>
                    <a:pt x="350" y="255"/>
                    <a:pt x="357" y="244"/>
                  </a:cubicBezTo>
                  <a:cubicBezTo>
                    <a:pt x="359" y="242"/>
                    <a:pt x="361" y="240"/>
                    <a:pt x="363" y="238"/>
                  </a:cubicBezTo>
                  <a:cubicBezTo>
                    <a:pt x="363" y="243"/>
                    <a:pt x="371" y="243"/>
                    <a:pt x="374" y="239"/>
                  </a:cubicBezTo>
                  <a:cubicBezTo>
                    <a:pt x="383" y="226"/>
                    <a:pt x="402" y="222"/>
                    <a:pt x="414" y="211"/>
                  </a:cubicBezTo>
                  <a:cubicBezTo>
                    <a:pt x="415" y="214"/>
                    <a:pt x="418" y="217"/>
                    <a:pt x="419" y="218"/>
                  </a:cubicBezTo>
                  <a:cubicBezTo>
                    <a:pt x="423" y="221"/>
                    <a:pt x="427" y="220"/>
                    <a:pt x="431" y="218"/>
                  </a:cubicBezTo>
                  <a:cubicBezTo>
                    <a:pt x="440" y="214"/>
                    <a:pt x="447" y="205"/>
                    <a:pt x="454" y="199"/>
                  </a:cubicBezTo>
                  <a:cubicBezTo>
                    <a:pt x="461" y="192"/>
                    <a:pt x="473" y="186"/>
                    <a:pt x="479" y="178"/>
                  </a:cubicBezTo>
                  <a:cubicBezTo>
                    <a:pt x="487" y="165"/>
                    <a:pt x="475" y="147"/>
                    <a:pt x="470" y="135"/>
                  </a:cubicBezTo>
                  <a:moveTo>
                    <a:pt x="89" y="207"/>
                  </a:moveTo>
                  <a:cubicBezTo>
                    <a:pt x="77" y="210"/>
                    <a:pt x="73" y="243"/>
                    <a:pt x="60" y="241"/>
                  </a:cubicBezTo>
                  <a:cubicBezTo>
                    <a:pt x="52" y="240"/>
                    <a:pt x="44" y="229"/>
                    <a:pt x="39" y="224"/>
                  </a:cubicBezTo>
                  <a:cubicBezTo>
                    <a:pt x="34" y="220"/>
                    <a:pt x="22" y="214"/>
                    <a:pt x="20" y="210"/>
                  </a:cubicBezTo>
                  <a:cubicBezTo>
                    <a:pt x="16" y="200"/>
                    <a:pt x="35" y="175"/>
                    <a:pt x="39" y="167"/>
                  </a:cubicBezTo>
                  <a:cubicBezTo>
                    <a:pt x="54" y="138"/>
                    <a:pt x="68" y="108"/>
                    <a:pt x="84" y="79"/>
                  </a:cubicBezTo>
                  <a:cubicBezTo>
                    <a:pt x="88" y="71"/>
                    <a:pt x="90" y="68"/>
                    <a:pt x="100" y="72"/>
                  </a:cubicBezTo>
                  <a:cubicBezTo>
                    <a:pt x="105" y="74"/>
                    <a:pt x="109" y="77"/>
                    <a:pt x="114" y="79"/>
                  </a:cubicBezTo>
                  <a:cubicBezTo>
                    <a:pt x="124" y="82"/>
                    <a:pt x="132" y="88"/>
                    <a:pt x="141" y="93"/>
                  </a:cubicBezTo>
                  <a:cubicBezTo>
                    <a:pt x="138" y="103"/>
                    <a:pt x="131" y="114"/>
                    <a:pt x="126" y="121"/>
                  </a:cubicBezTo>
                  <a:cubicBezTo>
                    <a:pt x="124" y="123"/>
                    <a:pt x="125" y="126"/>
                    <a:pt x="127" y="128"/>
                  </a:cubicBezTo>
                  <a:cubicBezTo>
                    <a:pt x="125" y="131"/>
                    <a:pt x="124" y="135"/>
                    <a:pt x="123" y="138"/>
                  </a:cubicBezTo>
                  <a:cubicBezTo>
                    <a:pt x="117" y="153"/>
                    <a:pt x="112" y="167"/>
                    <a:pt x="103" y="181"/>
                  </a:cubicBezTo>
                  <a:cubicBezTo>
                    <a:pt x="98" y="189"/>
                    <a:pt x="93" y="198"/>
                    <a:pt x="89" y="207"/>
                  </a:cubicBezTo>
                  <a:moveTo>
                    <a:pt x="138" y="282"/>
                  </a:moveTo>
                  <a:cubicBezTo>
                    <a:pt x="137" y="281"/>
                    <a:pt x="135" y="281"/>
                    <a:pt x="134" y="283"/>
                  </a:cubicBezTo>
                  <a:cubicBezTo>
                    <a:pt x="132" y="285"/>
                    <a:pt x="132" y="287"/>
                    <a:pt x="132" y="289"/>
                  </a:cubicBezTo>
                  <a:cubicBezTo>
                    <a:pt x="129" y="287"/>
                    <a:pt x="135" y="257"/>
                    <a:pt x="136" y="254"/>
                  </a:cubicBezTo>
                  <a:cubicBezTo>
                    <a:pt x="141" y="245"/>
                    <a:pt x="164" y="229"/>
                    <a:pt x="171" y="244"/>
                  </a:cubicBezTo>
                  <a:cubicBezTo>
                    <a:pt x="179" y="261"/>
                    <a:pt x="157" y="305"/>
                    <a:pt x="138" y="282"/>
                  </a:cubicBezTo>
                  <a:moveTo>
                    <a:pt x="183" y="301"/>
                  </a:moveTo>
                  <a:cubicBezTo>
                    <a:pt x="172" y="304"/>
                    <a:pt x="174" y="296"/>
                    <a:pt x="170" y="292"/>
                  </a:cubicBezTo>
                  <a:cubicBezTo>
                    <a:pt x="177" y="284"/>
                    <a:pt x="182" y="273"/>
                    <a:pt x="183" y="262"/>
                  </a:cubicBezTo>
                  <a:cubicBezTo>
                    <a:pt x="186" y="255"/>
                    <a:pt x="200" y="255"/>
                    <a:pt x="203" y="261"/>
                  </a:cubicBezTo>
                  <a:cubicBezTo>
                    <a:pt x="206" y="267"/>
                    <a:pt x="203" y="278"/>
                    <a:pt x="200" y="283"/>
                  </a:cubicBezTo>
                  <a:cubicBezTo>
                    <a:pt x="197" y="289"/>
                    <a:pt x="189" y="299"/>
                    <a:pt x="183" y="301"/>
                  </a:cubicBezTo>
                  <a:moveTo>
                    <a:pt x="228" y="309"/>
                  </a:moveTo>
                  <a:cubicBezTo>
                    <a:pt x="226" y="313"/>
                    <a:pt x="222" y="315"/>
                    <a:pt x="218" y="316"/>
                  </a:cubicBezTo>
                  <a:cubicBezTo>
                    <a:pt x="207" y="319"/>
                    <a:pt x="203" y="313"/>
                    <a:pt x="199" y="305"/>
                  </a:cubicBezTo>
                  <a:cubicBezTo>
                    <a:pt x="206" y="298"/>
                    <a:pt x="211" y="289"/>
                    <a:pt x="213" y="282"/>
                  </a:cubicBezTo>
                  <a:cubicBezTo>
                    <a:pt x="216" y="280"/>
                    <a:pt x="223" y="277"/>
                    <a:pt x="225" y="276"/>
                  </a:cubicBezTo>
                  <a:cubicBezTo>
                    <a:pt x="231" y="274"/>
                    <a:pt x="233" y="275"/>
                    <a:pt x="234" y="281"/>
                  </a:cubicBezTo>
                  <a:cubicBezTo>
                    <a:pt x="234" y="288"/>
                    <a:pt x="235" y="295"/>
                    <a:pt x="231" y="300"/>
                  </a:cubicBezTo>
                  <a:cubicBezTo>
                    <a:pt x="229" y="303"/>
                    <a:pt x="229" y="306"/>
                    <a:pt x="228" y="309"/>
                  </a:cubicBezTo>
                  <a:moveTo>
                    <a:pt x="260" y="313"/>
                  </a:moveTo>
                  <a:cubicBezTo>
                    <a:pt x="256" y="324"/>
                    <a:pt x="240" y="343"/>
                    <a:pt x="231" y="325"/>
                  </a:cubicBezTo>
                  <a:cubicBezTo>
                    <a:pt x="231" y="325"/>
                    <a:pt x="230" y="324"/>
                    <a:pt x="230" y="324"/>
                  </a:cubicBezTo>
                  <a:cubicBezTo>
                    <a:pt x="231" y="323"/>
                    <a:pt x="232" y="323"/>
                    <a:pt x="233" y="322"/>
                  </a:cubicBezTo>
                  <a:cubicBezTo>
                    <a:pt x="239" y="317"/>
                    <a:pt x="240" y="309"/>
                    <a:pt x="243" y="303"/>
                  </a:cubicBezTo>
                  <a:cubicBezTo>
                    <a:pt x="245" y="300"/>
                    <a:pt x="246" y="295"/>
                    <a:pt x="246" y="290"/>
                  </a:cubicBezTo>
                  <a:cubicBezTo>
                    <a:pt x="252" y="289"/>
                    <a:pt x="260" y="291"/>
                    <a:pt x="261" y="296"/>
                  </a:cubicBezTo>
                  <a:cubicBezTo>
                    <a:pt x="262" y="301"/>
                    <a:pt x="261" y="308"/>
                    <a:pt x="260" y="313"/>
                  </a:cubicBezTo>
                  <a:moveTo>
                    <a:pt x="392" y="208"/>
                  </a:moveTo>
                  <a:cubicBezTo>
                    <a:pt x="387" y="212"/>
                    <a:pt x="381" y="215"/>
                    <a:pt x="375" y="219"/>
                  </a:cubicBezTo>
                  <a:cubicBezTo>
                    <a:pt x="377" y="211"/>
                    <a:pt x="377" y="202"/>
                    <a:pt x="375" y="197"/>
                  </a:cubicBezTo>
                  <a:cubicBezTo>
                    <a:pt x="371" y="188"/>
                    <a:pt x="365" y="184"/>
                    <a:pt x="359" y="181"/>
                  </a:cubicBezTo>
                  <a:cubicBezTo>
                    <a:pt x="358" y="179"/>
                    <a:pt x="358" y="178"/>
                    <a:pt x="356" y="177"/>
                  </a:cubicBezTo>
                  <a:cubicBezTo>
                    <a:pt x="341" y="171"/>
                    <a:pt x="326" y="166"/>
                    <a:pt x="311" y="160"/>
                  </a:cubicBezTo>
                  <a:cubicBezTo>
                    <a:pt x="294" y="154"/>
                    <a:pt x="279" y="143"/>
                    <a:pt x="261" y="146"/>
                  </a:cubicBezTo>
                  <a:cubicBezTo>
                    <a:pt x="244" y="148"/>
                    <a:pt x="233" y="161"/>
                    <a:pt x="222" y="173"/>
                  </a:cubicBezTo>
                  <a:cubicBezTo>
                    <a:pt x="216" y="181"/>
                    <a:pt x="209" y="189"/>
                    <a:pt x="201" y="196"/>
                  </a:cubicBezTo>
                  <a:cubicBezTo>
                    <a:pt x="198" y="199"/>
                    <a:pt x="194" y="204"/>
                    <a:pt x="190" y="205"/>
                  </a:cubicBezTo>
                  <a:cubicBezTo>
                    <a:pt x="187" y="210"/>
                    <a:pt x="183" y="210"/>
                    <a:pt x="177" y="205"/>
                  </a:cubicBezTo>
                  <a:cubicBezTo>
                    <a:pt x="167" y="205"/>
                    <a:pt x="166" y="201"/>
                    <a:pt x="172" y="194"/>
                  </a:cubicBezTo>
                  <a:cubicBezTo>
                    <a:pt x="181" y="176"/>
                    <a:pt x="192" y="159"/>
                    <a:pt x="204" y="143"/>
                  </a:cubicBezTo>
                  <a:cubicBezTo>
                    <a:pt x="216" y="126"/>
                    <a:pt x="234" y="99"/>
                    <a:pt x="257" y="99"/>
                  </a:cubicBezTo>
                  <a:cubicBezTo>
                    <a:pt x="275" y="99"/>
                    <a:pt x="290" y="106"/>
                    <a:pt x="308" y="102"/>
                  </a:cubicBezTo>
                  <a:cubicBezTo>
                    <a:pt x="313" y="101"/>
                    <a:pt x="318" y="99"/>
                    <a:pt x="323" y="95"/>
                  </a:cubicBezTo>
                  <a:cubicBezTo>
                    <a:pt x="328" y="91"/>
                    <a:pt x="331" y="85"/>
                    <a:pt x="335" y="80"/>
                  </a:cubicBezTo>
                  <a:cubicBezTo>
                    <a:pt x="336" y="82"/>
                    <a:pt x="337" y="82"/>
                    <a:pt x="339" y="82"/>
                  </a:cubicBezTo>
                  <a:cubicBezTo>
                    <a:pt x="346" y="93"/>
                    <a:pt x="356" y="103"/>
                    <a:pt x="362" y="115"/>
                  </a:cubicBezTo>
                  <a:cubicBezTo>
                    <a:pt x="366" y="122"/>
                    <a:pt x="367" y="129"/>
                    <a:pt x="371" y="136"/>
                  </a:cubicBezTo>
                  <a:cubicBezTo>
                    <a:pt x="376" y="146"/>
                    <a:pt x="383" y="154"/>
                    <a:pt x="388" y="163"/>
                  </a:cubicBezTo>
                  <a:cubicBezTo>
                    <a:pt x="391" y="171"/>
                    <a:pt x="394" y="178"/>
                    <a:pt x="399" y="185"/>
                  </a:cubicBezTo>
                  <a:cubicBezTo>
                    <a:pt x="407" y="197"/>
                    <a:pt x="403" y="201"/>
                    <a:pt x="392" y="208"/>
                  </a:cubicBezTo>
                  <a:moveTo>
                    <a:pt x="464" y="171"/>
                  </a:moveTo>
                  <a:cubicBezTo>
                    <a:pt x="461" y="176"/>
                    <a:pt x="427" y="204"/>
                    <a:pt x="426" y="204"/>
                  </a:cubicBezTo>
                  <a:cubicBezTo>
                    <a:pt x="426" y="204"/>
                    <a:pt x="423" y="198"/>
                    <a:pt x="422" y="197"/>
                  </a:cubicBezTo>
                  <a:cubicBezTo>
                    <a:pt x="422" y="197"/>
                    <a:pt x="421" y="197"/>
                    <a:pt x="421" y="196"/>
                  </a:cubicBezTo>
                  <a:cubicBezTo>
                    <a:pt x="420" y="186"/>
                    <a:pt x="410" y="178"/>
                    <a:pt x="405" y="169"/>
                  </a:cubicBezTo>
                  <a:cubicBezTo>
                    <a:pt x="395" y="151"/>
                    <a:pt x="383" y="132"/>
                    <a:pt x="374" y="113"/>
                  </a:cubicBezTo>
                  <a:cubicBezTo>
                    <a:pt x="367" y="96"/>
                    <a:pt x="351" y="84"/>
                    <a:pt x="339" y="71"/>
                  </a:cubicBezTo>
                  <a:cubicBezTo>
                    <a:pt x="339" y="70"/>
                    <a:pt x="339" y="70"/>
                    <a:pt x="338" y="69"/>
                  </a:cubicBezTo>
                  <a:cubicBezTo>
                    <a:pt x="336" y="59"/>
                    <a:pt x="342" y="55"/>
                    <a:pt x="349" y="50"/>
                  </a:cubicBezTo>
                  <a:cubicBezTo>
                    <a:pt x="362" y="39"/>
                    <a:pt x="377" y="32"/>
                    <a:pt x="392" y="23"/>
                  </a:cubicBezTo>
                  <a:cubicBezTo>
                    <a:pt x="395" y="21"/>
                    <a:pt x="399" y="18"/>
                    <a:pt x="401" y="19"/>
                  </a:cubicBezTo>
                  <a:cubicBezTo>
                    <a:pt x="403" y="20"/>
                    <a:pt x="407" y="32"/>
                    <a:pt x="408" y="34"/>
                  </a:cubicBezTo>
                  <a:cubicBezTo>
                    <a:pt x="416" y="50"/>
                    <a:pt x="421" y="67"/>
                    <a:pt x="428" y="83"/>
                  </a:cubicBezTo>
                  <a:cubicBezTo>
                    <a:pt x="436" y="99"/>
                    <a:pt x="445" y="113"/>
                    <a:pt x="451" y="129"/>
                  </a:cubicBezTo>
                  <a:cubicBezTo>
                    <a:pt x="456" y="140"/>
                    <a:pt x="471" y="160"/>
                    <a:pt x="464" y="17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50" name="chenying0907 243"/>
            <p:cNvSpPr/>
            <p:nvPr/>
          </p:nvSpPr>
          <p:spPr bwMode="auto">
            <a:xfrm>
              <a:off x="3349626" y="3332164"/>
              <a:ext cx="68263" cy="233363"/>
            </a:xfrm>
            <a:custGeom>
              <a:avLst/>
              <a:gdLst>
                <a:gd name="T0" fmla="*/ 31 w 32"/>
                <a:gd name="T1" fmla="*/ 0 h 109"/>
                <a:gd name="T2" fmla="*/ 29 w 32"/>
                <a:gd name="T3" fmla="*/ 1 h 109"/>
                <a:gd name="T4" fmla="*/ 28 w 32"/>
                <a:gd name="T5" fmla="*/ 1 h 109"/>
                <a:gd name="T6" fmla="*/ 12 w 32"/>
                <a:gd name="T7" fmla="*/ 64 h 109"/>
                <a:gd name="T8" fmla="*/ 5 w 32"/>
                <a:gd name="T9" fmla="*/ 88 h 109"/>
                <a:gd name="T10" fmla="*/ 1 w 32"/>
                <a:gd name="T11" fmla="*/ 108 h 109"/>
                <a:gd name="T12" fmla="*/ 2 w 32"/>
                <a:gd name="T13" fmla="*/ 109 h 109"/>
                <a:gd name="T14" fmla="*/ 7 w 32"/>
                <a:gd name="T15" fmla="*/ 94 h 109"/>
                <a:gd name="T16" fmla="*/ 13 w 32"/>
                <a:gd name="T17" fmla="*/ 69 h 109"/>
                <a:gd name="T18" fmla="*/ 21 w 32"/>
                <a:gd name="T19" fmla="*/ 37 h 109"/>
                <a:gd name="T20" fmla="*/ 26 w 32"/>
                <a:gd name="T21" fmla="*/ 19 h 109"/>
                <a:gd name="T22" fmla="*/ 31 w 32"/>
                <a:gd name="T23" fmla="*/ 2 h 109"/>
                <a:gd name="T24" fmla="*/ 31 w 32"/>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09">
                  <a:moveTo>
                    <a:pt x="31" y="0"/>
                  </a:moveTo>
                  <a:cubicBezTo>
                    <a:pt x="30" y="0"/>
                    <a:pt x="30" y="0"/>
                    <a:pt x="29" y="1"/>
                  </a:cubicBezTo>
                  <a:cubicBezTo>
                    <a:pt x="29" y="1"/>
                    <a:pt x="28" y="1"/>
                    <a:pt x="28" y="1"/>
                  </a:cubicBezTo>
                  <a:cubicBezTo>
                    <a:pt x="23" y="22"/>
                    <a:pt x="18" y="43"/>
                    <a:pt x="12" y="64"/>
                  </a:cubicBezTo>
                  <a:cubicBezTo>
                    <a:pt x="10" y="72"/>
                    <a:pt x="7" y="80"/>
                    <a:pt x="5" y="88"/>
                  </a:cubicBezTo>
                  <a:cubicBezTo>
                    <a:pt x="4" y="94"/>
                    <a:pt x="4" y="102"/>
                    <a:pt x="1" y="108"/>
                  </a:cubicBezTo>
                  <a:cubicBezTo>
                    <a:pt x="0" y="109"/>
                    <a:pt x="1" y="109"/>
                    <a:pt x="2" y="109"/>
                  </a:cubicBezTo>
                  <a:cubicBezTo>
                    <a:pt x="5" y="105"/>
                    <a:pt x="6" y="99"/>
                    <a:pt x="7" y="94"/>
                  </a:cubicBezTo>
                  <a:cubicBezTo>
                    <a:pt x="8" y="85"/>
                    <a:pt x="11" y="77"/>
                    <a:pt x="13" y="69"/>
                  </a:cubicBezTo>
                  <a:cubicBezTo>
                    <a:pt x="16" y="59"/>
                    <a:pt x="18" y="48"/>
                    <a:pt x="21" y="37"/>
                  </a:cubicBezTo>
                  <a:cubicBezTo>
                    <a:pt x="23" y="31"/>
                    <a:pt x="24" y="25"/>
                    <a:pt x="26" y="19"/>
                  </a:cubicBezTo>
                  <a:cubicBezTo>
                    <a:pt x="27" y="16"/>
                    <a:pt x="28" y="3"/>
                    <a:pt x="31" y="2"/>
                  </a:cubicBezTo>
                  <a:cubicBezTo>
                    <a:pt x="32" y="1"/>
                    <a:pt x="32" y="0"/>
                    <a:pt x="31" y="0"/>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51" name="chenying0907 244"/>
            <p:cNvSpPr/>
            <p:nvPr/>
          </p:nvSpPr>
          <p:spPr bwMode="auto">
            <a:xfrm>
              <a:off x="3378201" y="3382964"/>
              <a:ext cx="42863" cy="211138"/>
            </a:xfrm>
            <a:custGeom>
              <a:avLst/>
              <a:gdLst>
                <a:gd name="T0" fmla="*/ 17 w 20"/>
                <a:gd name="T1" fmla="*/ 2 h 98"/>
                <a:gd name="T2" fmla="*/ 2 w 20"/>
                <a:gd name="T3" fmla="*/ 97 h 98"/>
                <a:gd name="T4" fmla="*/ 4 w 20"/>
                <a:gd name="T5" fmla="*/ 97 h 98"/>
                <a:gd name="T6" fmla="*/ 11 w 20"/>
                <a:gd name="T7" fmla="*/ 46 h 98"/>
                <a:gd name="T8" fmla="*/ 20 w 20"/>
                <a:gd name="T9" fmla="*/ 2 h 98"/>
                <a:gd name="T10" fmla="*/ 17 w 20"/>
                <a:gd name="T11" fmla="*/ 2 h 98"/>
              </a:gdLst>
              <a:ahLst/>
              <a:cxnLst>
                <a:cxn ang="0">
                  <a:pos x="T0" y="T1"/>
                </a:cxn>
                <a:cxn ang="0">
                  <a:pos x="T2" y="T3"/>
                </a:cxn>
                <a:cxn ang="0">
                  <a:pos x="T4" y="T5"/>
                </a:cxn>
                <a:cxn ang="0">
                  <a:pos x="T6" y="T7"/>
                </a:cxn>
                <a:cxn ang="0">
                  <a:pos x="T8" y="T9"/>
                </a:cxn>
                <a:cxn ang="0">
                  <a:pos x="T10" y="T11"/>
                </a:cxn>
              </a:cxnLst>
              <a:rect l="0" t="0" r="r" b="b"/>
              <a:pathLst>
                <a:path w="20" h="98">
                  <a:moveTo>
                    <a:pt x="17" y="2"/>
                  </a:moveTo>
                  <a:cubicBezTo>
                    <a:pt x="13" y="34"/>
                    <a:pt x="0" y="64"/>
                    <a:pt x="2" y="97"/>
                  </a:cubicBezTo>
                  <a:cubicBezTo>
                    <a:pt x="2" y="98"/>
                    <a:pt x="4" y="98"/>
                    <a:pt x="4" y="97"/>
                  </a:cubicBezTo>
                  <a:cubicBezTo>
                    <a:pt x="6" y="80"/>
                    <a:pt x="7" y="63"/>
                    <a:pt x="11" y="46"/>
                  </a:cubicBezTo>
                  <a:cubicBezTo>
                    <a:pt x="14" y="32"/>
                    <a:pt x="18" y="17"/>
                    <a:pt x="20" y="2"/>
                  </a:cubicBezTo>
                  <a:cubicBezTo>
                    <a:pt x="20" y="0"/>
                    <a:pt x="17" y="0"/>
                    <a:pt x="17"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52" name="chenying0907 245"/>
            <p:cNvSpPr/>
            <p:nvPr/>
          </p:nvSpPr>
          <p:spPr bwMode="auto">
            <a:xfrm>
              <a:off x="3397251" y="3425826"/>
              <a:ext cx="41275" cy="171450"/>
            </a:xfrm>
            <a:custGeom>
              <a:avLst/>
              <a:gdLst>
                <a:gd name="T0" fmla="*/ 16 w 19"/>
                <a:gd name="T1" fmla="*/ 1 h 80"/>
                <a:gd name="T2" fmla="*/ 12 w 19"/>
                <a:gd name="T3" fmla="*/ 17 h 80"/>
                <a:gd name="T4" fmla="*/ 7 w 19"/>
                <a:gd name="T5" fmla="*/ 49 h 80"/>
                <a:gd name="T6" fmla="*/ 9 w 19"/>
                <a:gd name="T7" fmla="*/ 80 h 80"/>
                <a:gd name="T8" fmla="*/ 10 w 19"/>
                <a:gd name="T9" fmla="*/ 79 h 80"/>
                <a:gd name="T10" fmla="*/ 10 w 19"/>
                <a:gd name="T11" fmla="*/ 47 h 80"/>
                <a:gd name="T12" fmla="*/ 15 w 19"/>
                <a:gd name="T13" fmla="*/ 21 h 80"/>
                <a:gd name="T14" fmla="*/ 18 w 19"/>
                <a:gd name="T15" fmla="*/ 3 h 80"/>
                <a:gd name="T16" fmla="*/ 16 w 19"/>
                <a:gd name="T17"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80">
                  <a:moveTo>
                    <a:pt x="16" y="1"/>
                  </a:moveTo>
                  <a:cubicBezTo>
                    <a:pt x="11" y="5"/>
                    <a:pt x="13" y="12"/>
                    <a:pt x="12" y="17"/>
                  </a:cubicBezTo>
                  <a:cubicBezTo>
                    <a:pt x="12" y="28"/>
                    <a:pt x="8" y="38"/>
                    <a:pt x="7" y="49"/>
                  </a:cubicBezTo>
                  <a:cubicBezTo>
                    <a:pt x="5" y="56"/>
                    <a:pt x="0" y="75"/>
                    <a:pt x="9" y="80"/>
                  </a:cubicBezTo>
                  <a:cubicBezTo>
                    <a:pt x="10" y="80"/>
                    <a:pt x="10" y="80"/>
                    <a:pt x="10" y="79"/>
                  </a:cubicBezTo>
                  <a:cubicBezTo>
                    <a:pt x="4" y="70"/>
                    <a:pt x="8" y="57"/>
                    <a:pt x="10" y="47"/>
                  </a:cubicBezTo>
                  <a:cubicBezTo>
                    <a:pt x="12" y="38"/>
                    <a:pt x="14" y="30"/>
                    <a:pt x="15" y="21"/>
                  </a:cubicBezTo>
                  <a:cubicBezTo>
                    <a:pt x="16" y="15"/>
                    <a:pt x="13" y="7"/>
                    <a:pt x="18" y="3"/>
                  </a:cubicBezTo>
                  <a:cubicBezTo>
                    <a:pt x="19" y="2"/>
                    <a:pt x="17" y="0"/>
                    <a:pt x="16"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53" name="chenying0907 246"/>
            <p:cNvSpPr/>
            <p:nvPr/>
          </p:nvSpPr>
          <p:spPr bwMode="auto">
            <a:xfrm>
              <a:off x="3429001" y="3463926"/>
              <a:ext cx="25400" cy="103188"/>
            </a:xfrm>
            <a:custGeom>
              <a:avLst/>
              <a:gdLst>
                <a:gd name="T0" fmla="*/ 10 w 12"/>
                <a:gd name="T1" fmla="*/ 1 h 48"/>
                <a:gd name="T2" fmla="*/ 8 w 12"/>
                <a:gd name="T3" fmla="*/ 1 h 48"/>
                <a:gd name="T4" fmla="*/ 1 w 12"/>
                <a:gd name="T5" fmla="*/ 46 h 48"/>
                <a:gd name="T6" fmla="*/ 3 w 12"/>
                <a:gd name="T7" fmla="*/ 46 h 48"/>
                <a:gd name="T8" fmla="*/ 10 w 12"/>
                <a:gd name="T9" fmla="*/ 1 h 48"/>
              </a:gdLst>
              <a:ahLst/>
              <a:cxnLst>
                <a:cxn ang="0">
                  <a:pos x="T0" y="T1"/>
                </a:cxn>
                <a:cxn ang="0">
                  <a:pos x="T2" y="T3"/>
                </a:cxn>
                <a:cxn ang="0">
                  <a:pos x="T4" y="T5"/>
                </a:cxn>
                <a:cxn ang="0">
                  <a:pos x="T6" y="T7"/>
                </a:cxn>
                <a:cxn ang="0">
                  <a:pos x="T8" y="T9"/>
                </a:cxn>
              </a:cxnLst>
              <a:rect l="0" t="0" r="r" b="b"/>
              <a:pathLst>
                <a:path w="12" h="48">
                  <a:moveTo>
                    <a:pt x="10" y="1"/>
                  </a:moveTo>
                  <a:cubicBezTo>
                    <a:pt x="10" y="0"/>
                    <a:pt x="8" y="0"/>
                    <a:pt x="8" y="1"/>
                  </a:cubicBezTo>
                  <a:cubicBezTo>
                    <a:pt x="10" y="17"/>
                    <a:pt x="0" y="31"/>
                    <a:pt x="1" y="46"/>
                  </a:cubicBezTo>
                  <a:cubicBezTo>
                    <a:pt x="1" y="48"/>
                    <a:pt x="3" y="48"/>
                    <a:pt x="3" y="46"/>
                  </a:cubicBezTo>
                  <a:cubicBezTo>
                    <a:pt x="4" y="31"/>
                    <a:pt x="12" y="17"/>
                    <a:pt x="10"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54" name="chenying0907 247"/>
            <p:cNvSpPr/>
            <p:nvPr/>
          </p:nvSpPr>
          <p:spPr bwMode="auto">
            <a:xfrm>
              <a:off x="3459164" y="3486151"/>
              <a:ext cx="30163" cy="111125"/>
            </a:xfrm>
            <a:custGeom>
              <a:avLst/>
              <a:gdLst>
                <a:gd name="T0" fmla="*/ 5 w 14"/>
                <a:gd name="T1" fmla="*/ 51 h 52"/>
                <a:gd name="T2" fmla="*/ 14 w 14"/>
                <a:gd name="T3" fmla="*/ 2 h 52"/>
                <a:gd name="T4" fmla="*/ 12 w 14"/>
                <a:gd name="T5" fmla="*/ 1 h 52"/>
                <a:gd name="T6" fmla="*/ 4 w 14"/>
                <a:gd name="T7" fmla="*/ 30 h 52"/>
                <a:gd name="T8" fmla="*/ 2 w 14"/>
                <a:gd name="T9" fmla="*/ 51 h 52"/>
                <a:gd name="T10" fmla="*/ 3 w 14"/>
                <a:gd name="T11" fmla="*/ 52 h 52"/>
                <a:gd name="T12" fmla="*/ 5 w 14"/>
                <a:gd name="T13" fmla="*/ 52 h 52"/>
                <a:gd name="T14" fmla="*/ 5 w 14"/>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2">
                  <a:moveTo>
                    <a:pt x="5" y="51"/>
                  </a:moveTo>
                  <a:cubicBezTo>
                    <a:pt x="0" y="48"/>
                    <a:pt x="13" y="7"/>
                    <a:pt x="14" y="2"/>
                  </a:cubicBezTo>
                  <a:cubicBezTo>
                    <a:pt x="14" y="0"/>
                    <a:pt x="12" y="0"/>
                    <a:pt x="12" y="1"/>
                  </a:cubicBezTo>
                  <a:cubicBezTo>
                    <a:pt x="9" y="11"/>
                    <a:pt x="6" y="21"/>
                    <a:pt x="4" y="30"/>
                  </a:cubicBezTo>
                  <a:cubicBezTo>
                    <a:pt x="3" y="38"/>
                    <a:pt x="0" y="44"/>
                    <a:pt x="2" y="51"/>
                  </a:cubicBezTo>
                  <a:cubicBezTo>
                    <a:pt x="2" y="52"/>
                    <a:pt x="3" y="52"/>
                    <a:pt x="3" y="52"/>
                  </a:cubicBezTo>
                  <a:cubicBezTo>
                    <a:pt x="5" y="52"/>
                    <a:pt x="5" y="52"/>
                    <a:pt x="5" y="52"/>
                  </a:cubicBezTo>
                  <a:cubicBezTo>
                    <a:pt x="6" y="52"/>
                    <a:pt x="6" y="51"/>
                    <a:pt x="5" y="5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55" name="chenying0907 248"/>
            <p:cNvSpPr/>
            <p:nvPr/>
          </p:nvSpPr>
          <p:spPr bwMode="auto">
            <a:xfrm>
              <a:off x="3506789" y="3522664"/>
              <a:ext cx="17463" cy="63500"/>
            </a:xfrm>
            <a:custGeom>
              <a:avLst/>
              <a:gdLst>
                <a:gd name="T0" fmla="*/ 7 w 8"/>
                <a:gd name="T1" fmla="*/ 1 h 30"/>
                <a:gd name="T2" fmla="*/ 5 w 8"/>
                <a:gd name="T3" fmla="*/ 1 h 30"/>
                <a:gd name="T4" fmla="*/ 6 w 8"/>
                <a:gd name="T5" fmla="*/ 3 h 30"/>
                <a:gd name="T6" fmla="*/ 6 w 8"/>
                <a:gd name="T7" fmla="*/ 3 h 30"/>
                <a:gd name="T8" fmla="*/ 0 w 8"/>
                <a:gd name="T9" fmla="*/ 29 h 30"/>
                <a:gd name="T10" fmla="*/ 1 w 8"/>
                <a:gd name="T11" fmla="*/ 29 h 30"/>
                <a:gd name="T12" fmla="*/ 8 w 8"/>
                <a:gd name="T13" fmla="*/ 1 h 30"/>
                <a:gd name="T14" fmla="*/ 7 w 8"/>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0">
                  <a:moveTo>
                    <a:pt x="7" y="1"/>
                  </a:moveTo>
                  <a:cubicBezTo>
                    <a:pt x="5" y="1"/>
                    <a:pt x="5" y="1"/>
                    <a:pt x="5" y="1"/>
                  </a:cubicBezTo>
                  <a:cubicBezTo>
                    <a:pt x="5" y="2"/>
                    <a:pt x="5" y="3"/>
                    <a:pt x="6" y="3"/>
                  </a:cubicBezTo>
                  <a:cubicBezTo>
                    <a:pt x="6" y="3"/>
                    <a:pt x="6" y="3"/>
                    <a:pt x="6" y="3"/>
                  </a:cubicBezTo>
                  <a:cubicBezTo>
                    <a:pt x="5" y="12"/>
                    <a:pt x="1" y="20"/>
                    <a:pt x="0" y="29"/>
                  </a:cubicBezTo>
                  <a:cubicBezTo>
                    <a:pt x="0" y="30"/>
                    <a:pt x="1" y="30"/>
                    <a:pt x="1" y="29"/>
                  </a:cubicBezTo>
                  <a:cubicBezTo>
                    <a:pt x="4" y="20"/>
                    <a:pt x="7" y="11"/>
                    <a:pt x="8" y="1"/>
                  </a:cubicBezTo>
                  <a:cubicBezTo>
                    <a:pt x="8" y="1"/>
                    <a:pt x="7" y="0"/>
                    <a:pt x="7"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56" name="chenying0907 249"/>
            <p:cNvSpPr/>
            <p:nvPr/>
          </p:nvSpPr>
          <p:spPr bwMode="auto">
            <a:xfrm>
              <a:off x="3556001" y="3506789"/>
              <a:ext cx="30163" cy="144463"/>
            </a:xfrm>
            <a:custGeom>
              <a:avLst/>
              <a:gdLst>
                <a:gd name="T0" fmla="*/ 12 w 14"/>
                <a:gd name="T1" fmla="*/ 1 h 67"/>
                <a:gd name="T2" fmla="*/ 6 w 14"/>
                <a:gd name="T3" fmla="*/ 17 h 67"/>
                <a:gd name="T4" fmla="*/ 4 w 14"/>
                <a:gd name="T5" fmla="*/ 32 h 67"/>
                <a:gd name="T6" fmla="*/ 4 w 14"/>
                <a:gd name="T7" fmla="*/ 67 h 67"/>
                <a:gd name="T8" fmla="*/ 6 w 14"/>
                <a:gd name="T9" fmla="*/ 66 h 67"/>
                <a:gd name="T10" fmla="*/ 4 w 14"/>
                <a:gd name="T11" fmla="*/ 52 h 67"/>
                <a:gd name="T12" fmla="*/ 6 w 14"/>
                <a:gd name="T13" fmla="*/ 34 h 67"/>
                <a:gd name="T14" fmla="*/ 9 w 14"/>
                <a:gd name="T15" fmla="*/ 16 h 67"/>
                <a:gd name="T16" fmla="*/ 13 w 14"/>
                <a:gd name="T17" fmla="*/ 2 h 67"/>
                <a:gd name="T18" fmla="*/ 12 w 14"/>
                <a:gd name="T1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7">
                  <a:moveTo>
                    <a:pt x="12" y="1"/>
                  </a:moveTo>
                  <a:cubicBezTo>
                    <a:pt x="10" y="7"/>
                    <a:pt x="8" y="11"/>
                    <a:pt x="6" y="17"/>
                  </a:cubicBezTo>
                  <a:cubicBezTo>
                    <a:pt x="5" y="22"/>
                    <a:pt x="5" y="27"/>
                    <a:pt x="4" y="32"/>
                  </a:cubicBezTo>
                  <a:cubicBezTo>
                    <a:pt x="3" y="45"/>
                    <a:pt x="0" y="54"/>
                    <a:pt x="4" y="67"/>
                  </a:cubicBezTo>
                  <a:cubicBezTo>
                    <a:pt x="5" y="67"/>
                    <a:pt x="6" y="67"/>
                    <a:pt x="6" y="66"/>
                  </a:cubicBezTo>
                  <a:cubicBezTo>
                    <a:pt x="5" y="62"/>
                    <a:pt x="4" y="57"/>
                    <a:pt x="4" y="52"/>
                  </a:cubicBezTo>
                  <a:cubicBezTo>
                    <a:pt x="4" y="46"/>
                    <a:pt x="5" y="40"/>
                    <a:pt x="6" y="34"/>
                  </a:cubicBezTo>
                  <a:cubicBezTo>
                    <a:pt x="7" y="28"/>
                    <a:pt x="7" y="22"/>
                    <a:pt x="9" y="16"/>
                  </a:cubicBezTo>
                  <a:cubicBezTo>
                    <a:pt x="10" y="11"/>
                    <a:pt x="12" y="7"/>
                    <a:pt x="13" y="2"/>
                  </a:cubicBezTo>
                  <a:cubicBezTo>
                    <a:pt x="14" y="1"/>
                    <a:pt x="12" y="0"/>
                    <a:pt x="12"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57" name="chenying0907 250"/>
            <p:cNvSpPr/>
            <p:nvPr/>
          </p:nvSpPr>
          <p:spPr bwMode="auto">
            <a:xfrm>
              <a:off x="3590926" y="3505201"/>
              <a:ext cx="34925" cy="163513"/>
            </a:xfrm>
            <a:custGeom>
              <a:avLst/>
              <a:gdLst>
                <a:gd name="T0" fmla="*/ 6 w 16"/>
                <a:gd name="T1" fmla="*/ 48 h 76"/>
                <a:gd name="T2" fmla="*/ 15 w 16"/>
                <a:gd name="T3" fmla="*/ 3 h 76"/>
                <a:gd name="T4" fmla="*/ 13 w 16"/>
                <a:gd name="T5" fmla="*/ 2 h 76"/>
                <a:gd name="T6" fmla="*/ 2 w 16"/>
                <a:gd name="T7" fmla="*/ 55 h 76"/>
                <a:gd name="T8" fmla="*/ 6 w 16"/>
                <a:gd name="T9" fmla="*/ 76 h 76"/>
                <a:gd name="T10" fmla="*/ 7 w 16"/>
                <a:gd name="T11" fmla="*/ 74 h 76"/>
                <a:gd name="T12" fmla="*/ 6 w 16"/>
                <a:gd name="T13" fmla="*/ 48 h 76"/>
              </a:gdLst>
              <a:ahLst/>
              <a:cxnLst>
                <a:cxn ang="0">
                  <a:pos x="T0" y="T1"/>
                </a:cxn>
                <a:cxn ang="0">
                  <a:pos x="T2" y="T3"/>
                </a:cxn>
                <a:cxn ang="0">
                  <a:pos x="T4" y="T5"/>
                </a:cxn>
                <a:cxn ang="0">
                  <a:pos x="T6" y="T7"/>
                </a:cxn>
                <a:cxn ang="0">
                  <a:pos x="T8" y="T9"/>
                </a:cxn>
                <a:cxn ang="0">
                  <a:pos x="T10" y="T11"/>
                </a:cxn>
                <a:cxn ang="0">
                  <a:pos x="T12" y="T13"/>
                </a:cxn>
              </a:cxnLst>
              <a:rect l="0" t="0" r="r" b="b"/>
              <a:pathLst>
                <a:path w="16" h="76">
                  <a:moveTo>
                    <a:pt x="6" y="48"/>
                  </a:moveTo>
                  <a:cubicBezTo>
                    <a:pt x="9" y="33"/>
                    <a:pt x="13" y="18"/>
                    <a:pt x="15" y="3"/>
                  </a:cubicBezTo>
                  <a:cubicBezTo>
                    <a:pt x="16" y="1"/>
                    <a:pt x="13" y="0"/>
                    <a:pt x="13" y="2"/>
                  </a:cubicBezTo>
                  <a:cubicBezTo>
                    <a:pt x="10" y="20"/>
                    <a:pt x="4" y="37"/>
                    <a:pt x="2" y="55"/>
                  </a:cubicBezTo>
                  <a:cubicBezTo>
                    <a:pt x="2" y="59"/>
                    <a:pt x="0" y="75"/>
                    <a:pt x="6" y="76"/>
                  </a:cubicBezTo>
                  <a:cubicBezTo>
                    <a:pt x="7" y="76"/>
                    <a:pt x="8" y="75"/>
                    <a:pt x="7" y="74"/>
                  </a:cubicBezTo>
                  <a:cubicBezTo>
                    <a:pt x="2" y="71"/>
                    <a:pt x="6" y="53"/>
                    <a:pt x="6" y="48"/>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58" name="chenying0907 251"/>
            <p:cNvSpPr/>
            <p:nvPr/>
          </p:nvSpPr>
          <p:spPr bwMode="auto">
            <a:xfrm>
              <a:off x="3632201" y="3594101"/>
              <a:ext cx="12700" cy="42863"/>
            </a:xfrm>
            <a:custGeom>
              <a:avLst/>
              <a:gdLst>
                <a:gd name="T0" fmla="*/ 4 w 6"/>
                <a:gd name="T1" fmla="*/ 1 h 20"/>
                <a:gd name="T2" fmla="*/ 2 w 6"/>
                <a:gd name="T3" fmla="*/ 19 h 20"/>
                <a:gd name="T4" fmla="*/ 4 w 6"/>
                <a:gd name="T5" fmla="*/ 19 h 20"/>
                <a:gd name="T6" fmla="*/ 6 w 6"/>
                <a:gd name="T7" fmla="*/ 1 h 20"/>
                <a:gd name="T8" fmla="*/ 4 w 6"/>
                <a:gd name="T9" fmla="*/ 1 h 20"/>
              </a:gdLst>
              <a:ahLst/>
              <a:cxnLst>
                <a:cxn ang="0">
                  <a:pos x="T0" y="T1"/>
                </a:cxn>
                <a:cxn ang="0">
                  <a:pos x="T2" y="T3"/>
                </a:cxn>
                <a:cxn ang="0">
                  <a:pos x="T4" y="T5"/>
                </a:cxn>
                <a:cxn ang="0">
                  <a:pos x="T6" y="T7"/>
                </a:cxn>
                <a:cxn ang="0">
                  <a:pos x="T8" y="T9"/>
                </a:cxn>
              </a:cxnLst>
              <a:rect l="0" t="0" r="r" b="b"/>
              <a:pathLst>
                <a:path w="6" h="20">
                  <a:moveTo>
                    <a:pt x="4" y="1"/>
                  </a:moveTo>
                  <a:cubicBezTo>
                    <a:pt x="4" y="7"/>
                    <a:pt x="0" y="14"/>
                    <a:pt x="2" y="19"/>
                  </a:cubicBezTo>
                  <a:cubicBezTo>
                    <a:pt x="2" y="20"/>
                    <a:pt x="3" y="20"/>
                    <a:pt x="4" y="19"/>
                  </a:cubicBezTo>
                  <a:cubicBezTo>
                    <a:pt x="4" y="13"/>
                    <a:pt x="5" y="7"/>
                    <a:pt x="6" y="1"/>
                  </a:cubicBezTo>
                  <a:cubicBezTo>
                    <a:pt x="6" y="0"/>
                    <a:pt x="5" y="1"/>
                    <a:pt x="4"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59" name="chenying0907 252"/>
            <p:cNvSpPr/>
            <p:nvPr/>
          </p:nvSpPr>
          <p:spPr bwMode="auto">
            <a:xfrm>
              <a:off x="3962401" y="3213101"/>
              <a:ext cx="36513" cy="138113"/>
            </a:xfrm>
            <a:custGeom>
              <a:avLst/>
              <a:gdLst>
                <a:gd name="T0" fmla="*/ 15 w 17"/>
                <a:gd name="T1" fmla="*/ 1 h 64"/>
                <a:gd name="T2" fmla="*/ 12 w 17"/>
                <a:gd name="T3" fmla="*/ 17 h 64"/>
                <a:gd name="T4" fmla="*/ 8 w 17"/>
                <a:gd name="T5" fmla="*/ 34 h 64"/>
                <a:gd name="T6" fmla="*/ 5 w 17"/>
                <a:gd name="T7" fmla="*/ 49 h 64"/>
                <a:gd name="T8" fmla="*/ 1 w 17"/>
                <a:gd name="T9" fmla="*/ 63 h 64"/>
                <a:gd name="T10" fmla="*/ 1 w 17"/>
                <a:gd name="T11" fmla="*/ 64 h 64"/>
                <a:gd name="T12" fmla="*/ 9 w 17"/>
                <a:gd name="T13" fmla="*/ 36 h 64"/>
                <a:gd name="T14" fmla="*/ 14 w 17"/>
                <a:gd name="T15" fmla="*/ 15 h 64"/>
                <a:gd name="T16" fmla="*/ 17 w 17"/>
                <a:gd name="T17" fmla="*/ 1 h 64"/>
                <a:gd name="T18" fmla="*/ 15 w 17"/>
                <a:gd name="T19"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4">
                  <a:moveTo>
                    <a:pt x="15" y="1"/>
                  </a:moveTo>
                  <a:cubicBezTo>
                    <a:pt x="15" y="6"/>
                    <a:pt x="13" y="12"/>
                    <a:pt x="12" y="17"/>
                  </a:cubicBezTo>
                  <a:cubicBezTo>
                    <a:pt x="10" y="22"/>
                    <a:pt x="9" y="28"/>
                    <a:pt x="8" y="34"/>
                  </a:cubicBezTo>
                  <a:cubicBezTo>
                    <a:pt x="7" y="39"/>
                    <a:pt x="6" y="44"/>
                    <a:pt x="5" y="49"/>
                  </a:cubicBezTo>
                  <a:cubicBezTo>
                    <a:pt x="4" y="53"/>
                    <a:pt x="4" y="59"/>
                    <a:pt x="1" y="63"/>
                  </a:cubicBezTo>
                  <a:cubicBezTo>
                    <a:pt x="0" y="64"/>
                    <a:pt x="1" y="64"/>
                    <a:pt x="1" y="64"/>
                  </a:cubicBezTo>
                  <a:cubicBezTo>
                    <a:pt x="7" y="58"/>
                    <a:pt x="8" y="44"/>
                    <a:pt x="9" y="36"/>
                  </a:cubicBezTo>
                  <a:cubicBezTo>
                    <a:pt x="10" y="29"/>
                    <a:pt x="12" y="22"/>
                    <a:pt x="14" y="15"/>
                  </a:cubicBezTo>
                  <a:cubicBezTo>
                    <a:pt x="15" y="11"/>
                    <a:pt x="17" y="6"/>
                    <a:pt x="17" y="1"/>
                  </a:cubicBezTo>
                  <a:cubicBezTo>
                    <a:pt x="17" y="0"/>
                    <a:pt x="15" y="0"/>
                    <a:pt x="15"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60" name="chenying0907 253"/>
            <p:cNvSpPr/>
            <p:nvPr/>
          </p:nvSpPr>
          <p:spPr bwMode="auto">
            <a:xfrm>
              <a:off x="3984626" y="3211514"/>
              <a:ext cx="49213" cy="177800"/>
            </a:xfrm>
            <a:custGeom>
              <a:avLst/>
              <a:gdLst>
                <a:gd name="T0" fmla="*/ 20 w 23"/>
                <a:gd name="T1" fmla="*/ 1 h 83"/>
                <a:gd name="T2" fmla="*/ 14 w 23"/>
                <a:gd name="T3" fmla="*/ 25 h 83"/>
                <a:gd name="T4" fmla="*/ 8 w 23"/>
                <a:gd name="T5" fmla="*/ 49 h 83"/>
                <a:gd name="T6" fmla="*/ 4 w 23"/>
                <a:gd name="T7" fmla="*/ 66 h 83"/>
                <a:gd name="T8" fmla="*/ 1 w 23"/>
                <a:gd name="T9" fmla="*/ 81 h 83"/>
                <a:gd name="T10" fmla="*/ 1 w 23"/>
                <a:gd name="T11" fmla="*/ 83 h 83"/>
                <a:gd name="T12" fmla="*/ 9 w 23"/>
                <a:gd name="T13" fmla="*/ 57 h 83"/>
                <a:gd name="T14" fmla="*/ 15 w 23"/>
                <a:gd name="T15" fmla="*/ 36 h 83"/>
                <a:gd name="T16" fmla="*/ 18 w 23"/>
                <a:gd name="T17" fmla="*/ 22 h 83"/>
                <a:gd name="T18" fmla="*/ 22 w 23"/>
                <a:gd name="T19" fmla="*/ 3 h 83"/>
                <a:gd name="T20" fmla="*/ 20 w 23"/>
                <a:gd name="T2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3">
                  <a:moveTo>
                    <a:pt x="20" y="1"/>
                  </a:moveTo>
                  <a:cubicBezTo>
                    <a:pt x="15" y="8"/>
                    <a:pt x="16" y="17"/>
                    <a:pt x="14" y="25"/>
                  </a:cubicBezTo>
                  <a:cubicBezTo>
                    <a:pt x="12" y="33"/>
                    <a:pt x="9" y="41"/>
                    <a:pt x="8" y="49"/>
                  </a:cubicBezTo>
                  <a:cubicBezTo>
                    <a:pt x="6" y="55"/>
                    <a:pt x="5" y="61"/>
                    <a:pt x="4" y="66"/>
                  </a:cubicBezTo>
                  <a:cubicBezTo>
                    <a:pt x="4" y="69"/>
                    <a:pt x="3" y="80"/>
                    <a:pt x="1" y="81"/>
                  </a:cubicBezTo>
                  <a:cubicBezTo>
                    <a:pt x="0" y="82"/>
                    <a:pt x="0" y="83"/>
                    <a:pt x="1" y="83"/>
                  </a:cubicBezTo>
                  <a:cubicBezTo>
                    <a:pt x="7" y="81"/>
                    <a:pt x="9" y="62"/>
                    <a:pt x="9" y="57"/>
                  </a:cubicBezTo>
                  <a:cubicBezTo>
                    <a:pt x="11" y="50"/>
                    <a:pt x="13" y="43"/>
                    <a:pt x="15" y="36"/>
                  </a:cubicBezTo>
                  <a:cubicBezTo>
                    <a:pt x="16" y="31"/>
                    <a:pt x="17" y="27"/>
                    <a:pt x="18" y="22"/>
                  </a:cubicBezTo>
                  <a:cubicBezTo>
                    <a:pt x="19" y="15"/>
                    <a:pt x="18" y="9"/>
                    <a:pt x="22" y="3"/>
                  </a:cubicBezTo>
                  <a:cubicBezTo>
                    <a:pt x="23" y="1"/>
                    <a:pt x="21" y="0"/>
                    <a:pt x="20"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61" name="chenying0907 254"/>
            <p:cNvSpPr/>
            <p:nvPr/>
          </p:nvSpPr>
          <p:spPr bwMode="auto">
            <a:xfrm>
              <a:off x="3952876" y="3243264"/>
              <a:ext cx="103188" cy="268288"/>
            </a:xfrm>
            <a:custGeom>
              <a:avLst/>
              <a:gdLst>
                <a:gd name="T0" fmla="*/ 36 w 48"/>
                <a:gd name="T1" fmla="*/ 43 h 125"/>
                <a:gd name="T2" fmla="*/ 47 w 48"/>
                <a:gd name="T3" fmla="*/ 2 h 125"/>
                <a:gd name="T4" fmla="*/ 45 w 48"/>
                <a:gd name="T5" fmla="*/ 2 h 125"/>
                <a:gd name="T6" fmla="*/ 32 w 48"/>
                <a:gd name="T7" fmla="*/ 46 h 125"/>
                <a:gd name="T8" fmla="*/ 26 w 48"/>
                <a:gd name="T9" fmla="*/ 69 h 125"/>
                <a:gd name="T10" fmla="*/ 24 w 48"/>
                <a:gd name="T11" fmla="*/ 73 h 125"/>
                <a:gd name="T12" fmla="*/ 15 w 48"/>
                <a:gd name="T13" fmla="*/ 95 h 125"/>
                <a:gd name="T14" fmla="*/ 11 w 48"/>
                <a:gd name="T15" fmla="*/ 106 h 125"/>
                <a:gd name="T16" fmla="*/ 2 w 48"/>
                <a:gd name="T17" fmla="*/ 122 h 125"/>
                <a:gd name="T18" fmla="*/ 0 w 48"/>
                <a:gd name="T19" fmla="*/ 122 h 125"/>
                <a:gd name="T20" fmla="*/ 1 w 48"/>
                <a:gd name="T21" fmla="*/ 124 h 125"/>
                <a:gd name="T22" fmla="*/ 2 w 48"/>
                <a:gd name="T23" fmla="*/ 124 h 125"/>
                <a:gd name="T24" fmla="*/ 17 w 48"/>
                <a:gd name="T25" fmla="*/ 96 h 125"/>
                <a:gd name="T26" fmla="*/ 25 w 48"/>
                <a:gd name="T27" fmla="*/ 77 h 125"/>
                <a:gd name="T28" fmla="*/ 25 w 48"/>
                <a:gd name="T29" fmla="*/ 87 h 125"/>
                <a:gd name="T30" fmla="*/ 27 w 48"/>
                <a:gd name="T31" fmla="*/ 87 h 125"/>
                <a:gd name="T32" fmla="*/ 31 w 48"/>
                <a:gd name="T33" fmla="*/ 65 h 125"/>
                <a:gd name="T34" fmla="*/ 32 w 48"/>
                <a:gd name="T35" fmla="*/ 60 h 125"/>
                <a:gd name="T36" fmla="*/ 36 w 48"/>
                <a:gd name="T37" fmla="*/ 4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125">
                  <a:moveTo>
                    <a:pt x="36" y="43"/>
                  </a:moveTo>
                  <a:cubicBezTo>
                    <a:pt x="40" y="29"/>
                    <a:pt x="46" y="16"/>
                    <a:pt x="47" y="2"/>
                  </a:cubicBezTo>
                  <a:cubicBezTo>
                    <a:pt x="48" y="0"/>
                    <a:pt x="45" y="0"/>
                    <a:pt x="45" y="2"/>
                  </a:cubicBezTo>
                  <a:cubicBezTo>
                    <a:pt x="43" y="17"/>
                    <a:pt x="36" y="32"/>
                    <a:pt x="32" y="46"/>
                  </a:cubicBezTo>
                  <a:cubicBezTo>
                    <a:pt x="30" y="53"/>
                    <a:pt x="28" y="61"/>
                    <a:pt x="26" y="69"/>
                  </a:cubicBezTo>
                  <a:cubicBezTo>
                    <a:pt x="25" y="70"/>
                    <a:pt x="24" y="72"/>
                    <a:pt x="24" y="73"/>
                  </a:cubicBezTo>
                  <a:cubicBezTo>
                    <a:pt x="21" y="81"/>
                    <a:pt x="18" y="88"/>
                    <a:pt x="15" y="95"/>
                  </a:cubicBezTo>
                  <a:cubicBezTo>
                    <a:pt x="13" y="99"/>
                    <a:pt x="12" y="103"/>
                    <a:pt x="11" y="106"/>
                  </a:cubicBezTo>
                  <a:cubicBezTo>
                    <a:pt x="10" y="108"/>
                    <a:pt x="2" y="124"/>
                    <a:pt x="2" y="122"/>
                  </a:cubicBezTo>
                  <a:cubicBezTo>
                    <a:pt x="1" y="121"/>
                    <a:pt x="0" y="121"/>
                    <a:pt x="0" y="122"/>
                  </a:cubicBezTo>
                  <a:cubicBezTo>
                    <a:pt x="1" y="124"/>
                    <a:pt x="1" y="124"/>
                    <a:pt x="1" y="124"/>
                  </a:cubicBezTo>
                  <a:cubicBezTo>
                    <a:pt x="1" y="124"/>
                    <a:pt x="1" y="125"/>
                    <a:pt x="2" y="124"/>
                  </a:cubicBezTo>
                  <a:cubicBezTo>
                    <a:pt x="12" y="119"/>
                    <a:pt x="13" y="106"/>
                    <a:pt x="17" y="96"/>
                  </a:cubicBezTo>
                  <a:cubicBezTo>
                    <a:pt x="20" y="90"/>
                    <a:pt x="22" y="84"/>
                    <a:pt x="25" y="77"/>
                  </a:cubicBezTo>
                  <a:cubicBezTo>
                    <a:pt x="24" y="81"/>
                    <a:pt x="24" y="84"/>
                    <a:pt x="25" y="87"/>
                  </a:cubicBezTo>
                  <a:cubicBezTo>
                    <a:pt x="25" y="88"/>
                    <a:pt x="27" y="89"/>
                    <a:pt x="27" y="87"/>
                  </a:cubicBezTo>
                  <a:cubicBezTo>
                    <a:pt x="29" y="80"/>
                    <a:pt x="30" y="72"/>
                    <a:pt x="31" y="65"/>
                  </a:cubicBezTo>
                  <a:cubicBezTo>
                    <a:pt x="32" y="63"/>
                    <a:pt x="32" y="62"/>
                    <a:pt x="32" y="60"/>
                  </a:cubicBezTo>
                  <a:cubicBezTo>
                    <a:pt x="33" y="54"/>
                    <a:pt x="35" y="48"/>
                    <a:pt x="36" y="43"/>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62" name="chenying0907 255"/>
            <p:cNvSpPr/>
            <p:nvPr/>
          </p:nvSpPr>
          <p:spPr bwMode="auto">
            <a:xfrm>
              <a:off x="4008439" y="3260726"/>
              <a:ext cx="66675" cy="200025"/>
            </a:xfrm>
            <a:custGeom>
              <a:avLst/>
              <a:gdLst>
                <a:gd name="T0" fmla="*/ 29 w 31"/>
                <a:gd name="T1" fmla="*/ 1 h 93"/>
                <a:gd name="T2" fmla="*/ 12 w 31"/>
                <a:gd name="T3" fmla="*/ 51 h 93"/>
                <a:gd name="T4" fmla="*/ 1 w 31"/>
                <a:gd name="T5" fmla="*/ 92 h 93"/>
                <a:gd name="T6" fmla="*/ 4 w 31"/>
                <a:gd name="T7" fmla="*/ 92 h 93"/>
                <a:gd name="T8" fmla="*/ 16 w 31"/>
                <a:gd name="T9" fmla="*/ 49 h 93"/>
                <a:gd name="T10" fmla="*/ 31 w 31"/>
                <a:gd name="T11" fmla="*/ 2 h 93"/>
                <a:gd name="T12" fmla="*/ 29 w 31"/>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31" h="93">
                  <a:moveTo>
                    <a:pt x="29" y="1"/>
                  </a:moveTo>
                  <a:cubicBezTo>
                    <a:pt x="25" y="19"/>
                    <a:pt x="17" y="34"/>
                    <a:pt x="12" y="51"/>
                  </a:cubicBezTo>
                  <a:cubicBezTo>
                    <a:pt x="8" y="63"/>
                    <a:pt x="0" y="79"/>
                    <a:pt x="1" y="92"/>
                  </a:cubicBezTo>
                  <a:cubicBezTo>
                    <a:pt x="2" y="93"/>
                    <a:pt x="3" y="93"/>
                    <a:pt x="4" y="92"/>
                  </a:cubicBezTo>
                  <a:cubicBezTo>
                    <a:pt x="6" y="77"/>
                    <a:pt x="11" y="62"/>
                    <a:pt x="16" y="49"/>
                  </a:cubicBezTo>
                  <a:cubicBezTo>
                    <a:pt x="21" y="33"/>
                    <a:pt x="29" y="18"/>
                    <a:pt x="31" y="2"/>
                  </a:cubicBezTo>
                  <a:cubicBezTo>
                    <a:pt x="31" y="0"/>
                    <a:pt x="29" y="0"/>
                    <a:pt x="29"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63" name="chenying0907 256"/>
            <p:cNvSpPr/>
            <p:nvPr/>
          </p:nvSpPr>
          <p:spPr bwMode="auto">
            <a:xfrm>
              <a:off x="4032251" y="3308351"/>
              <a:ext cx="71438" cy="171450"/>
            </a:xfrm>
            <a:custGeom>
              <a:avLst/>
              <a:gdLst>
                <a:gd name="T0" fmla="*/ 30 w 33"/>
                <a:gd name="T1" fmla="*/ 2 h 80"/>
                <a:gd name="T2" fmla="*/ 12 w 33"/>
                <a:gd name="T3" fmla="*/ 50 h 80"/>
                <a:gd name="T4" fmla="*/ 1 w 33"/>
                <a:gd name="T5" fmla="*/ 79 h 80"/>
                <a:gd name="T6" fmla="*/ 2 w 33"/>
                <a:gd name="T7" fmla="*/ 80 h 80"/>
                <a:gd name="T8" fmla="*/ 13 w 33"/>
                <a:gd name="T9" fmla="*/ 58 h 80"/>
                <a:gd name="T10" fmla="*/ 33 w 33"/>
                <a:gd name="T11" fmla="*/ 2 h 80"/>
                <a:gd name="T12" fmla="*/ 30 w 33"/>
                <a:gd name="T13" fmla="*/ 2 h 80"/>
              </a:gdLst>
              <a:ahLst/>
              <a:cxnLst>
                <a:cxn ang="0">
                  <a:pos x="T0" y="T1"/>
                </a:cxn>
                <a:cxn ang="0">
                  <a:pos x="T2" y="T3"/>
                </a:cxn>
                <a:cxn ang="0">
                  <a:pos x="T4" y="T5"/>
                </a:cxn>
                <a:cxn ang="0">
                  <a:pos x="T6" y="T7"/>
                </a:cxn>
                <a:cxn ang="0">
                  <a:pos x="T8" y="T9"/>
                </a:cxn>
                <a:cxn ang="0">
                  <a:pos x="T10" y="T11"/>
                </a:cxn>
                <a:cxn ang="0">
                  <a:pos x="T12" y="T13"/>
                </a:cxn>
              </a:cxnLst>
              <a:rect l="0" t="0" r="r" b="b"/>
              <a:pathLst>
                <a:path w="33" h="80">
                  <a:moveTo>
                    <a:pt x="30" y="2"/>
                  </a:moveTo>
                  <a:cubicBezTo>
                    <a:pt x="24" y="17"/>
                    <a:pt x="18" y="33"/>
                    <a:pt x="12" y="50"/>
                  </a:cubicBezTo>
                  <a:cubicBezTo>
                    <a:pt x="10" y="57"/>
                    <a:pt x="8" y="75"/>
                    <a:pt x="1" y="79"/>
                  </a:cubicBezTo>
                  <a:cubicBezTo>
                    <a:pt x="0" y="79"/>
                    <a:pt x="1" y="80"/>
                    <a:pt x="2" y="80"/>
                  </a:cubicBezTo>
                  <a:cubicBezTo>
                    <a:pt x="10" y="78"/>
                    <a:pt x="11" y="65"/>
                    <a:pt x="13" y="58"/>
                  </a:cubicBezTo>
                  <a:cubicBezTo>
                    <a:pt x="18" y="39"/>
                    <a:pt x="26" y="21"/>
                    <a:pt x="33" y="2"/>
                  </a:cubicBezTo>
                  <a:cubicBezTo>
                    <a:pt x="33" y="1"/>
                    <a:pt x="31" y="0"/>
                    <a:pt x="30"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64" name="chenying0907 257"/>
            <p:cNvSpPr/>
            <p:nvPr/>
          </p:nvSpPr>
          <p:spPr bwMode="auto">
            <a:xfrm>
              <a:off x="3911601" y="3362326"/>
              <a:ext cx="73025" cy="155575"/>
            </a:xfrm>
            <a:custGeom>
              <a:avLst/>
              <a:gdLst>
                <a:gd name="T0" fmla="*/ 31 w 34"/>
                <a:gd name="T1" fmla="*/ 1 h 73"/>
                <a:gd name="T2" fmla="*/ 14 w 34"/>
                <a:gd name="T3" fmla="*/ 39 h 73"/>
                <a:gd name="T4" fmla="*/ 8 w 34"/>
                <a:gd name="T5" fmla="*/ 54 h 73"/>
                <a:gd name="T6" fmla="*/ 1 w 34"/>
                <a:gd name="T7" fmla="*/ 70 h 73"/>
                <a:gd name="T8" fmla="*/ 1 w 34"/>
                <a:gd name="T9" fmla="*/ 70 h 73"/>
                <a:gd name="T10" fmla="*/ 3 w 34"/>
                <a:gd name="T11" fmla="*/ 72 h 73"/>
                <a:gd name="T12" fmla="*/ 14 w 34"/>
                <a:gd name="T13" fmla="*/ 47 h 73"/>
                <a:gd name="T14" fmla="*/ 34 w 34"/>
                <a:gd name="T15" fmla="*/ 2 h 73"/>
                <a:gd name="T16" fmla="*/ 31 w 34"/>
                <a:gd name="T1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3">
                  <a:moveTo>
                    <a:pt x="31" y="1"/>
                  </a:moveTo>
                  <a:cubicBezTo>
                    <a:pt x="26" y="14"/>
                    <a:pt x="19" y="26"/>
                    <a:pt x="14" y="39"/>
                  </a:cubicBezTo>
                  <a:cubicBezTo>
                    <a:pt x="12" y="44"/>
                    <a:pt x="10" y="49"/>
                    <a:pt x="8" y="54"/>
                  </a:cubicBezTo>
                  <a:cubicBezTo>
                    <a:pt x="6" y="60"/>
                    <a:pt x="6" y="66"/>
                    <a:pt x="1" y="70"/>
                  </a:cubicBezTo>
                  <a:cubicBezTo>
                    <a:pt x="1" y="70"/>
                    <a:pt x="1" y="70"/>
                    <a:pt x="1" y="70"/>
                  </a:cubicBezTo>
                  <a:cubicBezTo>
                    <a:pt x="0" y="71"/>
                    <a:pt x="2" y="73"/>
                    <a:pt x="3" y="72"/>
                  </a:cubicBezTo>
                  <a:cubicBezTo>
                    <a:pt x="11" y="67"/>
                    <a:pt x="11" y="55"/>
                    <a:pt x="14" y="47"/>
                  </a:cubicBezTo>
                  <a:cubicBezTo>
                    <a:pt x="20" y="31"/>
                    <a:pt x="28" y="17"/>
                    <a:pt x="34" y="2"/>
                  </a:cubicBezTo>
                  <a:cubicBezTo>
                    <a:pt x="34" y="1"/>
                    <a:pt x="32" y="0"/>
                    <a:pt x="31"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65" name="chenying0907 258"/>
            <p:cNvSpPr/>
            <p:nvPr/>
          </p:nvSpPr>
          <p:spPr bwMode="auto">
            <a:xfrm>
              <a:off x="3913189" y="3425826"/>
              <a:ext cx="17463" cy="23813"/>
            </a:xfrm>
            <a:custGeom>
              <a:avLst/>
              <a:gdLst>
                <a:gd name="T0" fmla="*/ 5 w 8"/>
                <a:gd name="T1" fmla="*/ 2 h 11"/>
                <a:gd name="T2" fmla="*/ 1 w 8"/>
                <a:gd name="T3" fmla="*/ 9 h 11"/>
                <a:gd name="T4" fmla="*/ 2 w 8"/>
                <a:gd name="T5" fmla="*/ 10 h 11"/>
                <a:gd name="T6" fmla="*/ 8 w 8"/>
                <a:gd name="T7" fmla="*/ 2 h 11"/>
                <a:gd name="T8" fmla="*/ 5 w 8"/>
                <a:gd name="T9" fmla="*/ 2 h 11"/>
              </a:gdLst>
              <a:ahLst/>
              <a:cxnLst>
                <a:cxn ang="0">
                  <a:pos x="T0" y="T1"/>
                </a:cxn>
                <a:cxn ang="0">
                  <a:pos x="T2" y="T3"/>
                </a:cxn>
                <a:cxn ang="0">
                  <a:pos x="T4" y="T5"/>
                </a:cxn>
                <a:cxn ang="0">
                  <a:pos x="T6" y="T7"/>
                </a:cxn>
                <a:cxn ang="0">
                  <a:pos x="T8" y="T9"/>
                </a:cxn>
              </a:cxnLst>
              <a:rect l="0" t="0" r="r" b="b"/>
              <a:pathLst>
                <a:path w="8" h="11">
                  <a:moveTo>
                    <a:pt x="5" y="2"/>
                  </a:moveTo>
                  <a:cubicBezTo>
                    <a:pt x="5" y="4"/>
                    <a:pt x="3" y="7"/>
                    <a:pt x="1" y="9"/>
                  </a:cubicBezTo>
                  <a:cubicBezTo>
                    <a:pt x="0" y="9"/>
                    <a:pt x="1" y="11"/>
                    <a:pt x="2" y="10"/>
                  </a:cubicBezTo>
                  <a:cubicBezTo>
                    <a:pt x="5" y="8"/>
                    <a:pt x="7" y="6"/>
                    <a:pt x="8" y="2"/>
                  </a:cubicBezTo>
                  <a:cubicBezTo>
                    <a:pt x="8" y="1"/>
                    <a:pt x="6" y="0"/>
                    <a:pt x="5"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66" name="chenying0907 259"/>
            <p:cNvSpPr/>
            <p:nvPr/>
          </p:nvSpPr>
          <p:spPr bwMode="auto">
            <a:xfrm>
              <a:off x="3186114" y="3292476"/>
              <a:ext cx="55563" cy="250825"/>
            </a:xfrm>
            <a:custGeom>
              <a:avLst/>
              <a:gdLst>
                <a:gd name="T0" fmla="*/ 24 w 26"/>
                <a:gd name="T1" fmla="*/ 1 h 117"/>
                <a:gd name="T2" fmla="*/ 19 w 26"/>
                <a:gd name="T3" fmla="*/ 16 h 117"/>
                <a:gd name="T4" fmla="*/ 15 w 26"/>
                <a:gd name="T5" fmla="*/ 32 h 117"/>
                <a:gd name="T6" fmla="*/ 7 w 26"/>
                <a:gd name="T7" fmla="*/ 68 h 117"/>
                <a:gd name="T8" fmla="*/ 3 w 26"/>
                <a:gd name="T9" fmla="*/ 102 h 117"/>
                <a:gd name="T10" fmla="*/ 4 w 26"/>
                <a:gd name="T11" fmla="*/ 117 h 117"/>
                <a:gd name="T12" fmla="*/ 5 w 26"/>
                <a:gd name="T13" fmla="*/ 116 h 117"/>
                <a:gd name="T14" fmla="*/ 7 w 26"/>
                <a:gd name="T15" fmla="*/ 93 h 117"/>
                <a:gd name="T16" fmla="*/ 13 w 26"/>
                <a:gd name="T17" fmla="*/ 57 h 117"/>
                <a:gd name="T18" fmla="*/ 19 w 26"/>
                <a:gd name="T19" fmla="*/ 25 h 117"/>
                <a:gd name="T20" fmla="*/ 24 w 26"/>
                <a:gd name="T21" fmla="*/ 9 h 117"/>
                <a:gd name="T22" fmla="*/ 26 w 26"/>
                <a:gd name="T23" fmla="*/ 1 h 117"/>
                <a:gd name="T24" fmla="*/ 24 w 26"/>
                <a:gd name="T2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17">
                  <a:moveTo>
                    <a:pt x="24" y="1"/>
                  </a:moveTo>
                  <a:cubicBezTo>
                    <a:pt x="24" y="6"/>
                    <a:pt x="20" y="12"/>
                    <a:pt x="19" y="16"/>
                  </a:cubicBezTo>
                  <a:cubicBezTo>
                    <a:pt x="17" y="21"/>
                    <a:pt x="16" y="27"/>
                    <a:pt x="15" y="32"/>
                  </a:cubicBezTo>
                  <a:cubicBezTo>
                    <a:pt x="13" y="44"/>
                    <a:pt x="10" y="56"/>
                    <a:pt x="7" y="68"/>
                  </a:cubicBezTo>
                  <a:cubicBezTo>
                    <a:pt x="5" y="79"/>
                    <a:pt x="5" y="91"/>
                    <a:pt x="3" y="102"/>
                  </a:cubicBezTo>
                  <a:cubicBezTo>
                    <a:pt x="2" y="108"/>
                    <a:pt x="0" y="112"/>
                    <a:pt x="4" y="117"/>
                  </a:cubicBezTo>
                  <a:cubicBezTo>
                    <a:pt x="5" y="117"/>
                    <a:pt x="6" y="117"/>
                    <a:pt x="5" y="116"/>
                  </a:cubicBezTo>
                  <a:cubicBezTo>
                    <a:pt x="3" y="109"/>
                    <a:pt x="6" y="101"/>
                    <a:pt x="7" y="93"/>
                  </a:cubicBezTo>
                  <a:cubicBezTo>
                    <a:pt x="8" y="81"/>
                    <a:pt x="10" y="69"/>
                    <a:pt x="13" y="57"/>
                  </a:cubicBezTo>
                  <a:cubicBezTo>
                    <a:pt x="15" y="46"/>
                    <a:pt x="17" y="36"/>
                    <a:pt x="19" y="25"/>
                  </a:cubicBezTo>
                  <a:cubicBezTo>
                    <a:pt x="20" y="20"/>
                    <a:pt x="21" y="14"/>
                    <a:pt x="24" y="9"/>
                  </a:cubicBezTo>
                  <a:cubicBezTo>
                    <a:pt x="25" y="6"/>
                    <a:pt x="26" y="5"/>
                    <a:pt x="26" y="1"/>
                  </a:cubicBezTo>
                  <a:cubicBezTo>
                    <a:pt x="26" y="0"/>
                    <a:pt x="24" y="0"/>
                    <a:pt x="24"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67" name="chenying0907 260"/>
            <p:cNvSpPr/>
            <p:nvPr/>
          </p:nvSpPr>
          <p:spPr bwMode="auto">
            <a:xfrm>
              <a:off x="3217864" y="3308351"/>
              <a:ext cx="52388" cy="231775"/>
            </a:xfrm>
            <a:custGeom>
              <a:avLst/>
              <a:gdLst>
                <a:gd name="T0" fmla="*/ 21 w 24"/>
                <a:gd name="T1" fmla="*/ 2 h 108"/>
                <a:gd name="T2" fmla="*/ 10 w 24"/>
                <a:gd name="T3" fmla="*/ 58 h 108"/>
                <a:gd name="T4" fmla="*/ 2 w 24"/>
                <a:gd name="T5" fmla="*/ 107 h 108"/>
                <a:gd name="T6" fmla="*/ 3 w 24"/>
                <a:gd name="T7" fmla="*/ 107 h 108"/>
                <a:gd name="T8" fmla="*/ 14 w 24"/>
                <a:gd name="T9" fmla="*/ 54 h 108"/>
                <a:gd name="T10" fmla="*/ 24 w 24"/>
                <a:gd name="T11" fmla="*/ 2 h 108"/>
                <a:gd name="T12" fmla="*/ 21 w 24"/>
                <a:gd name="T13" fmla="*/ 2 h 108"/>
              </a:gdLst>
              <a:ahLst/>
              <a:cxnLst>
                <a:cxn ang="0">
                  <a:pos x="T0" y="T1"/>
                </a:cxn>
                <a:cxn ang="0">
                  <a:pos x="T2" y="T3"/>
                </a:cxn>
                <a:cxn ang="0">
                  <a:pos x="T4" y="T5"/>
                </a:cxn>
                <a:cxn ang="0">
                  <a:pos x="T6" y="T7"/>
                </a:cxn>
                <a:cxn ang="0">
                  <a:pos x="T8" y="T9"/>
                </a:cxn>
                <a:cxn ang="0">
                  <a:pos x="T10" y="T11"/>
                </a:cxn>
                <a:cxn ang="0">
                  <a:pos x="T12" y="T13"/>
                </a:cxn>
              </a:cxnLst>
              <a:rect l="0" t="0" r="r" b="b"/>
              <a:pathLst>
                <a:path w="24" h="108">
                  <a:moveTo>
                    <a:pt x="21" y="2"/>
                  </a:moveTo>
                  <a:cubicBezTo>
                    <a:pt x="19" y="21"/>
                    <a:pt x="13" y="39"/>
                    <a:pt x="10" y="58"/>
                  </a:cubicBezTo>
                  <a:cubicBezTo>
                    <a:pt x="6" y="74"/>
                    <a:pt x="0" y="91"/>
                    <a:pt x="2" y="107"/>
                  </a:cubicBezTo>
                  <a:cubicBezTo>
                    <a:pt x="2" y="108"/>
                    <a:pt x="3" y="108"/>
                    <a:pt x="3" y="107"/>
                  </a:cubicBezTo>
                  <a:cubicBezTo>
                    <a:pt x="6" y="89"/>
                    <a:pt x="10" y="71"/>
                    <a:pt x="14" y="54"/>
                  </a:cubicBezTo>
                  <a:cubicBezTo>
                    <a:pt x="18" y="37"/>
                    <a:pt x="23" y="20"/>
                    <a:pt x="24" y="2"/>
                  </a:cubicBezTo>
                  <a:cubicBezTo>
                    <a:pt x="24" y="0"/>
                    <a:pt x="21" y="0"/>
                    <a:pt x="21"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68" name="chenying0907 261"/>
            <p:cNvSpPr/>
            <p:nvPr/>
          </p:nvSpPr>
          <p:spPr bwMode="auto">
            <a:xfrm>
              <a:off x="3241676" y="3344864"/>
              <a:ext cx="46038" cy="215900"/>
            </a:xfrm>
            <a:custGeom>
              <a:avLst/>
              <a:gdLst>
                <a:gd name="T0" fmla="*/ 17 w 21"/>
                <a:gd name="T1" fmla="*/ 2 h 101"/>
                <a:gd name="T2" fmla="*/ 4 w 21"/>
                <a:gd name="T3" fmla="*/ 58 h 101"/>
                <a:gd name="T4" fmla="*/ 1 w 21"/>
                <a:gd name="T5" fmla="*/ 82 h 101"/>
                <a:gd name="T6" fmla="*/ 3 w 21"/>
                <a:gd name="T7" fmla="*/ 100 h 101"/>
                <a:gd name="T8" fmla="*/ 4 w 21"/>
                <a:gd name="T9" fmla="*/ 100 h 101"/>
                <a:gd name="T10" fmla="*/ 5 w 21"/>
                <a:gd name="T11" fmla="*/ 73 h 101"/>
                <a:gd name="T12" fmla="*/ 8 w 21"/>
                <a:gd name="T13" fmla="*/ 50 h 101"/>
                <a:gd name="T14" fmla="*/ 20 w 21"/>
                <a:gd name="T15" fmla="*/ 3 h 101"/>
                <a:gd name="T16" fmla="*/ 17 w 21"/>
                <a:gd name="T17"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1">
                  <a:moveTo>
                    <a:pt x="17" y="2"/>
                  </a:moveTo>
                  <a:cubicBezTo>
                    <a:pt x="14" y="21"/>
                    <a:pt x="7" y="39"/>
                    <a:pt x="4" y="58"/>
                  </a:cubicBezTo>
                  <a:cubicBezTo>
                    <a:pt x="2" y="66"/>
                    <a:pt x="2" y="74"/>
                    <a:pt x="1" y="82"/>
                  </a:cubicBezTo>
                  <a:cubicBezTo>
                    <a:pt x="0" y="88"/>
                    <a:pt x="0" y="94"/>
                    <a:pt x="3" y="100"/>
                  </a:cubicBezTo>
                  <a:cubicBezTo>
                    <a:pt x="4" y="101"/>
                    <a:pt x="4" y="100"/>
                    <a:pt x="4" y="100"/>
                  </a:cubicBezTo>
                  <a:cubicBezTo>
                    <a:pt x="1" y="91"/>
                    <a:pt x="4" y="82"/>
                    <a:pt x="5" y="73"/>
                  </a:cubicBezTo>
                  <a:cubicBezTo>
                    <a:pt x="6" y="65"/>
                    <a:pt x="7" y="58"/>
                    <a:pt x="8" y="50"/>
                  </a:cubicBezTo>
                  <a:cubicBezTo>
                    <a:pt x="12" y="35"/>
                    <a:pt x="17" y="19"/>
                    <a:pt x="20" y="3"/>
                  </a:cubicBezTo>
                  <a:cubicBezTo>
                    <a:pt x="21" y="1"/>
                    <a:pt x="18" y="0"/>
                    <a:pt x="17"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69" name="chenying0907 262"/>
            <p:cNvSpPr/>
            <p:nvPr/>
          </p:nvSpPr>
          <p:spPr bwMode="auto">
            <a:xfrm>
              <a:off x="3287714" y="3387726"/>
              <a:ext cx="42863" cy="179388"/>
            </a:xfrm>
            <a:custGeom>
              <a:avLst/>
              <a:gdLst>
                <a:gd name="T0" fmla="*/ 16 w 20"/>
                <a:gd name="T1" fmla="*/ 2 h 84"/>
                <a:gd name="T2" fmla="*/ 7 w 20"/>
                <a:gd name="T3" fmla="*/ 39 h 84"/>
                <a:gd name="T4" fmla="*/ 2 w 20"/>
                <a:gd name="T5" fmla="*/ 60 h 84"/>
                <a:gd name="T6" fmla="*/ 2 w 20"/>
                <a:gd name="T7" fmla="*/ 82 h 84"/>
                <a:gd name="T8" fmla="*/ 4 w 20"/>
                <a:gd name="T9" fmla="*/ 82 h 84"/>
                <a:gd name="T10" fmla="*/ 5 w 20"/>
                <a:gd name="T11" fmla="*/ 59 h 84"/>
                <a:gd name="T12" fmla="*/ 10 w 20"/>
                <a:gd name="T13" fmla="*/ 40 h 84"/>
                <a:gd name="T14" fmla="*/ 19 w 20"/>
                <a:gd name="T15" fmla="*/ 3 h 84"/>
                <a:gd name="T16" fmla="*/ 16 w 20"/>
                <a:gd name="T1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4">
                  <a:moveTo>
                    <a:pt x="16" y="2"/>
                  </a:moveTo>
                  <a:cubicBezTo>
                    <a:pt x="10" y="13"/>
                    <a:pt x="9" y="27"/>
                    <a:pt x="7" y="39"/>
                  </a:cubicBezTo>
                  <a:cubicBezTo>
                    <a:pt x="6" y="46"/>
                    <a:pt x="3" y="53"/>
                    <a:pt x="2" y="60"/>
                  </a:cubicBezTo>
                  <a:cubicBezTo>
                    <a:pt x="0" y="67"/>
                    <a:pt x="1" y="75"/>
                    <a:pt x="2" y="82"/>
                  </a:cubicBezTo>
                  <a:cubicBezTo>
                    <a:pt x="2" y="84"/>
                    <a:pt x="4" y="84"/>
                    <a:pt x="4" y="82"/>
                  </a:cubicBezTo>
                  <a:cubicBezTo>
                    <a:pt x="4" y="75"/>
                    <a:pt x="4" y="67"/>
                    <a:pt x="5" y="59"/>
                  </a:cubicBezTo>
                  <a:cubicBezTo>
                    <a:pt x="7" y="53"/>
                    <a:pt x="9" y="47"/>
                    <a:pt x="10" y="40"/>
                  </a:cubicBezTo>
                  <a:cubicBezTo>
                    <a:pt x="12" y="28"/>
                    <a:pt x="13" y="14"/>
                    <a:pt x="19" y="3"/>
                  </a:cubicBezTo>
                  <a:cubicBezTo>
                    <a:pt x="20" y="2"/>
                    <a:pt x="17" y="0"/>
                    <a:pt x="16"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grpSp>
      <p:grpSp>
        <p:nvGrpSpPr>
          <p:cNvPr id="5" name="PA_组合 169"/>
          <p:cNvGrpSpPr/>
          <p:nvPr>
            <p:custDataLst>
              <p:tags r:id="rId9"/>
            </p:custDataLst>
          </p:nvPr>
        </p:nvGrpSpPr>
        <p:grpSpPr>
          <a:xfrm>
            <a:off x="3815228" y="3034993"/>
            <a:ext cx="570267" cy="405236"/>
            <a:chOff x="3124201" y="3046414"/>
            <a:chExt cx="1047750" cy="744538"/>
          </a:xfrm>
          <a:solidFill>
            <a:schemeClr val="accent2"/>
          </a:solidFill>
        </p:grpSpPr>
        <p:sp>
          <p:nvSpPr>
            <p:cNvPr id="171" name="chenying0907 242"/>
            <p:cNvSpPr>
              <a:spLocks noEditPoints="1"/>
            </p:cNvSpPr>
            <p:nvPr/>
          </p:nvSpPr>
          <p:spPr bwMode="auto">
            <a:xfrm>
              <a:off x="3124201" y="3046414"/>
              <a:ext cx="1047750" cy="744538"/>
            </a:xfrm>
            <a:custGeom>
              <a:avLst/>
              <a:gdLst>
                <a:gd name="T0" fmla="*/ 433 w 487"/>
                <a:gd name="T1" fmla="*/ 65 h 347"/>
                <a:gd name="T2" fmla="*/ 375 w 487"/>
                <a:gd name="T3" fmla="*/ 19 h 347"/>
                <a:gd name="T4" fmla="*/ 326 w 487"/>
                <a:gd name="T5" fmla="*/ 68 h 347"/>
                <a:gd name="T6" fmla="*/ 272 w 487"/>
                <a:gd name="T7" fmla="*/ 88 h 347"/>
                <a:gd name="T8" fmla="*/ 154 w 487"/>
                <a:gd name="T9" fmla="*/ 207 h 347"/>
                <a:gd name="T10" fmla="*/ 266 w 487"/>
                <a:gd name="T11" fmla="*/ 157 h 347"/>
                <a:gd name="T12" fmla="*/ 362 w 487"/>
                <a:gd name="T13" fmla="*/ 213 h 347"/>
                <a:gd name="T14" fmla="*/ 302 w 487"/>
                <a:gd name="T15" fmla="*/ 203 h 347"/>
                <a:gd name="T16" fmla="*/ 298 w 487"/>
                <a:gd name="T17" fmla="*/ 211 h 347"/>
                <a:gd name="T18" fmla="*/ 339 w 487"/>
                <a:gd name="T19" fmla="*/ 250 h 347"/>
                <a:gd name="T20" fmla="*/ 274 w 487"/>
                <a:gd name="T21" fmla="*/ 240 h 347"/>
                <a:gd name="T22" fmla="*/ 336 w 487"/>
                <a:gd name="T23" fmla="*/ 265 h 347"/>
                <a:gd name="T24" fmla="*/ 290 w 487"/>
                <a:gd name="T25" fmla="*/ 274 h 347"/>
                <a:gd name="T26" fmla="*/ 289 w 487"/>
                <a:gd name="T27" fmla="*/ 283 h 347"/>
                <a:gd name="T28" fmla="*/ 294 w 487"/>
                <a:gd name="T29" fmla="*/ 306 h 347"/>
                <a:gd name="T30" fmla="*/ 263 w 487"/>
                <a:gd name="T31" fmla="*/ 283 h 347"/>
                <a:gd name="T32" fmla="*/ 215 w 487"/>
                <a:gd name="T33" fmla="*/ 275 h 347"/>
                <a:gd name="T34" fmla="*/ 182 w 487"/>
                <a:gd name="T35" fmla="*/ 245 h 347"/>
                <a:gd name="T36" fmla="*/ 126 w 487"/>
                <a:gd name="T37" fmla="*/ 255 h 347"/>
                <a:gd name="T38" fmla="*/ 98 w 487"/>
                <a:gd name="T39" fmla="*/ 232 h 347"/>
                <a:gd name="T40" fmla="*/ 133 w 487"/>
                <a:gd name="T41" fmla="*/ 137 h 347"/>
                <a:gd name="T42" fmla="*/ 193 w 487"/>
                <a:gd name="T43" fmla="*/ 112 h 347"/>
                <a:gd name="T44" fmla="*/ 191 w 487"/>
                <a:gd name="T45" fmla="*/ 99 h 347"/>
                <a:gd name="T46" fmla="*/ 152 w 487"/>
                <a:gd name="T47" fmla="*/ 102 h 347"/>
                <a:gd name="T48" fmla="*/ 126 w 487"/>
                <a:gd name="T49" fmla="*/ 68 h 347"/>
                <a:gd name="T50" fmla="*/ 14 w 487"/>
                <a:gd name="T51" fmla="*/ 187 h 347"/>
                <a:gd name="T52" fmla="*/ 59 w 487"/>
                <a:gd name="T53" fmla="*/ 256 h 347"/>
                <a:gd name="T54" fmla="*/ 118 w 487"/>
                <a:gd name="T55" fmla="*/ 263 h 347"/>
                <a:gd name="T56" fmla="*/ 129 w 487"/>
                <a:gd name="T57" fmla="*/ 293 h 347"/>
                <a:gd name="T58" fmla="*/ 160 w 487"/>
                <a:gd name="T59" fmla="*/ 298 h 347"/>
                <a:gd name="T60" fmla="*/ 192 w 487"/>
                <a:gd name="T61" fmla="*/ 320 h 347"/>
                <a:gd name="T62" fmla="*/ 229 w 487"/>
                <a:gd name="T63" fmla="*/ 341 h 347"/>
                <a:gd name="T64" fmla="*/ 294 w 487"/>
                <a:gd name="T65" fmla="*/ 317 h 347"/>
                <a:gd name="T66" fmla="*/ 349 w 487"/>
                <a:gd name="T67" fmla="*/ 277 h 347"/>
                <a:gd name="T68" fmla="*/ 374 w 487"/>
                <a:gd name="T69" fmla="*/ 239 h 347"/>
                <a:gd name="T70" fmla="*/ 431 w 487"/>
                <a:gd name="T71" fmla="*/ 218 h 347"/>
                <a:gd name="T72" fmla="*/ 470 w 487"/>
                <a:gd name="T73" fmla="*/ 135 h 347"/>
                <a:gd name="T74" fmla="*/ 39 w 487"/>
                <a:gd name="T75" fmla="*/ 224 h 347"/>
                <a:gd name="T76" fmla="*/ 84 w 487"/>
                <a:gd name="T77" fmla="*/ 79 h 347"/>
                <a:gd name="T78" fmla="*/ 141 w 487"/>
                <a:gd name="T79" fmla="*/ 93 h 347"/>
                <a:gd name="T80" fmla="*/ 123 w 487"/>
                <a:gd name="T81" fmla="*/ 138 h 347"/>
                <a:gd name="T82" fmla="*/ 138 w 487"/>
                <a:gd name="T83" fmla="*/ 282 h 347"/>
                <a:gd name="T84" fmla="*/ 136 w 487"/>
                <a:gd name="T85" fmla="*/ 254 h 347"/>
                <a:gd name="T86" fmla="*/ 183 w 487"/>
                <a:gd name="T87" fmla="*/ 301 h 347"/>
                <a:gd name="T88" fmla="*/ 203 w 487"/>
                <a:gd name="T89" fmla="*/ 261 h 347"/>
                <a:gd name="T90" fmla="*/ 228 w 487"/>
                <a:gd name="T91" fmla="*/ 309 h 347"/>
                <a:gd name="T92" fmla="*/ 213 w 487"/>
                <a:gd name="T93" fmla="*/ 282 h 347"/>
                <a:gd name="T94" fmla="*/ 231 w 487"/>
                <a:gd name="T95" fmla="*/ 300 h 347"/>
                <a:gd name="T96" fmla="*/ 231 w 487"/>
                <a:gd name="T97" fmla="*/ 325 h 347"/>
                <a:gd name="T98" fmla="*/ 243 w 487"/>
                <a:gd name="T99" fmla="*/ 303 h 347"/>
                <a:gd name="T100" fmla="*/ 260 w 487"/>
                <a:gd name="T101" fmla="*/ 313 h 347"/>
                <a:gd name="T102" fmla="*/ 375 w 487"/>
                <a:gd name="T103" fmla="*/ 197 h 347"/>
                <a:gd name="T104" fmla="*/ 311 w 487"/>
                <a:gd name="T105" fmla="*/ 160 h 347"/>
                <a:gd name="T106" fmla="*/ 201 w 487"/>
                <a:gd name="T107" fmla="*/ 196 h 347"/>
                <a:gd name="T108" fmla="*/ 172 w 487"/>
                <a:gd name="T109" fmla="*/ 194 h 347"/>
                <a:gd name="T110" fmla="*/ 308 w 487"/>
                <a:gd name="T111" fmla="*/ 102 h 347"/>
                <a:gd name="T112" fmla="*/ 339 w 487"/>
                <a:gd name="T113" fmla="*/ 82 h 347"/>
                <a:gd name="T114" fmla="*/ 388 w 487"/>
                <a:gd name="T115" fmla="*/ 163 h 347"/>
                <a:gd name="T116" fmla="*/ 464 w 487"/>
                <a:gd name="T117" fmla="*/ 171 h 347"/>
                <a:gd name="T118" fmla="*/ 421 w 487"/>
                <a:gd name="T119" fmla="*/ 196 h 347"/>
                <a:gd name="T120" fmla="*/ 339 w 487"/>
                <a:gd name="T121" fmla="*/ 71 h 347"/>
                <a:gd name="T122" fmla="*/ 392 w 487"/>
                <a:gd name="T123" fmla="*/ 23 h 347"/>
                <a:gd name="T124" fmla="*/ 428 w 487"/>
                <a:gd name="T125" fmla="*/ 8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7" h="347">
                  <a:moveTo>
                    <a:pt x="470" y="135"/>
                  </a:moveTo>
                  <a:cubicBezTo>
                    <a:pt x="463" y="124"/>
                    <a:pt x="459" y="111"/>
                    <a:pt x="453" y="100"/>
                  </a:cubicBezTo>
                  <a:cubicBezTo>
                    <a:pt x="446" y="88"/>
                    <a:pt x="439" y="77"/>
                    <a:pt x="433" y="65"/>
                  </a:cubicBezTo>
                  <a:cubicBezTo>
                    <a:pt x="429" y="55"/>
                    <a:pt x="425" y="44"/>
                    <a:pt x="421" y="34"/>
                  </a:cubicBezTo>
                  <a:cubicBezTo>
                    <a:pt x="418" y="27"/>
                    <a:pt x="414" y="14"/>
                    <a:pt x="409" y="10"/>
                  </a:cubicBezTo>
                  <a:cubicBezTo>
                    <a:pt x="399" y="0"/>
                    <a:pt x="384" y="15"/>
                    <a:pt x="375" y="19"/>
                  </a:cubicBezTo>
                  <a:cubicBezTo>
                    <a:pt x="365" y="25"/>
                    <a:pt x="355" y="31"/>
                    <a:pt x="346" y="38"/>
                  </a:cubicBezTo>
                  <a:cubicBezTo>
                    <a:pt x="340" y="42"/>
                    <a:pt x="331" y="47"/>
                    <a:pt x="327" y="53"/>
                  </a:cubicBezTo>
                  <a:cubicBezTo>
                    <a:pt x="323" y="58"/>
                    <a:pt x="324" y="63"/>
                    <a:pt x="326" y="68"/>
                  </a:cubicBezTo>
                  <a:cubicBezTo>
                    <a:pt x="328" y="71"/>
                    <a:pt x="329" y="74"/>
                    <a:pt x="331" y="76"/>
                  </a:cubicBezTo>
                  <a:cubicBezTo>
                    <a:pt x="325" y="81"/>
                    <a:pt x="320" y="86"/>
                    <a:pt x="313" y="89"/>
                  </a:cubicBezTo>
                  <a:cubicBezTo>
                    <a:pt x="299" y="93"/>
                    <a:pt x="285" y="90"/>
                    <a:pt x="272" y="88"/>
                  </a:cubicBezTo>
                  <a:cubicBezTo>
                    <a:pt x="254" y="84"/>
                    <a:pt x="239" y="86"/>
                    <a:pt x="225" y="98"/>
                  </a:cubicBezTo>
                  <a:cubicBezTo>
                    <a:pt x="208" y="113"/>
                    <a:pt x="193" y="132"/>
                    <a:pt x="181" y="151"/>
                  </a:cubicBezTo>
                  <a:cubicBezTo>
                    <a:pt x="172" y="165"/>
                    <a:pt x="153" y="190"/>
                    <a:pt x="154" y="207"/>
                  </a:cubicBezTo>
                  <a:cubicBezTo>
                    <a:pt x="156" y="220"/>
                    <a:pt x="169" y="227"/>
                    <a:pt x="181" y="226"/>
                  </a:cubicBezTo>
                  <a:cubicBezTo>
                    <a:pt x="199" y="224"/>
                    <a:pt x="218" y="200"/>
                    <a:pt x="229" y="188"/>
                  </a:cubicBezTo>
                  <a:cubicBezTo>
                    <a:pt x="238" y="176"/>
                    <a:pt x="249" y="158"/>
                    <a:pt x="266" y="157"/>
                  </a:cubicBezTo>
                  <a:cubicBezTo>
                    <a:pt x="279" y="157"/>
                    <a:pt x="290" y="166"/>
                    <a:pt x="301" y="170"/>
                  </a:cubicBezTo>
                  <a:cubicBezTo>
                    <a:pt x="313" y="175"/>
                    <a:pt x="329" y="184"/>
                    <a:pt x="343" y="186"/>
                  </a:cubicBezTo>
                  <a:cubicBezTo>
                    <a:pt x="354" y="192"/>
                    <a:pt x="364" y="197"/>
                    <a:pt x="362" y="213"/>
                  </a:cubicBezTo>
                  <a:cubicBezTo>
                    <a:pt x="362" y="214"/>
                    <a:pt x="362" y="215"/>
                    <a:pt x="361" y="216"/>
                  </a:cubicBezTo>
                  <a:cubicBezTo>
                    <a:pt x="349" y="213"/>
                    <a:pt x="336" y="211"/>
                    <a:pt x="324" y="208"/>
                  </a:cubicBezTo>
                  <a:cubicBezTo>
                    <a:pt x="317" y="206"/>
                    <a:pt x="309" y="205"/>
                    <a:pt x="302" y="203"/>
                  </a:cubicBezTo>
                  <a:cubicBezTo>
                    <a:pt x="297" y="202"/>
                    <a:pt x="286" y="202"/>
                    <a:pt x="282" y="199"/>
                  </a:cubicBezTo>
                  <a:cubicBezTo>
                    <a:pt x="280" y="198"/>
                    <a:pt x="277" y="202"/>
                    <a:pt x="280" y="204"/>
                  </a:cubicBezTo>
                  <a:cubicBezTo>
                    <a:pt x="285" y="208"/>
                    <a:pt x="292" y="209"/>
                    <a:pt x="298" y="211"/>
                  </a:cubicBezTo>
                  <a:cubicBezTo>
                    <a:pt x="306" y="213"/>
                    <a:pt x="314" y="216"/>
                    <a:pt x="321" y="219"/>
                  </a:cubicBezTo>
                  <a:cubicBezTo>
                    <a:pt x="331" y="222"/>
                    <a:pt x="343" y="227"/>
                    <a:pt x="354" y="228"/>
                  </a:cubicBezTo>
                  <a:cubicBezTo>
                    <a:pt x="348" y="235"/>
                    <a:pt x="341" y="242"/>
                    <a:pt x="339" y="250"/>
                  </a:cubicBezTo>
                  <a:cubicBezTo>
                    <a:pt x="339" y="251"/>
                    <a:pt x="338" y="252"/>
                    <a:pt x="338" y="254"/>
                  </a:cubicBezTo>
                  <a:cubicBezTo>
                    <a:pt x="331" y="251"/>
                    <a:pt x="323" y="250"/>
                    <a:pt x="317" y="249"/>
                  </a:cubicBezTo>
                  <a:cubicBezTo>
                    <a:pt x="303" y="245"/>
                    <a:pt x="288" y="242"/>
                    <a:pt x="274" y="240"/>
                  </a:cubicBezTo>
                  <a:cubicBezTo>
                    <a:pt x="273" y="240"/>
                    <a:pt x="272" y="242"/>
                    <a:pt x="273" y="242"/>
                  </a:cubicBezTo>
                  <a:cubicBezTo>
                    <a:pt x="289" y="248"/>
                    <a:pt x="305" y="253"/>
                    <a:pt x="321" y="259"/>
                  </a:cubicBezTo>
                  <a:cubicBezTo>
                    <a:pt x="325" y="260"/>
                    <a:pt x="331" y="263"/>
                    <a:pt x="336" y="265"/>
                  </a:cubicBezTo>
                  <a:cubicBezTo>
                    <a:pt x="335" y="266"/>
                    <a:pt x="335" y="268"/>
                    <a:pt x="334" y="270"/>
                  </a:cubicBezTo>
                  <a:cubicBezTo>
                    <a:pt x="331" y="276"/>
                    <a:pt x="325" y="280"/>
                    <a:pt x="320" y="286"/>
                  </a:cubicBezTo>
                  <a:cubicBezTo>
                    <a:pt x="311" y="280"/>
                    <a:pt x="300" y="278"/>
                    <a:pt x="290" y="274"/>
                  </a:cubicBezTo>
                  <a:cubicBezTo>
                    <a:pt x="279" y="269"/>
                    <a:pt x="268" y="265"/>
                    <a:pt x="257" y="259"/>
                  </a:cubicBezTo>
                  <a:cubicBezTo>
                    <a:pt x="255" y="258"/>
                    <a:pt x="252" y="262"/>
                    <a:pt x="255" y="263"/>
                  </a:cubicBezTo>
                  <a:cubicBezTo>
                    <a:pt x="266" y="271"/>
                    <a:pt x="277" y="278"/>
                    <a:pt x="289" y="283"/>
                  </a:cubicBezTo>
                  <a:cubicBezTo>
                    <a:pt x="296" y="287"/>
                    <a:pt x="305" y="292"/>
                    <a:pt x="314" y="292"/>
                  </a:cubicBezTo>
                  <a:cubicBezTo>
                    <a:pt x="311" y="295"/>
                    <a:pt x="307" y="298"/>
                    <a:pt x="303" y="300"/>
                  </a:cubicBezTo>
                  <a:cubicBezTo>
                    <a:pt x="299" y="302"/>
                    <a:pt x="296" y="303"/>
                    <a:pt x="294" y="306"/>
                  </a:cubicBezTo>
                  <a:cubicBezTo>
                    <a:pt x="289" y="305"/>
                    <a:pt x="284" y="307"/>
                    <a:pt x="280" y="307"/>
                  </a:cubicBezTo>
                  <a:cubicBezTo>
                    <a:pt x="277" y="307"/>
                    <a:pt x="275" y="308"/>
                    <a:pt x="272" y="308"/>
                  </a:cubicBezTo>
                  <a:cubicBezTo>
                    <a:pt x="273" y="298"/>
                    <a:pt x="273" y="286"/>
                    <a:pt x="263" y="283"/>
                  </a:cubicBezTo>
                  <a:cubicBezTo>
                    <a:pt x="258" y="281"/>
                    <a:pt x="251" y="281"/>
                    <a:pt x="245" y="284"/>
                  </a:cubicBezTo>
                  <a:cubicBezTo>
                    <a:pt x="244" y="278"/>
                    <a:pt x="242" y="272"/>
                    <a:pt x="239" y="269"/>
                  </a:cubicBezTo>
                  <a:cubicBezTo>
                    <a:pt x="233" y="263"/>
                    <a:pt x="222" y="268"/>
                    <a:pt x="215" y="275"/>
                  </a:cubicBezTo>
                  <a:cubicBezTo>
                    <a:pt x="216" y="264"/>
                    <a:pt x="212" y="251"/>
                    <a:pt x="200" y="249"/>
                  </a:cubicBezTo>
                  <a:cubicBezTo>
                    <a:pt x="195" y="249"/>
                    <a:pt x="188" y="250"/>
                    <a:pt x="183" y="254"/>
                  </a:cubicBezTo>
                  <a:cubicBezTo>
                    <a:pt x="183" y="251"/>
                    <a:pt x="183" y="248"/>
                    <a:pt x="182" y="245"/>
                  </a:cubicBezTo>
                  <a:cubicBezTo>
                    <a:pt x="176" y="224"/>
                    <a:pt x="160" y="226"/>
                    <a:pt x="143" y="235"/>
                  </a:cubicBezTo>
                  <a:cubicBezTo>
                    <a:pt x="135" y="239"/>
                    <a:pt x="129" y="247"/>
                    <a:pt x="127" y="256"/>
                  </a:cubicBezTo>
                  <a:cubicBezTo>
                    <a:pt x="127" y="255"/>
                    <a:pt x="126" y="255"/>
                    <a:pt x="126" y="255"/>
                  </a:cubicBezTo>
                  <a:cubicBezTo>
                    <a:pt x="126" y="255"/>
                    <a:pt x="126" y="254"/>
                    <a:pt x="125" y="254"/>
                  </a:cubicBezTo>
                  <a:cubicBezTo>
                    <a:pt x="124" y="252"/>
                    <a:pt x="122" y="251"/>
                    <a:pt x="120" y="252"/>
                  </a:cubicBezTo>
                  <a:cubicBezTo>
                    <a:pt x="125" y="249"/>
                    <a:pt x="99" y="234"/>
                    <a:pt x="98" y="232"/>
                  </a:cubicBezTo>
                  <a:cubicBezTo>
                    <a:pt x="93" y="223"/>
                    <a:pt x="104" y="205"/>
                    <a:pt x="108" y="198"/>
                  </a:cubicBezTo>
                  <a:cubicBezTo>
                    <a:pt x="113" y="188"/>
                    <a:pt x="119" y="180"/>
                    <a:pt x="123" y="170"/>
                  </a:cubicBezTo>
                  <a:cubicBezTo>
                    <a:pt x="127" y="159"/>
                    <a:pt x="129" y="148"/>
                    <a:pt x="133" y="137"/>
                  </a:cubicBezTo>
                  <a:cubicBezTo>
                    <a:pt x="136" y="130"/>
                    <a:pt x="141" y="119"/>
                    <a:pt x="149" y="117"/>
                  </a:cubicBezTo>
                  <a:cubicBezTo>
                    <a:pt x="156" y="115"/>
                    <a:pt x="166" y="119"/>
                    <a:pt x="174" y="118"/>
                  </a:cubicBezTo>
                  <a:cubicBezTo>
                    <a:pt x="181" y="117"/>
                    <a:pt x="187" y="115"/>
                    <a:pt x="193" y="112"/>
                  </a:cubicBezTo>
                  <a:cubicBezTo>
                    <a:pt x="204" y="107"/>
                    <a:pt x="214" y="103"/>
                    <a:pt x="224" y="98"/>
                  </a:cubicBezTo>
                  <a:cubicBezTo>
                    <a:pt x="226" y="97"/>
                    <a:pt x="225" y="95"/>
                    <a:pt x="224" y="95"/>
                  </a:cubicBezTo>
                  <a:cubicBezTo>
                    <a:pt x="213" y="90"/>
                    <a:pt x="202" y="93"/>
                    <a:pt x="191" y="99"/>
                  </a:cubicBezTo>
                  <a:cubicBezTo>
                    <a:pt x="186" y="102"/>
                    <a:pt x="184" y="103"/>
                    <a:pt x="178" y="104"/>
                  </a:cubicBezTo>
                  <a:cubicBezTo>
                    <a:pt x="168" y="106"/>
                    <a:pt x="163" y="103"/>
                    <a:pt x="153" y="102"/>
                  </a:cubicBezTo>
                  <a:cubicBezTo>
                    <a:pt x="153" y="102"/>
                    <a:pt x="152" y="102"/>
                    <a:pt x="152" y="102"/>
                  </a:cubicBezTo>
                  <a:cubicBezTo>
                    <a:pt x="153" y="98"/>
                    <a:pt x="155" y="95"/>
                    <a:pt x="155" y="91"/>
                  </a:cubicBezTo>
                  <a:cubicBezTo>
                    <a:pt x="156" y="87"/>
                    <a:pt x="154" y="85"/>
                    <a:pt x="150" y="83"/>
                  </a:cubicBezTo>
                  <a:cubicBezTo>
                    <a:pt x="141" y="79"/>
                    <a:pt x="134" y="73"/>
                    <a:pt x="126" y="68"/>
                  </a:cubicBezTo>
                  <a:cubicBezTo>
                    <a:pt x="119" y="65"/>
                    <a:pt x="107" y="61"/>
                    <a:pt x="99" y="58"/>
                  </a:cubicBezTo>
                  <a:cubicBezTo>
                    <a:pt x="85" y="53"/>
                    <a:pt x="80" y="60"/>
                    <a:pt x="74" y="72"/>
                  </a:cubicBezTo>
                  <a:cubicBezTo>
                    <a:pt x="54" y="110"/>
                    <a:pt x="34" y="148"/>
                    <a:pt x="14" y="187"/>
                  </a:cubicBezTo>
                  <a:cubicBezTo>
                    <a:pt x="8" y="200"/>
                    <a:pt x="0" y="209"/>
                    <a:pt x="13" y="221"/>
                  </a:cubicBezTo>
                  <a:cubicBezTo>
                    <a:pt x="21" y="228"/>
                    <a:pt x="29" y="235"/>
                    <a:pt x="37" y="242"/>
                  </a:cubicBezTo>
                  <a:cubicBezTo>
                    <a:pt x="44" y="247"/>
                    <a:pt x="51" y="254"/>
                    <a:pt x="59" y="256"/>
                  </a:cubicBezTo>
                  <a:cubicBezTo>
                    <a:pt x="69" y="259"/>
                    <a:pt x="74" y="255"/>
                    <a:pt x="78" y="246"/>
                  </a:cubicBezTo>
                  <a:cubicBezTo>
                    <a:pt x="80" y="241"/>
                    <a:pt x="82" y="237"/>
                    <a:pt x="84" y="232"/>
                  </a:cubicBezTo>
                  <a:cubicBezTo>
                    <a:pt x="88" y="246"/>
                    <a:pt x="105" y="255"/>
                    <a:pt x="118" y="263"/>
                  </a:cubicBezTo>
                  <a:cubicBezTo>
                    <a:pt x="120" y="265"/>
                    <a:pt x="123" y="264"/>
                    <a:pt x="125" y="262"/>
                  </a:cubicBezTo>
                  <a:cubicBezTo>
                    <a:pt x="123" y="272"/>
                    <a:pt x="124" y="283"/>
                    <a:pt x="127" y="292"/>
                  </a:cubicBezTo>
                  <a:cubicBezTo>
                    <a:pt x="127" y="293"/>
                    <a:pt x="128" y="293"/>
                    <a:pt x="129" y="293"/>
                  </a:cubicBezTo>
                  <a:cubicBezTo>
                    <a:pt x="131" y="294"/>
                    <a:pt x="131" y="294"/>
                    <a:pt x="131" y="294"/>
                  </a:cubicBezTo>
                  <a:cubicBezTo>
                    <a:pt x="132" y="294"/>
                    <a:pt x="132" y="293"/>
                    <a:pt x="133" y="293"/>
                  </a:cubicBezTo>
                  <a:cubicBezTo>
                    <a:pt x="137" y="300"/>
                    <a:pt x="152" y="301"/>
                    <a:pt x="160" y="298"/>
                  </a:cubicBezTo>
                  <a:cubicBezTo>
                    <a:pt x="160" y="307"/>
                    <a:pt x="171" y="316"/>
                    <a:pt x="179" y="316"/>
                  </a:cubicBezTo>
                  <a:cubicBezTo>
                    <a:pt x="183" y="315"/>
                    <a:pt x="188" y="314"/>
                    <a:pt x="191" y="311"/>
                  </a:cubicBezTo>
                  <a:cubicBezTo>
                    <a:pt x="190" y="314"/>
                    <a:pt x="190" y="317"/>
                    <a:pt x="192" y="320"/>
                  </a:cubicBezTo>
                  <a:cubicBezTo>
                    <a:pt x="196" y="326"/>
                    <a:pt x="205" y="330"/>
                    <a:pt x="212" y="330"/>
                  </a:cubicBezTo>
                  <a:cubicBezTo>
                    <a:pt x="217" y="330"/>
                    <a:pt x="222" y="328"/>
                    <a:pt x="226" y="326"/>
                  </a:cubicBezTo>
                  <a:cubicBezTo>
                    <a:pt x="224" y="332"/>
                    <a:pt x="223" y="337"/>
                    <a:pt x="229" y="341"/>
                  </a:cubicBezTo>
                  <a:cubicBezTo>
                    <a:pt x="233" y="346"/>
                    <a:pt x="241" y="347"/>
                    <a:pt x="247" y="345"/>
                  </a:cubicBezTo>
                  <a:cubicBezTo>
                    <a:pt x="260" y="342"/>
                    <a:pt x="269" y="327"/>
                    <a:pt x="271" y="314"/>
                  </a:cubicBezTo>
                  <a:cubicBezTo>
                    <a:pt x="278" y="317"/>
                    <a:pt x="288" y="318"/>
                    <a:pt x="294" y="317"/>
                  </a:cubicBezTo>
                  <a:cubicBezTo>
                    <a:pt x="296" y="317"/>
                    <a:pt x="297" y="316"/>
                    <a:pt x="298" y="315"/>
                  </a:cubicBezTo>
                  <a:cubicBezTo>
                    <a:pt x="310" y="316"/>
                    <a:pt x="322" y="304"/>
                    <a:pt x="330" y="296"/>
                  </a:cubicBezTo>
                  <a:cubicBezTo>
                    <a:pt x="335" y="290"/>
                    <a:pt x="345" y="285"/>
                    <a:pt x="349" y="277"/>
                  </a:cubicBezTo>
                  <a:cubicBezTo>
                    <a:pt x="354" y="267"/>
                    <a:pt x="350" y="255"/>
                    <a:pt x="357" y="244"/>
                  </a:cubicBezTo>
                  <a:cubicBezTo>
                    <a:pt x="359" y="242"/>
                    <a:pt x="361" y="240"/>
                    <a:pt x="363" y="238"/>
                  </a:cubicBezTo>
                  <a:cubicBezTo>
                    <a:pt x="363" y="243"/>
                    <a:pt x="371" y="243"/>
                    <a:pt x="374" y="239"/>
                  </a:cubicBezTo>
                  <a:cubicBezTo>
                    <a:pt x="383" y="226"/>
                    <a:pt x="402" y="222"/>
                    <a:pt x="414" y="211"/>
                  </a:cubicBezTo>
                  <a:cubicBezTo>
                    <a:pt x="415" y="214"/>
                    <a:pt x="418" y="217"/>
                    <a:pt x="419" y="218"/>
                  </a:cubicBezTo>
                  <a:cubicBezTo>
                    <a:pt x="423" y="221"/>
                    <a:pt x="427" y="220"/>
                    <a:pt x="431" y="218"/>
                  </a:cubicBezTo>
                  <a:cubicBezTo>
                    <a:pt x="440" y="214"/>
                    <a:pt x="447" y="205"/>
                    <a:pt x="454" y="199"/>
                  </a:cubicBezTo>
                  <a:cubicBezTo>
                    <a:pt x="461" y="192"/>
                    <a:pt x="473" y="186"/>
                    <a:pt x="479" y="178"/>
                  </a:cubicBezTo>
                  <a:cubicBezTo>
                    <a:pt x="487" y="165"/>
                    <a:pt x="475" y="147"/>
                    <a:pt x="470" y="135"/>
                  </a:cubicBezTo>
                  <a:moveTo>
                    <a:pt x="89" y="207"/>
                  </a:moveTo>
                  <a:cubicBezTo>
                    <a:pt x="77" y="210"/>
                    <a:pt x="73" y="243"/>
                    <a:pt x="60" y="241"/>
                  </a:cubicBezTo>
                  <a:cubicBezTo>
                    <a:pt x="52" y="240"/>
                    <a:pt x="44" y="229"/>
                    <a:pt x="39" y="224"/>
                  </a:cubicBezTo>
                  <a:cubicBezTo>
                    <a:pt x="34" y="220"/>
                    <a:pt x="22" y="214"/>
                    <a:pt x="20" y="210"/>
                  </a:cubicBezTo>
                  <a:cubicBezTo>
                    <a:pt x="16" y="200"/>
                    <a:pt x="35" y="175"/>
                    <a:pt x="39" y="167"/>
                  </a:cubicBezTo>
                  <a:cubicBezTo>
                    <a:pt x="54" y="138"/>
                    <a:pt x="68" y="108"/>
                    <a:pt x="84" y="79"/>
                  </a:cubicBezTo>
                  <a:cubicBezTo>
                    <a:pt x="88" y="71"/>
                    <a:pt x="90" y="68"/>
                    <a:pt x="100" y="72"/>
                  </a:cubicBezTo>
                  <a:cubicBezTo>
                    <a:pt x="105" y="74"/>
                    <a:pt x="109" y="77"/>
                    <a:pt x="114" y="79"/>
                  </a:cubicBezTo>
                  <a:cubicBezTo>
                    <a:pt x="124" y="82"/>
                    <a:pt x="132" y="88"/>
                    <a:pt x="141" y="93"/>
                  </a:cubicBezTo>
                  <a:cubicBezTo>
                    <a:pt x="138" y="103"/>
                    <a:pt x="131" y="114"/>
                    <a:pt x="126" y="121"/>
                  </a:cubicBezTo>
                  <a:cubicBezTo>
                    <a:pt x="124" y="123"/>
                    <a:pt x="125" y="126"/>
                    <a:pt x="127" y="128"/>
                  </a:cubicBezTo>
                  <a:cubicBezTo>
                    <a:pt x="125" y="131"/>
                    <a:pt x="124" y="135"/>
                    <a:pt x="123" y="138"/>
                  </a:cubicBezTo>
                  <a:cubicBezTo>
                    <a:pt x="117" y="153"/>
                    <a:pt x="112" y="167"/>
                    <a:pt x="103" y="181"/>
                  </a:cubicBezTo>
                  <a:cubicBezTo>
                    <a:pt x="98" y="189"/>
                    <a:pt x="93" y="198"/>
                    <a:pt x="89" y="207"/>
                  </a:cubicBezTo>
                  <a:moveTo>
                    <a:pt x="138" y="282"/>
                  </a:moveTo>
                  <a:cubicBezTo>
                    <a:pt x="137" y="281"/>
                    <a:pt x="135" y="281"/>
                    <a:pt x="134" y="283"/>
                  </a:cubicBezTo>
                  <a:cubicBezTo>
                    <a:pt x="132" y="285"/>
                    <a:pt x="132" y="287"/>
                    <a:pt x="132" y="289"/>
                  </a:cubicBezTo>
                  <a:cubicBezTo>
                    <a:pt x="129" y="287"/>
                    <a:pt x="135" y="257"/>
                    <a:pt x="136" y="254"/>
                  </a:cubicBezTo>
                  <a:cubicBezTo>
                    <a:pt x="141" y="245"/>
                    <a:pt x="164" y="229"/>
                    <a:pt x="171" y="244"/>
                  </a:cubicBezTo>
                  <a:cubicBezTo>
                    <a:pt x="179" y="261"/>
                    <a:pt x="157" y="305"/>
                    <a:pt x="138" y="282"/>
                  </a:cubicBezTo>
                  <a:moveTo>
                    <a:pt x="183" y="301"/>
                  </a:moveTo>
                  <a:cubicBezTo>
                    <a:pt x="172" y="304"/>
                    <a:pt x="174" y="296"/>
                    <a:pt x="170" y="292"/>
                  </a:cubicBezTo>
                  <a:cubicBezTo>
                    <a:pt x="177" y="284"/>
                    <a:pt x="182" y="273"/>
                    <a:pt x="183" y="262"/>
                  </a:cubicBezTo>
                  <a:cubicBezTo>
                    <a:pt x="186" y="255"/>
                    <a:pt x="200" y="255"/>
                    <a:pt x="203" y="261"/>
                  </a:cubicBezTo>
                  <a:cubicBezTo>
                    <a:pt x="206" y="267"/>
                    <a:pt x="203" y="278"/>
                    <a:pt x="200" y="283"/>
                  </a:cubicBezTo>
                  <a:cubicBezTo>
                    <a:pt x="197" y="289"/>
                    <a:pt x="189" y="299"/>
                    <a:pt x="183" y="301"/>
                  </a:cubicBezTo>
                  <a:moveTo>
                    <a:pt x="228" y="309"/>
                  </a:moveTo>
                  <a:cubicBezTo>
                    <a:pt x="226" y="313"/>
                    <a:pt x="222" y="315"/>
                    <a:pt x="218" y="316"/>
                  </a:cubicBezTo>
                  <a:cubicBezTo>
                    <a:pt x="207" y="319"/>
                    <a:pt x="203" y="313"/>
                    <a:pt x="199" y="305"/>
                  </a:cubicBezTo>
                  <a:cubicBezTo>
                    <a:pt x="206" y="298"/>
                    <a:pt x="211" y="289"/>
                    <a:pt x="213" y="282"/>
                  </a:cubicBezTo>
                  <a:cubicBezTo>
                    <a:pt x="216" y="280"/>
                    <a:pt x="223" y="277"/>
                    <a:pt x="225" y="276"/>
                  </a:cubicBezTo>
                  <a:cubicBezTo>
                    <a:pt x="231" y="274"/>
                    <a:pt x="233" y="275"/>
                    <a:pt x="234" y="281"/>
                  </a:cubicBezTo>
                  <a:cubicBezTo>
                    <a:pt x="234" y="288"/>
                    <a:pt x="235" y="295"/>
                    <a:pt x="231" y="300"/>
                  </a:cubicBezTo>
                  <a:cubicBezTo>
                    <a:pt x="229" y="303"/>
                    <a:pt x="229" y="306"/>
                    <a:pt x="228" y="309"/>
                  </a:cubicBezTo>
                  <a:moveTo>
                    <a:pt x="260" y="313"/>
                  </a:moveTo>
                  <a:cubicBezTo>
                    <a:pt x="256" y="324"/>
                    <a:pt x="240" y="343"/>
                    <a:pt x="231" y="325"/>
                  </a:cubicBezTo>
                  <a:cubicBezTo>
                    <a:pt x="231" y="325"/>
                    <a:pt x="230" y="324"/>
                    <a:pt x="230" y="324"/>
                  </a:cubicBezTo>
                  <a:cubicBezTo>
                    <a:pt x="231" y="323"/>
                    <a:pt x="232" y="323"/>
                    <a:pt x="233" y="322"/>
                  </a:cubicBezTo>
                  <a:cubicBezTo>
                    <a:pt x="239" y="317"/>
                    <a:pt x="240" y="309"/>
                    <a:pt x="243" y="303"/>
                  </a:cubicBezTo>
                  <a:cubicBezTo>
                    <a:pt x="245" y="300"/>
                    <a:pt x="246" y="295"/>
                    <a:pt x="246" y="290"/>
                  </a:cubicBezTo>
                  <a:cubicBezTo>
                    <a:pt x="252" y="289"/>
                    <a:pt x="260" y="291"/>
                    <a:pt x="261" y="296"/>
                  </a:cubicBezTo>
                  <a:cubicBezTo>
                    <a:pt x="262" y="301"/>
                    <a:pt x="261" y="308"/>
                    <a:pt x="260" y="313"/>
                  </a:cubicBezTo>
                  <a:moveTo>
                    <a:pt x="392" y="208"/>
                  </a:moveTo>
                  <a:cubicBezTo>
                    <a:pt x="387" y="212"/>
                    <a:pt x="381" y="215"/>
                    <a:pt x="375" y="219"/>
                  </a:cubicBezTo>
                  <a:cubicBezTo>
                    <a:pt x="377" y="211"/>
                    <a:pt x="377" y="202"/>
                    <a:pt x="375" y="197"/>
                  </a:cubicBezTo>
                  <a:cubicBezTo>
                    <a:pt x="371" y="188"/>
                    <a:pt x="365" y="184"/>
                    <a:pt x="359" y="181"/>
                  </a:cubicBezTo>
                  <a:cubicBezTo>
                    <a:pt x="358" y="179"/>
                    <a:pt x="358" y="178"/>
                    <a:pt x="356" y="177"/>
                  </a:cubicBezTo>
                  <a:cubicBezTo>
                    <a:pt x="341" y="171"/>
                    <a:pt x="326" y="166"/>
                    <a:pt x="311" y="160"/>
                  </a:cubicBezTo>
                  <a:cubicBezTo>
                    <a:pt x="294" y="154"/>
                    <a:pt x="279" y="143"/>
                    <a:pt x="261" y="146"/>
                  </a:cubicBezTo>
                  <a:cubicBezTo>
                    <a:pt x="244" y="148"/>
                    <a:pt x="233" y="161"/>
                    <a:pt x="222" y="173"/>
                  </a:cubicBezTo>
                  <a:cubicBezTo>
                    <a:pt x="216" y="181"/>
                    <a:pt x="209" y="189"/>
                    <a:pt x="201" y="196"/>
                  </a:cubicBezTo>
                  <a:cubicBezTo>
                    <a:pt x="198" y="199"/>
                    <a:pt x="194" y="204"/>
                    <a:pt x="190" y="205"/>
                  </a:cubicBezTo>
                  <a:cubicBezTo>
                    <a:pt x="187" y="210"/>
                    <a:pt x="183" y="210"/>
                    <a:pt x="177" y="205"/>
                  </a:cubicBezTo>
                  <a:cubicBezTo>
                    <a:pt x="167" y="205"/>
                    <a:pt x="166" y="201"/>
                    <a:pt x="172" y="194"/>
                  </a:cubicBezTo>
                  <a:cubicBezTo>
                    <a:pt x="181" y="176"/>
                    <a:pt x="192" y="159"/>
                    <a:pt x="204" y="143"/>
                  </a:cubicBezTo>
                  <a:cubicBezTo>
                    <a:pt x="216" y="126"/>
                    <a:pt x="234" y="99"/>
                    <a:pt x="257" y="99"/>
                  </a:cubicBezTo>
                  <a:cubicBezTo>
                    <a:pt x="275" y="99"/>
                    <a:pt x="290" y="106"/>
                    <a:pt x="308" y="102"/>
                  </a:cubicBezTo>
                  <a:cubicBezTo>
                    <a:pt x="313" y="101"/>
                    <a:pt x="318" y="99"/>
                    <a:pt x="323" y="95"/>
                  </a:cubicBezTo>
                  <a:cubicBezTo>
                    <a:pt x="328" y="91"/>
                    <a:pt x="331" y="85"/>
                    <a:pt x="335" y="80"/>
                  </a:cubicBezTo>
                  <a:cubicBezTo>
                    <a:pt x="336" y="82"/>
                    <a:pt x="337" y="82"/>
                    <a:pt x="339" y="82"/>
                  </a:cubicBezTo>
                  <a:cubicBezTo>
                    <a:pt x="346" y="93"/>
                    <a:pt x="356" y="103"/>
                    <a:pt x="362" y="115"/>
                  </a:cubicBezTo>
                  <a:cubicBezTo>
                    <a:pt x="366" y="122"/>
                    <a:pt x="367" y="129"/>
                    <a:pt x="371" y="136"/>
                  </a:cubicBezTo>
                  <a:cubicBezTo>
                    <a:pt x="376" y="146"/>
                    <a:pt x="383" y="154"/>
                    <a:pt x="388" y="163"/>
                  </a:cubicBezTo>
                  <a:cubicBezTo>
                    <a:pt x="391" y="171"/>
                    <a:pt x="394" y="178"/>
                    <a:pt x="399" y="185"/>
                  </a:cubicBezTo>
                  <a:cubicBezTo>
                    <a:pt x="407" y="197"/>
                    <a:pt x="403" y="201"/>
                    <a:pt x="392" y="208"/>
                  </a:cubicBezTo>
                  <a:moveTo>
                    <a:pt x="464" y="171"/>
                  </a:moveTo>
                  <a:cubicBezTo>
                    <a:pt x="461" y="176"/>
                    <a:pt x="427" y="204"/>
                    <a:pt x="426" y="204"/>
                  </a:cubicBezTo>
                  <a:cubicBezTo>
                    <a:pt x="426" y="204"/>
                    <a:pt x="423" y="198"/>
                    <a:pt x="422" y="197"/>
                  </a:cubicBezTo>
                  <a:cubicBezTo>
                    <a:pt x="422" y="197"/>
                    <a:pt x="421" y="197"/>
                    <a:pt x="421" y="196"/>
                  </a:cubicBezTo>
                  <a:cubicBezTo>
                    <a:pt x="420" y="186"/>
                    <a:pt x="410" y="178"/>
                    <a:pt x="405" y="169"/>
                  </a:cubicBezTo>
                  <a:cubicBezTo>
                    <a:pt x="395" y="151"/>
                    <a:pt x="383" y="132"/>
                    <a:pt x="374" y="113"/>
                  </a:cubicBezTo>
                  <a:cubicBezTo>
                    <a:pt x="367" y="96"/>
                    <a:pt x="351" y="84"/>
                    <a:pt x="339" y="71"/>
                  </a:cubicBezTo>
                  <a:cubicBezTo>
                    <a:pt x="339" y="70"/>
                    <a:pt x="339" y="70"/>
                    <a:pt x="338" y="69"/>
                  </a:cubicBezTo>
                  <a:cubicBezTo>
                    <a:pt x="336" y="59"/>
                    <a:pt x="342" y="55"/>
                    <a:pt x="349" y="50"/>
                  </a:cubicBezTo>
                  <a:cubicBezTo>
                    <a:pt x="362" y="39"/>
                    <a:pt x="377" y="32"/>
                    <a:pt x="392" y="23"/>
                  </a:cubicBezTo>
                  <a:cubicBezTo>
                    <a:pt x="395" y="21"/>
                    <a:pt x="399" y="18"/>
                    <a:pt x="401" y="19"/>
                  </a:cubicBezTo>
                  <a:cubicBezTo>
                    <a:pt x="403" y="20"/>
                    <a:pt x="407" y="32"/>
                    <a:pt x="408" y="34"/>
                  </a:cubicBezTo>
                  <a:cubicBezTo>
                    <a:pt x="416" y="50"/>
                    <a:pt x="421" y="67"/>
                    <a:pt x="428" y="83"/>
                  </a:cubicBezTo>
                  <a:cubicBezTo>
                    <a:pt x="436" y="99"/>
                    <a:pt x="445" y="113"/>
                    <a:pt x="451" y="129"/>
                  </a:cubicBezTo>
                  <a:cubicBezTo>
                    <a:pt x="456" y="140"/>
                    <a:pt x="471" y="160"/>
                    <a:pt x="464" y="17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72" name="chenying0907 243"/>
            <p:cNvSpPr/>
            <p:nvPr/>
          </p:nvSpPr>
          <p:spPr bwMode="auto">
            <a:xfrm>
              <a:off x="3349626" y="3332164"/>
              <a:ext cx="68263" cy="233363"/>
            </a:xfrm>
            <a:custGeom>
              <a:avLst/>
              <a:gdLst>
                <a:gd name="T0" fmla="*/ 31 w 32"/>
                <a:gd name="T1" fmla="*/ 0 h 109"/>
                <a:gd name="T2" fmla="*/ 29 w 32"/>
                <a:gd name="T3" fmla="*/ 1 h 109"/>
                <a:gd name="T4" fmla="*/ 28 w 32"/>
                <a:gd name="T5" fmla="*/ 1 h 109"/>
                <a:gd name="T6" fmla="*/ 12 w 32"/>
                <a:gd name="T7" fmla="*/ 64 h 109"/>
                <a:gd name="T8" fmla="*/ 5 w 32"/>
                <a:gd name="T9" fmla="*/ 88 h 109"/>
                <a:gd name="T10" fmla="*/ 1 w 32"/>
                <a:gd name="T11" fmla="*/ 108 h 109"/>
                <a:gd name="T12" fmla="*/ 2 w 32"/>
                <a:gd name="T13" fmla="*/ 109 h 109"/>
                <a:gd name="T14" fmla="*/ 7 w 32"/>
                <a:gd name="T15" fmla="*/ 94 h 109"/>
                <a:gd name="T16" fmla="*/ 13 w 32"/>
                <a:gd name="T17" fmla="*/ 69 h 109"/>
                <a:gd name="T18" fmla="*/ 21 w 32"/>
                <a:gd name="T19" fmla="*/ 37 h 109"/>
                <a:gd name="T20" fmla="*/ 26 w 32"/>
                <a:gd name="T21" fmla="*/ 19 h 109"/>
                <a:gd name="T22" fmla="*/ 31 w 32"/>
                <a:gd name="T23" fmla="*/ 2 h 109"/>
                <a:gd name="T24" fmla="*/ 31 w 32"/>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09">
                  <a:moveTo>
                    <a:pt x="31" y="0"/>
                  </a:moveTo>
                  <a:cubicBezTo>
                    <a:pt x="30" y="0"/>
                    <a:pt x="30" y="0"/>
                    <a:pt x="29" y="1"/>
                  </a:cubicBezTo>
                  <a:cubicBezTo>
                    <a:pt x="29" y="1"/>
                    <a:pt x="28" y="1"/>
                    <a:pt x="28" y="1"/>
                  </a:cubicBezTo>
                  <a:cubicBezTo>
                    <a:pt x="23" y="22"/>
                    <a:pt x="18" y="43"/>
                    <a:pt x="12" y="64"/>
                  </a:cubicBezTo>
                  <a:cubicBezTo>
                    <a:pt x="10" y="72"/>
                    <a:pt x="7" y="80"/>
                    <a:pt x="5" y="88"/>
                  </a:cubicBezTo>
                  <a:cubicBezTo>
                    <a:pt x="4" y="94"/>
                    <a:pt x="4" y="102"/>
                    <a:pt x="1" y="108"/>
                  </a:cubicBezTo>
                  <a:cubicBezTo>
                    <a:pt x="0" y="109"/>
                    <a:pt x="1" y="109"/>
                    <a:pt x="2" y="109"/>
                  </a:cubicBezTo>
                  <a:cubicBezTo>
                    <a:pt x="5" y="105"/>
                    <a:pt x="6" y="99"/>
                    <a:pt x="7" y="94"/>
                  </a:cubicBezTo>
                  <a:cubicBezTo>
                    <a:pt x="8" y="85"/>
                    <a:pt x="11" y="77"/>
                    <a:pt x="13" y="69"/>
                  </a:cubicBezTo>
                  <a:cubicBezTo>
                    <a:pt x="16" y="59"/>
                    <a:pt x="18" y="48"/>
                    <a:pt x="21" y="37"/>
                  </a:cubicBezTo>
                  <a:cubicBezTo>
                    <a:pt x="23" y="31"/>
                    <a:pt x="24" y="25"/>
                    <a:pt x="26" y="19"/>
                  </a:cubicBezTo>
                  <a:cubicBezTo>
                    <a:pt x="27" y="16"/>
                    <a:pt x="28" y="3"/>
                    <a:pt x="31" y="2"/>
                  </a:cubicBezTo>
                  <a:cubicBezTo>
                    <a:pt x="32" y="1"/>
                    <a:pt x="32" y="0"/>
                    <a:pt x="31" y="0"/>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73" name="chenying0907 244"/>
            <p:cNvSpPr/>
            <p:nvPr/>
          </p:nvSpPr>
          <p:spPr bwMode="auto">
            <a:xfrm>
              <a:off x="3378201" y="3382964"/>
              <a:ext cx="42863" cy="211138"/>
            </a:xfrm>
            <a:custGeom>
              <a:avLst/>
              <a:gdLst>
                <a:gd name="T0" fmla="*/ 17 w 20"/>
                <a:gd name="T1" fmla="*/ 2 h 98"/>
                <a:gd name="T2" fmla="*/ 2 w 20"/>
                <a:gd name="T3" fmla="*/ 97 h 98"/>
                <a:gd name="T4" fmla="*/ 4 w 20"/>
                <a:gd name="T5" fmla="*/ 97 h 98"/>
                <a:gd name="T6" fmla="*/ 11 w 20"/>
                <a:gd name="T7" fmla="*/ 46 h 98"/>
                <a:gd name="T8" fmla="*/ 20 w 20"/>
                <a:gd name="T9" fmla="*/ 2 h 98"/>
                <a:gd name="T10" fmla="*/ 17 w 20"/>
                <a:gd name="T11" fmla="*/ 2 h 98"/>
              </a:gdLst>
              <a:ahLst/>
              <a:cxnLst>
                <a:cxn ang="0">
                  <a:pos x="T0" y="T1"/>
                </a:cxn>
                <a:cxn ang="0">
                  <a:pos x="T2" y="T3"/>
                </a:cxn>
                <a:cxn ang="0">
                  <a:pos x="T4" y="T5"/>
                </a:cxn>
                <a:cxn ang="0">
                  <a:pos x="T6" y="T7"/>
                </a:cxn>
                <a:cxn ang="0">
                  <a:pos x="T8" y="T9"/>
                </a:cxn>
                <a:cxn ang="0">
                  <a:pos x="T10" y="T11"/>
                </a:cxn>
              </a:cxnLst>
              <a:rect l="0" t="0" r="r" b="b"/>
              <a:pathLst>
                <a:path w="20" h="98">
                  <a:moveTo>
                    <a:pt x="17" y="2"/>
                  </a:moveTo>
                  <a:cubicBezTo>
                    <a:pt x="13" y="34"/>
                    <a:pt x="0" y="64"/>
                    <a:pt x="2" y="97"/>
                  </a:cubicBezTo>
                  <a:cubicBezTo>
                    <a:pt x="2" y="98"/>
                    <a:pt x="4" y="98"/>
                    <a:pt x="4" y="97"/>
                  </a:cubicBezTo>
                  <a:cubicBezTo>
                    <a:pt x="6" y="80"/>
                    <a:pt x="7" y="63"/>
                    <a:pt x="11" y="46"/>
                  </a:cubicBezTo>
                  <a:cubicBezTo>
                    <a:pt x="14" y="32"/>
                    <a:pt x="18" y="17"/>
                    <a:pt x="20" y="2"/>
                  </a:cubicBezTo>
                  <a:cubicBezTo>
                    <a:pt x="20" y="0"/>
                    <a:pt x="17" y="0"/>
                    <a:pt x="17"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74" name="chenying0907 245"/>
            <p:cNvSpPr/>
            <p:nvPr/>
          </p:nvSpPr>
          <p:spPr bwMode="auto">
            <a:xfrm>
              <a:off x="3397251" y="3425826"/>
              <a:ext cx="41275" cy="171450"/>
            </a:xfrm>
            <a:custGeom>
              <a:avLst/>
              <a:gdLst>
                <a:gd name="T0" fmla="*/ 16 w 19"/>
                <a:gd name="T1" fmla="*/ 1 h 80"/>
                <a:gd name="T2" fmla="*/ 12 w 19"/>
                <a:gd name="T3" fmla="*/ 17 h 80"/>
                <a:gd name="T4" fmla="*/ 7 w 19"/>
                <a:gd name="T5" fmla="*/ 49 h 80"/>
                <a:gd name="T6" fmla="*/ 9 w 19"/>
                <a:gd name="T7" fmla="*/ 80 h 80"/>
                <a:gd name="T8" fmla="*/ 10 w 19"/>
                <a:gd name="T9" fmla="*/ 79 h 80"/>
                <a:gd name="T10" fmla="*/ 10 w 19"/>
                <a:gd name="T11" fmla="*/ 47 h 80"/>
                <a:gd name="T12" fmla="*/ 15 w 19"/>
                <a:gd name="T13" fmla="*/ 21 h 80"/>
                <a:gd name="T14" fmla="*/ 18 w 19"/>
                <a:gd name="T15" fmla="*/ 3 h 80"/>
                <a:gd name="T16" fmla="*/ 16 w 19"/>
                <a:gd name="T17"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80">
                  <a:moveTo>
                    <a:pt x="16" y="1"/>
                  </a:moveTo>
                  <a:cubicBezTo>
                    <a:pt x="11" y="5"/>
                    <a:pt x="13" y="12"/>
                    <a:pt x="12" y="17"/>
                  </a:cubicBezTo>
                  <a:cubicBezTo>
                    <a:pt x="12" y="28"/>
                    <a:pt x="8" y="38"/>
                    <a:pt x="7" y="49"/>
                  </a:cubicBezTo>
                  <a:cubicBezTo>
                    <a:pt x="5" y="56"/>
                    <a:pt x="0" y="75"/>
                    <a:pt x="9" y="80"/>
                  </a:cubicBezTo>
                  <a:cubicBezTo>
                    <a:pt x="10" y="80"/>
                    <a:pt x="10" y="80"/>
                    <a:pt x="10" y="79"/>
                  </a:cubicBezTo>
                  <a:cubicBezTo>
                    <a:pt x="4" y="70"/>
                    <a:pt x="8" y="57"/>
                    <a:pt x="10" y="47"/>
                  </a:cubicBezTo>
                  <a:cubicBezTo>
                    <a:pt x="12" y="38"/>
                    <a:pt x="14" y="30"/>
                    <a:pt x="15" y="21"/>
                  </a:cubicBezTo>
                  <a:cubicBezTo>
                    <a:pt x="16" y="15"/>
                    <a:pt x="13" y="7"/>
                    <a:pt x="18" y="3"/>
                  </a:cubicBezTo>
                  <a:cubicBezTo>
                    <a:pt x="19" y="2"/>
                    <a:pt x="17" y="0"/>
                    <a:pt x="16"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75" name="chenying0907 246"/>
            <p:cNvSpPr/>
            <p:nvPr/>
          </p:nvSpPr>
          <p:spPr bwMode="auto">
            <a:xfrm>
              <a:off x="3429001" y="3463926"/>
              <a:ext cx="25400" cy="103188"/>
            </a:xfrm>
            <a:custGeom>
              <a:avLst/>
              <a:gdLst>
                <a:gd name="T0" fmla="*/ 10 w 12"/>
                <a:gd name="T1" fmla="*/ 1 h 48"/>
                <a:gd name="T2" fmla="*/ 8 w 12"/>
                <a:gd name="T3" fmla="*/ 1 h 48"/>
                <a:gd name="T4" fmla="*/ 1 w 12"/>
                <a:gd name="T5" fmla="*/ 46 h 48"/>
                <a:gd name="T6" fmla="*/ 3 w 12"/>
                <a:gd name="T7" fmla="*/ 46 h 48"/>
                <a:gd name="T8" fmla="*/ 10 w 12"/>
                <a:gd name="T9" fmla="*/ 1 h 48"/>
              </a:gdLst>
              <a:ahLst/>
              <a:cxnLst>
                <a:cxn ang="0">
                  <a:pos x="T0" y="T1"/>
                </a:cxn>
                <a:cxn ang="0">
                  <a:pos x="T2" y="T3"/>
                </a:cxn>
                <a:cxn ang="0">
                  <a:pos x="T4" y="T5"/>
                </a:cxn>
                <a:cxn ang="0">
                  <a:pos x="T6" y="T7"/>
                </a:cxn>
                <a:cxn ang="0">
                  <a:pos x="T8" y="T9"/>
                </a:cxn>
              </a:cxnLst>
              <a:rect l="0" t="0" r="r" b="b"/>
              <a:pathLst>
                <a:path w="12" h="48">
                  <a:moveTo>
                    <a:pt x="10" y="1"/>
                  </a:moveTo>
                  <a:cubicBezTo>
                    <a:pt x="10" y="0"/>
                    <a:pt x="8" y="0"/>
                    <a:pt x="8" y="1"/>
                  </a:cubicBezTo>
                  <a:cubicBezTo>
                    <a:pt x="10" y="17"/>
                    <a:pt x="0" y="31"/>
                    <a:pt x="1" y="46"/>
                  </a:cubicBezTo>
                  <a:cubicBezTo>
                    <a:pt x="1" y="48"/>
                    <a:pt x="3" y="48"/>
                    <a:pt x="3" y="46"/>
                  </a:cubicBezTo>
                  <a:cubicBezTo>
                    <a:pt x="4" y="31"/>
                    <a:pt x="12" y="17"/>
                    <a:pt x="10"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76" name="chenying0907 247"/>
            <p:cNvSpPr/>
            <p:nvPr/>
          </p:nvSpPr>
          <p:spPr bwMode="auto">
            <a:xfrm>
              <a:off x="3459164" y="3486151"/>
              <a:ext cx="30163" cy="111125"/>
            </a:xfrm>
            <a:custGeom>
              <a:avLst/>
              <a:gdLst>
                <a:gd name="T0" fmla="*/ 5 w 14"/>
                <a:gd name="T1" fmla="*/ 51 h 52"/>
                <a:gd name="T2" fmla="*/ 14 w 14"/>
                <a:gd name="T3" fmla="*/ 2 h 52"/>
                <a:gd name="T4" fmla="*/ 12 w 14"/>
                <a:gd name="T5" fmla="*/ 1 h 52"/>
                <a:gd name="T6" fmla="*/ 4 w 14"/>
                <a:gd name="T7" fmla="*/ 30 h 52"/>
                <a:gd name="T8" fmla="*/ 2 w 14"/>
                <a:gd name="T9" fmla="*/ 51 h 52"/>
                <a:gd name="T10" fmla="*/ 3 w 14"/>
                <a:gd name="T11" fmla="*/ 52 h 52"/>
                <a:gd name="T12" fmla="*/ 5 w 14"/>
                <a:gd name="T13" fmla="*/ 52 h 52"/>
                <a:gd name="T14" fmla="*/ 5 w 14"/>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2">
                  <a:moveTo>
                    <a:pt x="5" y="51"/>
                  </a:moveTo>
                  <a:cubicBezTo>
                    <a:pt x="0" y="48"/>
                    <a:pt x="13" y="7"/>
                    <a:pt x="14" y="2"/>
                  </a:cubicBezTo>
                  <a:cubicBezTo>
                    <a:pt x="14" y="0"/>
                    <a:pt x="12" y="0"/>
                    <a:pt x="12" y="1"/>
                  </a:cubicBezTo>
                  <a:cubicBezTo>
                    <a:pt x="9" y="11"/>
                    <a:pt x="6" y="21"/>
                    <a:pt x="4" y="30"/>
                  </a:cubicBezTo>
                  <a:cubicBezTo>
                    <a:pt x="3" y="38"/>
                    <a:pt x="0" y="44"/>
                    <a:pt x="2" y="51"/>
                  </a:cubicBezTo>
                  <a:cubicBezTo>
                    <a:pt x="2" y="52"/>
                    <a:pt x="3" y="52"/>
                    <a:pt x="3" y="52"/>
                  </a:cubicBezTo>
                  <a:cubicBezTo>
                    <a:pt x="5" y="52"/>
                    <a:pt x="5" y="52"/>
                    <a:pt x="5" y="52"/>
                  </a:cubicBezTo>
                  <a:cubicBezTo>
                    <a:pt x="6" y="52"/>
                    <a:pt x="6" y="51"/>
                    <a:pt x="5" y="5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77" name="chenying0907 248"/>
            <p:cNvSpPr/>
            <p:nvPr/>
          </p:nvSpPr>
          <p:spPr bwMode="auto">
            <a:xfrm>
              <a:off x="3506789" y="3522664"/>
              <a:ext cx="17463" cy="63500"/>
            </a:xfrm>
            <a:custGeom>
              <a:avLst/>
              <a:gdLst>
                <a:gd name="T0" fmla="*/ 7 w 8"/>
                <a:gd name="T1" fmla="*/ 1 h 30"/>
                <a:gd name="T2" fmla="*/ 5 w 8"/>
                <a:gd name="T3" fmla="*/ 1 h 30"/>
                <a:gd name="T4" fmla="*/ 6 w 8"/>
                <a:gd name="T5" fmla="*/ 3 h 30"/>
                <a:gd name="T6" fmla="*/ 6 w 8"/>
                <a:gd name="T7" fmla="*/ 3 h 30"/>
                <a:gd name="T8" fmla="*/ 0 w 8"/>
                <a:gd name="T9" fmla="*/ 29 h 30"/>
                <a:gd name="T10" fmla="*/ 1 w 8"/>
                <a:gd name="T11" fmla="*/ 29 h 30"/>
                <a:gd name="T12" fmla="*/ 8 w 8"/>
                <a:gd name="T13" fmla="*/ 1 h 30"/>
                <a:gd name="T14" fmla="*/ 7 w 8"/>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0">
                  <a:moveTo>
                    <a:pt x="7" y="1"/>
                  </a:moveTo>
                  <a:cubicBezTo>
                    <a:pt x="5" y="1"/>
                    <a:pt x="5" y="1"/>
                    <a:pt x="5" y="1"/>
                  </a:cubicBezTo>
                  <a:cubicBezTo>
                    <a:pt x="5" y="2"/>
                    <a:pt x="5" y="3"/>
                    <a:pt x="6" y="3"/>
                  </a:cubicBezTo>
                  <a:cubicBezTo>
                    <a:pt x="6" y="3"/>
                    <a:pt x="6" y="3"/>
                    <a:pt x="6" y="3"/>
                  </a:cubicBezTo>
                  <a:cubicBezTo>
                    <a:pt x="5" y="12"/>
                    <a:pt x="1" y="20"/>
                    <a:pt x="0" y="29"/>
                  </a:cubicBezTo>
                  <a:cubicBezTo>
                    <a:pt x="0" y="30"/>
                    <a:pt x="1" y="30"/>
                    <a:pt x="1" y="29"/>
                  </a:cubicBezTo>
                  <a:cubicBezTo>
                    <a:pt x="4" y="20"/>
                    <a:pt x="7" y="11"/>
                    <a:pt x="8" y="1"/>
                  </a:cubicBezTo>
                  <a:cubicBezTo>
                    <a:pt x="8" y="1"/>
                    <a:pt x="7" y="0"/>
                    <a:pt x="7"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78" name="chenying0907 249"/>
            <p:cNvSpPr/>
            <p:nvPr/>
          </p:nvSpPr>
          <p:spPr bwMode="auto">
            <a:xfrm>
              <a:off x="3556001" y="3506789"/>
              <a:ext cx="30163" cy="144463"/>
            </a:xfrm>
            <a:custGeom>
              <a:avLst/>
              <a:gdLst>
                <a:gd name="T0" fmla="*/ 12 w 14"/>
                <a:gd name="T1" fmla="*/ 1 h 67"/>
                <a:gd name="T2" fmla="*/ 6 w 14"/>
                <a:gd name="T3" fmla="*/ 17 h 67"/>
                <a:gd name="T4" fmla="*/ 4 w 14"/>
                <a:gd name="T5" fmla="*/ 32 h 67"/>
                <a:gd name="T6" fmla="*/ 4 w 14"/>
                <a:gd name="T7" fmla="*/ 67 h 67"/>
                <a:gd name="T8" fmla="*/ 6 w 14"/>
                <a:gd name="T9" fmla="*/ 66 h 67"/>
                <a:gd name="T10" fmla="*/ 4 w 14"/>
                <a:gd name="T11" fmla="*/ 52 h 67"/>
                <a:gd name="T12" fmla="*/ 6 w 14"/>
                <a:gd name="T13" fmla="*/ 34 h 67"/>
                <a:gd name="T14" fmla="*/ 9 w 14"/>
                <a:gd name="T15" fmla="*/ 16 h 67"/>
                <a:gd name="T16" fmla="*/ 13 w 14"/>
                <a:gd name="T17" fmla="*/ 2 h 67"/>
                <a:gd name="T18" fmla="*/ 12 w 14"/>
                <a:gd name="T1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7">
                  <a:moveTo>
                    <a:pt x="12" y="1"/>
                  </a:moveTo>
                  <a:cubicBezTo>
                    <a:pt x="10" y="7"/>
                    <a:pt x="8" y="11"/>
                    <a:pt x="6" y="17"/>
                  </a:cubicBezTo>
                  <a:cubicBezTo>
                    <a:pt x="5" y="22"/>
                    <a:pt x="5" y="27"/>
                    <a:pt x="4" y="32"/>
                  </a:cubicBezTo>
                  <a:cubicBezTo>
                    <a:pt x="3" y="45"/>
                    <a:pt x="0" y="54"/>
                    <a:pt x="4" y="67"/>
                  </a:cubicBezTo>
                  <a:cubicBezTo>
                    <a:pt x="5" y="67"/>
                    <a:pt x="6" y="67"/>
                    <a:pt x="6" y="66"/>
                  </a:cubicBezTo>
                  <a:cubicBezTo>
                    <a:pt x="5" y="62"/>
                    <a:pt x="4" y="57"/>
                    <a:pt x="4" y="52"/>
                  </a:cubicBezTo>
                  <a:cubicBezTo>
                    <a:pt x="4" y="46"/>
                    <a:pt x="5" y="40"/>
                    <a:pt x="6" y="34"/>
                  </a:cubicBezTo>
                  <a:cubicBezTo>
                    <a:pt x="7" y="28"/>
                    <a:pt x="7" y="22"/>
                    <a:pt x="9" y="16"/>
                  </a:cubicBezTo>
                  <a:cubicBezTo>
                    <a:pt x="10" y="11"/>
                    <a:pt x="12" y="7"/>
                    <a:pt x="13" y="2"/>
                  </a:cubicBezTo>
                  <a:cubicBezTo>
                    <a:pt x="14" y="1"/>
                    <a:pt x="12" y="0"/>
                    <a:pt x="12"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79" name="chenying0907 250"/>
            <p:cNvSpPr/>
            <p:nvPr/>
          </p:nvSpPr>
          <p:spPr bwMode="auto">
            <a:xfrm>
              <a:off x="3590926" y="3505201"/>
              <a:ext cx="34925" cy="163513"/>
            </a:xfrm>
            <a:custGeom>
              <a:avLst/>
              <a:gdLst>
                <a:gd name="T0" fmla="*/ 6 w 16"/>
                <a:gd name="T1" fmla="*/ 48 h 76"/>
                <a:gd name="T2" fmla="*/ 15 w 16"/>
                <a:gd name="T3" fmla="*/ 3 h 76"/>
                <a:gd name="T4" fmla="*/ 13 w 16"/>
                <a:gd name="T5" fmla="*/ 2 h 76"/>
                <a:gd name="T6" fmla="*/ 2 w 16"/>
                <a:gd name="T7" fmla="*/ 55 h 76"/>
                <a:gd name="T8" fmla="*/ 6 w 16"/>
                <a:gd name="T9" fmla="*/ 76 h 76"/>
                <a:gd name="T10" fmla="*/ 7 w 16"/>
                <a:gd name="T11" fmla="*/ 74 h 76"/>
                <a:gd name="T12" fmla="*/ 6 w 16"/>
                <a:gd name="T13" fmla="*/ 48 h 76"/>
              </a:gdLst>
              <a:ahLst/>
              <a:cxnLst>
                <a:cxn ang="0">
                  <a:pos x="T0" y="T1"/>
                </a:cxn>
                <a:cxn ang="0">
                  <a:pos x="T2" y="T3"/>
                </a:cxn>
                <a:cxn ang="0">
                  <a:pos x="T4" y="T5"/>
                </a:cxn>
                <a:cxn ang="0">
                  <a:pos x="T6" y="T7"/>
                </a:cxn>
                <a:cxn ang="0">
                  <a:pos x="T8" y="T9"/>
                </a:cxn>
                <a:cxn ang="0">
                  <a:pos x="T10" y="T11"/>
                </a:cxn>
                <a:cxn ang="0">
                  <a:pos x="T12" y="T13"/>
                </a:cxn>
              </a:cxnLst>
              <a:rect l="0" t="0" r="r" b="b"/>
              <a:pathLst>
                <a:path w="16" h="76">
                  <a:moveTo>
                    <a:pt x="6" y="48"/>
                  </a:moveTo>
                  <a:cubicBezTo>
                    <a:pt x="9" y="33"/>
                    <a:pt x="13" y="18"/>
                    <a:pt x="15" y="3"/>
                  </a:cubicBezTo>
                  <a:cubicBezTo>
                    <a:pt x="16" y="1"/>
                    <a:pt x="13" y="0"/>
                    <a:pt x="13" y="2"/>
                  </a:cubicBezTo>
                  <a:cubicBezTo>
                    <a:pt x="10" y="20"/>
                    <a:pt x="4" y="37"/>
                    <a:pt x="2" y="55"/>
                  </a:cubicBezTo>
                  <a:cubicBezTo>
                    <a:pt x="2" y="59"/>
                    <a:pt x="0" y="75"/>
                    <a:pt x="6" y="76"/>
                  </a:cubicBezTo>
                  <a:cubicBezTo>
                    <a:pt x="7" y="76"/>
                    <a:pt x="8" y="75"/>
                    <a:pt x="7" y="74"/>
                  </a:cubicBezTo>
                  <a:cubicBezTo>
                    <a:pt x="2" y="71"/>
                    <a:pt x="6" y="53"/>
                    <a:pt x="6" y="48"/>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80" name="chenying0907 251"/>
            <p:cNvSpPr/>
            <p:nvPr/>
          </p:nvSpPr>
          <p:spPr bwMode="auto">
            <a:xfrm>
              <a:off x="3632201" y="3594101"/>
              <a:ext cx="12700" cy="42863"/>
            </a:xfrm>
            <a:custGeom>
              <a:avLst/>
              <a:gdLst>
                <a:gd name="T0" fmla="*/ 4 w 6"/>
                <a:gd name="T1" fmla="*/ 1 h 20"/>
                <a:gd name="T2" fmla="*/ 2 w 6"/>
                <a:gd name="T3" fmla="*/ 19 h 20"/>
                <a:gd name="T4" fmla="*/ 4 w 6"/>
                <a:gd name="T5" fmla="*/ 19 h 20"/>
                <a:gd name="T6" fmla="*/ 6 w 6"/>
                <a:gd name="T7" fmla="*/ 1 h 20"/>
                <a:gd name="T8" fmla="*/ 4 w 6"/>
                <a:gd name="T9" fmla="*/ 1 h 20"/>
              </a:gdLst>
              <a:ahLst/>
              <a:cxnLst>
                <a:cxn ang="0">
                  <a:pos x="T0" y="T1"/>
                </a:cxn>
                <a:cxn ang="0">
                  <a:pos x="T2" y="T3"/>
                </a:cxn>
                <a:cxn ang="0">
                  <a:pos x="T4" y="T5"/>
                </a:cxn>
                <a:cxn ang="0">
                  <a:pos x="T6" y="T7"/>
                </a:cxn>
                <a:cxn ang="0">
                  <a:pos x="T8" y="T9"/>
                </a:cxn>
              </a:cxnLst>
              <a:rect l="0" t="0" r="r" b="b"/>
              <a:pathLst>
                <a:path w="6" h="20">
                  <a:moveTo>
                    <a:pt x="4" y="1"/>
                  </a:moveTo>
                  <a:cubicBezTo>
                    <a:pt x="4" y="7"/>
                    <a:pt x="0" y="14"/>
                    <a:pt x="2" y="19"/>
                  </a:cubicBezTo>
                  <a:cubicBezTo>
                    <a:pt x="2" y="20"/>
                    <a:pt x="3" y="20"/>
                    <a:pt x="4" y="19"/>
                  </a:cubicBezTo>
                  <a:cubicBezTo>
                    <a:pt x="4" y="13"/>
                    <a:pt x="5" y="7"/>
                    <a:pt x="6" y="1"/>
                  </a:cubicBezTo>
                  <a:cubicBezTo>
                    <a:pt x="6" y="0"/>
                    <a:pt x="5" y="1"/>
                    <a:pt x="4"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81" name="chenying0907 252"/>
            <p:cNvSpPr/>
            <p:nvPr/>
          </p:nvSpPr>
          <p:spPr bwMode="auto">
            <a:xfrm>
              <a:off x="3962401" y="3213101"/>
              <a:ext cx="36513" cy="138113"/>
            </a:xfrm>
            <a:custGeom>
              <a:avLst/>
              <a:gdLst>
                <a:gd name="T0" fmla="*/ 15 w 17"/>
                <a:gd name="T1" fmla="*/ 1 h 64"/>
                <a:gd name="T2" fmla="*/ 12 w 17"/>
                <a:gd name="T3" fmla="*/ 17 h 64"/>
                <a:gd name="T4" fmla="*/ 8 w 17"/>
                <a:gd name="T5" fmla="*/ 34 h 64"/>
                <a:gd name="T6" fmla="*/ 5 w 17"/>
                <a:gd name="T7" fmla="*/ 49 h 64"/>
                <a:gd name="T8" fmla="*/ 1 w 17"/>
                <a:gd name="T9" fmla="*/ 63 h 64"/>
                <a:gd name="T10" fmla="*/ 1 w 17"/>
                <a:gd name="T11" fmla="*/ 64 h 64"/>
                <a:gd name="T12" fmla="*/ 9 w 17"/>
                <a:gd name="T13" fmla="*/ 36 h 64"/>
                <a:gd name="T14" fmla="*/ 14 w 17"/>
                <a:gd name="T15" fmla="*/ 15 h 64"/>
                <a:gd name="T16" fmla="*/ 17 w 17"/>
                <a:gd name="T17" fmla="*/ 1 h 64"/>
                <a:gd name="T18" fmla="*/ 15 w 17"/>
                <a:gd name="T19"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4">
                  <a:moveTo>
                    <a:pt x="15" y="1"/>
                  </a:moveTo>
                  <a:cubicBezTo>
                    <a:pt x="15" y="6"/>
                    <a:pt x="13" y="12"/>
                    <a:pt x="12" y="17"/>
                  </a:cubicBezTo>
                  <a:cubicBezTo>
                    <a:pt x="10" y="22"/>
                    <a:pt x="9" y="28"/>
                    <a:pt x="8" y="34"/>
                  </a:cubicBezTo>
                  <a:cubicBezTo>
                    <a:pt x="7" y="39"/>
                    <a:pt x="6" y="44"/>
                    <a:pt x="5" y="49"/>
                  </a:cubicBezTo>
                  <a:cubicBezTo>
                    <a:pt x="4" y="53"/>
                    <a:pt x="4" y="59"/>
                    <a:pt x="1" y="63"/>
                  </a:cubicBezTo>
                  <a:cubicBezTo>
                    <a:pt x="0" y="64"/>
                    <a:pt x="1" y="64"/>
                    <a:pt x="1" y="64"/>
                  </a:cubicBezTo>
                  <a:cubicBezTo>
                    <a:pt x="7" y="58"/>
                    <a:pt x="8" y="44"/>
                    <a:pt x="9" y="36"/>
                  </a:cubicBezTo>
                  <a:cubicBezTo>
                    <a:pt x="10" y="29"/>
                    <a:pt x="12" y="22"/>
                    <a:pt x="14" y="15"/>
                  </a:cubicBezTo>
                  <a:cubicBezTo>
                    <a:pt x="15" y="11"/>
                    <a:pt x="17" y="6"/>
                    <a:pt x="17" y="1"/>
                  </a:cubicBezTo>
                  <a:cubicBezTo>
                    <a:pt x="17" y="0"/>
                    <a:pt x="15" y="0"/>
                    <a:pt x="15"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82" name="chenying0907 253"/>
            <p:cNvSpPr/>
            <p:nvPr/>
          </p:nvSpPr>
          <p:spPr bwMode="auto">
            <a:xfrm>
              <a:off x="3984626" y="3211514"/>
              <a:ext cx="49213" cy="177800"/>
            </a:xfrm>
            <a:custGeom>
              <a:avLst/>
              <a:gdLst>
                <a:gd name="T0" fmla="*/ 20 w 23"/>
                <a:gd name="T1" fmla="*/ 1 h 83"/>
                <a:gd name="T2" fmla="*/ 14 w 23"/>
                <a:gd name="T3" fmla="*/ 25 h 83"/>
                <a:gd name="T4" fmla="*/ 8 w 23"/>
                <a:gd name="T5" fmla="*/ 49 h 83"/>
                <a:gd name="T6" fmla="*/ 4 w 23"/>
                <a:gd name="T7" fmla="*/ 66 h 83"/>
                <a:gd name="T8" fmla="*/ 1 w 23"/>
                <a:gd name="T9" fmla="*/ 81 h 83"/>
                <a:gd name="T10" fmla="*/ 1 w 23"/>
                <a:gd name="T11" fmla="*/ 83 h 83"/>
                <a:gd name="T12" fmla="*/ 9 w 23"/>
                <a:gd name="T13" fmla="*/ 57 h 83"/>
                <a:gd name="T14" fmla="*/ 15 w 23"/>
                <a:gd name="T15" fmla="*/ 36 h 83"/>
                <a:gd name="T16" fmla="*/ 18 w 23"/>
                <a:gd name="T17" fmla="*/ 22 h 83"/>
                <a:gd name="T18" fmla="*/ 22 w 23"/>
                <a:gd name="T19" fmla="*/ 3 h 83"/>
                <a:gd name="T20" fmla="*/ 20 w 23"/>
                <a:gd name="T2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3">
                  <a:moveTo>
                    <a:pt x="20" y="1"/>
                  </a:moveTo>
                  <a:cubicBezTo>
                    <a:pt x="15" y="8"/>
                    <a:pt x="16" y="17"/>
                    <a:pt x="14" y="25"/>
                  </a:cubicBezTo>
                  <a:cubicBezTo>
                    <a:pt x="12" y="33"/>
                    <a:pt x="9" y="41"/>
                    <a:pt x="8" y="49"/>
                  </a:cubicBezTo>
                  <a:cubicBezTo>
                    <a:pt x="6" y="55"/>
                    <a:pt x="5" y="61"/>
                    <a:pt x="4" y="66"/>
                  </a:cubicBezTo>
                  <a:cubicBezTo>
                    <a:pt x="4" y="69"/>
                    <a:pt x="3" y="80"/>
                    <a:pt x="1" y="81"/>
                  </a:cubicBezTo>
                  <a:cubicBezTo>
                    <a:pt x="0" y="82"/>
                    <a:pt x="0" y="83"/>
                    <a:pt x="1" y="83"/>
                  </a:cubicBezTo>
                  <a:cubicBezTo>
                    <a:pt x="7" y="81"/>
                    <a:pt x="9" y="62"/>
                    <a:pt x="9" y="57"/>
                  </a:cubicBezTo>
                  <a:cubicBezTo>
                    <a:pt x="11" y="50"/>
                    <a:pt x="13" y="43"/>
                    <a:pt x="15" y="36"/>
                  </a:cubicBezTo>
                  <a:cubicBezTo>
                    <a:pt x="16" y="31"/>
                    <a:pt x="17" y="27"/>
                    <a:pt x="18" y="22"/>
                  </a:cubicBezTo>
                  <a:cubicBezTo>
                    <a:pt x="19" y="15"/>
                    <a:pt x="18" y="9"/>
                    <a:pt x="22" y="3"/>
                  </a:cubicBezTo>
                  <a:cubicBezTo>
                    <a:pt x="23" y="1"/>
                    <a:pt x="21" y="0"/>
                    <a:pt x="20"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83" name="chenying0907 254"/>
            <p:cNvSpPr/>
            <p:nvPr/>
          </p:nvSpPr>
          <p:spPr bwMode="auto">
            <a:xfrm>
              <a:off x="3952876" y="3243264"/>
              <a:ext cx="103188" cy="268288"/>
            </a:xfrm>
            <a:custGeom>
              <a:avLst/>
              <a:gdLst>
                <a:gd name="T0" fmla="*/ 36 w 48"/>
                <a:gd name="T1" fmla="*/ 43 h 125"/>
                <a:gd name="T2" fmla="*/ 47 w 48"/>
                <a:gd name="T3" fmla="*/ 2 h 125"/>
                <a:gd name="T4" fmla="*/ 45 w 48"/>
                <a:gd name="T5" fmla="*/ 2 h 125"/>
                <a:gd name="T6" fmla="*/ 32 w 48"/>
                <a:gd name="T7" fmla="*/ 46 h 125"/>
                <a:gd name="T8" fmla="*/ 26 w 48"/>
                <a:gd name="T9" fmla="*/ 69 h 125"/>
                <a:gd name="T10" fmla="*/ 24 w 48"/>
                <a:gd name="T11" fmla="*/ 73 h 125"/>
                <a:gd name="T12" fmla="*/ 15 w 48"/>
                <a:gd name="T13" fmla="*/ 95 h 125"/>
                <a:gd name="T14" fmla="*/ 11 w 48"/>
                <a:gd name="T15" fmla="*/ 106 h 125"/>
                <a:gd name="T16" fmla="*/ 2 w 48"/>
                <a:gd name="T17" fmla="*/ 122 h 125"/>
                <a:gd name="T18" fmla="*/ 0 w 48"/>
                <a:gd name="T19" fmla="*/ 122 h 125"/>
                <a:gd name="T20" fmla="*/ 1 w 48"/>
                <a:gd name="T21" fmla="*/ 124 h 125"/>
                <a:gd name="T22" fmla="*/ 2 w 48"/>
                <a:gd name="T23" fmla="*/ 124 h 125"/>
                <a:gd name="T24" fmla="*/ 17 w 48"/>
                <a:gd name="T25" fmla="*/ 96 h 125"/>
                <a:gd name="T26" fmla="*/ 25 w 48"/>
                <a:gd name="T27" fmla="*/ 77 h 125"/>
                <a:gd name="T28" fmla="*/ 25 w 48"/>
                <a:gd name="T29" fmla="*/ 87 h 125"/>
                <a:gd name="T30" fmla="*/ 27 w 48"/>
                <a:gd name="T31" fmla="*/ 87 h 125"/>
                <a:gd name="T32" fmla="*/ 31 w 48"/>
                <a:gd name="T33" fmla="*/ 65 h 125"/>
                <a:gd name="T34" fmla="*/ 32 w 48"/>
                <a:gd name="T35" fmla="*/ 60 h 125"/>
                <a:gd name="T36" fmla="*/ 36 w 48"/>
                <a:gd name="T37" fmla="*/ 4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125">
                  <a:moveTo>
                    <a:pt x="36" y="43"/>
                  </a:moveTo>
                  <a:cubicBezTo>
                    <a:pt x="40" y="29"/>
                    <a:pt x="46" y="16"/>
                    <a:pt x="47" y="2"/>
                  </a:cubicBezTo>
                  <a:cubicBezTo>
                    <a:pt x="48" y="0"/>
                    <a:pt x="45" y="0"/>
                    <a:pt x="45" y="2"/>
                  </a:cubicBezTo>
                  <a:cubicBezTo>
                    <a:pt x="43" y="17"/>
                    <a:pt x="36" y="32"/>
                    <a:pt x="32" y="46"/>
                  </a:cubicBezTo>
                  <a:cubicBezTo>
                    <a:pt x="30" y="53"/>
                    <a:pt x="28" y="61"/>
                    <a:pt x="26" y="69"/>
                  </a:cubicBezTo>
                  <a:cubicBezTo>
                    <a:pt x="25" y="70"/>
                    <a:pt x="24" y="72"/>
                    <a:pt x="24" y="73"/>
                  </a:cubicBezTo>
                  <a:cubicBezTo>
                    <a:pt x="21" y="81"/>
                    <a:pt x="18" y="88"/>
                    <a:pt x="15" y="95"/>
                  </a:cubicBezTo>
                  <a:cubicBezTo>
                    <a:pt x="13" y="99"/>
                    <a:pt x="12" y="103"/>
                    <a:pt x="11" y="106"/>
                  </a:cubicBezTo>
                  <a:cubicBezTo>
                    <a:pt x="10" y="108"/>
                    <a:pt x="2" y="124"/>
                    <a:pt x="2" y="122"/>
                  </a:cubicBezTo>
                  <a:cubicBezTo>
                    <a:pt x="1" y="121"/>
                    <a:pt x="0" y="121"/>
                    <a:pt x="0" y="122"/>
                  </a:cubicBezTo>
                  <a:cubicBezTo>
                    <a:pt x="1" y="124"/>
                    <a:pt x="1" y="124"/>
                    <a:pt x="1" y="124"/>
                  </a:cubicBezTo>
                  <a:cubicBezTo>
                    <a:pt x="1" y="124"/>
                    <a:pt x="1" y="125"/>
                    <a:pt x="2" y="124"/>
                  </a:cubicBezTo>
                  <a:cubicBezTo>
                    <a:pt x="12" y="119"/>
                    <a:pt x="13" y="106"/>
                    <a:pt x="17" y="96"/>
                  </a:cubicBezTo>
                  <a:cubicBezTo>
                    <a:pt x="20" y="90"/>
                    <a:pt x="22" y="84"/>
                    <a:pt x="25" y="77"/>
                  </a:cubicBezTo>
                  <a:cubicBezTo>
                    <a:pt x="24" y="81"/>
                    <a:pt x="24" y="84"/>
                    <a:pt x="25" y="87"/>
                  </a:cubicBezTo>
                  <a:cubicBezTo>
                    <a:pt x="25" y="88"/>
                    <a:pt x="27" y="89"/>
                    <a:pt x="27" y="87"/>
                  </a:cubicBezTo>
                  <a:cubicBezTo>
                    <a:pt x="29" y="80"/>
                    <a:pt x="30" y="72"/>
                    <a:pt x="31" y="65"/>
                  </a:cubicBezTo>
                  <a:cubicBezTo>
                    <a:pt x="32" y="63"/>
                    <a:pt x="32" y="62"/>
                    <a:pt x="32" y="60"/>
                  </a:cubicBezTo>
                  <a:cubicBezTo>
                    <a:pt x="33" y="54"/>
                    <a:pt x="35" y="48"/>
                    <a:pt x="36" y="43"/>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84" name="chenying0907 255"/>
            <p:cNvSpPr/>
            <p:nvPr/>
          </p:nvSpPr>
          <p:spPr bwMode="auto">
            <a:xfrm>
              <a:off x="4008439" y="3260726"/>
              <a:ext cx="66675" cy="200025"/>
            </a:xfrm>
            <a:custGeom>
              <a:avLst/>
              <a:gdLst>
                <a:gd name="T0" fmla="*/ 29 w 31"/>
                <a:gd name="T1" fmla="*/ 1 h 93"/>
                <a:gd name="T2" fmla="*/ 12 w 31"/>
                <a:gd name="T3" fmla="*/ 51 h 93"/>
                <a:gd name="T4" fmla="*/ 1 w 31"/>
                <a:gd name="T5" fmla="*/ 92 h 93"/>
                <a:gd name="T6" fmla="*/ 4 w 31"/>
                <a:gd name="T7" fmla="*/ 92 h 93"/>
                <a:gd name="T8" fmla="*/ 16 w 31"/>
                <a:gd name="T9" fmla="*/ 49 h 93"/>
                <a:gd name="T10" fmla="*/ 31 w 31"/>
                <a:gd name="T11" fmla="*/ 2 h 93"/>
                <a:gd name="T12" fmla="*/ 29 w 31"/>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31" h="93">
                  <a:moveTo>
                    <a:pt x="29" y="1"/>
                  </a:moveTo>
                  <a:cubicBezTo>
                    <a:pt x="25" y="19"/>
                    <a:pt x="17" y="34"/>
                    <a:pt x="12" y="51"/>
                  </a:cubicBezTo>
                  <a:cubicBezTo>
                    <a:pt x="8" y="63"/>
                    <a:pt x="0" y="79"/>
                    <a:pt x="1" y="92"/>
                  </a:cubicBezTo>
                  <a:cubicBezTo>
                    <a:pt x="2" y="93"/>
                    <a:pt x="3" y="93"/>
                    <a:pt x="4" y="92"/>
                  </a:cubicBezTo>
                  <a:cubicBezTo>
                    <a:pt x="6" y="77"/>
                    <a:pt x="11" y="62"/>
                    <a:pt x="16" y="49"/>
                  </a:cubicBezTo>
                  <a:cubicBezTo>
                    <a:pt x="21" y="33"/>
                    <a:pt x="29" y="18"/>
                    <a:pt x="31" y="2"/>
                  </a:cubicBezTo>
                  <a:cubicBezTo>
                    <a:pt x="31" y="0"/>
                    <a:pt x="29" y="0"/>
                    <a:pt x="29"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85" name="chenying0907 256"/>
            <p:cNvSpPr/>
            <p:nvPr/>
          </p:nvSpPr>
          <p:spPr bwMode="auto">
            <a:xfrm>
              <a:off x="4032251" y="3308351"/>
              <a:ext cx="71438" cy="171450"/>
            </a:xfrm>
            <a:custGeom>
              <a:avLst/>
              <a:gdLst>
                <a:gd name="T0" fmla="*/ 30 w 33"/>
                <a:gd name="T1" fmla="*/ 2 h 80"/>
                <a:gd name="T2" fmla="*/ 12 w 33"/>
                <a:gd name="T3" fmla="*/ 50 h 80"/>
                <a:gd name="T4" fmla="*/ 1 w 33"/>
                <a:gd name="T5" fmla="*/ 79 h 80"/>
                <a:gd name="T6" fmla="*/ 2 w 33"/>
                <a:gd name="T7" fmla="*/ 80 h 80"/>
                <a:gd name="T8" fmla="*/ 13 w 33"/>
                <a:gd name="T9" fmla="*/ 58 h 80"/>
                <a:gd name="T10" fmla="*/ 33 w 33"/>
                <a:gd name="T11" fmla="*/ 2 h 80"/>
                <a:gd name="T12" fmla="*/ 30 w 33"/>
                <a:gd name="T13" fmla="*/ 2 h 80"/>
              </a:gdLst>
              <a:ahLst/>
              <a:cxnLst>
                <a:cxn ang="0">
                  <a:pos x="T0" y="T1"/>
                </a:cxn>
                <a:cxn ang="0">
                  <a:pos x="T2" y="T3"/>
                </a:cxn>
                <a:cxn ang="0">
                  <a:pos x="T4" y="T5"/>
                </a:cxn>
                <a:cxn ang="0">
                  <a:pos x="T6" y="T7"/>
                </a:cxn>
                <a:cxn ang="0">
                  <a:pos x="T8" y="T9"/>
                </a:cxn>
                <a:cxn ang="0">
                  <a:pos x="T10" y="T11"/>
                </a:cxn>
                <a:cxn ang="0">
                  <a:pos x="T12" y="T13"/>
                </a:cxn>
              </a:cxnLst>
              <a:rect l="0" t="0" r="r" b="b"/>
              <a:pathLst>
                <a:path w="33" h="80">
                  <a:moveTo>
                    <a:pt x="30" y="2"/>
                  </a:moveTo>
                  <a:cubicBezTo>
                    <a:pt x="24" y="17"/>
                    <a:pt x="18" y="33"/>
                    <a:pt x="12" y="50"/>
                  </a:cubicBezTo>
                  <a:cubicBezTo>
                    <a:pt x="10" y="57"/>
                    <a:pt x="8" y="75"/>
                    <a:pt x="1" y="79"/>
                  </a:cubicBezTo>
                  <a:cubicBezTo>
                    <a:pt x="0" y="79"/>
                    <a:pt x="1" y="80"/>
                    <a:pt x="2" y="80"/>
                  </a:cubicBezTo>
                  <a:cubicBezTo>
                    <a:pt x="10" y="78"/>
                    <a:pt x="11" y="65"/>
                    <a:pt x="13" y="58"/>
                  </a:cubicBezTo>
                  <a:cubicBezTo>
                    <a:pt x="18" y="39"/>
                    <a:pt x="26" y="21"/>
                    <a:pt x="33" y="2"/>
                  </a:cubicBezTo>
                  <a:cubicBezTo>
                    <a:pt x="33" y="1"/>
                    <a:pt x="31" y="0"/>
                    <a:pt x="30"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86" name="chenying0907 257"/>
            <p:cNvSpPr/>
            <p:nvPr/>
          </p:nvSpPr>
          <p:spPr bwMode="auto">
            <a:xfrm>
              <a:off x="3911601" y="3362326"/>
              <a:ext cx="73025" cy="155575"/>
            </a:xfrm>
            <a:custGeom>
              <a:avLst/>
              <a:gdLst>
                <a:gd name="T0" fmla="*/ 31 w 34"/>
                <a:gd name="T1" fmla="*/ 1 h 73"/>
                <a:gd name="T2" fmla="*/ 14 w 34"/>
                <a:gd name="T3" fmla="*/ 39 h 73"/>
                <a:gd name="T4" fmla="*/ 8 w 34"/>
                <a:gd name="T5" fmla="*/ 54 h 73"/>
                <a:gd name="T6" fmla="*/ 1 w 34"/>
                <a:gd name="T7" fmla="*/ 70 h 73"/>
                <a:gd name="T8" fmla="*/ 1 w 34"/>
                <a:gd name="T9" fmla="*/ 70 h 73"/>
                <a:gd name="T10" fmla="*/ 3 w 34"/>
                <a:gd name="T11" fmla="*/ 72 h 73"/>
                <a:gd name="T12" fmla="*/ 14 w 34"/>
                <a:gd name="T13" fmla="*/ 47 h 73"/>
                <a:gd name="T14" fmla="*/ 34 w 34"/>
                <a:gd name="T15" fmla="*/ 2 h 73"/>
                <a:gd name="T16" fmla="*/ 31 w 34"/>
                <a:gd name="T1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3">
                  <a:moveTo>
                    <a:pt x="31" y="1"/>
                  </a:moveTo>
                  <a:cubicBezTo>
                    <a:pt x="26" y="14"/>
                    <a:pt x="19" y="26"/>
                    <a:pt x="14" y="39"/>
                  </a:cubicBezTo>
                  <a:cubicBezTo>
                    <a:pt x="12" y="44"/>
                    <a:pt x="10" y="49"/>
                    <a:pt x="8" y="54"/>
                  </a:cubicBezTo>
                  <a:cubicBezTo>
                    <a:pt x="6" y="60"/>
                    <a:pt x="6" y="66"/>
                    <a:pt x="1" y="70"/>
                  </a:cubicBezTo>
                  <a:cubicBezTo>
                    <a:pt x="1" y="70"/>
                    <a:pt x="1" y="70"/>
                    <a:pt x="1" y="70"/>
                  </a:cubicBezTo>
                  <a:cubicBezTo>
                    <a:pt x="0" y="71"/>
                    <a:pt x="2" y="73"/>
                    <a:pt x="3" y="72"/>
                  </a:cubicBezTo>
                  <a:cubicBezTo>
                    <a:pt x="11" y="67"/>
                    <a:pt x="11" y="55"/>
                    <a:pt x="14" y="47"/>
                  </a:cubicBezTo>
                  <a:cubicBezTo>
                    <a:pt x="20" y="31"/>
                    <a:pt x="28" y="17"/>
                    <a:pt x="34" y="2"/>
                  </a:cubicBezTo>
                  <a:cubicBezTo>
                    <a:pt x="34" y="1"/>
                    <a:pt x="32" y="0"/>
                    <a:pt x="31"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87" name="chenying0907 258"/>
            <p:cNvSpPr/>
            <p:nvPr/>
          </p:nvSpPr>
          <p:spPr bwMode="auto">
            <a:xfrm>
              <a:off x="3913189" y="3425826"/>
              <a:ext cx="17463" cy="23813"/>
            </a:xfrm>
            <a:custGeom>
              <a:avLst/>
              <a:gdLst>
                <a:gd name="T0" fmla="*/ 5 w 8"/>
                <a:gd name="T1" fmla="*/ 2 h 11"/>
                <a:gd name="T2" fmla="*/ 1 w 8"/>
                <a:gd name="T3" fmla="*/ 9 h 11"/>
                <a:gd name="T4" fmla="*/ 2 w 8"/>
                <a:gd name="T5" fmla="*/ 10 h 11"/>
                <a:gd name="T6" fmla="*/ 8 w 8"/>
                <a:gd name="T7" fmla="*/ 2 h 11"/>
                <a:gd name="T8" fmla="*/ 5 w 8"/>
                <a:gd name="T9" fmla="*/ 2 h 11"/>
              </a:gdLst>
              <a:ahLst/>
              <a:cxnLst>
                <a:cxn ang="0">
                  <a:pos x="T0" y="T1"/>
                </a:cxn>
                <a:cxn ang="0">
                  <a:pos x="T2" y="T3"/>
                </a:cxn>
                <a:cxn ang="0">
                  <a:pos x="T4" y="T5"/>
                </a:cxn>
                <a:cxn ang="0">
                  <a:pos x="T6" y="T7"/>
                </a:cxn>
                <a:cxn ang="0">
                  <a:pos x="T8" y="T9"/>
                </a:cxn>
              </a:cxnLst>
              <a:rect l="0" t="0" r="r" b="b"/>
              <a:pathLst>
                <a:path w="8" h="11">
                  <a:moveTo>
                    <a:pt x="5" y="2"/>
                  </a:moveTo>
                  <a:cubicBezTo>
                    <a:pt x="5" y="4"/>
                    <a:pt x="3" y="7"/>
                    <a:pt x="1" y="9"/>
                  </a:cubicBezTo>
                  <a:cubicBezTo>
                    <a:pt x="0" y="9"/>
                    <a:pt x="1" y="11"/>
                    <a:pt x="2" y="10"/>
                  </a:cubicBezTo>
                  <a:cubicBezTo>
                    <a:pt x="5" y="8"/>
                    <a:pt x="7" y="6"/>
                    <a:pt x="8" y="2"/>
                  </a:cubicBezTo>
                  <a:cubicBezTo>
                    <a:pt x="8" y="1"/>
                    <a:pt x="6" y="0"/>
                    <a:pt x="5"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88" name="chenying0907 259"/>
            <p:cNvSpPr/>
            <p:nvPr/>
          </p:nvSpPr>
          <p:spPr bwMode="auto">
            <a:xfrm>
              <a:off x="3186114" y="3292476"/>
              <a:ext cx="55563" cy="250825"/>
            </a:xfrm>
            <a:custGeom>
              <a:avLst/>
              <a:gdLst>
                <a:gd name="T0" fmla="*/ 24 w 26"/>
                <a:gd name="T1" fmla="*/ 1 h 117"/>
                <a:gd name="T2" fmla="*/ 19 w 26"/>
                <a:gd name="T3" fmla="*/ 16 h 117"/>
                <a:gd name="T4" fmla="*/ 15 w 26"/>
                <a:gd name="T5" fmla="*/ 32 h 117"/>
                <a:gd name="T6" fmla="*/ 7 w 26"/>
                <a:gd name="T7" fmla="*/ 68 h 117"/>
                <a:gd name="T8" fmla="*/ 3 w 26"/>
                <a:gd name="T9" fmla="*/ 102 h 117"/>
                <a:gd name="T10" fmla="*/ 4 w 26"/>
                <a:gd name="T11" fmla="*/ 117 h 117"/>
                <a:gd name="T12" fmla="*/ 5 w 26"/>
                <a:gd name="T13" fmla="*/ 116 h 117"/>
                <a:gd name="T14" fmla="*/ 7 w 26"/>
                <a:gd name="T15" fmla="*/ 93 h 117"/>
                <a:gd name="T16" fmla="*/ 13 w 26"/>
                <a:gd name="T17" fmla="*/ 57 h 117"/>
                <a:gd name="T18" fmla="*/ 19 w 26"/>
                <a:gd name="T19" fmla="*/ 25 h 117"/>
                <a:gd name="T20" fmla="*/ 24 w 26"/>
                <a:gd name="T21" fmla="*/ 9 h 117"/>
                <a:gd name="T22" fmla="*/ 26 w 26"/>
                <a:gd name="T23" fmla="*/ 1 h 117"/>
                <a:gd name="T24" fmla="*/ 24 w 26"/>
                <a:gd name="T2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17">
                  <a:moveTo>
                    <a:pt x="24" y="1"/>
                  </a:moveTo>
                  <a:cubicBezTo>
                    <a:pt x="24" y="6"/>
                    <a:pt x="20" y="12"/>
                    <a:pt x="19" y="16"/>
                  </a:cubicBezTo>
                  <a:cubicBezTo>
                    <a:pt x="17" y="21"/>
                    <a:pt x="16" y="27"/>
                    <a:pt x="15" y="32"/>
                  </a:cubicBezTo>
                  <a:cubicBezTo>
                    <a:pt x="13" y="44"/>
                    <a:pt x="10" y="56"/>
                    <a:pt x="7" y="68"/>
                  </a:cubicBezTo>
                  <a:cubicBezTo>
                    <a:pt x="5" y="79"/>
                    <a:pt x="5" y="91"/>
                    <a:pt x="3" y="102"/>
                  </a:cubicBezTo>
                  <a:cubicBezTo>
                    <a:pt x="2" y="108"/>
                    <a:pt x="0" y="112"/>
                    <a:pt x="4" y="117"/>
                  </a:cubicBezTo>
                  <a:cubicBezTo>
                    <a:pt x="5" y="117"/>
                    <a:pt x="6" y="117"/>
                    <a:pt x="5" y="116"/>
                  </a:cubicBezTo>
                  <a:cubicBezTo>
                    <a:pt x="3" y="109"/>
                    <a:pt x="6" y="101"/>
                    <a:pt x="7" y="93"/>
                  </a:cubicBezTo>
                  <a:cubicBezTo>
                    <a:pt x="8" y="81"/>
                    <a:pt x="10" y="69"/>
                    <a:pt x="13" y="57"/>
                  </a:cubicBezTo>
                  <a:cubicBezTo>
                    <a:pt x="15" y="46"/>
                    <a:pt x="17" y="36"/>
                    <a:pt x="19" y="25"/>
                  </a:cubicBezTo>
                  <a:cubicBezTo>
                    <a:pt x="20" y="20"/>
                    <a:pt x="21" y="14"/>
                    <a:pt x="24" y="9"/>
                  </a:cubicBezTo>
                  <a:cubicBezTo>
                    <a:pt x="25" y="6"/>
                    <a:pt x="26" y="5"/>
                    <a:pt x="26" y="1"/>
                  </a:cubicBezTo>
                  <a:cubicBezTo>
                    <a:pt x="26" y="0"/>
                    <a:pt x="24" y="0"/>
                    <a:pt x="24"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89" name="chenying0907 260"/>
            <p:cNvSpPr/>
            <p:nvPr/>
          </p:nvSpPr>
          <p:spPr bwMode="auto">
            <a:xfrm>
              <a:off x="3217864" y="3308351"/>
              <a:ext cx="52388" cy="231775"/>
            </a:xfrm>
            <a:custGeom>
              <a:avLst/>
              <a:gdLst>
                <a:gd name="T0" fmla="*/ 21 w 24"/>
                <a:gd name="T1" fmla="*/ 2 h 108"/>
                <a:gd name="T2" fmla="*/ 10 w 24"/>
                <a:gd name="T3" fmla="*/ 58 h 108"/>
                <a:gd name="T4" fmla="*/ 2 w 24"/>
                <a:gd name="T5" fmla="*/ 107 h 108"/>
                <a:gd name="T6" fmla="*/ 3 w 24"/>
                <a:gd name="T7" fmla="*/ 107 h 108"/>
                <a:gd name="T8" fmla="*/ 14 w 24"/>
                <a:gd name="T9" fmla="*/ 54 h 108"/>
                <a:gd name="T10" fmla="*/ 24 w 24"/>
                <a:gd name="T11" fmla="*/ 2 h 108"/>
                <a:gd name="T12" fmla="*/ 21 w 24"/>
                <a:gd name="T13" fmla="*/ 2 h 108"/>
              </a:gdLst>
              <a:ahLst/>
              <a:cxnLst>
                <a:cxn ang="0">
                  <a:pos x="T0" y="T1"/>
                </a:cxn>
                <a:cxn ang="0">
                  <a:pos x="T2" y="T3"/>
                </a:cxn>
                <a:cxn ang="0">
                  <a:pos x="T4" y="T5"/>
                </a:cxn>
                <a:cxn ang="0">
                  <a:pos x="T6" y="T7"/>
                </a:cxn>
                <a:cxn ang="0">
                  <a:pos x="T8" y="T9"/>
                </a:cxn>
                <a:cxn ang="0">
                  <a:pos x="T10" y="T11"/>
                </a:cxn>
                <a:cxn ang="0">
                  <a:pos x="T12" y="T13"/>
                </a:cxn>
              </a:cxnLst>
              <a:rect l="0" t="0" r="r" b="b"/>
              <a:pathLst>
                <a:path w="24" h="108">
                  <a:moveTo>
                    <a:pt x="21" y="2"/>
                  </a:moveTo>
                  <a:cubicBezTo>
                    <a:pt x="19" y="21"/>
                    <a:pt x="13" y="39"/>
                    <a:pt x="10" y="58"/>
                  </a:cubicBezTo>
                  <a:cubicBezTo>
                    <a:pt x="6" y="74"/>
                    <a:pt x="0" y="91"/>
                    <a:pt x="2" y="107"/>
                  </a:cubicBezTo>
                  <a:cubicBezTo>
                    <a:pt x="2" y="108"/>
                    <a:pt x="3" y="108"/>
                    <a:pt x="3" y="107"/>
                  </a:cubicBezTo>
                  <a:cubicBezTo>
                    <a:pt x="6" y="89"/>
                    <a:pt x="10" y="71"/>
                    <a:pt x="14" y="54"/>
                  </a:cubicBezTo>
                  <a:cubicBezTo>
                    <a:pt x="18" y="37"/>
                    <a:pt x="23" y="20"/>
                    <a:pt x="24" y="2"/>
                  </a:cubicBezTo>
                  <a:cubicBezTo>
                    <a:pt x="24" y="0"/>
                    <a:pt x="21" y="0"/>
                    <a:pt x="21"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90" name="chenying0907 261"/>
            <p:cNvSpPr/>
            <p:nvPr/>
          </p:nvSpPr>
          <p:spPr bwMode="auto">
            <a:xfrm>
              <a:off x="3241676" y="3344864"/>
              <a:ext cx="46038" cy="215900"/>
            </a:xfrm>
            <a:custGeom>
              <a:avLst/>
              <a:gdLst>
                <a:gd name="T0" fmla="*/ 17 w 21"/>
                <a:gd name="T1" fmla="*/ 2 h 101"/>
                <a:gd name="T2" fmla="*/ 4 w 21"/>
                <a:gd name="T3" fmla="*/ 58 h 101"/>
                <a:gd name="T4" fmla="*/ 1 w 21"/>
                <a:gd name="T5" fmla="*/ 82 h 101"/>
                <a:gd name="T6" fmla="*/ 3 w 21"/>
                <a:gd name="T7" fmla="*/ 100 h 101"/>
                <a:gd name="T8" fmla="*/ 4 w 21"/>
                <a:gd name="T9" fmla="*/ 100 h 101"/>
                <a:gd name="T10" fmla="*/ 5 w 21"/>
                <a:gd name="T11" fmla="*/ 73 h 101"/>
                <a:gd name="T12" fmla="*/ 8 w 21"/>
                <a:gd name="T13" fmla="*/ 50 h 101"/>
                <a:gd name="T14" fmla="*/ 20 w 21"/>
                <a:gd name="T15" fmla="*/ 3 h 101"/>
                <a:gd name="T16" fmla="*/ 17 w 21"/>
                <a:gd name="T17"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1">
                  <a:moveTo>
                    <a:pt x="17" y="2"/>
                  </a:moveTo>
                  <a:cubicBezTo>
                    <a:pt x="14" y="21"/>
                    <a:pt x="7" y="39"/>
                    <a:pt x="4" y="58"/>
                  </a:cubicBezTo>
                  <a:cubicBezTo>
                    <a:pt x="2" y="66"/>
                    <a:pt x="2" y="74"/>
                    <a:pt x="1" y="82"/>
                  </a:cubicBezTo>
                  <a:cubicBezTo>
                    <a:pt x="0" y="88"/>
                    <a:pt x="0" y="94"/>
                    <a:pt x="3" y="100"/>
                  </a:cubicBezTo>
                  <a:cubicBezTo>
                    <a:pt x="4" y="101"/>
                    <a:pt x="4" y="100"/>
                    <a:pt x="4" y="100"/>
                  </a:cubicBezTo>
                  <a:cubicBezTo>
                    <a:pt x="1" y="91"/>
                    <a:pt x="4" y="82"/>
                    <a:pt x="5" y="73"/>
                  </a:cubicBezTo>
                  <a:cubicBezTo>
                    <a:pt x="6" y="65"/>
                    <a:pt x="7" y="58"/>
                    <a:pt x="8" y="50"/>
                  </a:cubicBezTo>
                  <a:cubicBezTo>
                    <a:pt x="12" y="35"/>
                    <a:pt x="17" y="19"/>
                    <a:pt x="20" y="3"/>
                  </a:cubicBezTo>
                  <a:cubicBezTo>
                    <a:pt x="21" y="1"/>
                    <a:pt x="18" y="0"/>
                    <a:pt x="17"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91" name="chenying0907 262"/>
            <p:cNvSpPr/>
            <p:nvPr/>
          </p:nvSpPr>
          <p:spPr bwMode="auto">
            <a:xfrm>
              <a:off x="3287714" y="3387726"/>
              <a:ext cx="42863" cy="179388"/>
            </a:xfrm>
            <a:custGeom>
              <a:avLst/>
              <a:gdLst>
                <a:gd name="T0" fmla="*/ 16 w 20"/>
                <a:gd name="T1" fmla="*/ 2 h 84"/>
                <a:gd name="T2" fmla="*/ 7 w 20"/>
                <a:gd name="T3" fmla="*/ 39 h 84"/>
                <a:gd name="T4" fmla="*/ 2 w 20"/>
                <a:gd name="T5" fmla="*/ 60 h 84"/>
                <a:gd name="T6" fmla="*/ 2 w 20"/>
                <a:gd name="T7" fmla="*/ 82 h 84"/>
                <a:gd name="T8" fmla="*/ 4 w 20"/>
                <a:gd name="T9" fmla="*/ 82 h 84"/>
                <a:gd name="T10" fmla="*/ 5 w 20"/>
                <a:gd name="T11" fmla="*/ 59 h 84"/>
                <a:gd name="T12" fmla="*/ 10 w 20"/>
                <a:gd name="T13" fmla="*/ 40 h 84"/>
                <a:gd name="T14" fmla="*/ 19 w 20"/>
                <a:gd name="T15" fmla="*/ 3 h 84"/>
                <a:gd name="T16" fmla="*/ 16 w 20"/>
                <a:gd name="T1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4">
                  <a:moveTo>
                    <a:pt x="16" y="2"/>
                  </a:moveTo>
                  <a:cubicBezTo>
                    <a:pt x="10" y="13"/>
                    <a:pt x="9" y="27"/>
                    <a:pt x="7" y="39"/>
                  </a:cubicBezTo>
                  <a:cubicBezTo>
                    <a:pt x="6" y="46"/>
                    <a:pt x="3" y="53"/>
                    <a:pt x="2" y="60"/>
                  </a:cubicBezTo>
                  <a:cubicBezTo>
                    <a:pt x="0" y="67"/>
                    <a:pt x="1" y="75"/>
                    <a:pt x="2" y="82"/>
                  </a:cubicBezTo>
                  <a:cubicBezTo>
                    <a:pt x="2" y="84"/>
                    <a:pt x="4" y="84"/>
                    <a:pt x="4" y="82"/>
                  </a:cubicBezTo>
                  <a:cubicBezTo>
                    <a:pt x="4" y="75"/>
                    <a:pt x="4" y="67"/>
                    <a:pt x="5" y="59"/>
                  </a:cubicBezTo>
                  <a:cubicBezTo>
                    <a:pt x="7" y="53"/>
                    <a:pt x="9" y="47"/>
                    <a:pt x="10" y="40"/>
                  </a:cubicBezTo>
                  <a:cubicBezTo>
                    <a:pt x="12" y="28"/>
                    <a:pt x="13" y="14"/>
                    <a:pt x="19" y="3"/>
                  </a:cubicBezTo>
                  <a:cubicBezTo>
                    <a:pt x="20" y="2"/>
                    <a:pt x="17" y="0"/>
                    <a:pt x="16"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grpSp>
      <p:grpSp>
        <p:nvGrpSpPr>
          <p:cNvPr id="6" name="PA_组合 191"/>
          <p:cNvGrpSpPr/>
          <p:nvPr>
            <p:custDataLst>
              <p:tags r:id="rId10"/>
            </p:custDataLst>
          </p:nvPr>
        </p:nvGrpSpPr>
        <p:grpSpPr>
          <a:xfrm>
            <a:off x="3815228" y="3770671"/>
            <a:ext cx="570267" cy="405236"/>
            <a:chOff x="3124201" y="3046414"/>
            <a:chExt cx="1047750" cy="744538"/>
          </a:xfrm>
          <a:solidFill>
            <a:schemeClr val="accent2"/>
          </a:solidFill>
        </p:grpSpPr>
        <p:sp>
          <p:nvSpPr>
            <p:cNvPr id="193" name="chenying0907 242"/>
            <p:cNvSpPr>
              <a:spLocks noEditPoints="1"/>
            </p:cNvSpPr>
            <p:nvPr/>
          </p:nvSpPr>
          <p:spPr bwMode="auto">
            <a:xfrm>
              <a:off x="3124201" y="3046414"/>
              <a:ext cx="1047750" cy="744538"/>
            </a:xfrm>
            <a:custGeom>
              <a:avLst/>
              <a:gdLst>
                <a:gd name="T0" fmla="*/ 433 w 487"/>
                <a:gd name="T1" fmla="*/ 65 h 347"/>
                <a:gd name="T2" fmla="*/ 375 w 487"/>
                <a:gd name="T3" fmla="*/ 19 h 347"/>
                <a:gd name="T4" fmla="*/ 326 w 487"/>
                <a:gd name="T5" fmla="*/ 68 h 347"/>
                <a:gd name="T6" fmla="*/ 272 w 487"/>
                <a:gd name="T7" fmla="*/ 88 h 347"/>
                <a:gd name="T8" fmla="*/ 154 w 487"/>
                <a:gd name="T9" fmla="*/ 207 h 347"/>
                <a:gd name="T10" fmla="*/ 266 w 487"/>
                <a:gd name="T11" fmla="*/ 157 h 347"/>
                <a:gd name="T12" fmla="*/ 362 w 487"/>
                <a:gd name="T13" fmla="*/ 213 h 347"/>
                <a:gd name="T14" fmla="*/ 302 w 487"/>
                <a:gd name="T15" fmla="*/ 203 h 347"/>
                <a:gd name="T16" fmla="*/ 298 w 487"/>
                <a:gd name="T17" fmla="*/ 211 h 347"/>
                <a:gd name="T18" fmla="*/ 339 w 487"/>
                <a:gd name="T19" fmla="*/ 250 h 347"/>
                <a:gd name="T20" fmla="*/ 274 w 487"/>
                <a:gd name="T21" fmla="*/ 240 h 347"/>
                <a:gd name="T22" fmla="*/ 336 w 487"/>
                <a:gd name="T23" fmla="*/ 265 h 347"/>
                <a:gd name="T24" fmla="*/ 290 w 487"/>
                <a:gd name="T25" fmla="*/ 274 h 347"/>
                <a:gd name="T26" fmla="*/ 289 w 487"/>
                <a:gd name="T27" fmla="*/ 283 h 347"/>
                <a:gd name="T28" fmla="*/ 294 w 487"/>
                <a:gd name="T29" fmla="*/ 306 h 347"/>
                <a:gd name="T30" fmla="*/ 263 w 487"/>
                <a:gd name="T31" fmla="*/ 283 h 347"/>
                <a:gd name="T32" fmla="*/ 215 w 487"/>
                <a:gd name="T33" fmla="*/ 275 h 347"/>
                <a:gd name="T34" fmla="*/ 182 w 487"/>
                <a:gd name="T35" fmla="*/ 245 h 347"/>
                <a:gd name="T36" fmla="*/ 126 w 487"/>
                <a:gd name="T37" fmla="*/ 255 h 347"/>
                <a:gd name="T38" fmla="*/ 98 w 487"/>
                <a:gd name="T39" fmla="*/ 232 h 347"/>
                <a:gd name="T40" fmla="*/ 133 w 487"/>
                <a:gd name="T41" fmla="*/ 137 h 347"/>
                <a:gd name="T42" fmla="*/ 193 w 487"/>
                <a:gd name="T43" fmla="*/ 112 h 347"/>
                <a:gd name="T44" fmla="*/ 191 w 487"/>
                <a:gd name="T45" fmla="*/ 99 h 347"/>
                <a:gd name="T46" fmla="*/ 152 w 487"/>
                <a:gd name="T47" fmla="*/ 102 h 347"/>
                <a:gd name="T48" fmla="*/ 126 w 487"/>
                <a:gd name="T49" fmla="*/ 68 h 347"/>
                <a:gd name="T50" fmla="*/ 14 w 487"/>
                <a:gd name="T51" fmla="*/ 187 h 347"/>
                <a:gd name="T52" fmla="*/ 59 w 487"/>
                <a:gd name="T53" fmla="*/ 256 h 347"/>
                <a:gd name="T54" fmla="*/ 118 w 487"/>
                <a:gd name="T55" fmla="*/ 263 h 347"/>
                <a:gd name="T56" fmla="*/ 129 w 487"/>
                <a:gd name="T57" fmla="*/ 293 h 347"/>
                <a:gd name="T58" fmla="*/ 160 w 487"/>
                <a:gd name="T59" fmla="*/ 298 h 347"/>
                <a:gd name="T60" fmla="*/ 192 w 487"/>
                <a:gd name="T61" fmla="*/ 320 h 347"/>
                <a:gd name="T62" fmla="*/ 229 w 487"/>
                <a:gd name="T63" fmla="*/ 341 h 347"/>
                <a:gd name="T64" fmla="*/ 294 w 487"/>
                <a:gd name="T65" fmla="*/ 317 h 347"/>
                <a:gd name="T66" fmla="*/ 349 w 487"/>
                <a:gd name="T67" fmla="*/ 277 h 347"/>
                <a:gd name="T68" fmla="*/ 374 w 487"/>
                <a:gd name="T69" fmla="*/ 239 h 347"/>
                <a:gd name="T70" fmla="*/ 431 w 487"/>
                <a:gd name="T71" fmla="*/ 218 h 347"/>
                <a:gd name="T72" fmla="*/ 470 w 487"/>
                <a:gd name="T73" fmla="*/ 135 h 347"/>
                <a:gd name="T74" fmla="*/ 39 w 487"/>
                <a:gd name="T75" fmla="*/ 224 h 347"/>
                <a:gd name="T76" fmla="*/ 84 w 487"/>
                <a:gd name="T77" fmla="*/ 79 h 347"/>
                <a:gd name="T78" fmla="*/ 141 w 487"/>
                <a:gd name="T79" fmla="*/ 93 h 347"/>
                <a:gd name="T80" fmla="*/ 123 w 487"/>
                <a:gd name="T81" fmla="*/ 138 h 347"/>
                <a:gd name="T82" fmla="*/ 138 w 487"/>
                <a:gd name="T83" fmla="*/ 282 h 347"/>
                <a:gd name="T84" fmla="*/ 136 w 487"/>
                <a:gd name="T85" fmla="*/ 254 h 347"/>
                <a:gd name="T86" fmla="*/ 183 w 487"/>
                <a:gd name="T87" fmla="*/ 301 h 347"/>
                <a:gd name="T88" fmla="*/ 203 w 487"/>
                <a:gd name="T89" fmla="*/ 261 h 347"/>
                <a:gd name="T90" fmla="*/ 228 w 487"/>
                <a:gd name="T91" fmla="*/ 309 h 347"/>
                <a:gd name="T92" fmla="*/ 213 w 487"/>
                <a:gd name="T93" fmla="*/ 282 h 347"/>
                <a:gd name="T94" fmla="*/ 231 w 487"/>
                <a:gd name="T95" fmla="*/ 300 h 347"/>
                <a:gd name="T96" fmla="*/ 231 w 487"/>
                <a:gd name="T97" fmla="*/ 325 h 347"/>
                <a:gd name="T98" fmla="*/ 243 w 487"/>
                <a:gd name="T99" fmla="*/ 303 h 347"/>
                <a:gd name="T100" fmla="*/ 260 w 487"/>
                <a:gd name="T101" fmla="*/ 313 h 347"/>
                <a:gd name="T102" fmla="*/ 375 w 487"/>
                <a:gd name="T103" fmla="*/ 197 h 347"/>
                <a:gd name="T104" fmla="*/ 311 w 487"/>
                <a:gd name="T105" fmla="*/ 160 h 347"/>
                <a:gd name="T106" fmla="*/ 201 w 487"/>
                <a:gd name="T107" fmla="*/ 196 h 347"/>
                <a:gd name="T108" fmla="*/ 172 w 487"/>
                <a:gd name="T109" fmla="*/ 194 h 347"/>
                <a:gd name="T110" fmla="*/ 308 w 487"/>
                <a:gd name="T111" fmla="*/ 102 h 347"/>
                <a:gd name="T112" fmla="*/ 339 w 487"/>
                <a:gd name="T113" fmla="*/ 82 h 347"/>
                <a:gd name="T114" fmla="*/ 388 w 487"/>
                <a:gd name="T115" fmla="*/ 163 h 347"/>
                <a:gd name="T116" fmla="*/ 464 w 487"/>
                <a:gd name="T117" fmla="*/ 171 h 347"/>
                <a:gd name="T118" fmla="*/ 421 w 487"/>
                <a:gd name="T119" fmla="*/ 196 h 347"/>
                <a:gd name="T120" fmla="*/ 339 w 487"/>
                <a:gd name="T121" fmla="*/ 71 h 347"/>
                <a:gd name="T122" fmla="*/ 392 w 487"/>
                <a:gd name="T123" fmla="*/ 23 h 347"/>
                <a:gd name="T124" fmla="*/ 428 w 487"/>
                <a:gd name="T125" fmla="*/ 8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7" h="347">
                  <a:moveTo>
                    <a:pt x="470" y="135"/>
                  </a:moveTo>
                  <a:cubicBezTo>
                    <a:pt x="463" y="124"/>
                    <a:pt x="459" y="111"/>
                    <a:pt x="453" y="100"/>
                  </a:cubicBezTo>
                  <a:cubicBezTo>
                    <a:pt x="446" y="88"/>
                    <a:pt x="439" y="77"/>
                    <a:pt x="433" y="65"/>
                  </a:cubicBezTo>
                  <a:cubicBezTo>
                    <a:pt x="429" y="55"/>
                    <a:pt x="425" y="44"/>
                    <a:pt x="421" y="34"/>
                  </a:cubicBezTo>
                  <a:cubicBezTo>
                    <a:pt x="418" y="27"/>
                    <a:pt x="414" y="14"/>
                    <a:pt x="409" y="10"/>
                  </a:cubicBezTo>
                  <a:cubicBezTo>
                    <a:pt x="399" y="0"/>
                    <a:pt x="384" y="15"/>
                    <a:pt x="375" y="19"/>
                  </a:cubicBezTo>
                  <a:cubicBezTo>
                    <a:pt x="365" y="25"/>
                    <a:pt x="355" y="31"/>
                    <a:pt x="346" y="38"/>
                  </a:cubicBezTo>
                  <a:cubicBezTo>
                    <a:pt x="340" y="42"/>
                    <a:pt x="331" y="47"/>
                    <a:pt x="327" y="53"/>
                  </a:cubicBezTo>
                  <a:cubicBezTo>
                    <a:pt x="323" y="58"/>
                    <a:pt x="324" y="63"/>
                    <a:pt x="326" y="68"/>
                  </a:cubicBezTo>
                  <a:cubicBezTo>
                    <a:pt x="328" y="71"/>
                    <a:pt x="329" y="74"/>
                    <a:pt x="331" y="76"/>
                  </a:cubicBezTo>
                  <a:cubicBezTo>
                    <a:pt x="325" y="81"/>
                    <a:pt x="320" y="86"/>
                    <a:pt x="313" y="89"/>
                  </a:cubicBezTo>
                  <a:cubicBezTo>
                    <a:pt x="299" y="93"/>
                    <a:pt x="285" y="90"/>
                    <a:pt x="272" y="88"/>
                  </a:cubicBezTo>
                  <a:cubicBezTo>
                    <a:pt x="254" y="84"/>
                    <a:pt x="239" y="86"/>
                    <a:pt x="225" y="98"/>
                  </a:cubicBezTo>
                  <a:cubicBezTo>
                    <a:pt x="208" y="113"/>
                    <a:pt x="193" y="132"/>
                    <a:pt x="181" y="151"/>
                  </a:cubicBezTo>
                  <a:cubicBezTo>
                    <a:pt x="172" y="165"/>
                    <a:pt x="153" y="190"/>
                    <a:pt x="154" y="207"/>
                  </a:cubicBezTo>
                  <a:cubicBezTo>
                    <a:pt x="156" y="220"/>
                    <a:pt x="169" y="227"/>
                    <a:pt x="181" y="226"/>
                  </a:cubicBezTo>
                  <a:cubicBezTo>
                    <a:pt x="199" y="224"/>
                    <a:pt x="218" y="200"/>
                    <a:pt x="229" y="188"/>
                  </a:cubicBezTo>
                  <a:cubicBezTo>
                    <a:pt x="238" y="176"/>
                    <a:pt x="249" y="158"/>
                    <a:pt x="266" y="157"/>
                  </a:cubicBezTo>
                  <a:cubicBezTo>
                    <a:pt x="279" y="157"/>
                    <a:pt x="290" y="166"/>
                    <a:pt x="301" y="170"/>
                  </a:cubicBezTo>
                  <a:cubicBezTo>
                    <a:pt x="313" y="175"/>
                    <a:pt x="329" y="184"/>
                    <a:pt x="343" y="186"/>
                  </a:cubicBezTo>
                  <a:cubicBezTo>
                    <a:pt x="354" y="192"/>
                    <a:pt x="364" y="197"/>
                    <a:pt x="362" y="213"/>
                  </a:cubicBezTo>
                  <a:cubicBezTo>
                    <a:pt x="362" y="214"/>
                    <a:pt x="362" y="215"/>
                    <a:pt x="361" y="216"/>
                  </a:cubicBezTo>
                  <a:cubicBezTo>
                    <a:pt x="349" y="213"/>
                    <a:pt x="336" y="211"/>
                    <a:pt x="324" y="208"/>
                  </a:cubicBezTo>
                  <a:cubicBezTo>
                    <a:pt x="317" y="206"/>
                    <a:pt x="309" y="205"/>
                    <a:pt x="302" y="203"/>
                  </a:cubicBezTo>
                  <a:cubicBezTo>
                    <a:pt x="297" y="202"/>
                    <a:pt x="286" y="202"/>
                    <a:pt x="282" y="199"/>
                  </a:cubicBezTo>
                  <a:cubicBezTo>
                    <a:pt x="280" y="198"/>
                    <a:pt x="277" y="202"/>
                    <a:pt x="280" y="204"/>
                  </a:cubicBezTo>
                  <a:cubicBezTo>
                    <a:pt x="285" y="208"/>
                    <a:pt x="292" y="209"/>
                    <a:pt x="298" y="211"/>
                  </a:cubicBezTo>
                  <a:cubicBezTo>
                    <a:pt x="306" y="213"/>
                    <a:pt x="314" y="216"/>
                    <a:pt x="321" y="219"/>
                  </a:cubicBezTo>
                  <a:cubicBezTo>
                    <a:pt x="331" y="222"/>
                    <a:pt x="343" y="227"/>
                    <a:pt x="354" y="228"/>
                  </a:cubicBezTo>
                  <a:cubicBezTo>
                    <a:pt x="348" y="235"/>
                    <a:pt x="341" y="242"/>
                    <a:pt x="339" y="250"/>
                  </a:cubicBezTo>
                  <a:cubicBezTo>
                    <a:pt x="339" y="251"/>
                    <a:pt x="338" y="252"/>
                    <a:pt x="338" y="254"/>
                  </a:cubicBezTo>
                  <a:cubicBezTo>
                    <a:pt x="331" y="251"/>
                    <a:pt x="323" y="250"/>
                    <a:pt x="317" y="249"/>
                  </a:cubicBezTo>
                  <a:cubicBezTo>
                    <a:pt x="303" y="245"/>
                    <a:pt x="288" y="242"/>
                    <a:pt x="274" y="240"/>
                  </a:cubicBezTo>
                  <a:cubicBezTo>
                    <a:pt x="273" y="240"/>
                    <a:pt x="272" y="242"/>
                    <a:pt x="273" y="242"/>
                  </a:cubicBezTo>
                  <a:cubicBezTo>
                    <a:pt x="289" y="248"/>
                    <a:pt x="305" y="253"/>
                    <a:pt x="321" y="259"/>
                  </a:cubicBezTo>
                  <a:cubicBezTo>
                    <a:pt x="325" y="260"/>
                    <a:pt x="331" y="263"/>
                    <a:pt x="336" y="265"/>
                  </a:cubicBezTo>
                  <a:cubicBezTo>
                    <a:pt x="335" y="266"/>
                    <a:pt x="335" y="268"/>
                    <a:pt x="334" y="270"/>
                  </a:cubicBezTo>
                  <a:cubicBezTo>
                    <a:pt x="331" y="276"/>
                    <a:pt x="325" y="280"/>
                    <a:pt x="320" y="286"/>
                  </a:cubicBezTo>
                  <a:cubicBezTo>
                    <a:pt x="311" y="280"/>
                    <a:pt x="300" y="278"/>
                    <a:pt x="290" y="274"/>
                  </a:cubicBezTo>
                  <a:cubicBezTo>
                    <a:pt x="279" y="269"/>
                    <a:pt x="268" y="265"/>
                    <a:pt x="257" y="259"/>
                  </a:cubicBezTo>
                  <a:cubicBezTo>
                    <a:pt x="255" y="258"/>
                    <a:pt x="252" y="262"/>
                    <a:pt x="255" y="263"/>
                  </a:cubicBezTo>
                  <a:cubicBezTo>
                    <a:pt x="266" y="271"/>
                    <a:pt x="277" y="278"/>
                    <a:pt x="289" y="283"/>
                  </a:cubicBezTo>
                  <a:cubicBezTo>
                    <a:pt x="296" y="287"/>
                    <a:pt x="305" y="292"/>
                    <a:pt x="314" y="292"/>
                  </a:cubicBezTo>
                  <a:cubicBezTo>
                    <a:pt x="311" y="295"/>
                    <a:pt x="307" y="298"/>
                    <a:pt x="303" y="300"/>
                  </a:cubicBezTo>
                  <a:cubicBezTo>
                    <a:pt x="299" y="302"/>
                    <a:pt x="296" y="303"/>
                    <a:pt x="294" y="306"/>
                  </a:cubicBezTo>
                  <a:cubicBezTo>
                    <a:pt x="289" y="305"/>
                    <a:pt x="284" y="307"/>
                    <a:pt x="280" y="307"/>
                  </a:cubicBezTo>
                  <a:cubicBezTo>
                    <a:pt x="277" y="307"/>
                    <a:pt x="275" y="308"/>
                    <a:pt x="272" y="308"/>
                  </a:cubicBezTo>
                  <a:cubicBezTo>
                    <a:pt x="273" y="298"/>
                    <a:pt x="273" y="286"/>
                    <a:pt x="263" y="283"/>
                  </a:cubicBezTo>
                  <a:cubicBezTo>
                    <a:pt x="258" y="281"/>
                    <a:pt x="251" y="281"/>
                    <a:pt x="245" y="284"/>
                  </a:cubicBezTo>
                  <a:cubicBezTo>
                    <a:pt x="244" y="278"/>
                    <a:pt x="242" y="272"/>
                    <a:pt x="239" y="269"/>
                  </a:cubicBezTo>
                  <a:cubicBezTo>
                    <a:pt x="233" y="263"/>
                    <a:pt x="222" y="268"/>
                    <a:pt x="215" y="275"/>
                  </a:cubicBezTo>
                  <a:cubicBezTo>
                    <a:pt x="216" y="264"/>
                    <a:pt x="212" y="251"/>
                    <a:pt x="200" y="249"/>
                  </a:cubicBezTo>
                  <a:cubicBezTo>
                    <a:pt x="195" y="249"/>
                    <a:pt x="188" y="250"/>
                    <a:pt x="183" y="254"/>
                  </a:cubicBezTo>
                  <a:cubicBezTo>
                    <a:pt x="183" y="251"/>
                    <a:pt x="183" y="248"/>
                    <a:pt x="182" y="245"/>
                  </a:cubicBezTo>
                  <a:cubicBezTo>
                    <a:pt x="176" y="224"/>
                    <a:pt x="160" y="226"/>
                    <a:pt x="143" y="235"/>
                  </a:cubicBezTo>
                  <a:cubicBezTo>
                    <a:pt x="135" y="239"/>
                    <a:pt x="129" y="247"/>
                    <a:pt x="127" y="256"/>
                  </a:cubicBezTo>
                  <a:cubicBezTo>
                    <a:pt x="127" y="255"/>
                    <a:pt x="126" y="255"/>
                    <a:pt x="126" y="255"/>
                  </a:cubicBezTo>
                  <a:cubicBezTo>
                    <a:pt x="126" y="255"/>
                    <a:pt x="126" y="254"/>
                    <a:pt x="125" y="254"/>
                  </a:cubicBezTo>
                  <a:cubicBezTo>
                    <a:pt x="124" y="252"/>
                    <a:pt x="122" y="251"/>
                    <a:pt x="120" y="252"/>
                  </a:cubicBezTo>
                  <a:cubicBezTo>
                    <a:pt x="125" y="249"/>
                    <a:pt x="99" y="234"/>
                    <a:pt x="98" y="232"/>
                  </a:cubicBezTo>
                  <a:cubicBezTo>
                    <a:pt x="93" y="223"/>
                    <a:pt x="104" y="205"/>
                    <a:pt x="108" y="198"/>
                  </a:cubicBezTo>
                  <a:cubicBezTo>
                    <a:pt x="113" y="188"/>
                    <a:pt x="119" y="180"/>
                    <a:pt x="123" y="170"/>
                  </a:cubicBezTo>
                  <a:cubicBezTo>
                    <a:pt x="127" y="159"/>
                    <a:pt x="129" y="148"/>
                    <a:pt x="133" y="137"/>
                  </a:cubicBezTo>
                  <a:cubicBezTo>
                    <a:pt x="136" y="130"/>
                    <a:pt x="141" y="119"/>
                    <a:pt x="149" y="117"/>
                  </a:cubicBezTo>
                  <a:cubicBezTo>
                    <a:pt x="156" y="115"/>
                    <a:pt x="166" y="119"/>
                    <a:pt x="174" y="118"/>
                  </a:cubicBezTo>
                  <a:cubicBezTo>
                    <a:pt x="181" y="117"/>
                    <a:pt x="187" y="115"/>
                    <a:pt x="193" y="112"/>
                  </a:cubicBezTo>
                  <a:cubicBezTo>
                    <a:pt x="204" y="107"/>
                    <a:pt x="214" y="103"/>
                    <a:pt x="224" y="98"/>
                  </a:cubicBezTo>
                  <a:cubicBezTo>
                    <a:pt x="226" y="97"/>
                    <a:pt x="225" y="95"/>
                    <a:pt x="224" y="95"/>
                  </a:cubicBezTo>
                  <a:cubicBezTo>
                    <a:pt x="213" y="90"/>
                    <a:pt x="202" y="93"/>
                    <a:pt x="191" y="99"/>
                  </a:cubicBezTo>
                  <a:cubicBezTo>
                    <a:pt x="186" y="102"/>
                    <a:pt x="184" y="103"/>
                    <a:pt x="178" y="104"/>
                  </a:cubicBezTo>
                  <a:cubicBezTo>
                    <a:pt x="168" y="106"/>
                    <a:pt x="163" y="103"/>
                    <a:pt x="153" y="102"/>
                  </a:cubicBezTo>
                  <a:cubicBezTo>
                    <a:pt x="153" y="102"/>
                    <a:pt x="152" y="102"/>
                    <a:pt x="152" y="102"/>
                  </a:cubicBezTo>
                  <a:cubicBezTo>
                    <a:pt x="153" y="98"/>
                    <a:pt x="155" y="95"/>
                    <a:pt x="155" y="91"/>
                  </a:cubicBezTo>
                  <a:cubicBezTo>
                    <a:pt x="156" y="87"/>
                    <a:pt x="154" y="85"/>
                    <a:pt x="150" y="83"/>
                  </a:cubicBezTo>
                  <a:cubicBezTo>
                    <a:pt x="141" y="79"/>
                    <a:pt x="134" y="73"/>
                    <a:pt x="126" y="68"/>
                  </a:cubicBezTo>
                  <a:cubicBezTo>
                    <a:pt x="119" y="65"/>
                    <a:pt x="107" y="61"/>
                    <a:pt x="99" y="58"/>
                  </a:cubicBezTo>
                  <a:cubicBezTo>
                    <a:pt x="85" y="53"/>
                    <a:pt x="80" y="60"/>
                    <a:pt x="74" y="72"/>
                  </a:cubicBezTo>
                  <a:cubicBezTo>
                    <a:pt x="54" y="110"/>
                    <a:pt x="34" y="148"/>
                    <a:pt x="14" y="187"/>
                  </a:cubicBezTo>
                  <a:cubicBezTo>
                    <a:pt x="8" y="200"/>
                    <a:pt x="0" y="209"/>
                    <a:pt x="13" y="221"/>
                  </a:cubicBezTo>
                  <a:cubicBezTo>
                    <a:pt x="21" y="228"/>
                    <a:pt x="29" y="235"/>
                    <a:pt x="37" y="242"/>
                  </a:cubicBezTo>
                  <a:cubicBezTo>
                    <a:pt x="44" y="247"/>
                    <a:pt x="51" y="254"/>
                    <a:pt x="59" y="256"/>
                  </a:cubicBezTo>
                  <a:cubicBezTo>
                    <a:pt x="69" y="259"/>
                    <a:pt x="74" y="255"/>
                    <a:pt x="78" y="246"/>
                  </a:cubicBezTo>
                  <a:cubicBezTo>
                    <a:pt x="80" y="241"/>
                    <a:pt x="82" y="237"/>
                    <a:pt x="84" y="232"/>
                  </a:cubicBezTo>
                  <a:cubicBezTo>
                    <a:pt x="88" y="246"/>
                    <a:pt x="105" y="255"/>
                    <a:pt x="118" y="263"/>
                  </a:cubicBezTo>
                  <a:cubicBezTo>
                    <a:pt x="120" y="265"/>
                    <a:pt x="123" y="264"/>
                    <a:pt x="125" y="262"/>
                  </a:cubicBezTo>
                  <a:cubicBezTo>
                    <a:pt x="123" y="272"/>
                    <a:pt x="124" y="283"/>
                    <a:pt x="127" y="292"/>
                  </a:cubicBezTo>
                  <a:cubicBezTo>
                    <a:pt x="127" y="293"/>
                    <a:pt x="128" y="293"/>
                    <a:pt x="129" y="293"/>
                  </a:cubicBezTo>
                  <a:cubicBezTo>
                    <a:pt x="131" y="294"/>
                    <a:pt x="131" y="294"/>
                    <a:pt x="131" y="294"/>
                  </a:cubicBezTo>
                  <a:cubicBezTo>
                    <a:pt x="132" y="294"/>
                    <a:pt x="132" y="293"/>
                    <a:pt x="133" y="293"/>
                  </a:cubicBezTo>
                  <a:cubicBezTo>
                    <a:pt x="137" y="300"/>
                    <a:pt x="152" y="301"/>
                    <a:pt x="160" y="298"/>
                  </a:cubicBezTo>
                  <a:cubicBezTo>
                    <a:pt x="160" y="307"/>
                    <a:pt x="171" y="316"/>
                    <a:pt x="179" y="316"/>
                  </a:cubicBezTo>
                  <a:cubicBezTo>
                    <a:pt x="183" y="315"/>
                    <a:pt x="188" y="314"/>
                    <a:pt x="191" y="311"/>
                  </a:cubicBezTo>
                  <a:cubicBezTo>
                    <a:pt x="190" y="314"/>
                    <a:pt x="190" y="317"/>
                    <a:pt x="192" y="320"/>
                  </a:cubicBezTo>
                  <a:cubicBezTo>
                    <a:pt x="196" y="326"/>
                    <a:pt x="205" y="330"/>
                    <a:pt x="212" y="330"/>
                  </a:cubicBezTo>
                  <a:cubicBezTo>
                    <a:pt x="217" y="330"/>
                    <a:pt x="222" y="328"/>
                    <a:pt x="226" y="326"/>
                  </a:cubicBezTo>
                  <a:cubicBezTo>
                    <a:pt x="224" y="332"/>
                    <a:pt x="223" y="337"/>
                    <a:pt x="229" y="341"/>
                  </a:cubicBezTo>
                  <a:cubicBezTo>
                    <a:pt x="233" y="346"/>
                    <a:pt x="241" y="347"/>
                    <a:pt x="247" y="345"/>
                  </a:cubicBezTo>
                  <a:cubicBezTo>
                    <a:pt x="260" y="342"/>
                    <a:pt x="269" y="327"/>
                    <a:pt x="271" y="314"/>
                  </a:cubicBezTo>
                  <a:cubicBezTo>
                    <a:pt x="278" y="317"/>
                    <a:pt x="288" y="318"/>
                    <a:pt x="294" y="317"/>
                  </a:cubicBezTo>
                  <a:cubicBezTo>
                    <a:pt x="296" y="317"/>
                    <a:pt x="297" y="316"/>
                    <a:pt x="298" y="315"/>
                  </a:cubicBezTo>
                  <a:cubicBezTo>
                    <a:pt x="310" y="316"/>
                    <a:pt x="322" y="304"/>
                    <a:pt x="330" y="296"/>
                  </a:cubicBezTo>
                  <a:cubicBezTo>
                    <a:pt x="335" y="290"/>
                    <a:pt x="345" y="285"/>
                    <a:pt x="349" y="277"/>
                  </a:cubicBezTo>
                  <a:cubicBezTo>
                    <a:pt x="354" y="267"/>
                    <a:pt x="350" y="255"/>
                    <a:pt x="357" y="244"/>
                  </a:cubicBezTo>
                  <a:cubicBezTo>
                    <a:pt x="359" y="242"/>
                    <a:pt x="361" y="240"/>
                    <a:pt x="363" y="238"/>
                  </a:cubicBezTo>
                  <a:cubicBezTo>
                    <a:pt x="363" y="243"/>
                    <a:pt x="371" y="243"/>
                    <a:pt x="374" y="239"/>
                  </a:cubicBezTo>
                  <a:cubicBezTo>
                    <a:pt x="383" y="226"/>
                    <a:pt x="402" y="222"/>
                    <a:pt x="414" y="211"/>
                  </a:cubicBezTo>
                  <a:cubicBezTo>
                    <a:pt x="415" y="214"/>
                    <a:pt x="418" y="217"/>
                    <a:pt x="419" y="218"/>
                  </a:cubicBezTo>
                  <a:cubicBezTo>
                    <a:pt x="423" y="221"/>
                    <a:pt x="427" y="220"/>
                    <a:pt x="431" y="218"/>
                  </a:cubicBezTo>
                  <a:cubicBezTo>
                    <a:pt x="440" y="214"/>
                    <a:pt x="447" y="205"/>
                    <a:pt x="454" y="199"/>
                  </a:cubicBezTo>
                  <a:cubicBezTo>
                    <a:pt x="461" y="192"/>
                    <a:pt x="473" y="186"/>
                    <a:pt x="479" y="178"/>
                  </a:cubicBezTo>
                  <a:cubicBezTo>
                    <a:pt x="487" y="165"/>
                    <a:pt x="475" y="147"/>
                    <a:pt x="470" y="135"/>
                  </a:cubicBezTo>
                  <a:moveTo>
                    <a:pt x="89" y="207"/>
                  </a:moveTo>
                  <a:cubicBezTo>
                    <a:pt x="77" y="210"/>
                    <a:pt x="73" y="243"/>
                    <a:pt x="60" y="241"/>
                  </a:cubicBezTo>
                  <a:cubicBezTo>
                    <a:pt x="52" y="240"/>
                    <a:pt x="44" y="229"/>
                    <a:pt x="39" y="224"/>
                  </a:cubicBezTo>
                  <a:cubicBezTo>
                    <a:pt x="34" y="220"/>
                    <a:pt x="22" y="214"/>
                    <a:pt x="20" y="210"/>
                  </a:cubicBezTo>
                  <a:cubicBezTo>
                    <a:pt x="16" y="200"/>
                    <a:pt x="35" y="175"/>
                    <a:pt x="39" y="167"/>
                  </a:cubicBezTo>
                  <a:cubicBezTo>
                    <a:pt x="54" y="138"/>
                    <a:pt x="68" y="108"/>
                    <a:pt x="84" y="79"/>
                  </a:cubicBezTo>
                  <a:cubicBezTo>
                    <a:pt x="88" y="71"/>
                    <a:pt x="90" y="68"/>
                    <a:pt x="100" y="72"/>
                  </a:cubicBezTo>
                  <a:cubicBezTo>
                    <a:pt x="105" y="74"/>
                    <a:pt x="109" y="77"/>
                    <a:pt x="114" y="79"/>
                  </a:cubicBezTo>
                  <a:cubicBezTo>
                    <a:pt x="124" y="82"/>
                    <a:pt x="132" y="88"/>
                    <a:pt x="141" y="93"/>
                  </a:cubicBezTo>
                  <a:cubicBezTo>
                    <a:pt x="138" y="103"/>
                    <a:pt x="131" y="114"/>
                    <a:pt x="126" y="121"/>
                  </a:cubicBezTo>
                  <a:cubicBezTo>
                    <a:pt x="124" y="123"/>
                    <a:pt x="125" y="126"/>
                    <a:pt x="127" y="128"/>
                  </a:cubicBezTo>
                  <a:cubicBezTo>
                    <a:pt x="125" y="131"/>
                    <a:pt x="124" y="135"/>
                    <a:pt x="123" y="138"/>
                  </a:cubicBezTo>
                  <a:cubicBezTo>
                    <a:pt x="117" y="153"/>
                    <a:pt x="112" y="167"/>
                    <a:pt x="103" y="181"/>
                  </a:cubicBezTo>
                  <a:cubicBezTo>
                    <a:pt x="98" y="189"/>
                    <a:pt x="93" y="198"/>
                    <a:pt x="89" y="207"/>
                  </a:cubicBezTo>
                  <a:moveTo>
                    <a:pt x="138" y="282"/>
                  </a:moveTo>
                  <a:cubicBezTo>
                    <a:pt x="137" y="281"/>
                    <a:pt x="135" y="281"/>
                    <a:pt x="134" y="283"/>
                  </a:cubicBezTo>
                  <a:cubicBezTo>
                    <a:pt x="132" y="285"/>
                    <a:pt x="132" y="287"/>
                    <a:pt x="132" y="289"/>
                  </a:cubicBezTo>
                  <a:cubicBezTo>
                    <a:pt x="129" y="287"/>
                    <a:pt x="135" y="257"/>
                    <a:pt x="136" y="254"/>
                  </a:cubicBezTo>
                  <a:cubicBezTo>
                    <a:pt x="141" y="245"/>
                    <a:pt x="164" y="229"/>
                    <a:pt x="171" y="244"/>
                  </a:cubicBezTo>
                  <a:cubicBezTo>
                    <a:pt x="179" y="261"/>
                    <a:pt x="157" y="305"/>
                    <a:pt x="138" y="282"/>
                  </a:cubicBezTo>
                  <a:moveTo>
                    <a:pt x="183" y="301"/>
                  </a:moveTo>
                  <a:cubicBezTo>
                    <a:pt x="172" y="304"/>
                    <a:pt x="174" y="296"/>
                    <a:pt x="170" y="292"/>
                  </a:cubicBezTo>
                  <a:cubicBezTo>
                    <a:pt x="177" y="284"/>
                    <a:pt x="182" y="273"/>
                    <a:pt x="183" y="262"/>
                  </a:cubicBezTo>
                  <a:cubicBezTo>
                    <a:pt x="186" y="255"/>
                    <a:pt x="200" y="255"/>
                    <a:pt x="203" y="261"/>
                  </a:cubicBezTo>
                  <a:cubicBezTo>
                    <a:pt x="206" y="267"/>
                    <a:pt x="203" y="278"/>
                    <a:pt x="200" y="283"/>
                  </a:cubicBezTo>
                  <a:cubicBezTo>
                    <a:pt x="197" y="289"/>
                    <a:pt x="189" y="299"/>
                    <a:pt x="183" y="301"/>
                  </a:cubicBezTo>
                  <a:moveTo>
                    <a:pt x="228" y="309"/>
                  </a:moveTo>
                  <a:cubicBezTo>
                    <a:pt x="226" y="313"/>
                    <a:pt x="222" y="315"/>
                    <a:pt x="218" y="316"/>
                  </a:cubicBezTo>
                  <a:cubicBezTo>
                    <a:pt x="207" y="319"/>
                    <a:pt x="203" y="313"/>
                    <a:pt x="199" y="305"/>
                  </a:cubicBezTo>
                  <a:cubicBezTo>
                    <a:pt x="206" y="298"/>
                    <a:pt x="211" y="289"/>
                    <a:pt x="213" y="282"/>
                  </a:cubicBezTo>
                  <a:cubicBezTo>
                    <a:pt x="216" y="280"/>
                    <a:pt x="223" y="277"/>
                    <a:pt x="225" y="276"/>
                  </a:cubicBezTo>
                  <a:cubicBezTo>
                    <a:pt x="231" y="274"/>
                    <a:pt x="233" y="275"/>
                    <a:pt x="234" y="281"/>
                  </a:cubicBezTo>
                  <a:cubicBezTo>
                    <a:pt x="234" y="288"/>
                    <a:pt x="235" y="295"/>
                    <a:pt x="231" y="300"/>
                  </a:cubicBezTo>
                  <a:cubicBezTo>
                    <a:pt x="229" y="303"/>
                    <a:pt x="229" y="306"/>
                    <a:pt x="228" y="309"/>
                  </a:cubicBezTo>
                  <a:moveTo>
                    <a:pt x="260" y="313"/>
                  </a:moveTo>
                  <a:cubicBezTo>
                    <a:pt x="256" y="324"/>
                    <a:pt x="240" y="343"/>
                    <a:pt x="231" y="325"/>
                  </a:cubicBezTo>
                  <a:cubicBezTo>
                    <a:pt x="231" y="325"/>
                    <a:pt x="230" y="324"/>
                    <a:pt x="230" y="324"/>
                  </a:cubicBezTo>
                  <a:cubicBezTo>
                    <a:pt x="231" y="323"/>
                    <a:pt x="232" y="323"/>
                    <a:pt x="233" y="322"/>
                  </a:cubicBezTo>
                  <a:cubicBezTo>
                    <a:pt x="239" y="317"/>
                    <a:pt x="240" y="309"/>
                    <a:pt x="243" y="303"/>
                  </a:cubicBezTo>
                  <a:cubicBezTo>
                    <a:pt x="245" y="300"/>
                    <a:pt x="246" y="295"/>
                    <a:pt x="246" y="290"/>
                  </a:cubicBezTo>
                  <a:cubicBezTo>
                    <a:pt x="252" y="289"/>
                    <a:pt x="260" y="291"/>
                    <a:pt x="261" y="296"/>
                  </a:cubicBezTo>
                  <a:cubicBezTo>
                    <a:pt x="262" y="301"/>
                    <a:pt x="261" y="308"/>
                    <a:pt x="260" y="313"/>
                  </a:cubicBezTo>
                  <a:moveTo>
                    <a:pt x="392" y="208"/>
                  </a:moveTo>
                  <a:cubicBezTo>
                    <a:pt x="387" y="212"/>
                    <a:pt x="381" y="215"/>
                    <a:pt x="375" y="219"/>
                  </a:cubicBezTo>
                  <a:cubicBezTo>
                    <a:pt x="377" y="211"/>
                    <a:pt x="377" y="202"/>
                    <a:pt x="375" y="197"/>
                  </a:cubicBezTo>
                  <a:cubicBezTo>
                    <a:pt x="371" y="188"/>
                    <a:pt x="365" y="184"/>
                    <a:pt x="359" y="181"/>
                  </a:cubicBezTo>
                  <a:cubicBezTo>
                    <a:pt x="358" y="179"/>
                    <a:pt x="358" y="178"/>
                    <a:pt x="356" y="177"/>
                  </a:cubicBezTo>
                  <a:cubicBezTo>
                    <a:pt x="341" y="171"/>
                    <a:pt x="326" y="166"/>
                    <a:pt x="311" y="160"/>
                  </a:cubicBezTo>
                  <a:cubicBezTo>
                    <a:pt x="294" y="154"/>
                    <a:pt x="279" y="143"/>
                    <a:pt x="261" y="146"/>
                  </a:cubicBezTo>
                  <a:cubicBezTo>
                    <a:pt x="244" y="148"/>
                    <a:pt x="233" y="161"/>
                    <a:pt x="222" y="173"/>
                  </a:cubicBezTo>
                  <a:cubicBezTo>
                    <a:pt x="216" y="181"/>
                    <a:pt x="209" y="189"/>
                    <a:pt x="201" y="196"/>
                  </a:cubicBezTo>
                  <a:cubicBezTo>
                    <a:pt x="198" y="199"/>
                    <a:pt x="194" y="204"/>
                    <a:pt x="190" y="205"/>
                  </a:cubicBezTo>
                  <a:cubicBezTo>
                    <a:pt x="187" y="210"/>
                    <a:pt x="183" y="210"/>
                    <a:pt x="177" y="205"/>
                  </a:cubicBezTo>
                  <a:cubicBezTo>
                    <a:pt x="167" y="205"/>
                    <a:pt x="166" y="201"/>
                    <a:pt x="172" y="194"/>
                  </a:cubicBezTo>
                  <a:cubicBezTo>
                    <a:pt x="181" y="176"/>
                    <a:pt x="192" y="159"/>
                    <a:pt x="204" y="143"/>
                  </a:cubicBezTo>
                  <a:cubicBezTo>
                    <a:pt x="216" y="126"/>
                    <a:pt x="234" y="99"/>
                    <a:pt x="257" y="99"/>
                  </a:cubicBezTo>
                  <a:cubicBezTo>
                    <a:pt x="275" y="99"/>
                    <a:pt x="290" y="106"/>
                    <a:pt x="308" y="102"/>
                  </a:cubicBezTo>
                  <a:cubicBezTo>
                    <a:pt x="313" y="101"/>
                    <a:pt x="318" y="99"/>
                    <a:pt x="323" y="95"/>
                  </a:cubicBezTo>
                  <a:cubicBezTo>
                    <a:pt x="328" y="91"/>
                    <a:pt x="331" y="85"/>
                    <a:pt x="335" y="80"/>
                  </a:cubicBezTo>
                  <a:cubicBezTo>
                    <a:pt x="336" y="82"/>
                    <a:pt x="337" y="82"/>
                    <a:pt x="339" y="82"/>
                  </a:cubicBezTo>
                  <a:cubicBezTo>
                    <a:pt x="346" y="93"/>
                    <a:pt x="356" y="103"/>
                    <a:pt x="362" y="115"/>
                  </a:cubicBezTo>
                  <a:cubicBezTo>
                    <a:pt x="366" y="122"/>
                    <a:pt x="367" y="129"/>
                    <a:pt x="371" y="136"/>
                  </a:cubicBezTo>
                  <a:cubicBezTo>
                    <a:pt x="376" y="146"/>
                    <a:pt x="383" y="154"/>
                    <a:pt x="388" y="163"/>
                  </a:cubicBezTo>
                  <a:cubicBezTo>
                    <a:pt x="391" y="171"/>
                    <a:pt x="394" y="178"/>
                    <a:pt x="399" y="185"/>
                  </a:cubicBezTo>
                  <a:cubicBezTo>
                    <a:pt x="407" y="197"/>
                    <a:pt x="403" y="201"/>
                    <a:pt x="392" y="208"/>
                  </a:cubicBezTo>
                  <a:moveTo>
                    <a:pt x="464" y="171"/>
                  </a:moveTo>
                  <a:cubicBezTo>
                    <a:pt x="461" y="176"/>
                    <a:pt x="427" y="204"/>
                    <a:pt x="426" y="204"/>
                  </a:cubicBezTo>
                  <a:cubicBezTo>
                    <a:pt x="426" y="204"/>
                    <a:pt x="423" y="198"/>
                    <a:pt x="422" y="197"/>
                  </a:cubicBezTo>
                  <a:cubicBezTo>
                    <a:pt x="422" y="197"/>
                    <a:pt x="421" y="197"/>
                    <a:pt x="421" y="196"/>
                  </a:cubicBezTo>
                  <a:cubicBezTo>
                    <a:pt x="420" y="186"/>
                    <a:pt x="410" y="178"/>
                    <a:pt x="405" y="169"/>
                  </a:cubicBezTo>
                  <a:cubicBezTo>
                    <a:pt x="395" y="151"/>
                    <a:pt x="383" y="132"/>
                    <a:pt x="374" y="113"/>
                  </a:cubicBezTo>
                  <a:cubicBezTo>
                    <a:pt x="367" y="96"/>
                    <a:pt x="351" y="84"/>
                    <a:pt x="339" y="71"/>
                  </a:cubicBezTo>
                  <a:cubicBezTo>
                    <a:pt x="339" y="70"/>
                    <a:pt x="339" y="70"/>
                    <a:pt x="338" y="69"/>
                  </a:cubicBezTo>
                  <a:cubicBezTo>
                    <a:pt x="336" y="59"/>
                    <a:pt x="342" y="55"/>
                    <a:pt x="349" y="50"/>
                  </a:cubicBezTo>
                  <a:cubicBezTo>
                    <a:pt x="362" y="39"/>
                    <a:pt x="377" y="32"/>
                    <a:pt x="392" y="23"/>
                  </a:cubicBezTo>
                  <a:cubicBezTo>
                    <a:pt x="395" y="21"/>
                    <a:pt x="399" y="18"/>
                    <a:pt x="401" y="19"/>
                  </a:cubicBezTo>
                  <a:cubicBezTo>
                    <a:pt x="403" y="20"/>
                    <a:pt x="407" y="32"/>
                    <a:pt x="408" y="34"/>
                  </a:cubicBezTo>
                  <a:cubicBezTo>
                    <a:pt x="416" y="50"/>
                    <a:pt x="421" y="67"/>
                    <a:pt x="428" y="83"/>
                  </a:cubicBezTo>
                  <a:cubicBezTo>
                    <a:pt x="436" y="99"/>
                    <a:pt x="445" y="113"/>
                    <a:pt x="451" y="129"/>
                  </a:cubicBezTo>
                  <a:cubicBezTo>
                    <a:pt x="456" y="140"/>
                    <a:pt x="471" y="160"/>
                    <a:pt x="464" y="17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94" name="chenying0907 243"/>
            <p:cNvSpPr/>
            <p:nvPr/>
          </p:nvSpPr>
          <p:spPr bwMode="auto">
            <a:xfrm>
              <a:off x="3349626" y="3332164"/>
              <a:ext cx="68263" cy="233363"/>
            </a:xfrm>
            <a:custGeom>
              <a:avLst/>
              <a:gdLst>
                <a:gd name="T0" fmla="*/ 31 w 32"/>
                <a:gd name="T1" fmla="*/ 0 h 109"/>
                <a:gd name="T2" fmla="*/ 29 w 32"/>
                <a:gd name="T3" fmla="*/ 1 h 109"/>
                <a:gd name="T4" fmla="*/ 28 w 32"/>
                <a:gd name="T5" fmla="*/ 1 h 109"/>
                <a:gd name="T6" fmla="*/ 12 w 32"/>
                <a:gd name="T7" fmla="*/ 64 h 109"/>
                <a:gd name="T8" fmla="*/ 5 w 32"/>
                <a:gd name="T9" fmla="*/ 88 h 109"/>
                <a:gd name="T10" fmla="*/ 1 w 32"/>
                <a:gd name="T11" fmla="*/ 108 h 109"/>
                <a:gd name="T12" fmla="*/ 2 w 32"/>
                <a:gd name="T13" fmla="*/ 109 h 109"/>
                <a:gd name="T14" fmla="*/ 7 w 32"/>
                <a:gd name="T15" fmla="*/ 94 h 109"/>
                <a:gd name="T16" fmla="*/ 13 w 32"/>
                <a:gd name="T17" fmla="*/ 69 h 109"/>
                <a:gd name="T18" fmla="*/ 21 w 32"/>
                <a:gd name="T19" fmla="*/ 37 h 109"/>
                <a:gd name="T20" fmla="*/ 26 w 32"/>
                <a:gd name="T21" fmla="*/ 19 h 109"/>
                <a:gd name="T22" fmla="*/ 31 w 32"/>
                <a:gd name="T23" fmla="*/ 2 h 109"/>
                <a:gd name="T24" fmla="*/ 31 w 32"/>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09">
                  <a:moveTo>
                    <a:pt x="31" y="0"/>
                  </a:moveTo>
                  <a:cubicBezTo>
                    <a:pt x="30" y="0"/>
                    <a:pt x="30" y="0"/>
                    <a:pt x="29" y="1"/>
                  </a:cubicBezTo>
                  <a:cubicBezTo>
                    <a:pt x="29" y="1"/>
                    <a:pt x="28" y="1"/>
                    <a:pt x="28" y="1"/>
                  </a:cubicBezTo>
                  <a:cubicBezTo>
                    <a:pt x="23" y="22"/>
                    <a:pt x="18" y="43"/>
                    <a:pt x="12" y="64"/>
                  </a:cubicBezTo>
                  <a:cubicBezTo>
                    <a:pt x="10" y="72"/>
                    <a:pt x="7" y="80"/>
                    <a:pt x="5" y="88"/>
                  </a:cubicBezTo>
                  <a:cubicBezTo>
                    <a:pt x="4" y="94"/>
                    <a:pt x="4" y="102"/>
                    <a:pt x="1" y="108"/>
                  </a:cubicBezTo>
                  <a:cubicBezTo>
                    <a:pt x="0" y="109"/>
                    <a:pt x="1" y="109"/>
                    <a:pt x="2" y="109"/>
                  </a:cubicBezTo>
                  <a:cubicBezTo>
                    <a:pt x="5" y="105"/>
                    <a:pt x="6" y="99"/>
                    <a:pt x="7" y="94"/>
                  </a:cubicBezTo>
                  <a:cubicBezTo>
                    <a:pt x="8" y="85"/>
                    <a:pt x="11" y="77"/>
                    <a:pt x="13" y="69"/>
                  </a:cubicBezTo>
                  <a:cubicBezTo>
                    <a:pt x="16" y="59"/>
                    <a:pt x="18" y="48"/>
                    <a:pt x="21" y="37"/>
                  </a:cubicBezTo>
                  <a:cubicBezTo>
                    <a:pt x="23" y="31"/>
                    <a:pt x="24" y="25"/>
                    <a:pt x="26" y="19"/>
                  </a:cubicBezTo>
                  <a:cubicBezTo>
                    <a:pt x="27" y="16"/>
                    <a:pt x="28" y="3"/>
                    <a:pt x="31" y="2"/>
                  </a:cubicBezTo>
                  <a:cubicBezTo>
                    <a:pt x="32" y="1"/>
                    <a:pt x="32" y="0"/>
                    <a:pt x="31" y="0"/>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95" name="chenying0907 244"/>
            <p:cNvSpPr/>
            <p:nvPr/>
          </p:nvSpPr>
          <p:spPr bwMode="auto">
            <a:xfrm>
              <a:off x="3378201" y="3382964"/>
              <a:ext cx="42863" cy="211138"/>
            </a:xfrm>
            <a:custGeom>
              <a:avLst/>
              <a:gdLst>
                <a:gd name="T0" fmla="*/ 17 w 20"/>
                <a:gd name="T1" fmla="*/ 2 h 98"/>
                <a:gd name="T2" fmla="*/ 2 w 20"/>
                <a:gd name="T3" fmla="*/ 97 h 98"/>
                <a:gd name="T4" fmla="*/ 4 w 20"/>
                <a:gd name="T5" fmla="*/ 97 h 98"/>
                <a:gd name="T6" fmla="*/ 11 w 20"/>
                <a:gd name="T7" fmla="*/ 46 h 98"/>
                <a:gd name="T8" fmla="*/ 20 w 20"/>
                <a:gd name="T9" fmla="*/ 2 h 98"/>
                <a:gd name="T10" fmla="*/ 17 w 20"/>
                <a:gd name="T11" fmla="*/ 2 h 98"/>
              </a:gdLst>
              <a:ahLst/>
              <a:cxnLst>
                <a:cxn ang="0">
                  <a:pos x="T0" y="T1"/>
                </a:cxn>
                <a:cxn ang="0">
                  <a:pos x="T2" y="T3"/>
                </a:cxn>
                <a:cxn ang="0">
                  <a:pos x="T4" y="T5"/>
                </a:cxn>
                <a:cxn ang="0">
                  <a:pos x="T6" y="T7"/>
                </a:cxn>
                <a:cxn ang="0">
                  <a:pos x="T8" y="T9"/>
                </a:cxn>
                <a:cxn ang="0">
                  <a:pos x="T10" y="T11"/>
                </a:cxn>
              </a:cxnLst>
              <a:rect l="0" t="0" r="r" b="b"/>
              <a:pathLst>
                <a:path w="20" h="98">
                  <a:moveTo>
                    <a:pt x="17" y="2"/>
                  </a:moveTo>
                  <a:cubicBezTo>
                    <a:pt x="13" y="34"/>
                    <a:pt x="0" y="64"/>
                    <a:pt x="2" y="97"/>
                  </a:cubicBezTo>
                  <a:cubicBezTo>
                    <a:pt x="2" y="98"/>
                    <a:pt x="4" y="98"/>
                    <a:pt x="4" y="97"/>
                  </a:cubicBezTo>
                  <a:cubicBezTo>
                    <a:pt x="6" y="80"/>
                    <a:pt x="7" y="63"/>
                    <a:pt x="11" y="46"/>
                  </a:cubicBezTo>
                  <a:cubicBezTo>
                    <a:pt x="14" y="32"/>
                    <a:pt x="18" y="17"/>
                    <a:pt x="20" y="2"/>
                  </a:cubicBezTo>
                  <a:cubicBezTo>
                    <a:pt x="20" y="0"/>
                    <a:pt x="17" y="0"/>
                    <a:pt x="17"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96" name="chenying0907 245"/>
            <p:cNvSpPr/>
            <p:nvPr/>
          </p:nvSpPr>
          <p:spPr bwMode="auto">
            <a:xfrm>
              <a:off x="3397251" y="3425826"/>
              <a:ext cx="41275" cy="171450"/>
            </a:xfrm>
            <a:custGeom>
              <a:avLst/>
              <a:gdLst>
                <a:gd name="T0" fmla="*/ 16 w 19"/>
                <a:gd name="T1" fmla="*/ 1 h 80"/>
                <a:gd name="T2" fmla="*/ 12 w 19"/>
                <a:gd name="T3" fmla="*/ 17 h 80"/>
                <a:gd name="T4" fmla="*/ 7 w 19"/>
                <a:gd name="T5" fmla="*/ 49 h 80"/>
                <a:gd name="T6" fmla="*/ 9 w 19"/>
                <a:gd name="T7" fmla="*/ 80 h 80"/>
                <a:gd name="T8" fmla="*/ 10 w 19"/>
                <a:gd name="T9" fmla="*/ 79 h 80"/>
                <a:gd name="T10" fmla="*/ 10 w 19"/>
                <a:gd name="T11" fmla="*/ 47 h 80"/>
                <a:gd name="T12" fmla="*/ 15 w 19"/>
                <a:gd name="T13" fmla="*/ 21 h 80"/>
                <a:gd name="T14" fmla="*/ 18 w 19"/>
                <a:gd name="T15" fmla="*/ 3 h 80"/>
                <a:gd name="T16" fmla="*/ 16 w 19"/>
                <a:gd name="T17"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80">
                  <a:moveTo>
                    <a:pt x="16" y="1"/>
                  </a:moveTo>
                  <a:cubicBezTo>
                    <a:pt x="11" y="5"/>
                    <a:pt x="13" y="12"/>
                    <a:pt x="12" y="17"/>
                  </a:cubicBezTo>
                  <a:cubicBezTo>
                    <a:pt x="12" y="28"/>
                    <a:pt x="8" y="38"/>
                    <a:pt x="7" y="49"/>
                  </a:cubicBezTo>
                  <a:cubicBezTo>
                    <a:pt x="5" y="56"/>
                    <a:pt x="0" y="75"/>
                    <a:pt x="9" y="80"/>
                  </a:cubicBezTo>
                  <a:cubicBezTo>
                    <a:pt x="10" y="80"/>
                    <a:pt x="10" y="80"/>
                    <a:pt x="10" y="79"/>
                  </a:cubicBezTo>
                  <a:cubicBezTo>
                    <a:pt x="4" y="70"/>
                    <a:pt x="8" y="57"/>
                    <a:pt x="10" y="47"/>
                  </a:cubicBezTo>
                  <a:cubicBezTo>
                    <a:pt x="12" y="38"/>
                    <a:pt x="14" y="30"/>
                    <a:pt x="15" y="21"/>
                  </a:cubicBezTo>
                  <a:cubicBezTo>
                    <a:pt x="16" y="15"/>
                    <a:pt x="13" y="7"/>
                    <a:pt x="18" y="3"/>
                  </a:cubicBezTo>
                  <a:cubicBezTo>
                    <a:pt x="19" y="2"/>
                    <a:pt x="17" y="0"/>
                    <a:pt x="16"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97" name="chenying0907 246"/>
            <p:cNvSpPr/>
            <p:nvPr/>
          </p:nvSpPr>
          <p:spPr bwMode="auto">
            <a:xfrm>
              <a:off x="3429001" y="3463926"/>
              <a:ext cx="25400" cy="103188"/>
            </a:xfrm>
            <a:custGeom>
              <a:avLst/>
              <a:gdLst>
                <a:gd name="T0" fmla="*/ 10 w 12"/>
                <a:gd name="T1" fmla="*/ 1 h 48"/>
                <a:gd name="T2" fmla="*/ 8 w 12"/>
                <a:gd name="T3" fmla="*/ 1 h 48"/>
                <a:gd name="T4" fmla="*/ 1 w 12"/>
                <a:gd name="T5" fmla="*/ 46 h 48"/>
                <a:gd name="T6" fmla="*/ 3 w 12"/>
                <a:gd name="T7" fmla="*/ 46 h 48"/>
                <a:gd name="T8" fmla="*/ 10 w 12"/>
                <a:gd name="T9" fmla="*/ 1 h 48"/>
              </a:gdLst>
              <a:ahLst/>
              <a:cxnLst>
                <a:cxn ang="0">
                  <a:pos x="T0" y="T1"/>
                </a:cxn>
                <a:cxn ang="0">
                  <a:pos x="T2" y="T3"/>
                </a:cxn>
                <a:cxn ang="0">
                  <a:pos x="T4" y="T5"/>
                </a:cxn>
                <a:cxn ang="0">
                  <a:pos x="T6" y="T7"/>
                </a:cxn>
                <a:cxn ang="0">
                  <a:pos x="T8" y="T9"/>
                </a:cxn>
              </a:cxnLst>
              <a:rect l="0" t="0" r="r" b="b"/>
              <a:pathLst>
                <a:path w="12" h="48">
                  <a:moveTo>
                    <a:pt x="10" y="1"/>
                  </a:moveTo>
                  <a:cubicBezTo>
                    <a:pt x="10" y="0"/>
                    <a:pt x="8" y="0"/>
                    <a:pt x="8" y="1"/>
                  </a:cubicBezTo>
                  <a:cubicBezTo>
                    <a:pt x="10" y="17"/>
                    <a:pt x="0" y="31"/>
                    <a:pt x="1" y="46"/>
                  </a:cubicBezTo>
                  <a:cubicBezTo>
                    <a:pt x="1" y="48"/>
                    <a:pt x="3" y="48"/>
                    <a:pt x="3" y="46"/>
                  </a:cubicBezTo>
                  <a:cubicBezTo>
                    <a:pt x="4" y="31"/>
                    <a:pt x="12" y="17"/>
                    <a:pt x="10"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98" name="chenying0907 247"/>
            <p:cNvSpPr/>
            <p:nvPr/>
          </p:nvSpPr>
          <p:spPr bwMode="auto">
            <a:xfrm>
              <a:off x="3459164" y="3486151"/>
              <a:ext cx="30163" cy="111125"/>
            </a:xfrm>
            <a:custGeom>
              <a:avLst/>
              <a:gdLst>
                <a:gd name="T0" fmla="*/ 5 w 14"/>
                <a:gd name="T1" fmla="*/ 51 h 52"/>
                <a:gd name="T2" fmla="*/ 14 w 14"/>
                <a:gd name="T3" fmla="*/ 2 h 52"/>
                <a:gd name="T4" fmla="*/ 12 w 14"/>
                <a:gd name="T5" fmla="*/ 1 h 52"/>
                <a:gd name="T6" fmla="*/ 4 w 14"/>
                <a:gd name="T7" fmla="*/ 30 h 52"/>
                <a:gd name="T8" fmla="*/ 2 w 14"/>
                <a:gd name="T9" fmla="*/ 51 h 52"/>
                <a:gd name="T10" fmla="*/ 3 w 14"/>
                <a:gd name="T11" fmla="*/ 52 h 52"/>
                <a:gd name="T12" fmla="*/ 5 w 14"/>
                <a:gd name="T13" fmla="*/ 52 h 52"/>
                <a:gd name="T14" fmla="*/ 5 w 14"/>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2">
                  <a:moveTo>
                    <a:pt x="5" y="51"/>
                  </a:moveTo>
                  <a:cubicBezTo>
                    <a:pt x="0" y="48"/>
                    <a:pt x="13" y="7"/>
                    <a:pt x="14" y="2"/>
                  </a:cubicBezTo>
                  <a:cubicBezTo>
                    <a:pt x="14" y="0"/>
                    <a:pt x="12" y="0"/>
                    <a:pt x="12" y="1"/>
                  </a:cubicBezTo>
                  <a:cubicBezTo>
                    <a:pt x="9" y="11"/>
                    <a:pt x="6" y="21"/>
                    <a:pt x="4" y="30"/>
                  </a:cubicBezTo>
                  <a:cubicBezTo>
                    <a:pt x="3" y="38"/>
                    <a:pt x="0" y="44"/>
                    <a:pt x="2" y="51"/>
                  </a:cubicBezTo>
                  <a:cubicBezTo>
                    <a:pt x="2" y="52"/>
                    <a:pt x="3" y="52"/>
                    <a:pt x="3" y="52"/>
                  </a:cubicBezTo>
                  <a:cubicBezTo>
                    <a:pt x="5" y="52"/>
                    <a:pt x="5" y="52"/>
                    <a:pt x="5" y="52"/>
                  </a:cubicBezTo>
                  <a:cubicBezTo>
                    <a:pt x="6" y="52"/>
                    <a:pt x="6" y="51"/>
                    <a:pt x="5" y="5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199" name="chenying0907 248"/>
            <p:cNvSpPr/>
            <p:nvPr/>
          </p:nvSpPr>
          <p:spPr bwMode="auto">
            <a:xfrm>
              <a:off x="3506789" y="3522664"/>
              <a:ext cx="17463" cy="63500"/>
            </a:xfrm>
            <a:custGeom>
              <a:avLst/>
              <a:gdLst>
                <a:gd name="T0" fmla="*/ 7 w 8"/>
                <a:gd name="T1" fmla="*/ 1 h 30"/>
                <a:gd name="T2" fmla="*/ 5 w 8"/>
                <a:gd name="T3" fmla="*/ 1 h 30"/>
                <a:gd name="T4" fmla="*/ 6 w 8"/>
                <a:gd name="T5" fmla="*/ 3 h 30"/>
                <a:gd name="T6" fmla="*/ 6 w 8"/>
                <a:gd name="T7" fmla="*/ 3 h 30"/>
                <a:gd name="T8" fmla="*/ 0 w 8"/>
                <a:gd name="T9" fmla="*/ 29 h 30"/>
                <a:gd name="T10" fmla="*/ 1 w 8"/>
                <a:gd name="T11" fmla="*/ 29 h 30"/>
                <a:gd name="T12" fmla="*/ 8 w 8"/>
                <a:gd name="T13" fmla="*/ 1 h 30"/>
                <a:gd name="T14" fmla="*/ 7 w 8"/>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0">
                  <a:moveTo>
                    <a:pt x="7" y="1"/>
                  </a:moveTo>
                  <a:cubicBezTo>
                    <a:pt x="5" y="1"/>
                    <a:pt x="5" y="1"/>
                    <a:pt x="5" y="1"/>
                  </a:cubicBezTo>
                  <a:cubicBezTo>
                    <a:pt x="5" y="2"/>
                    <a:pt x="5" y="3"/>
                    <a:pt x="6" y="3"/>
                  </a:cubicBezTo>
                  <a:cubicBezTo>
                    <a:pt x="6" y="3"/>
                    <a:pt x="6" y="3"/>
                    <a:pt x="6" y="3"/>
                  </a:cubicBezTo>
                  <a:cubicBezTo>
                    <a:pt x="5" y="12"/>
                    <a:pt x="1" y="20"/>
                    <a:pt x="0" y="29"/>
                  </a:cubicBezTo>
                  <a:cubicBezTo>
                    <a:pt x="0" y="30"/>
                    <a:pt x="1" y="30"/>
                    <a:pt x="1" y="29"/>
                  </a:cubicBezTo>
                  <a:cubicBezTo>
                    <a:pt x="4" y="20"/>
                    <a:pt x="7" y="11"/>
                    <a:pt x="8" y="1"/>
                  </a:cubicBezTo>
                  <a:cubicBezTo>
                    <a:pt x="8" y="1"/>
                    <a:pt x="7" y="0"/>
                    <a:pt x="7"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00" name="chenying0907 249"/>
            <p:cNvSpPr/>
            <p:nvPr/>
          </p:nvSpPr>
          <p:spPr bwMode="auto">
            <a:xfrm>
              <a:off x="3556001" y="3506789"/>
              <a:ext cx="30163" cy="144463"/>
            </a:xfrm>
            <a:custGeom>
              <a:avLst/>
              <a:gdLst>
                <a:gd name="T0" fmla="*/ 12 w 14"/>
                <a:gd name="T1" fmla="*/ 1 h 67"/>
                <a:gd name="T2" fmla="*/ 6 w 14"/>
                <a:gd name="T3" fmla="*/ 17 h 67"/>
                <a:gd name="T4" fmla="*/ 4 w 14"/>
                <a:gd name="T5" fmla="*/ 32 h 67"/>
                <a:gd name="T6" fmla="*/ 4 w 14"/>
                <a:gd name="T7" fmla="*/ 67 h 67"/>
                <a:gd name="T8" fmla="*/ 6 w 14"/>
                <a:gd name="T9" fmla="*/ 66 h 67"/>
                <a:gd name="T10" fmla="*/ 4 w 14"/>
                <a:gd name="T11" fmla="*/ 52 h 67"/>
                <a:gd name="T12" fmla="*/ 6 w 14"/>
                <a:gd name="T13" fmla="*/ 34 h 67"/>
                <a:gd name="T14" fmla="*/ 9 w 14"/>
                <a:gd name="T15" fmla="*/ 16 h 67"/>
                <a:gd name="T16" fmla="*/ 13 w 14"/>
                <a:gd name="T17" fmla="*/ 2 h 67"/>
                <a:gd name="T18" fmla="*/ 12 w 14"/>
                <a:gd name="T1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7">
                  <a:moveTo>
                    <a:pt x="12" y="1"/>
                  </a:moveTo>
                  <a:cubicBezTo>
                    <a:pt x="10" y="7"/>
                    <a:pt x="8" y="11"/>
                    <a:pt x="6" y="17"/>
                  </a:cubicBezTo>
                  <a:cubicBezTo>
                    <a:pt x="5" y="22"/>
                    <a:pt x="5" y="27"/>
                    <a:pt x="4" y="32"/>
                  </a:cubicBezTo>
                  <a:cubicBezTo>
                    <a:pt x="3" y="45"/>
                    <a:pt x="0" y="54"/>
                    <a:pt x="4" y="67"/>
                  </a:cubicBezTo>
                  <a:cubicBezTo>
                    <a:pt x="5" y="67"/>
                    <a:pt x="6" y="67"/>
                    <a:pt x="6" y="66"/>
                  </a:cubicBezTo>
                  <a:cubicBezTo>
                    <a:pt x="5" y="62"/>
                    <a:pt x="4" y="57"/>
                    <a:pt x="4" y="52"/>
                  </a:cubicBezTo>
                  <a:cubicBezTo>
                    <a:pt x="4" y="46"/>
                    <a:pt x="5" y="40"/>
                    <a:pt x="6" y="34"/>
                  </a:cubicBezTo>
                  <a:cubicBezTo>
                    <a:pt x="7" y="28"/>
                    <a:pt x="7" y="22"/>
                    <a:pt x="9" y="16"/>
                  </a:cubicBezTo>
                  <a:cubicBezTo>
                    <a:pt x="10" y="11"/>
                    <a:pt x="12" y="7"/>
                    <a:pt x="13" y="2"/>
                  </a:cubicBezTo>
                  <a:cubicBezTo>
                    <a:pt x="14" y="1"/>
                    <a:pt x="12" y="0"/>
                    <a:pt x="12"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01" name="chenying0907 250"/>
            <p:cNvSpPr/>
            <p:nvPr/>
          </p:nvSpPr>
          <p:spPr bwMode="auto">
            <a:xfrm>
              <a:off x="3590926" y="3505201"/>
              <a:ext cx="34925" cy="163513"/>
            </a:xfrm>
            <a:custGeom>
              <a:avLst/>
              <a:gdLst>
                <a:gd name="T0" fmla="*/ 6 w 16"/>
                <a:gd name="T1" fmla="*/ 48 h 76"/>
                <a:gd name="T2" fmla="*/ 15 w 16"/>
                <a:gd name="T3" fmla="*/ 3 h 76"/>
                <a:gd name="T4" fmla="*/ 13 w 16"/>
                <a:gd name="T5" fmla="*/ 2 h 76"/>
                <a:gd name="T6" fmla="*/ 2 w 16"/>
                <a:gd name="T7" fmla="*/ 55 h 76"/>
                <a:gd name="T8" fmla="*/ 6 w 16"/>
                <a:gd name="T9" fmla="*/ 76 h 76"/>
                <a:gd name="T10" fmla="*/ 7 w 16"/>
                <a:gd name="T11" fmla="*/ 74 h 76"/>
                <a:gd name="T12" fmla="*/ 6 w 16"/>
                <a:gd name="T13" fmla="*/ 48 h 76"/>
              </a:gdLst>
              <a:ahLst/>
              <a:cxnLst>
                <a:cxn ang="0">
                  <a:pos x="T0" y="T1"/>
                </a:cxn>
                <a:cxn ang="0">
                  <a:pos x="T2" y="T3"/>
                </a:cxn>
                <a:cxn ang="0">
                  <a:pos x="T4" y="T5"/>
                </a:cxn>
                <a:cxn ang="0">
                  <a:pos x="T6" y="T7"/>
                </a:cxn>
                <a:cxn ang="0">
                  <a:pos x="T8" y="T9"/>
                </a:cxn>
                <a:cxn ang="0">
                  <a:pos x="T10" y="T11"/>
                </a:cxn>
                <a:cxn ang="0">
                  <a:pos x="T12" y="T13"/>
                </a:cxn>
              </a:cxnLst>
              <a:rect l="0" t="0" r="r" b="b"/>
              <a:pathLst>
                <a:path w="16" h="76">
                  <a:moveTo>
                    <a:pt x="6" y="48"/>
                  </a:moveTo>
                  <a:cubicBezTo>
                    <a:pt x="9" y="33"/>
                    <a:pt x="13" y="18"/>
                    <a:pt x="15" y="3"/>
                  </a:cubicBezTo>
                  <a:cubicBezTo>
                    <a:pt x="16" y="1"/>
                    <a:pt x="13" y="0"/>
                    <a:pt x="13" y="2"/>
                  </a:cubicBezTo>
                  <a:cubicBezTo>
                    <a:pt x="10" y="20"/>
                    <a:pt x="4" y="37"/>
                    <a:pt x="2" y="55"/>
                  </a:cubicBezTo>
                  <a:cubicBezTo>
                    <a:pt x="2" y="59"/>
                    <a:pt x="0" y="75"/>
                    <a:pt x="6" y="76"/>
                  </a:cubicBezTo>
                  <a:cubicBezTo>
                    <a:pt x="7" y="76"/>
                    <a:pt x="8" y="75"/>
                    <a:pt x="7" y="74"/>
                  </a:cubicBezTo>
                  <a:cubicBezTo>
                    <a:pt x="2" y="71"/>
                    <a:pt x="6" y="53"/>
                    <a:pt x="6" y="48"/>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02" name="chenying0907 251"/>
            <p:cNvSpPr/>
            <p:nvPr/>
          </p:nvSpPr>
          <p:spPr bwMode="auto">
            <a:xfrm>
              <a:off x="3632201" y="3594101"/>
              <a:ext cx="12700" cy="42863"/>
            </a:xfrm>
            <a:custGeom>
              <a:avLst/>
              <a:gdLst>
                <a:gd name="T0" fmla="*/ 4 w 6"/>
                <a:gd name="T1" fmla="*/ 1 h 20"/>
                <a:gd name="T2" fmla="*/ 2 w 6"/>
                <a:gd name="T3" fmla="*/ 19 h 20"/>
                <a:gd name="T4" fmla="*/ 4 w 6"/>
                <a:gd name="T5" fmla="*/ 19 h 20"/>
                <a:gd name="T6" fmla="*/ 6 w 6"/>
                <a:gd name="T7" fmla="*/ 1 h 20"/>
                <a:gd name="T8" fmla="*/ 4 w 6"/>
                <a:gd name="T9" fmla="*/ 1 h 20"/>
              </a:gdLst>
              <a:ahLst/>
              <a:cxnLst>
                <a:cxn ang="0">
                  <a:pos x="T0" y="T1"/>
                </a:cxn>
                <a:cxn ang="0">
                  <a:pos x="T2" y="T3"/>
                </a:cxn>
                <a:cxn ang="0">
                  <a:pos x="T4" y="T5"/>
                </a:cxn>
                <a:cxn ang="0">
                  <a:pos x="T6" y="T7"/>
                </a:cxn>
                <a:cxn ang="0">
                  <a:pos x="T8" y="T9"/>
                </a:cxn>
              </a:cxnLst>
              <a:rect l="0" t="0" r="r" b="b"/>
              <a:pathLst>
                <a:path w="6" h="20">
                  <a:moveTo>
                    <a:pt x="4" y="1"/>
                  </a:moveTo>
                  <a:cubicBezTo>
                    <a:pt x="4" y="7"/>
                    <a:pt x="0" y="14"/>
                    <a:pt x="2" y="19"/>
                  </a:cubicBezTo>
                  <a:cubicBezTo>
                    <a:pt x="2" y="20"/>
                    <a:pt x="3" y="20"/>
                    <a:pt x="4" y="19"/>
                  </a:cubicBezTo>
                  <a:cubicBezTo>
                    <a:pt x="4" y="13"/>
                    <a:pt x="5" y="7"/>
                    <a:pt x="6" y="1"/>
                  </a:cubicBezTo>
                  <a:cubicBezTo>
                    <a:pt x="6" y="0"/>
                    <a:pt x="5" y="1"/>
                    <a:pt x="4"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03" name="chenying0907 252"/>
            <p:cNvSpPr/>
            <p:nvPr/>
          </p:nvSpPr>
          <p:spPr bwMode="auto">
            <a:xfrm>
              <a:off x="3962401" y="3213101"/>
              <a:ext cx="36513" cy="138113"/>
            </a:xfrm>
            <a:custGeom>
              <a:avLst/>
              <a:gdLst>
                <a:gd name="T0" fmla="*/ 15 w 17"/>
                <a:gd name="T1" fmla="*/ 1 h 64"/>
                <a:gd name="T2" fmla="*/ 12 w 17"/>
                <a:gd name="T3" fmla="*/ 17 h 64"/>
                <a:gd name="T4" fmla="*/ 8 w 17"/>
                <a:gd name="T5" fmla="*/ 34 h 64"/>
                <a:gd name="T6" fmla="*/ 5 w 17"/>
                <a:gd name="T7" fmla="*/ 49 h 64"/>
                <a:gd name="T8" fmla="*/ 1 w 17"/>
                <a:gd name="T9" fmla="*/ 63 h 64"/>
                <a:gd name="T10" fmla="*/ 1 w 17"/>
                <a:gd name="T11" fmla="*/ 64 h 64"/>
                <a:gd name="T12" fmla="*/ 9 w 17"/>
                <a:gd name="T13" fmla="*/ 36 h 64"/>
                <a:gd name="T14" fmla="*/ 14 w 17"/>
                <a:gd name="T15" fmla="*/ 15 h 64"/>
                <a:gd name="T16" fmla="*/ 17 w 17"/>
                <a:gd name="T17" fmla="*/ 1 h 64"/>
                <a:gd name="T18" fmla="*/ 15 w 17"/>
                <a:gd name="T19"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64">
                  <a:moveTo>
                    <a:pt x="15" y="1"/>
                  </a:moveTo>
                  <a:cubicBezTo>
                    <a:pt x="15" y="6"/>
                    <a:pt x="13" y="12"/>
                    <a:pt x="12" y="17"/>
                  </a:cubicBezTo>
                  <a:cubicBezTo>
                    <a:pt x="10" y="22"/>
                    <a:pt x="9" y="28"/>
                    <a:pt x="8" y="34"/>
                  </a:cubicBezTo>
                  <a:cubicBezTo>
                    <a:pt x="7" y="39"/>
                    <a:pt x="6" y="44"/>
                    <a:pt x="5" y="49"/>
                  </a:cubicBezTo>
                  <a:cubicBezTo>
                    <a:pt x="4" y="53"/>
                    <a:pt x="4" y="59"/>
                    <a:pt x="1" y="63"/>
                  </a:cubicBezTo>
                  <a:cubicBezTo>
                    <a:pt x="0" y="64"/>
                    <a:pt x="1" y="64"/>
                    <a:pt x="1" y="64"/>
                  </a:cubicBezTo>
                  <a:cubicBezTo>
                    <a:pt x="7" y="58"/>
                    <a:pt x="8" y="44"/>
                    <a:pt x="9" y="36"/>
                  </a:cubicBezTo>
                  <a:cubicBezTo>
                    <a:pt x="10" y="29"/>
                    <a:pt x="12" y="22"/>
                    <a:pt x="14" y="15"/>
                  </a:cubicBezTo>
                  <a:cubicBezTo>
                    <a:pt x="15" y="11"/>
                    <a:pt x="17" y="6"/>
                    <a:pt x="17" y="1"/>
                  </a:cubicBezTo>
                  <a:cubicBezTo>
                    <a:pt x="17" y="0"/>
                    <a:pt x="15" y="0"/>
                    <a:pt x="15"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04" name="chenying0907 253"/>
            <p:cNvSpPr/>
            <p:nvPr/>
          </p:nvSpPr>
          <p:spPr bwMode="auto">
            <a:xfrm>
              <a:off x="3984626" y="3211514"/>
              <a:ext cx="49213" cy="177800"/>
            </a:xfrm>
            <a:custGeom>
              <a:avLst/>
              <a:gdLst>
                <a:gd name="T0" fmla="*/ 20 w 23"/>
                <a:gd name="T1" fmla="*/ 1 h 83"/>
                <a:gd name="T2" fmla="*/ 14 w 23"/>
                <a:gd name="T3" fmla="*/ 25 h 83"/>
                <a:gd name="T4" fmla="*/ 8 w 23"/>
                <a:gd name="T5" fmla="*/ 49 h 83"/>
                <a:gd name="T6" fmla="*/ 4 w 23"/>
                <a:gd name="T7" fmla="*/ 66 h 83"/>
                <a:gd name="T8" fmla="*/ 1 w 23"/>
                <a:gd name="T9" fmla="*/ 81 h 83"/>
                <a:gd name="T10" fmla="*/ 1 w 23"/>
                <a:gd name="T11" fmla="*/ 83 h 83"/>
                <a:gd name="T12" fmla="*/ 9 w 23"/>
                <a:gd name="T13" fmla="*/ 57 h 83"/>
                <a:gd name="T14" fmla="*/ 15 w 23"/>
                <a:gd name="T15" fmla="*/ 36 h 83"/>
                <a:gd name="T16" fmla="*/ 18 w 23"/>
                <a:gd name="T17" fmla="*/ 22 h 83"/>
                <a:gd name="T18" fmla="*/ 22 w 23"/>
                <a:gd name="T19" fmla="*/ 3 h 83"/>
                <a:gd name="T20" fmla="*/ 20 w 23"/>
                <a:gd name="T2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3">
                  <a:moveTo>
                    <a:pt x="20" y="1"/>
                  </a:moveTo>
                  <a:cubicBezTo>
                    <a:pt x="15" y="8"/>
                    <a:pt x="16" y="17"/>
                    <a:pt x="14" y="25"/>
                  </a:cubicBezTo>
                  <a:cubicBezTo>
                    <a:pt x="12" y="33"/>
                    <a:pt x="9" y="41"/>
                    <a:pt x="8" y="49"/>
                  </a:cubicBezTo>
                  <a:cubicBezTo>
                    <a:pt x="6" y="55"/>
                    <a:pt x="5" y="61"/>
                    <a:pt x="4" y="66"/>
                  </a:cubicBezTo>
                  <a:cubicBezTo>
                    <a:pt x="4" y="69"/>
                    <a:pt x="3" y="80"/>
                    <a:pt x="1" y="81"/>
                  </a:cubicBezTo>
                  <a:cubicBezTo>
                    <a:pt x="0" y="82"/>
                    <a:pt x="0" y="83"/>
                    <a:pt x="1" y="83"/>
                  </a:cubicBezTo>
                  <a:cubicBezTo>
                    <a:pt x="7" y="81"/>
                    <a:pt x="9" y="62"/>
                    <a:pt x="9" y="57"/>
                  </a:cubicBezTo>
                  <a:cubicBezTo>
                    <a:pt x="11" y="50"/>
                    <a:pt x="13" y="43"/>
                    <a:pt x="15" y="36"/>
                  </a:cubicBezTo>
                  <a:cubicBezTo>
                    <a:pt x="16" y="31"/>
                    <a:pt x="17" y="27"/>
                    <a:pt x="18" y="22"/>
                  </a:cubicBezTo>
                  <a:cubicBezTo>
                    <a:pt x="19" y="15"/>
                    <a:pt x="18" y="9"/>
                    <a:pt x="22" y="3"/>
                  </a:cubicBezTo>
                  <a:cubicBezTo>
                    <a:pt x="23" y="1"/>
                    <a:pt x="21" y="0"/>
                    <a:pt x="20"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05" name="chenying0907 254"/>
            <p:cNvSpPr/>
            <p:nvPr/>
          </p:nvSpPr>
          <p:spPr bwMode="auto">
            <a:xfrm>
              <a:off x="3952876" y="3243264"/>
              <a:ext cx="103188" cy="268288"/>
            </a:xfrm>
            <a:custGeom>
              <a:avLst/>
              <a:gdLst>
                <a:gd name="T0" fmla="*/ 36 w 48"/>
                <a:gd name="T1" fmla="*/ 43 h 125"/>
                <a:gd name="T2" fmla="*/ 47 w 48"/>
                <a:gd name="T3" fmla="*/ 2 h 125"/>
                <a:gd name="T4" fmla="*/ 45 w 48"/>
                <a:gd name="T5" fmla="*/ 2 h 125"/>
                <a:gd name="T6" fmla="*/ 32 w 48"/>
                <a:gd name="T7" fmla="*/ 46 h 125"/>
                <a:gd name="T8" fmla="*/ 26 w 48"/>
                <a:gd name="T9" fmla="*/ 69 h 125"/>
                <a:gd name="T10" fmla="*/ 24 w 48"/>
                <a:gd name="T11" fmla="*/ 73 h 125"/>
                <a:gd name="T12" fmla="*/ 15 w 48"/>
                <a:gd name="T13" fmla="*/ 95 h 125"/>
                <a:gd name="T14" fmla="*/ 11 w 48"/>
                <a:gd name="T15" fmla="*/ 106 h 125"/>
                <a:gd name="T16" fmla="*/ 2 w 48"/>
                <a:gd name="T17" fmla="*/ 122 h 125"/>
                <a:gd name="T18" fmla="*/ 0 w 48"/>
                <a:gd name="T19" fmla="*/ 122 h 125"/>
                <a:gd name="T20" fmla="*/ 1 w 48"/>
                <a:gd name="T21" fmla="*/ 124 h 125"/>
                <a:gd name="T22" fmla="*/ 2 w 48"/>
                <a:gd name="T23" fmla="*/ 124 h 125"/>
                <a:gd name="T24" fmla="*/ 17 w 48"/>
                <a:gd name="T25" fmla="*/ 96 h 125"/>
                <a:gd name="T26" fmla="*/ 25 w 48"/>
                <a:gd name="T27" fmla="*/ 77 h 125"/>
                <a:gd name="T28" fmla="*/ 25 w 48"/>
                <a:gd name="T29" fmla="*/ 87 h 125"/>
                <a:gd name="T30" fmla="*/ 27 w 48"/>
                <a:gd name="T31" fmla="*/ 87 h 125"/>
                <a:gd name="T32" fmla="*/ 31 w 48"/>
                <a:gd name="T33" fmla="*/ 65 h 125"/>
                <a:gd name="T34" fmla="*/ 32 w 48"/>
                <a:gd name="T35" fmla="*/ 60 h 125"/>
                <a:gd name="T36" fmla="*/ 36 w 48"/>
                <a:gd name="T37" fmla="*/ 4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125">
                  <a:moveTo>
                    <a:pt x="36" y="43"/>
                  </a:moveTo>
                  <a:cubicBezTo>
                    <a:pt x="40" y="29"/>
                    <a:pt x="46" y="16"/>
                    <a:pt x="47" y="2"/>
                  </a:cubicBezTo>
                  <a:cubicBezTo>
                    <a:pt x="48" y="0"/>
                    <a:pt x="45" y="0"/>
                    <a:pt x="45" y="2"/>
                  </a:cubicBezTo>
                  <a:cubicBezTo>
                    <a:pt x="43" y="17"/>
                    <a:pt x="36" y="32"/>
                    <a:pt x="32" y="46"/>
                  </a:cubicBezTo>
                  <a:cubicBezTo>
                    <a:pt x="30" y="53"/>
                    <a:pt x="28" y="61"/>
                    <a:pt x="26" y="69"/>
                  </a:cubicBezTo>
                  <a:cubicBezTo>
                    <a:pt x="25" y="70"/>
                    <a:pt x="24" y="72"/>
                    <a:pt x="24" y="73"/>
                  </a:cubicBezTo>
                  <a:cubicBezTo>
                    <a:pt x="21" y="81"/>
                    <a:pt x="18" y="88"/>
                    <a:pt x="15" y="95"/>
                  </a:cubicBezTo>
                  <a:cubicBezTo>
                    <a:pt x="13" y="99"/>
                    <a:pt x="12" y="103"/>
                    <a:pt x="11" y="106"/>
                  </a:cubicBezTo>
                  <a:cubicBezTo>
                    <a:pt x="10" y="108"/>
                    <a:pt x="2" y="124"/>
                    <a:pt x="2" y="122"/>
                  </a:cubicBezTo>
                  <a:cubicBezTo>
                    <a:pt x="1" y="121"/>
                    <a:pt x="0" y="121"/>
                    <a:pt x="0" y="122"/>
                  </a:cubicBezTo>
                  <a:cubicBezTo>
                    <a:pt x="1" y="124"/>
                    <a:pt x="1" y="124"/>
                    <a:pt x="1" y="124"/>
                  </a:cubicBezTo>
                  <a:cubicBezTo>
                    <a:pt x="1" y="124"/>
                    <a:pt x="1" y="125"/>
                    <a:pt x="2" y="124"/>
                  </a:cubicBezTo>
                  <a:cubicBezTo>
                    <a:pt x="12" y="119"/>
                    <a:pt x="13" y="106"/>
                    <a:pt x="17" y="96"/>
                  </a:cubicBezTo>
                  <a:cubicBezTo>
                    <a:pt x="20" y="90"/>
                    <a:pt x="22" y="84"/>
                    <a:pt x="25" y="77"/>
                  </a:cubicBezTo>
                  <a:cubicBezTo>
                    <a:pt x="24" y="81"/>
                    <a:pt x="24" y="84"/>
                    <a:pt x="25" y="87"/>
                  </a:cubicBezTo>
                  <a:cubicBezTo>
                    <a:pt x="25" y="88"/>
                    <a:pt x="27" y="89"/>
                    <a:pt x="27" y="87"/>
                  </a:cubicBezTo>
                  <a:cubicBezTo>
                    <a:pt x="29" y="80"/>
                    <a:pt x="30" y="72"/>
                    <a:pt x="31" y="65"/>
                  </a:cubicBezTo>
                  <a:cubicBezTo>
                    <a:pt x="32" y="63"/>
                    <a:pt x="32" y="62"/>
                    <a:pt x="32" y="60"/>
                  </a:cubicBezTo>
                  <a:cubicBezTo>
                    <a:pt x="33" y="54"/>
                    <a:pt x="35" y="48"/>
                    <a:pt x="36" y="43"/>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06" name="chenying0907 255"/>
            <p:cNvSpPr/>
            <p:nvPr/>
          </p:nvSpPr>
          <p:spPr bwMode="auto">
            <a:xfrm>
              <a:off x="4008439" y="3260726"/>
              <a:ext cx="66675" cy="200025"/>
            </a:xfrm>
            <a:custGeom>
              <a:avLst/>
              <a:gdLst>
                <a:gd name="T0" fmla="*/ 29 w 31"/>
                <a:gd name="T1" fmla="*/ 1 h 93"/>
                <a:gd name="T2" fmla="*/ 12 w 31"/>
                <a:gd name="T3" fmla="*/ 51 h 93"/>
                <a:gd name="T4" fmla="*/ 1 w 31"/>
                <a:gd name="T5" fmla="*/ 92 h 93"/>
                <a:gd name="T6" fmla="*/ 4 w 31"/>
                <a:gd name="T7" fmla="*/ 92 h 93"/>
                <a:gd name="T8" fmla="*/ 16 w 31"/>
                <a:gd name="T9" fmla="*/ 49 h 93"/>
                <a:gd name="T10" fmla="*/ 31 w 31"/>
                <a:gd name="T11" fmla="*/ 2 h 93"/>
                <a:gd name="T12" fmla="*/ 29 w 31"/>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31" h="93">
                  <a:moveTo>
                    <a:pt x="29" y="1"/>
                  </a:moveTo>
                  <a:cubicBezTo>
                    <a:pt x="25" y="19"/>
                    <a:pt x="17" y="34"/>
                    <a:pt x="12" y="51"/>
                  </a:cubicBezTo>
                  <a:cubicBezTo>
                    <a:pt x="8" y="63"/>
                    <a:pt x="0" y="79"/>
                    <a:pt x="1" y="92"/>
                  </a:cubicBezTo>
                  <a:cubicBezTo>
                    <a:pt x="2" y="93"/>
                    <a:pt x="3" y="93"/>
                    <a:pt x="4" y="92"/>
                  </a:cubicBezTo>
                  <a:cubicBezTo>
                    <a:pt x="6" y="77"/>
                    <a:pt x="11" y="62"/>
                    <a:pt x="16" y="49"/>
                  </a:cubicBezTo>
                  <a:cubicBezTo>
                    <a:pt x="21" y="33"/>
                    <a:pt x="29" y="18"/>
                    <a:pt x="31" y="2"/>
                  </a:cubicBezTo>
                  <a:cubicBezTo>
                    <a:pt x="31" y="0"/>
                    <a:pt x="29" y="0"/>
                    <a:pt x="29"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07" name="chenying0907 256"/>
            <p:cNvSpPr/>
            <p:nvPr/>
          </p:nvSpPr>
          <p:spPr bwMode="auto">
            <a:xfrm>
              <a:off x="4032251" y="3308351"/>
              <a:ext cx="71438" cy="171450"/>
            </a:xfrm>
            <a:custGeom>
              <a:avLst/>
              <a:gdLst>
                <a:gd name="T0" fmla="*/ 30 w 33"/>
                <a:gd name="T1" fmla="*/ 2 h 80"/>
                <a:gd name="T2" fmla="*/ 12 w 33"/>
                <a:gd name="T3" fmla="*/ 50 h 80"/>
                <a:gd name="T4" fmla="*/ 1 w 33"/>
                <a:gd name="T5" fmla="*/ 79 h 80"/>
                <a:gd name="T6" fmla="*/ 2 w 33"/>
                <a:gd name="T7" fmla="*/ 80 h 80"/>
                <a:gd name="T8" fmla="*/ 13 w 33"/>
                <a:gd name="T9" fmla="*/ 58 h 80"/>
                <a:gd name="T10" fmla="*/ 33 w 33"/>
                <a:gd name="T11" fmla="*/ 2 h 80"/>
                <a:gd name="T12" fmla="*/ 30 w 33"/>
                <a:gd name="T13" fmla="*/ 2 h 80"/>
              </a:gdLst>
              <a:ahLst/>
              <a:cxnLst>
                <a:cxn ang="0">
                  <a:pos x="T0" y="T1"/>
                </a:cxn>
                <a:cxn ang="0">
                  <a:pos x="T2" y="T3"/>
                </a:cxn>
                <a:cxn ang="0">
                  <a:pos x="T4" y="T5"/>
                </a:cxn>
                <a:cxn ang="0">
                  <a:pos x="T6" y="T7"/>
                </a:cxn>
                <a:cxn ang="0">
                  <a:pos x="T8" y="T9"/>
                </a:cxn>
                <a:cxn ang="0">
                  <a:pos x="T10" y="T11"/>
                </a:cxn>
                <a:cxn ang="0">
                  <a:pos x="T12" y="T13"/>
                </a:cxn>
              </a:cxnLst>
              <a:rect l="0" t="0" r="r" b="b"/>
              <a:pathLst>
                <a:path w="33" h="80">
                  <a:moveTo>
                    <a:pt x="30" y="2"/>
                  </a:moveTo>
                  <a:cubicBezTo>
                    <a:pt x="24" y="17"/>
                    <a:pt x="18" y="33"/>
                    <a:pt x="12" y="50"/>
                  </a:cubicBezTo>
                  <a:cubicBezTo>
                    <a:pt x="10" y="57"/>
                    <a:pt x="8" y="75"/>
                    <a:pt x="1" y="79"/>
                  </a:cubicBezTo>
                  <a:cubicBezTo>
                    <a:pt x="0" y="79"/>
                    <a:pt x="1" y="80"/>
                    <a:pt x="2" y="80"/>
                  </a:cubicBezTo>
                  <a:cubicBezTo>
                    <a:pt x="10" y="78"/>
                    <a:pt x="11" y="65"/>
                    <a:pt x="13" y="58"/>
                  </a:cubicBezTo>
                  <a:cubicBezTo>
                    <a:pt x="18" y="39"/>
                    <a:pt x="26" y="21"/>
                    <a:pt x="33" y="2"/>
                  </a:cubicBezTo>
                  <a:cubicBezTo>
                    <a:pt x="33" y="1"/>
                    <a:pt x="31" y="0"/>
                    <a:pt x="30"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08" name="chenying0907 257"/>
            <p:cNvSpPr/>
            <p:nvPr/>
          </p:nvSpPr>
          <p:spPr bwMode="auto">
            <a:xfrm>
              <a:off x="3911601" y="3362326"/>
              <a:ext cx="73025" cy="155575"/>
            </a:xfrm>
            <a:custGeom>
              <a:avLst/>
              <a:gdLst>
                <a:gd name="T0" fmla="*/ 31 w 34"/>
                <a:gd name="T1" fmla="*/ 1 h 73"/>
                <a:gd name="T2" fmla="*/ 14 w 34"/>
                <a:gd name="T3" fmla="*/ 39 h 73"/>
                <a:gd name="T4" fmla="*/ 8 w 34"/>
                <a:gd name="T5" fmla="*/ 54 h 73"/>
                <a:gd name="T6" fmla="*/ 1 w 34"/>
                <a:gd name="T7" fmla="*/ 70 h 73"/>
                <a:gd name="T8" fmla="*/ 1 w 34"/>
                <a:gd name="T9" fmla="*/ 70 h 73"/>
                <a:gd name="T10" fmla="*/ 3 w 34"/>
                <a:gd name="T11" fmla="*/ 72 h 73"/>
                <a:gd name="T12" fmla="*/ 14 w 34"/>
                <a:gd name="T13" fmla="*/ 47 h 73"/>
                <a:gd name="T14" fmla="*/ 34 w 34"/>
                <a:gd name="T15" fmla="*/ 2 h 73"/>
                <a:gd name="T16" fmla="*/ 31 w 34"/>
                <a:gd name="T1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3">
                  <a:moveTo>
                    <a:pt x="31" y="1"/>
                  </a:moveTo>
                  <a:cubicBezTo>
                    <a:pt x="26" y="14"/>
                    <a:pt x="19" y="26"/>
                    <a:pt x="14" y="39"/>
                  </a:cubicBezTo>
                  <a:cubicBezTo>
                    <a:pt x="12" y="44"/>
                    <a:pt x="10" y="49"/>
                    <a:pt x="8" y="54"/>
                  </a:cubicBezTo>
                  <a:cubicBezTo>
                    <a:pt x="6" y="60"/>
                    <a:pt x="6" y="66"/>
                    <a:pt x="1" y="70"/>
                  </a:cubicBezTo>
                  <a:cubicBezTo>
                    <a:pt x="1" y="70"/>
                    <a:pt x="1" y="70"/>
                    <a:pt x="1" y="70"/>
                  </a:cubicBezTo>
                  <a:cubicBezTo>
                    <a:pt x="0" y="71"/>
                    <a:pt x="2" y="73"/>
                    <a:pt x="3" y="72"/>
                  </a:cubicBezTo>
                  <a:cubicBezTo>
                    <a:pt x="11" y="67"/>
                    <a:pt x="11" y="55"/>
                    <a:pt x="14" y="47"/>
                  </a:cubicBezTo>
                  <a:cubicBezTo>
                    <a:pt x="20" y="31"/>
                    <a:pt x="28" y="17"/>
                    <a:pt x="34" y="2"/>
                  </a:cubicBezTo>
                  <a:cubicBezTo>
                    <a:pt x="34" y="1"/>
                    <a:pt x="32" y="0"/>
                    <a:pt x="31"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09" name="chenying0907 258"/>
            <p:cNvSpPr/>
            <p:nvPr/>
          </p:nvSpPr>
          <p:spPr bwMode="auto">
            <a:xfrm>
              <a:off x="3913189" y="3425826"/>
              <a:ext cx="17463" cy="23813"/>
            </a:xfrm>
            <a:custGeom>
              <a:avLst/>
              <a:gdLst>
                <a:gd name="T0" fmla="*/ 5 w 8"/>
                <a:gd name="T1" fmla="*/ 2 h 11"/>
                <a:gd name="T2" fmla="*/ 1 w 8"/>
                <a:gd name="T3" fmla="*/ 9 h 11"/>
                <a:gd name="T4" fmla="*/ 2 w 8"/>
                <a:gd name="T5" fmla="*/ 10 h 11"/>
                <a:gd name="T6" fmla="*/ 8 w 8"/>
                <a:gd name="T7" fmla="*/ 2 h 11"/>
                <a:gd name="T8" fmla="*/ 5 w 8"/>
                <a:gd name="T9" fmla="*/ 2 h 11"/>
              </a:gdLst>
              <a:ahLst/>
              <a:cxnLst>
                <a:cxn ang="0">
                  <a:pos x="T0" y="T1"/>
                </a:cxn>
                <a:cxn ang="0">
                  <a:pos x="T2" y="T3"/>
                </a:cxn>
                <a:cxn ang="0">
                  <a:pos x="T4" y="T5"/>
                </a:cxn>
                <a:cxn ang="0">
                  <a:pos x="T6" y="T7"/>
                </a:cxn>
                <a:cxn ang="0">
                  <a:pos x="T8" y="T9"/>
                </a:cxn>
              </a:cxnLst>
              <a:rect l="0" t="0" r="r" b="b"/>
              <a:pathLst>
                <a:path w="8" h="11">
                  <a:moveTo>
                    <a:pt x="5" y="2"/>
                  </a:moveTo>
                  <a:cubicBezTo>
                    <a:pt x="5" y="4"/>
                    <a:pt x="3" y="7"/>
                    <a:pt x="1" y="9"/>
                  </a:cubicBezTo>
                  <a:cubicBezTo>
                    <a:pt x="0" y="9"/>
                    <a:pt x="1" y="11"/>
                    <a:pt x="2" y="10"/>
                  </a:cubicBezTo>
                  <a:cubicBezTo>
                    <a:pt x="5" y="8"/>
                    <a:pt x="7" y="6"/>
                    <a:pt x="8" y="2"/>
                  </a:cubicBezTo>
                  <a:cubicBezTo>
                    <a:pt x="8" y="1"/>
                    <a:pt x="6" y="0"/>
                    <a:pt x="5"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10" name="chenying0907 259"/>
            <p:cNvSpPr/>
            <p:nvPr/>
          </p:nvSpPr>
          <p:spPr bwMode="auto">
            <a:xfrm>
              <a:off x="3186114" y="3292476"/>
              <a:ext cx="55563" cy="250825"/>
            </a:xfrm>
            <a:custGeom>
              <a:avLst/>
              <a:gdLst>
                <a:gd name="T0" fmla="*/ 24 w 26"/>
                <a:gd name="T1" fmla="*/ 1 h 117"/>
                <a:gd name="T2" fmla="*/ 19 w 26"/>
                <a:gd name="T3" fmla="*/ 16 h 117"/>
                <a:gd name="T4" fmla="*/ 15 w 26"/>
                <a:gd name="T5" fmla="*/ 32 h 117"/>
                <a:gd name="T6" fmla="*/ 7 w 26"/>
                <a:gd name="T7" fmla="*/ 68 h 117"/>
                <a:gd name="T8" fmla="*/ 3 w 26"/>
                <a:gd name="T9" fmla="*/ 102 h 117"/>
                <a:gd name="T10" fmla="*/ 4 w 26"/>
                <a:gd name="T11" fmla="*/ 117 h 117"/>
                <a:gd name="T12" fmla="*/ 5 w 26"/>
                <a:gd name="T13" fmla="*/ 116 h 117"/>
                <a:gd name="T14" fmla="*/ 7 w 26"/>
                <a:gd name="T15" fmla="*/ 93 h 117"/>
                <a:gd name="T16" fmla="*/ 13 w 26"/>
                <a:gd name="T17" fmla="*/ 57 h 117"/>
                <a:gd name="T18" fmla="*/ 19 w 26"/>
                <a:gd name="T19" fmla="*/ 25 h 117"/>
                <a:gd name="T20" fmla="*/ 24 w 26"/>
                <a:gd name="T21" fmla="*/ 9 h 117"/>
                <a:gd name="T22" fmla="*/ 26 w 26"/>
                <a:gd name="T23" fmla="*/ 1 h 117"/>
                <a:gd name="T24" fmla="*/ 24 w 26"/>
                <a:gd name="T2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17">
                  <a:moveTo>
                    <a:pt x="24" y="1"/>
                  </a:moveTo>
                  <a:cubicBezTo>
                    <a:pt x="24" y="6"/>
                    <a:pt x="20" y="12"/>
                    <a:pt x="19" y="16"/>
                  </a:cubicBezTo>
                  <a:cubicBezTo>
                    <a:pt x="17" y="21"/>
                    <a:pt x="16" y="27"/>
                    <a:pt x="15" y="32"/>
                  </a:cubicBezTo>
                  <a:cubicBezTo>
                    <a:pt x="13" y="44"/>
                    <a:pt x="10" y="56"/>
                    <a:pt x="7" y="68"/>
                  </a:cubicBezTo>
                  <a:cubicBezTo>
                    <a:pt x="5" y="79"/>
                    <a:pt x="5" y="91"/>
                    <a:pt x="3" y="102"/>
                  </a:cubicBezTo>
                  <a:cubicBezTo>
                    <a:pt x="2" y="108"/>
                    <a:pt x="0" y="112"/>
                    <a:pt x="4" y="117"/>
                  </a:cubicBezTo>
                  <a:cubicBezTo>
                    <a:pt x="5" y="117"/>
                    <a:pt x="6" y="117"/>
                    <a:pt x="5" y="116"/>
                  </a:cubicBezTo>
                  <a:cubicBezTo>
                    <a:pt x="3" y="109"/>
                    <a:pt x="6" y="101"/>
                    <a:pt x="7" y="93"/>
                  </a:cubicBezTo>
                  <a:cubicBezTo>
                    <a:pt x="8" y="81"/>
                    <a:pt x="10" y="69"/>
                    <a:pt x="13" y="57"/>
                  </a:cubicBezTo>
                  <a:cubicBezTo>
                    <a:pt x="15" y="46"/>
                    <a:pt x="17" y="36"/>
                    <a:pt x="19" y="25"/>
                  </a:cubicBezTo>
                  <a:cubicBezTo>
                    <a:pt x="20" y="20"/>
                    <a:pt x="21" y="14"/>
                    <a:pt x="24" y="9"/>
                  </a:cubicBezTo>
                  <a:cubicBezTo>
                    <a:pt x="25" y="6"/>
                    <a:pt x="26" y="5"/>
                    <a:pt x="26" y="1"/>
                  </a:cubicBezTo>
                  <a:cubicBezTo>
                    <a:pt x="26" y="0"/>
                    <a:pt x="24" y="0"/>
                    <a:pt x="24" y="1"/>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11" name="chenying0907 260"/>
            <p:cNvSpPr/>
            <p:nvPr/>
          </p:nvSpPr>
          <p:spPr bwMode="auto">
            <a:xfrm>
              <a:off x="3217864" y="3308351"/>
              <a:ext cx="52388" cy="231775"/>
            </a:xfrm>
            <a:custGeom>
              <a:avLst/>
              <a:gdLst>
                <a:gd name="T0" fmla="*/ 21 w 24"/>
                <a:gd name="T1" fmla="*/ 2 h 108"/>
                <a:gd name="T2" fmla="*/ 10 w 24"/>
                <a:gd name="T3" fmla="*/ 58 h 108"/>
                <a:gd name="T4" fmla="*/ 2 w 24"/>
                <a:gd name="T5" fmla="*/ 107 h 108"/>
                <a:gd name="T6" fmla="*/ 3 w 24"/>
                <a:gd name="T7" fmla="*/ 107 h 108"/>
                <a:gd name="T8" fmla="*/ 14 w 24"/>
                <a:gd name="T9" fmla="*/ 54 h 108"/>
                <a:gd name="T10" fmla="*/ 24 w 24"/>
                <a:gd name="T11" fmla="*/ 2 h 108"/>
                <a:gd name="T12" fmla="*/ 21 w 24"/>
                <a:gd name="T13" fmla="*/ 2 h 108"/>
              </a:gdLst>
              <a:ahLst/>
              <a:cxnLst>
                <a:cxn ang="0">
                  <a:pos x="T0" y="T1"/>
                </a:cxn>
                <a:cxn ang="0">
                  <a:pos x="T2" y="T3"/>
                </a:cxn>
                <a:cxn ang="0">
                  <a:pos x="T4" y="T5"/>
                </a:cxn>
                <a:cxn ang="0">
                  <a:pos x="T6" y="T7"/>
                </a:cxn>
                <a:cxn ang="0">
                  <a:pos x="T8" y="T9"/>
                </a:cxn>
                <a:cxn ang="0">
                  <a:pos x="T10" y="T11"/>
                </a:cxn>
                <a:cxn ang="0">
                  <a:pos x="T12" y="T13"/>
                </a:cxn>
              </a:cxnLst>
              <a:rect l="0" t="0" r="r" b="b"/>
              <a:pathLst>
                <a:path w="24" h="108">
                  <a:moveTo>
                    <a:pt x="21" y="2"/>
                  </a:moveTo>
                  <a:cubicBezTo>
                    <a:pt x="19" y="21"/>
                    <a:pt x="13" y="39"/>
                    <a:pt x="10" y="58"/>
                  </a:cubicBezTo>
                  <a:cubicBezTo>
                    <a:pt x="6" y="74"/>
                    <a:pt x="0" y="91"/>
                    <a:pt x="2" y="107"/>
                  </a:cubicBezTo>
                  <a:cubicBezTo>
                    <a:pt x="2" y="108"/>
                    <a:pt x="3" y="108"/>
                    <a:pt x="3" y="107"/>
                  </a:cubicBezTo>
                  <a:cubicBezTo>
                    <a:pt x="6" y="89"/>
                    <a:pt x="10" y="71"/>
                    <a:pt x="14" y="54"/>
                  </a:cubicBezTo>
                  <a:cubicBezTo>
                    <a:pt x="18" y="37"/>
                    <a:pt x="23" y="20"/>
                    <a:pt x="24" y="2"/>
                  </a:cubicBezTo>
                  <a:cubicBezTo>
                    <a:pt x="24" y="0"/>
                    <a:pt x="21" y="0"/>
                    <a:pt x="21"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12" name="chenying0907 261"/>
            <p:cNvSpPr/>
            <p:nvPr/>
          </p:nvSpPr>
          <p:spPr bwMode="auto">
            <a:xfrm>
              <a:off x="3241676" y="3344864"/>
              <a:ext cx="46038" cy="215900"/>
            </a:xfrm>
            <a:custGeom>
              <a:avLst/>
              <a:gdLst>
                <a:gd name="T0" fmla="*/ 17 w 21"/>
                <a:gd name="T1" fmla="*/ 2 h 101"/>
                <a:gd name="T2" fmla="*/ 4 w 21"/>
                <a:gd name="T3" fmla="*/ 58 h 101"/>
                <a:gd name="T4" fmla="*/ 1 w 21"/>
                <a:gd name="T5" fmla="*/ 82 h 101"/>
                <a:gd name="T6" fmla="*/ 3 w 21"/>
                <a:gd name="T7" fmla="*/ 100 h 101"/>
                <a:gd name="T8" fmla="*/ 4 w 21"/>
                <a:gd name="T9" fmla="*/ 100 h 101"/>
                <a:gd name="T10" fmla="*/ 5 w 21"/>
                <a:gd name="T11" fmla="*/ 73 h 101"/>
                <a:gd name="T12" fmla="*/ 8 w 21"/>
                <a:gd name="T13" fmla="*/ 50 h 101"/>
                <a:gd name="T14" fmla="*/ 20 w 21"/>
                <a:gd name="T15" fmla="*/ 3 h 101"/>
                <a:gd name="T16" fmla="*/ 17 w 21"/>
                <a:gd name="T17"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1">
                  <a:moveTo>
                    <a:pt x="17" y="2"/>
                  </a:moveTo>
                  <a:cubicBezTo>
                    <a:pt x="14" y="21"/>
                    <a:pt x="7" y="39"/>
                    <a:pt x="4" y="58"/>
                  </a:cubicBezTo>
                  <a:cubicBezTo>
                    <a:pt x="2" y="66"/>
                    <a:pt x="2" y="74"/>
                    <a:pt x="1" y="82"/>
                  </a:cubicBezTo>
                  <a:cubicBezTo>
                    <a:pt x="0" y="88"/>
                    <a:pt x="0" y="94"/>
                    <a:pt x="3" y="100"/>
                  </a:cubicBezTo>
                  <a:cubicBezTo>
                    <a:pt x="4" y="101"/>
                    <a:pt x="4" y="100"/>
                    <a:pt x="4" y="100"/>
                  </a:cubicBezTo>
                  <a:cubicBezTo>
                    <a:pt x="1" y="91"/>
                    <a:pt x="4" y="82"/>
                    <a:pt x="5" y="73"/>
                  </a:cubicBezTo>
                  <a:cubicBezTo>
                    <a:pt x="6" y="65"/>
                    <a:pt x="7" y="58"/>
                    <a:pt x="8" y="50"/>
                  </a:cubicBezTo>
                  <a:cubicBezTo>
                    <a:pt x="12" y="35"/>
                    <a:pt x="17" y="19"/>
                    <a:pt x="20" y="3"/>
                  </a:cubicBezTo>
                  <a:cubicBezTo>
                    <a:pt x="21" y="1"/>
                    <a:pt x="18" y="0"/>
                    <a:pt x="17"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sp>
          <p:nvSpPr>
            <p:cNvPr id="213" name="chenying0907 262"/>
            <p:cNvSpPr/>
            <p:nvPr/>
          </p:nvSpPr>
          <p:spPr bwMode="auto">
            <a:xfrm>
              <a:off x="3287714" y="3387726"/>
              <a:ext cx="42863" cy="179388"/>
            </a:xfrm>
            <a:custGeom>
              <a:avLst/>
              <a:gdLst>
                <a:gd name="T0" fmla="*/ 16 w 20"/>
                <a:gd name="T1" fmla="*/ 2 h 84"/>
                <a:gd name="T2" fmla="*/ 7 w 20"/>
                <a:gd name="T3" fmla="*/ 39 h 84"/>
                <a:gd name="T4" fmla="*/ 2 w 20"/>
                <a:gd name="T5" fmla="*/ 60 h 84"/>
                <a:gd name="T6" fmla="*/ 2 w 20"/>
                <a:gd name="T7" fmla="*/ 82 h 84"/>
                <a:gd name="T8" fmla="*/ 4 w 20"/>
                <a:gd name="T9" fmla="*/ 82 h 84"/>
                <a:gd name="T10" fmla="*/ 5 w 20"/>
                <a:gd name="T11" fmla="*/ 59 h 84"/>
                <a:gd name="T12" fmla="*/ 10 w 20"/>
                <a:gd name="T13" fmla="*/ 40 h 84"/>
                <a:gd name="T14" fmla="*/ 19 w 20"/>
                <a:gd name="T15" fmla="*/ 3 h 84"/>
                <a:gd name="T16" fmla="*/ 16 w 20"/>
                <a:gd name="T1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4">
                  <a:moveTo>
                    <a:pt x="16" y="2"/>
                  </a:moveTo>
                  <a:cubicBezTo>
                    <a:pt x="10" y="13"/>
                    <a:pt x="9" y="27"/>
                    <a:pt x="7" y="39"/>
                  </a:cubicBezTo>
                  <a:cubicBezTo>
                    <a:pt x="6" y="46"/>
                    <a:pt x="3" y="53"/>
                    <a:pt x="2" y="60"/>
                  </a:cubicBezTo>
                  <a:cubicBezTo>
                    <a:pt x="0" y="67"/>
                    <a:pt x="1" y="75"/>
                    <a:pt x="2" y="82"/>
                  </a:cubicBezTo>
                  <a:cubicBezTo>
                    <a:pt x="2" y="84"/>
                    <a:pt x="4" y="84"/>
                    <a:pt x="4" y="82"/>
                  </a:cubicBezTo>
                  <a:cubicBezTo>
                    <a:pt x="4" y="75"/>
                    <a:pt x="4" y="67"/>
                    <a:pt x="5" y="59"/>
                  </a:cubicBezTo>
                  <a:cubicBezTo>
                    <a:pt x="7" y="53"/>
                    <a:pt x="9" y="47"/>
                    <a:pt x="10" y="40"/>
                  </a:cubicBezTo>
                  <a:cubicBezTo>
                    <a:pt x="12" y="28"/>
                    <a:pt x="13" y="14"/>
                    <a:pt x="19" y="3"/>
                  </a:cubicBezTo>
                  <a:cubicBezTo>
                    <a:pt x="20" y="2"/>
                    <a:pt x="17" y="0"/>
                    <a:pt x="16" y="2"/>
                  </a:cubicBezTo>
                </a:path>
              </a:pathLst>
            </a:custGeom>
            <a:grpFill/>
            <a:ln w="9525">
              <a:noFill/>
              <a:round/>
            </a:ln>
          </p:spPr>
          <p:txBody>
            <a:bodyPr vert="horz" wrap="square" lIns="91440" tIns="45720" rIns="91440" bIns="45720" numCol="1" anchor="t" anchorCtr="0" compatLnSpc="1"/>
            <a:lstStyle/>
            <a:p>
              <a:pPr algn="ctr"/>
              <a:endParaRPr lang="zh-CN" altLang="en-US">
                <a:solidFill>
                  <a:schemeClr val="accent2"/>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10" presetClass="entr" presetSubtype="0" fill="hold" nodeType="withEffect">
                                  <p:stCondLst>
                                    <p:cond delay="18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21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24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27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2"/>
          <p:cNvGrpSpPr/>
          <p:nvPr/>
        </p:nvGrpSpPr>
        <p:grpSpPr bwMode="auto">
          <a:xfrm>
            <a:off x="3489405" y="2226159"/>
            <a:ext cx="2007953" cy="1918458"/>
            <a:chOff x="3065829" y="2668267"/>
            <a:chExt cx="1872107" cy="1761728"/>
          </a:xfrm>
        </p:grpSpPr>
        <p:sp>
          <p:nvSpPr>
            <p:cNvPr id="4" name="椭圆 3"/>
            <p:cNvSpPr/>
            <p:nvPr/>
          </p:nvSpPr>
          <p:spPr>
            <a:xfrm>
              <a:off x="3114376" y="2668267"/>
              <a:ext cx="1762875" cy="176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5" name="椭圆 4"/>
            <p:cNvSpPr/>
            <p:nvPr/>
          </p:nvSpPr>
          <p:spPr>
            <a:xfrm>
              <a:off x="4441842" y="2760911"/>
              <a:ext cx="119852" cy="11954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6" name="椭圆 5"/>
            <p:cNvSpPr/>
            <p:nvPr/>
          </p:nvSpPr>
          <p:spPr>
            <a:xfrm>
              <a:off x="3439037" y="2760911"/>
              <a:ext cx="119851" cy="11954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7" name="椭圆 6"/>
            <p:cNvSpPr/>
            <p:nvPr/>
          </p:nvSpPr>
          <p:spPr>
            <a:xfrm>
              <a:off x="3065829" y="3493096"/>
              <a:ext cx="119851" cy="11954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8" name="椭圆 7"/>
            <p:cNvSpPr/>
            <p:nvPr/>
          </p:nvSpPr>
          <p:spPr>
            <a:xfrm>
              <a:off x="4818084" y="3493096"/>
              <a:ext cx="119852" cy="11954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9" name="椭圆 8"/>
            <p:cNvSpPr/>
            <p:nvPr/>
          </p:nvSpPr>
          <p:spPr>
            <a:xfrm>
              <a:off x="4441842" y="4223788"/>
              <a:ext cx="119852" cy="11954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10" name="椭圆 9"/>
            <p:cNvSpPr/>
            <p:nvPr/>
          </p:nvSpPr>
          <p:spPr>
            <a:xfrm>
              <a:off x="3439037" y="4201373"/>
              <a:ext cx="119851" cy="11954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grpSp>
          <p:nvGrpSpPr>
            <p:cNvPr id="3" name="chenying0907 46"/>
            <p:cNvGrpSpPr/>
            <p:nvPr/>
          </p:nvGrpSpPr>
          <p:grpSpPr bwMode="auto">
            <a:xfrm>
              <a:off x="3269294" y="2943617"/>
              <a:ext cx="1465544" cy="1202498"/>
              <a:chOff x="3269294" y="2943617"/>
              <a:chExt cx="1465544" cy="1202498"/>
            </a:xfrm>
          </p:grpSpPr>
          <p:sp>
            <p:nvSpPr>
              <p:cNvPr id="12" name="任意多边形 11"/>
              <p:cNvSpPr/>
              <p:nvPr/>
            </p:nvSpPr>
            <p:spPr>
              <a:xfrm>
                <a:off x="4281029" y="2955164"/>
                <a:ext cx="153228" cy="213679"/>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13" name="任意多边形 12"/>
              <p:cNvSpPr/>
              <p:nvPr/>
            </p:nvSpPr>
            <p:spPr>
              <a:xfrm flipV="1">
                <a:off x="4475219" y="3525970"/>
                <a:ext cx="259425" cy="43334"/>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14" name="任意多边形 13"/>
              <p:cNvSpPr/>
              <p:nvPr/>
            </p:nvSpPr>
            <p:spPr>
              <a:xfrm>
                <a:off x="3595298" y="2943210"/>
                <a:ext cx="142608" cy="213679"/>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15" name="任意多边形 14"/>
              <p:cNvSpPr/>
              <p:nvPr/>
            </p:nvSpPr>
            <p:spPr>
              <a:xfrm>
                <a:off x="3269121" y="3557350"/>
                <a:ext cx="247288" cy="43333"/>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16" name="任意多边形 15"/>
              <p:cNvSpPr/>
              <p:nvPr/>
            </p:nvSpPr>
            <p:spPr>
              <a:xfrm>
                <a:off x="3581645" y="3936891"/>
                <a:ext cx="156261" cy="209196"/>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17" name="任意多边形 16"/>
              <p:cNvSpPr/>
              <p:nvPr/>
            </p:nvSpPr>
            <p:spPr>
              <a:xfrm>
                <a:off x="4267376" y="3936891"/>
                <a:ext cx="141090" cy="209196"/>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grpSp>
      </p:grpSp>
      <p:grpSp>
        <p:nvGrpSpPr>
          <p:cNvPr id="11" name="chenying0907 17"/>
          <p:cNvGrpSpPr/>
          <p:nvPr/>
        </p:nvGrpSpPr>
        <p:grpSpPr bwMode="auto">
          <a:xfrm>
            <a:off x="894359" y="957055"/>
            <a:ext cx="7551417" cy="574576"/>
            <a:chOff x="2954339" y="1293823"/>
            <a:chExt cx="9622105" cy="720971"/>
          </a:xfrm>
        </p:grpSpPr>
        <p:sp>
          <p:nvSpPr>
            <p:cNvPr id="19" name="矩形 18"/>
            <p:cNvSpPr>
              <a:spLocks noChangeArrowheads="1"/>
            </p:cNvSpPr>
            <p:nvPr/>
          </p:nvSpPr>
          <p:spPr bwMode="auto">
            <a:xfrm>
              <a:off x="2954339" y="1695058"/>
              <a:ext cx="9622105" cy="31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defRPr/>
              </a:pPr>
              <a:r>
                <a:rPr lang="zh-CN" altLang="en-US" sz="900" dirty="0">
                  <a:solidFill>
                    <a:schemeClr val="accent2"/>
                  </a:solidFill>
                  <a:cs typeface="+mn-ea"/>
                  <a:sym typeface="+mn-lt"/>
                </a:rPr>
                <a:t>After you've typed your content here, or by copying your text, select Paste in this box and choose to keep only the text.</a:t>
              </a:r>
              <a:endParaRPr lang="en-US" altLang="zh-CN" sz="900" dirty="0">
                <a:solidFill>
                  <a:schemeClr val="accent2"/>
                </a:solidFill>
                <a:cs typeface="+mn-ea"/>
                <a:sym typeface="+mn-lt"/>
              </a:endParaRPr>
            </a:p>
          </p:txBody>
        </p:sp>
        <p:sp>
          <p:nvSpPr>
            <p:cNvPr id="20" name="矩形 19"/>
            <p:cNvSpPr/>
            <p:nvPr/>
          </p:nvSpPr>
          <p:spPr>
            <a:xfrm>
              <a:off x="2963442" y="1293823"/>
              <a:ext cx="1411822" cy="463433"/>
            </a:xfrm>
            <a:prstGeom prst="rect">
              <a:avLst/>
            </a:prstGeom>
          </p:spPr>
          <p:txBody>
            <a:bodyPr wrap="none">
              <a:spAutoFit/>
            </a:bodyPr>
            <a:lstStyle/>
            <a:p>
              <a:pPr>
                <a:defRPr/>
              </a:pPr>
              <a:r>
                <a:rPr lang="zh-CN" altLang="en-US" dirty="0">
                  <a:solidFill>
                    <a:schemeClr val="accent2"/>
                  </a:solidFill>
                  <a:cs typeface="+mn-ea"/>
                  <a:sym typeface="+mn-lt"/>
                </a:rPr>
                <a:t>Add a title</a:t>
              </a:r>
            </a:p>
          </p:txBody>
        </p:sp>
      </p:grpSp>
      <p:grpSp>
        <p:nvGrpSpPr>
          <p:cNvPr id="18" name="chenying0907 20"/>
          <p:cNvGrpSpPr/>
          <p:nvPr/>
        </p:nvGrpSpPr>
        <p:grpSpPr bwMode="auto">
          <a:xfrm>
            <a:off x="3985953" y="2677573"/>
            <a:ext cx="1003978" cy="1018622"/>
            <a:chOff x="3254772" y="2872916"/>
            <a:chExt cx="936104" cy="936104"/>
          </a:xfrm>
        </p:grpSpPr>
        <p:sp>
          <p:nvSpPr>
            <p:cNvPr id="22" name="椭圆 21"/>
            <p:cNvSpPr/>
            <p:nvPr/>
          </p:nvSpPr>
          <p:spPr>
            <a:xfrm>
              <a:off x="3254772" y="2872916"/>
              <a:ext cx="936104" cy="93610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accent2"/>
                </a:solidFill>
                <a:cs typeface="+mn-ea"/>
                <a:sym typeface="+mn-lt"/>
              </a:endParaRPr>
            </a:p>
          </p:txBody>
        </p:sp>
        <p:sp>
          <p:nvSpPr>
            <p:cNvPr id="23" name="矩形 22"/>
            <p:cNvSpPr/>
            <p:nvPr/>
          </p:nvSpPr>
          <p:spPr>
            <a:xfrm>
              <a:off x="3454694" y="3201788"/>
              <a:ext cx="666905" cy="339413"/>
            </a:xfrm>
            <a:prstGeom prst="rect">
              <a:avLst/>
            </a:prstGeom>
            <a:ln>
              <a:noFill/>
            </a:ln>
          </p:spPr>
          <p:txBody>
            <a:bodyPr wrap="none">
              <a:spAutoFit/>
            </a:bodyPr>
            <a:lstStyle/>
            <a:p>
              <a:pPr>
                <a:defRPr/>
              </a:pPr>
              <a:r>
                <a:rPr lang="zh-CN" altLang="en-US" b="1" dirty="0">
                  <a:solidFill>
                    <a:schemeClr val="accent2"/>
                  </a:solidFill>
                  <a:cs typeface="+mn-ea"/>
                  <a:sym typeface="+mn-lt"/>
                </a:rPr>
                <a:t>Title</a:t>
              </a:r>
              <a:r>
                <a:rPr lang="en-US" altLang="zh-CN" b="1" dirty="0">
                  <a:solidFill>
                    <a:schemeClr val="accent2"/>
                  </a:solidFill>
                  <a:cs typeface="+mn-ea"/>
                  <a:sym typeface="+mn-lt"/>
                </a:rPr>
                <a:t> </a:t>
              </a:r>
              <a:endParaRPr lang="zh-CN" altLang="en-US" b="1" dirty="0">
                <a:solidFill>
                  <a:schemeClr val="accent2"/>
                </a:solidFill>
                <a:cs typeface="+mn-ea"/>
                <a:sym typeface="+mn-lt"/>
              </a:endParaRPr>
            </a:p>
          </p:txBody>
        </p:sp>
      </p:grpSp>
      <p:grpSp>
        <p:nvGrpSpPr>
          <p:cNvPr id="21" name="chenying0907 23"/>
          <p:cNvGrpSpPr/>
          <p:nvPr/>
        </p:nvGrpSpPr>
        <p:grpSpPr bwMode="auto">
          <a:xfrm>
            <a:off x="6052230" y="2711120"/>
            <a:ext cx="2325757" cy="740197"/>
            <a:chOff x="351963" y="3471836"/>
            <a:chExt cx="2963591" cy="929585"/>
          </a:xfrm>
        </p:grpSpPr>
        <p:sp>
          <p:nvSpPr>
            <p:cNvPr id="25" name="TextBox 23"/>
            <p:cNvSpPr txBox="1"/>
            <p:nvPr/>
          </p:nvSpPr>
          <p:spPr>
            <a:xfrm>
              <a:off x="351963" y="3471836"/>
              <a:ext cx="1215769" cy="405851"/>
            </a:xfrm>
            <a:prstGeom prst="rect">
              <a:avLst/>
            </a:prstGeom>
            <a:noFill/>
          </p:spPr>
          <p:txBody>
            <a:bodyPr wrap="none">
              <a:spAutoFit/>
            </a:bodyPr>
            <a:lstStyle/>
            <a:p>
              <a:pPr>
                <a:defRPr/>
              </a:pPr>
              <a:r>
                <a:rPr lang="zh-CN" altLang="en-US" sz="1500" dirty="0">
                  <a:solidFill>
                    <a:schemeClr val="accent2"/>
                  </a:solidFill>
                  <a:cs typeface="+mn-ea"/>
                  <a:sym typeface="+mn-lt"/>
                </a:rPr>
                <a:t>Add a title</a:t>
              </a:r>
            </a:p>
          </p:txBody>
        </p:sp>
        <p:sp>
          <p:nvSpPr>
            <p:cNvPr id="26" name="矩形 25"/>
            <p:cNvSpPr/>
            <p:nvPr/>
          </p:nvSpPr>
          <p:spPr>
            <a:xfrm>
              <a:off x="351963" y="3800053"/>
              <a:ext cx="2963591" cy="601368"/>
            </a:xfrm>
            <a:prstGeom prst="rect">
              <a:avLst/>
            </a:prstGeom>
          </p:spPr>
          <p:txBody>
            <a:bodyPr wrap="square">
              <a:spAutoFit/>
            </a:bodyPr>
            <a:lstStyle/>
            <a:p>
              <a:pPr>
                <a:lnSpc>
                  <a:spcPts val="1575"/>
                </a:lnSpc>
                <a:defRPr/>
              </a:pPr>
              <a:r>
                <a:rPr lang="zh-CN" altLang="en-US" sz="900" dirty="0">
                  <a:solidFill>
                    <a:schemeClr val="accent2"/>
                  </a:solidFill>
                  <a:cs typeface="+mn-ea"/>
                  <a:sym typeface="+mn-lt"/>
                </a:rPr>
                <a:t>After you've typed your content here, or by copying your text, select Paste in this box and choose To Keep Only</a:t>
              </a:r>
              <a:r>
                <a:rPr lang="en-US" altLang="zh-CN" sz="900" dirty="0">
                  <a:solidFill>
                    <a:schemeClr val="accent2"/>
                  </a:solidFill>
                  <a:cs typeface="+mn-ea"/>
                  <a:sym typeface="+mn-lt"/>
                </a:rPr>
                <a:t>.</a:t>
              </a:r>
            </a:p>
          </p:txBody>
        </p:sp>
      </p:grpSp>
      <p:grpSp>
        <p:nvGrpSpPr>
          <p:cNvPr id="24" name="chenying0907 26"/>
          <p:cNvGrpSpPr/>
          <p:nvPr/>
        </p:nvGrpSpPr>
        <p:grpSpPr bwMode="auto">
          <a:xfrm>
            <a:off x="870184" y="2686253"/>
            <a:ext cx="2269373" cy="743532"/>
            <a:chOff x="812496" y="3468188"/>
            <a:chExt cx="2890886" cy="933334"/>
          </a:xfrm>
        </p:grpSpPr>
        <p:sp>
          <p:nvSpPr>
            <p:cNvPr id="28" name="TextBox 26"/>
            <p:cNvSpPr txBox="1"/>
            <p:nvPr/>
          </p:nvSpPr>
          <p:spPr>
            <a:xfrm>
              <a:off x="854568" y="3468188"/>
              <a:ext cx="1215408" cy="405658"/>
            </a:xfrm>
            <a:prstGeom prst="rect">
              <a:avLst/>
            </a:prstGeom>
            <a:noFill/>
          </p:spPr>
          <p:txBody>
            <a:bodyPr wrap="none">
              <a:spAutoFit/>
            </a:bodyPr>
            <a:lstStyle/>
            <a:p>
              <a:pPr>
                <a:defRPr/>
              </a:pPr>
              <a:r>
                <a:rPr lang="zh-CN" altLang="en-US" sz="1500" dirty="0">
                  <a:solidFill>
                    <a:schemeClr val="accent2"/>
                  </a:solidFill>
                  <a:cs typeface="+mn-ea"/>
                  <a:sym typeface="+mn-lt"/>
                </a:rPr>
                <a:t>Add a title</a:t>
              </a:r>
            </a:p>
          </p:txBody>
        </p:sp>
        <p:sp>
          <p:nvSpPr>
            <p:cNvPr id="29" name="矩形 28"/>
            <p:cNvSpPr/>
            <p:nvPr/>
          </p:nvSpPr>
          <p:spPr>
            <a:xfrm>
              <a:off x="812496" y="3800437"/>
              <a:ext cx="2890886" cy="601085"/>
            </a:xfrm>
            <a:prstGeom prst="rect">
              <a:avLst/>
            </a:prstGeom>
          </p:spPr>
          <p:txBody>
            <a:bodyPr wrap="square">
              <a:spAutoFit/>
            </a:bodyPr>
            <a:lstStyle/>
            <a:p>
              <a:pPr>
                <a:lnSpc>
                  <a:spcPts val="1575"/>
                </a:lnSpc>
                <a:defRPr/>
              </a:pPr>
              <a:r>
                <a:rPr lang="zh-CN" altLang="en-US" sz="900" dirty="0">
                  <a:solidFill>
                    <a:schemeClr val="accent2"/>
                  </a:solidFill>
                  <a:cs typeface="+mn-ea"/>
                  <a:sym typeface="+mn-lt"/>
                </a:rPr>
                <a:t>After you've typed your content here, or by copying your text, select Paste in this box and choose To Keep Only</a:t>
              </a:r>
              <a:r>
                <a:rPr lang="en-US" altLang="zh-CN" sz="900" dirty="0">
                  <a:solidFill>
                    <a:schemeClr val="accent2"/>
                  </a:solidFill>
                  <a:cs typeface="+mn-ea"/>
                  <a:sym typeface="+mn-lt"/>
                </a:rPr>
                <a:t>.</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360"/>
                                          </p:val>
                                        </p:tav>
                                        <p:tav tm="100000">
                                          <p:val>
                                            <p:fltVal val="0"/>
                                          </p:val>
                                        </p:tav>
                                      </p:tavLst>
                                    </p:anim>
                                    <p:animEffect transition="in" filter="fade">
                                      <p:cBhvr>
                                        <p:cTn id="13" dur="1000"/>
                                        <p:tgtEl>
                                          <p:spTgt spid="2"/>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ppt_w</p:attrName>
                                        </p:attrNameLst>
                                      </p:cBhvr>
                                      <p:tavLst>
                                        <p:tav tm="0">
                                          <p:val>
                                            <p:fltVal val="0"/>
                                          </p:val>
                                        </p:tav>
                                        <p:tav tm="100000">
                                          <p:val>
                                            <p:strVal val="#ppt_w"/>
                                          </p:val>
                                        </p:tav>
                                      </p:tavLst>
                                    </p:anim>
                                    <p:anim calcmode="lin" valueType="num">
                                      <p:cBhvr>
                                        <p:cTn id="17" dur="1000" fill="hold"/>
                                        <p:tgtEl>
                                          <p:spTgt spid="18"/>
                                        </p:tgtEl>
                                        <p:attrNameLst>
                                          <p:attrName>ppt_h</p:attrName>
                                        </p:attrNameLst>
                                      </p:cBhvr>
                                      <p:tavLst>
                                        <p:tav tm="0">
                                          <p:val>
                                            <p:fltVal val="0"/>
                                          </p:val>
                                        </p:tav>
                                        <p:tav tm="100000">
                                          <p:val>
                                            <p:strVal val="#ppt_h"/>
                                          </p:val>
                                        </p:tav>
                                      </p:tavLst>
                                    </p:anim>
                                    <p:anim calcmode="lin" valueType="num">
                                      <p:cBhvr>
                                        <p:cTn id="18" dur="1000" fill="hold"/>
                                        <p:tgtEl>
                                          <p:spTgt spid="18"/>
                                        </p:tgtEl>
                                        <p:attrNameLst>
                                          <p:attrName>style.rotation</p:attrName>
                                        </p:attrNameLst>
                                      </p:cBhvr>
                                      <p:tavLst>
                                        <p:tav tm="0">
                                          <p:val>
                                            <p:fltVal val="360"/>
                                          </p:val>
                                        </p:tav>
                                        <p:tav tm="100000">
                                          <p:val>
                                            <p:fltVal val="0"/>
                                          </p:val>
                                        </p:tav>
                                      </p:tavLst>
                                    </p:anim>
                                    <p:animEffect transition="in" filter="fade">
                                      <p:cBhvr>
                                        <p:cTn id="19" dur="1000"/>
                                        <p:tgtEl>
                                          <p:spTgt spid="18"/>
                                        </p:tgtEl>
                                      </p:cBhvr>
                                    </p:animEffect>
                                  </p:childTnLst>
                                </p:cTn>
                              </p:par>
                              <p:par>
                                <p:cTn id="20" presetID="22" presetClass="entr" presetSubtype="2" fill="hold" nodeType="withEffect">
                                  <p:stCondLst>
                                    <p:cond delay="200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par>
                                <p:cTn id="23" presetID="22" presetClass="entr" presetSubtype="8"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31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38" name="Freeform 1518"/>
          <p:cNvSpPr>
            <a:spLocks noEditPoints="1"/>
          </p:cNvSpPr>
          <p:nvPr/>
        </p:nvSpPr>
        <p:spPr bwMode="auto">
          <a:xfrm>
            <a:off x="4071395" y="1707778"/>
            <a:ext cx="879675" cy="1047713"/>
          </a:xfrm>
          <a:custGeom>
            <a:avLst/>
            <a:gdLst>
              <a:gd name="T0" fmla="*/ 430 w 704"/>
              <a:gd name="T1" fmla="*/ 588 h 842"/>
              <a:gd name="T2" fmla="*/ 414 w 704"/>
              <a:gd name="T3" fmla="*/ 341 h 842"/>
              <a:gd name="T4" fmla="*/ 263 w 704"/>
              <a:gd name="T5" fmla="*/ 145 h 842"/>
              <a:gd name="T6" fmla="*/ 115 w 704"/>
              <a:gd name="T7" fmla="*/ 0 h 842"/>
              <a:gd name="T8" fmla="*/ 23 w 704"/>
              <a:gd name="T9" fmla="*/ 206 h 842"/>
              <a:gd name="T10" fmla="*/ 126 w 704"/>
              <a:gd name="T11" fmla="*/ 416 h 842"/>
              <a:gd name="T12" fmla="*/ 337 w 704"/>
              <a:gd name="T13" fmla="*/ 802 h 842"/>
              <a:gd name="T14" fmla="*/ 401 w 704"/>
              <a:gd name="T15" fmla="*/ 808 h 842"/>
              <a:gd name="T16" fmla="*/ 635 w 704"/>
              <a:gd name="T17" fmla="*/ 799 h 842"/>
              <a:gd name="T18" fmla="*/ 685 w 704"/>
              <a:gd name="T19" fmla="*/ 753 h 842"/>
              <a:gd name="T20" fmla="*/ 577 w 704"/>
              <a:gd name="T21" fmla="*/ 719 h 842"/>
              <a:gd name="T22" fmla="*/ 562 w 704"/>
              <a:gd name="T23" fmla="*/ 714 h 842"/>
              <a:gd name="T24" fmla="*/ 517 w 704"/>
              <a:gd name="T25" fmla="*/ 684 h 842"/>
              <a:gd name="T26" fmla="*/ 527 w 704"/>
              <a:gd name="T27" fmla="*/ 680 h 842"/>
              <a:gd name="T28" fmla="*/ 509 w 704"/>
              <a:gd name="T29" fmla="*/ 668 h 842"/>
              <a:gd name="T30" fmla="*/ 502 w 704"/>
              <a:gd name="T31" fmla="*/ 684 h 842"/>
              <a:gd name="T32" fmla="*/ 457 w 704"/>
              <a:gd name="T33" fmla="*/ 629 h 842"/>
              <a:gd name="T34" fmla="*/ 347 w 704"/>
              <a:gd name="T35" fmla="*/ 563 h 842"/>
              <a:gd name="T36" fmla="*/ 355 w 704"/>
              <a:gd name="T37" fmla="*/ 576 h 842"/>
              <a:gd name="T38" fmla="*/ 364 w 704"/>
              <a:gd name="T39" fmla="*/ 557 h 842"/>
              <a:gd name="T40" fmla="*/ 309 w 704"/>
              <a:gd name="T41" fmla="*/ 521 h 842"/>
              <a:gd name="T42" fmla="*/ 344 w 704"/>
              <a:gd name="T43" fmla="*/ 524 h 842"/>
              <a:gd name="T44" fmla="*/ 340 w 704"/>
              <a:gd name="T45" fmla="*/ 510 h 842"/>
              <a:gd name="T46" fmla="*/ 305 w 704"/>
              <a:gd name="T47" fmla="*/ 490 h 842"/>
              <a:gd name="T48" fmla="*/ 319 w 704"/>
              <a:gd name="T49" fmla="*/ 468 h 842"/>
              <a:gd name="T50" fmla="*/ 311 w 704"/>
              <a:gd name="T51" fmla="*/ 450 h 842"/>
              <a:gd name="T52" fmla="*/ 254 w 704"/>
              <a:gd name="T53" fmla="*/ 373 h 842"/>
              <a:gd name="T54" fmla="*/ 242 w 704"/>
              <a:gd name="T55" fmla="*/ 395 h 842"/>
              <a:gd name="T56" fmla="*/ 202 w 704"/>
              <a:gd name="T57" fmla="*/ 330 h 842"/>
              <a:gd name="T58" fmla="*/ 271 w 704"/>
              <a:gd name="T59" fmla="*/ 320 h 842"/>
              <a:gd name="T60" fmla="*/ 368 w 704"/>
              <a:gd name="T61" fmla="*/ 342 h 842"/>
              <a:gd name="T62" fmla="*/ 373 w 704"/>
              <a:gd name="T63" fmla="*/ 337 h 842"/>
              <a:gd name="T64" fmla="*/ 311 w 704"/>
              <a:gd name="T65" fmla="*/ 261 h 842"/>
              <a:gd name="T66" fmla="*/ 404 w 704"/>
              <a:gd name="T67" fmla="*/ 311 h 842"/>
              <a:gd name="T68" fmla="*/ 393 w 704"/>
              <a:gd name="T69" fmla="*/ 298 h 842"/>
              <a:gd name="T70" fmla="*/ 344 w 704"/>
              <a:gd name="T71" fmla="*/ 254 h 842"/>
              <a:gd name="T72" fmla="*/ 228 w 704"/>
              <a:gd name="T73" fmla="*/ 184 h 842"/>
              <a:gd name="T74" fmla="*/ 282 w 704"/>
              <a:gd name="T75" fmla="*/ 185 h 842"/>
              <a:gd name="T76" fmla="*/ 229 w 704"/>
              <a:gd name="T77" fmla="*/ 159 h 842"/>
              <a:gd name="T78" fmla="*/ 261 w 704"/>
              <a:gd name="T79" fmla="*/ 160 h 842"/>
              <a:gd name="T80" fmla="*/ 145 w 704"/>
              <a:gd name="T81" fmla="*/ 71 h 842"/>
              <a:gd name="T82" fmla="*/ 230 w 704"/>
              <a:gd name="T83" fmla="*/ 119 h 842"/>
              <a:gd name="T84" fmla="*/ 154 w 704"/>
              <a:gd name="T85" fmla="*/ 44 h 842"/>
              <a:gd name="T86" fmla="*/ 129 w 704"/>
              <a:gd name="T87" fmla="*/ 29 h 842"/>
              <a:gd name="T88" fmla="*/ 179 w 704"/>
              <a:gd name="T89" fmla="*/ 87 h 842"/>
              <a:gd name="T90" fmla="*/ 141 w 704"/>
              <a:gd name="T91" fmla="*/ 46 h 842"/>
              <a:gd name="T92" fmla="*/ 64 w 704"/>
              <a:gd name="T93" fmla="*/ 376 h 842"/>
              <a:gd name="T94" fmla="*/ 65 w 704"/>
              <a:gd name="T95" fmla="*/ 367 h 842"/>
              <a:gd name="T96" fmla="*/ 153 w 704"/>
              <a:gd name="T97" fmla="*/ 492 h 842"/>
              <a:gd name="T98" fmla="*/ 111 w 704"/>
              <a:gd name="T99" fmla="*/ 350 h 842"/>
              <a:gd name="T100" fmla="*/ 61 w 704"/>
              <a:gd name="T101" fmla="*/ 105 h 842"/>
              <a:gd name="T102" fmla="*/ 210 w 704"/>
              <a:gd name="T103" fmla="*/ 394 h 842"/>
              <a:gd name="T104" fmla="*/ 447 w 704"/>
              <a:gd name="T105" fmla="*/ 752 h 842"/>
              <a:gd name="T106" fmla="*/ 364 w 704"/>
              <a:gd name="T107" fmla="*/ 781 h 842"/>
              <a:gd name="T108" fmla="*/ 461 w 704"/>
              <a:gd name="T109" fmla="*/ 778 h 842"/>
              <a:gd name="T110" fmla="*/ 470 w 704"/>
              <a:gd name="T111" fmla="*/ 755 h 842"/>
              <a:gd name="T112" fmla="*/ 605 w 704"/>
              <a:gd name="T113" fmla="*/ 789 h 842"/>
              <a:gd name="T114" fmla="*/ 542 w 704"/>
              <a:gd name="T115" fmla="*/ 756 h 842"/>
              <a:gd name="T116" fmla="*/ 591 w 704"/>
              <a:gd name="T117" fmla="*/ 74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842">
                <a:moveTo>
                  <a:pt x="685" y="753"/>
                </a:moveTo>
                <a:cubicBezTo>
                  <a:pt x="662" y="746"/>
                  <a:pt x="646" y="736"/>
                  <a:pt x="627" y="726"/>
                </a:cubicBezTo>
                <a:cubicBezTo>
                  <a:pt x="614" y="720"/>
                  <a:pt x="601" y="716"/>
                  <a:pt x="588" y="708"/>
                </a:cubicBezTo>
                <a:cubicBezTo>
                  <a:pt x="568" y="697"/>
                  <a:pt x="552" y="684"/>
                  <a:pt x="533" y="676"/>
                </a:cubicBezTo>
                <a:cubicBezTo>
                  <a:pt x="525" y="672"/>
                  <a:pt x="521" y="664"/>
                  <a:pt x="513" y="658"/>
                </a:cubicBezTo>
                <a:cubicBezTo>
                  <a:pt x="485" y="637"/>
                  <a:pt x="451" y="614"/>
                  <a:pt x="430" y="593"/>
                </a:cubicBezTo>
                <a:cubicBezTo>
                  <a:pt x="428" y="591"/>
                  <a:pt x="432" y="589"/>
                  <a:pt x="430" y="588"/>
                </a:cubicBezTo>
                <a:cubicBezTo>
                  <a:pt x="428" y="589"/>
                  <a:pt x="424" y="587"/>
                  <a:pt x="421" y="584"/>
                </a:cubicBezTo>
                <a:cubicBezTo>
                  <a:pt x="388" y="549"/>
                  <a:pt x="371" y="522"/>
                  <a:pt x="343" y="488"/>
                </a:cubicBezTo>
                <a:cubicBezTo>
                  <a:pt x="328" y="461"/>
                  <a:pt x="315" y="436"/>
                  <a:pt x="301" y="408"/>
                </a:cubicBezTo>
                <a:cubicBezTo>
                  <a:pt x="305" y="401"/>
                  <a:pt x="299" y="396"/>
                  <a:pt x="299" y="390"/>
                </a:cubicBezTo>
                <a:cubicBezTo>
                  <a:pt x="301" y="389"/>
                  <a:pt x="304" y="386"/>
                  <a:pt x="304" y="383"/>
                </a:cubicBezTo>
                <a:cubicBezTo>
                  <a:pt x="304" y="380"/>
                  <a:pt x="295" y="378"/>
                  <a:pt x="296" y="374"/>
                </a:cubicBezTo>
                <a:cubicBezTo>
                  <a:pt x="335" y="361"/>
                  <a:pt x="375" y="350"/>
                  <a:pt x="414" y="341"/>
                </a:cubicBezTo>
                <a:cubicBezTo>
                  <a:pt x="416" y="339"/>
                  <a:pt x="418" y="336"/>
                  <a:pt x="420" y="333"/>
                </a:cubicBezTo>
                <a:cubicBezTo>
                  <a:pt x="426" y="337"/>
                  <a:pt x="430" y="330"/>
                  <a:pt x="435" y="327"/>
                </a:cubicBezTo>
                <a:cubicBezTo>
                  <a:pt x="433" y="325"/>
                  <a:pt x="431" y="322"/>
                  <a:pt x="432" y="319"/>
                </a:cubicBezTo>
                <a:cubicBezTo>
                  <a:pt x="394" y="292"/>
                  <a:pt x="365" y="259"/>
                  <a:pt x="324" y="222"/>
                </a:cubicBezTo>
                <a:cubicBezTo>
                  <a:pt x="327" y="220"/>
                  <a:pt x="324" y="218"/>
                  <a:pt x="325" y="216"/>
                </a:cubicBezTo>
                <a:cubicBezTo>
                  <a:pt x="314" y="210"/>
                  <a:pt x="307" y="200"/>
                  <a:pt x="298" y="197"/>
                </a:cubicBezTo>
                <a:cubicBezTo>
                  <a:pt x="291" y="173"/>
                  <a:pt x="270" y="166"/>
                  <a:pt x="263" y="145"/>
                </a:cubicBezTo>
                <a:cubicBezTo>
                  <a:pt x="252" y="140"/>
                  <a:pt x="251" y="119"/>
                  <a:pt x="239" y="115"/>
                </a:cubicBezTo>
                <a:cubicBezTo>
                  <a:pt x="239" y="109"/>
                  <a:pt x="238" y="103"/>
                  <a:pt x="231" y="99"/>
                </a:cubicBezTo>
                <a:cubicBezTo>
                  <a:pt x="242" y="92"/>
                  <a:pt x="217" y="85"/>
                  <a:pt x="220" y="76"/>
                </a:cubicBezTo>
                <a:cubicBezTo>
                  <a:pt x="223" y="72"/>
                  <a:pt x="227" y="74"/>
                  <a:pt x="229" y="68"/>
                </a:cubicBezTo>
                <a:cubicBezTo>
                  <a:pt x="226" y="67"/>
                  <a:pt x="223" y="65"/>
                  <a:pt x="227" y="62"/>
                </a:cubicBezTo>
                <a:cubicBezTo>
                  <a:pt x="192" y="47"/>
                  <a:pt x="150" y="29"/>
                  <a:pt x="118" y="9"/>
                </a:cubicBezTo>
                <a:cubicBezTo>
                  <a:pt x="116" y="6"/>
                  <a:pt x="119" y="2"/>
                  <a:pt x="115" y="0"/>
                </a:cubicBezTo>
                <a:cubicBezTo>
                  <a:pt x="98" y="6"/>
                  <a:pt x="98" y="30"/>
                  <a:pt x="86" y="44"/>
                </a:cubicBezTo>
                <a:cubicBezTo>
                  <a:pt x="84" y="46"/>
                  <a:pt x="80" y="46"/>
                  <a:pt x="79" y="49"/>
                </a:cubicBezTo>
                <a:cubicBezTo>
                  <a:pt x="72" y="59"/>
                  <a:pt x="71" y="71"/>
                  <a:pt x="67" y="80"/>
                </a:cubicBezTo>
                <a:cubicBezTo>
                  <a:pt x="62" y="89"/>
                  <a:pt x="53" y="96"/>
                  <a:pt x="49" y="106"/>
                </a:cubicBezTo>
                <a:cubicBezTo>
                  <a:pt x="44" y="119"/>
                  <a:pt x="42" y="138"/>
                  <a:pt x="40" y="148"/>
                </a:cubicBezTo>
                <a:cubicBezTo>
                  <a:pt x="37" y="161"/>
                  <a:pt x="29" y="170"/>
                  <a:pt x="25" y="182"/>
                </a:cubicBezTo>
                <a:cubicBezTo>
                  <a:pt x="23" y="189"/>
                  <a:pt x="25" y="199"/>
                  <a:pt x="23" y="206"/>
                </a:cubicBezTo>
                <a:cubicBezTo>
                  <a:pt x="20" y="222"/>
                  <a:pt x="13" y="236"/>
                  <a:pt x="13" y="251"/>
                </a:cubicBezTo>
                <a:cubicBezTo>
                  <a:pt x="2" y="284"/>
                  <a:pt x="7" y="315"/>
                  <a:pt x="0" y="347"/>
                </a:cubicBezTo>
                <a:cubicBezTo>
                  <a:pt x="4" y="351"/>
                  <a:pt x="1" y="360"/>
                  <a:pt x="3" y="367"/>
                </a:cubicBezTo>
                <a:cubicBezTo>
                  <a:pt x="1" y="369"/>
                  <a:pt x="0" y="371"/>
                  <a:pt x="0" y="373"/>
                </a:cubicBezTo>
                <a:cubicBezTo>
                  <a:pt x="6" y="378"/>
                  <a:pt x="10" y="377"/>
                  <a:pt x="11" y="382"/>
                </a:cubicBezTo>
                <a:cubicBezTo>
                  <a:pt x="37" y="384"/>
                  <a:pt x="83" y="410"/>
                  <a:pt x="104" y="424"/>
                </a:cubicBezTo>
                <a:cubicBezTo>
                  <a:pt x="111" y="422"/>
                  <a:pt x="118" y="416"/>
                  <a:pt x="126" y="416"/>
                </a:cubicBezTo>
                <a:cubicBezTo>
                  <a:pt x="133" y="449"/>
                  <a:pt x="140" y="477"/>
                  <a:pt x="154" y="510"/>
                </a:cubicBezTo>
                <a:cubicBezTo>
                  <a:pt x="163" y="564"/>
                  <a:pt x="184" y="616"/>
                  <a:pt x="218" y="666"/>
                </a:cubicBezTo>
                <a:cubicBezTo>
                  <a:pt x="218" y="670"/>
                  <a:pt x="222" y="673"/>
                  <a:pt x="222" y="677"/>
                </a:cubicBezTo>
                <a:cubicBezTo>
                  <a:pt x="244" y="701"/>
                  <a:pt x="261" y="735"/>
                  <a:pt x="283" y="759"/>
                </a:cubicBezTo>
                <a:cubicBezTo>
                  <a:pt x="290" y="767"/>
                  <a:pt x="299" y="772"/>
                  <a:pt x="305" y="780"/>
                </a:cubicBezTo>
                <a:cubicBezTo>
                  <a:pt x="309" y="785"/>
                  <a:pt x="308" y="789"/>
                  <a:pt x="313" y="793"/>
                </a:cubicBezTo>
                <a:cubicBezTo>
                  <a:pt x="320" y="798"/>
                  <a:pt x="330" y="798"/>
                  <a:pt x="337" y="802"/>
                </a:cubicBezTo>
                <a:cubicBezTo>
                  <a:pt x="348" y="807"/>
                  <a:pt x="358" y="814"/>
                  <a:pt x="369" y="818"/>
                </a:cubicBezTo>
                <a:cubicBezTo>
                  <a:pt x="372" y="819"/>
                  <a:pt x="375" y="818"/>
                  <a:pt x="378" y="819"/>
                </a:cubicBezTo>
                <a:cubicBezTo>
                  <a:pt x="395" y="826"/>
                  <a:pt x="410" y="842"/>
                  <a:pt x="429" y="837"/>
                </a:cubicBezTo>
                <a:cubicBezTo>
                  <a:pt x="426" y="831"/>
                  <a:pt x="423" y="831"/>
                  <a:pt x="420" y="825"/>
                </a:cubicBezTo>
                <a:cubicBezTo>
                  <a:pt x="406" y="831"/>
                  <a:pt x="394" y="817"/>
                  <a:pt x="378" y="810"/>
                </a:cubicBezTo>
                <a:cubicBezTo>
                  <a:pt x="361" y="803"/>
                  <a:pt x="335" y="801"/>
                  <a:pt x="328" y="784"/>
                </a:cubicBezTo>
                <a:cubicBezTo>
                  <a:pt x="350" y="774"/>
                  <a:pt x="375" y="799"/>
                  <a:pt x="401" y="808"/>
                </a:cubicBezTo>
                <a:cubicBezTo>
                  <a:pt x="414" y="813"/>
                  <a:pt x="428" y="814"/>
                  <a:pt x="438" y="823"/>
                </a:cubicBezTo>
                <a:cubicBezTo>
                  <a:pt x="436" y="827"/>
                  <a:pt x="429" y="825"/>
                  <a:pt x="430" y="831"/>
                </a:cubicBezTo>
                <a:cubicBezTo>
                  <a:pt x="445" y="838"/>
                  <a:pt x="465" y="825"/>
                  <a:pt x="483" y="828"/>
                </a:cubicBezTo>
                <a:cubicBezTo>
                  <a:pt x="503" y="822"/>
                  <a:pt x="524" y="817"/>
                  <a:pt x="544" y="814"/>
                </a:cubicBezTo>
                <a:cubicBezTo>
                  <a:pt x="549" y="819"/>
                  <a:pt x="552" y="816"/>
                  <a:pt x="556" y="817"/>
                </a:cubicBezTo>
                <a:cubicBezTo>
                  <a:pt x="578" y="805"/>
                  <a:pt x="601" y="805"/>
                  <a:pt x="623" y="795"/>
                </a:cubicBezTo>
                <a:cubicBezTo>
                  <a:pt x="627" y="799"/>
                  <a:pt x="631" y="797"/>
                  <a:pt x="635" y="799"/>
                </a:cubicBezTo>
                <a:cubicBezTo>
                  <a:pt x="636" y="796"/>
                  <a:pt x="638" y="793"/>
                  <a:pt x="640" y="791"/>
                </a:cubicBezTo>
                <a:cubicBezTo>
                  <a:pt x="654" y="793"/>
                  <a:pt x="666" y="790"/>
                  <a:pt x="678" y="784"/>
                </a:cubicBezTo>
                <a:cubicBezTo>
                  <a:pt x="681" y="779"/>
                  <a:pt x="672" y="777"/>
                  <a:pt x="675" y="773"/>
                </a:cubicBezTo>
                <a:cubicBezTo>
                  <a:pt x="679" y="772"/>
                  <a:pt x="683" y="775"/>
                  <a:pt x="686" y="770"/>
                </a:cubicBezTo>
                <a:cubicBezTo>
                  <a:pt x="688" y="768"/>
                  <a:pt x="682" y="766"/>
                  <a:pt x="686" y="763"/>
                </a:cubicBezTo>
                <a:cubicBezTo>
                  <a:pt x="692" y="764"/>
                  <a:pt x="702" y="764"/>
                  <a:pt x="704" y="761"/>
                </a:cubicBezTo>
                <a:cubicBezTo>
                  <a:pt x="703" y="752"/>
                  <a:pt x="690" y="754"/>
                  <a:pt x="685" y="753"/>
                </a:cubicBezTo>
                <a:close/>
                <a:moveTo>
                  <a:pt x="585" y="715"/>
                </a:moveTo>
                <a:cubicBezTo>
                  <a:pt x="608" y="731"/>
                  <a:pt x="621" y="733"/>
                  <a:pt x="641" y="747"/>
                </a:cubicBezTo>
                <a:cubicBezTo>
                  <a:pt x="627" y="746"/>
                  <a:pt x="617" y="740"/>
                  <a:pt x="609" y="734"/>
                </a:cubicBezTo>
                <a:cubicBezTo>
                  <a:pt x="608" y="734"/>
                  <a:pt x="606" y="735"/>
                  <a:pt x="604" y="736"/>
                </a:cubicBezTo>
                <a:cubicBezTo>
                  <a:pt x="602" y="728"/>
                  <a:pt x="585" y="728"/>
                  <a:pt x="576" y="722"/>
                </a:cubicBezTo>
                <a:cubicBezTo>
                  <a:pt x="580" y="716"/>
                  <a:pt x="584" y="723"/>
                  <a:pt x="585" y="715"/>
                </a:cubicBezTo>
                <a:close/>
                <a:moveTo>
                  <a:pt x="577" y="719"/>
                </a:moveTo>
                <a:cubicBezTo>
                  <a:pt x="574" y="721"/>
                  <a:pt x="571" y="720"/>
                  <a:pt x="568" y="718"/>
                </a:cubicBezTo>
                <a:cubicBezTo>
                  <a:pt x="569" y="717"/>
                  <a:pt x="569" y="715"/>
                  <a:pt x="570" y="714"/>
                </a:cubicBezTo>
                <a:cubicBezTo>
                  <a:pt x="573" y="717"/>
                  <a:pt x="576" y="715"/>
                  <a:pt x="577" y="719"/>
                </a:cubicBezTo>
                <a:close/>
                <a:moveTo>
                  <a:pt x="570" y="707"/>
                </a:moveTo>
                <a:cubicBezTo>
                  <a:pt x="559" y="711"/>
                  <a:pt x="549" y="699"/>
                  <a:pt x="540" y="690"/>
                </a:cubicBezTo>
                <a:cubicBezTo>
                  <a:pt x="545" y="689"/>
                  <a:pt x="561" y="704"/>
                  <a:pt x="570" y="707"/>
                </a:cubicBezTo>
                <a:close/>
                <a:moveTo>
                  <a:pt x="562" y="714"/>
                </a:moveTo>
                <a:cubicBezTo>
                  <a:pt x="558" y="714"/>
                  <a:pt x="551" y="711"/>
                  <a:pt x="548" y="707"/>
                </a:cubicBezTo>
                <a:cubicBezTo>
                  <a:pt x="553" y="706"/>
                  <a:pt x="560" y="711"/>
                  <a:pt x="562" y="714"/>
                </a:cubicBezTo>
                <a:close/>
                <a:moveTo>
                  <a:pt x="544" y="706"/>
                </a:moveTo>
                <a:cubicBezTo>
                  <a:pt x="541" y="708"/>
                  <a:pt x="537" y="706"/>
                  <a:pt x="532" y="703"/>
                </a:cubicBezTo>
                <a:cubicBezTo>
                  <a:pt x="535" y="698"/>
                  <a:pt x="540" y="703"/>
                  <a:pt x="544" y="706"/>
                </a:cubicBezTo>
                <a:close/>
                <a:moveTo>
                  <a:pt x="514" y="688"/>
                </a:moveTo>
                <a:cubicBezTo>
                  <a:pt x="515" y="686"/>
                  <a:pt x="516" y="685"/>
                  <a:pt x="517" y="684"/>
                </a:cubicBezTo>
                <a:cubicBezTo>
                  <a:pt x="519" y="685"/>
                  <a:pt x="522" y="691"/>
                  <a:pt x="524" y="686"/>
                </a:cubicBezTo>
                <a:cubicBezTo>
                  <a:pt x="528" y="693"/>
                  <a:pt x="538" y="691"/>
                  <a:pt x="541" y="697"/>
                </a:cubicBezTo>
                <a:cubicBezTo>
                  <a:pt x="529" y="695"/>
                  <a:pt x="524" y="692"/>
                  <a:pt x="514" y="688"/>
                </a:cubicBezTo>
                <a:close/>
                <a:moveTo>
                  <a:pt x="527" y="680"/>
                </a:moveTo>
                <a:cubicBezTo>
                  <a:pt x="532" y="684"/>
                  <a:pt x="536" y="683"/>
                  <a:pt x="538" y="688"/>
                </a:cubicBezTo>
                <a:cubicBezTo>
                  <a:pt x="532" y="690"/>
                  <a:pt x="530" y="685"/>
                  <a:pt x="524" y="683"/>
                </a:cubicBezTo>
                <a:cubicBezTo>
                  <a:pt x="525" y="682"/>
                  <a:pt x="526" y="681"/>
                  <a:pt x="527" y="680"/>
                </a:cubicBezTo>
                <a:close/>
                <a:moveTo>
                  <a:pt x="518" y="678"/>
                </a:moveTo>
                <a:cubicBezTo>
                  <a:pt x="519" y="674"/>
                  <a:pt x="513" y="678"/>
                  <a:pt x="514" y="674"/>
                </a:cubicBezTo>
                <a:cubicBezTo>
                  <a:pt x="518" y="673"/>
                  <a:pt x="529" y="678"/>
                  <a:pt x="522" y="684"/>
                </a:cubicBezTo>
                <a:cubicBezTo>
                  <a:pt x="521" y="681"/>
                  <a:pt x="513" y="679"/>
                  <a:pt x="510" y="679"/>
                </a:cubicBezTo>
                <a:cubicBezTo>
                  <a:pt x="508" y="675"/>
                  <a:pt x="516" y="678"/>
                  <a:pt x="518" y="678"/>
                </a:cubicBezTo>
                <a:close/>
                <a:moveTo>
                  <a:pt x="460" y="630"/>
                </a:moveTo>
                <a:cubicBezTo>
                  <a:pt x="473" y="641"/>
                  <a:pt x="494" y="654"/>
                  <a:pt x="509" y="668"/>
                </a:cubicBezTo>
                <a:cubicBezTo>
                  <a:pt x="485" y="664"/>
                  <a:pt x="460" y="654"/>
                  <a:pt x="439" y="640"/>
                </a:cubicBezTo>
                <a:cubicBezTo>
                  <a:pt x="440" y="645"/>
                  <a:pt x="429" y="641"/>
                  <a:pt x="431" y="634"/>
                </a:cubicBezTo>
                <a:cubicBezTo>
                  <a:pt x="426" y="638"/>
                  <a:pt x="421" y="631"/>
                  <a:pt x="418" y="626"/>
                </a:cubicBezTo>
                <a:cubicBezTo>
                  <a:pt x="436" y="631"/>
                  <a:pt x="456" y="643"/>
                  <a:pt x="475" y="647"/>
                </a:cubicBezTo>
                <a:cubicBezTo>
                  <a:pt x="472" y="641"/>
                  <a:pt x="457" y="641"/>
                  <a:pt x="460" y="630"/>
                </a:cubicBezTo>
                <a:close/>
                <a:moveTo>
                  <a:pt x="509" y="682"/>
                </a:moveTo>
                <a:cubicBezTo>
                  <a:pt x="511" y="687"/>
                  <a:pt x="504" y="688"/>
                  <a:pt x="502" y="684"/>
                </a:cubicBezTo>
                <a:cubicBezTo>
                  <a:pt x="503" y="679"/>
                  <a:pt x="507" y="685"/>
                  <a:pt x="509" y="682"/>
                </a:cubicBezTo>
                <a:close/>
                <a:moveTo>
                  <a:pt x="483" y="677"/>
                </a:moveTo>
                <a:cubicBezTo>
                  <a:pt x="477" y="676"/>
                  <a:pt x="477" y="670"/>
                  <a:pt x="472" y="672"/>
                </a:cubicBezTo>
                <a:cubicBezTo>
                  <a:pt x="470" y="669"/>
                  <a:pt x="488" y="670"/>
                  <a:pt x="483" y="677"/>
                </a:cubicBezTo>
                <a:close/>
                <a:moveTo>
                  <a:pt x="457" y="629"/>
                </a:moveTo>
                <a:cubicBezTo>
                  <a:pt x="434" y="627"/>
                  <a:pt x="416" y="617"/>
                  <a:pt x="394" y="600"/>
                </a:cubicBezTo>
                <a:cubicBezTo>
                  <a:pt x="415" y="609"/>
                  <a:pt x="442" y="605"/>
                  <a:pt x="457" y="629"/>
                </a:cubicBezTo>
                <a:close/>
                <a:moveTo>
                  <a:pt x="432" y="604"/>
                </a:moveTo>
                <a:cubicBezTo>
                  <a:pt x="426" y="607"/>
                  <a:pt x="414" y="601"/>
                  <a:pt x="411" y="598"/>
                </a:cubicBezTo>
                <a:cubicBezTo>
                  <a:pt x="405" y="599"/>
                  <a:pt x="391" y="594"/>
                  <a:pt x="390" y="589"/>
                </a:cubicBezTo>
                <a:cubicBezTo>
                  <a:pt x="387" y="592"/>
                  <a:pt x="390" y="593"/>
                  <a:pt x="386" y="594"/>
                </a:cubicBezTo>
                <a:cubicBezTo>
                  <a:pt x="383" y="588"/>
                  <a:pt x="377" y="583"/>
                  <a:pt x="370" y="578"/>
                </a:cubicBezTo>
                <a:cubicBezTo>
                  <a:pt x="390" y="580"/>
                  <a:pt x="414" y="589"/>
                  <a:pt x="432" y="604"/>
                </a:cubicBezTo>
                <a:close/>
                <a:moveTo>
                  <a:pt x="347" y="563"/>
                </a:moveTo>
                <a:cubicBezTo>
                  <a:pt x="342" y="562"/>
                  <a:pt x="348" y="558"/>
                  <a:pt x="345" y="557"/>
                </a:cubicBezTo>
                <a:cubicBezTo>
                  <a:pt x="356" y="554"/>
                  <a:pt x="365" y="565"/>
                  <a:pt x="379" y="569"/>
                </a:cubicBezTo>
                <a:cubicBezTo>
                  <a:pt x="374" y="576"/>
                  <a:pt x="363" y="568"/>
                  <a:pt x="364" y="565"/>
                </a:cubicBezTo>
                <a:cubicBezTo>
                  <a:pt x="356" y="566"/>
                  <a:pt x="354" y="560"/>
                  <a:pt x="347" y="563"/>
                </a:cubicBezTo>
                <a:close/>
                <a:moveTo>
                  <a:pt x="355" y="576"/>
                </a:moveTo>
                <a:cubicBezTo>
                  <a:pt x="352" y="574"/>
                  <a:pt x="348" y="572"/>
                  <a:pt x="348" y="569"/>
                </a:cubicBezTo>
                <a:cubicBezTo>
                  <a:pt x="351" y="569"/>
                  <a:pt x="359" y="571"/>
                  <a:pt x="355" y="576"/>
                </a:cubicBezTo>
                <a:close/>
                <a:moveTo>
                  <a:pt x="405" y="576"/>
                </a:moveTo>
                <a:cubicBezTo>
                  <a:pt x="404" y="577"/>
                  <a:pt x="405" y="578"/>
                  <a:pt x="406" y="579"/>
                </a:cubicBezTo>
                <a:cubicBezTo>
                  <a:pt x="399" y="585"/>
                  <a:pt x="384" y="574"/>
                  <a:pt x="379" y="571"/>
                </a:cubicBezTo>
                <a:cubicBezTo>
                  <a:pt x="388" y="569"/>
                  <a:pt x="395" y="579"/>
                  <a:pt x="405" y="576"/>
                </a:cubicBezTo>
                <a:close/>
                <a:moveTo>
                  <a:pt x="380" y="551"/>
                </a:moveTo>
                <a:cubicBezTo>
                  <a:pt x="384" y="557"/>
                  <a:pt x="391" y="562"/>
                  <a:pt x="394" y="568"/>
                </a:cubicBezTo>
                <a:cubicBezTo>
                  <a:pt x="384" y="570"/>
                  <a:pt x="374" y="557"/>
                  <a:pt x="364" y="557"/>
                </a:cubicBezTo>
                <a:cubicBezTo>
                  <a:pt x="354" y="548"/>
                  <a:pt x="337" y="546"/>
                  <a:pt x="326" y="535"/>
                </a:cubicBezTo>
                <a:cubicBezTo>
                  <a:pt x="344" y="540"/>
                  <a:pt x="354" y="545"/>
                  <a:pt x="375" y="555"/>
                </a:cubicBezTo>
                <a:cubicBezTo>
                  <a:pt x="377" y="555"/>
                  <a:pt x="378" y="553"/>
                  <a:pt x="380" y="551"/>
                </a:cubicBezTo>
                <a:close/>
                <a:moveTo>
                  <a:pt x="361" y="527"/>
                </a:moveTo>
                <a:cubicBezTo>
                  <a:pt x="368" y="532"/>
                  <a:pt x="370" y="538"/>
                  <a:pt x="375" y="543"/>
                </a:cubicBezTo>
                <a:cubicBezTo>
                  <a:pt x="367" y="549"/>
                  <a:pt x="354" y="539"/>
                  <a:pt x="346" y="534"/>
                </a:cubicBezTo>
                <a:cubicBezTo>
                  <a:pt x="334" y="535"/>
                  <a:pt x="323" y="522"/>
                  <a:pt x="309" y="521"/>
                </a:cubicBezTo>
                <a:cubicBezTo>
                  <a:pt x="305" y="519"/>
                  <a:pt x="309" y="515"/>
                  <a:pt x="304" y="513"/>
                </a:cubicBezTo>
                <a:cubicBezTo>
                  <a:pt x="313" y="508"/>
                  <a:pt x="324" y="524"/>
                  <a:pt x="332" y="520"/>
                </a:cubicBezTo>
                <a:cubicBezTo>
                  <a:pt x="335" y="525"/>
                  <a:pt x="353" y="533"/>
                  <a:pt x="362" y="533"/>
                </a:cubicBezTo>
                <a:cubicBezTo>
                  <a:pt x="363" y="531"/>
                  <a:pt x="357" y="532"/>
                  <a:pt x="361" y="527"/>
                </a:cubicBezTo>
                <a:close/>
                <a:moveTo>
                  <a:pt x="359" y="524"/>
                </a:moveTo>
                <a:cubicBezTo>
                  <a:pt x="353" y="528"/>
                  <a:pt x="352" y="523"/>
                  <a:pt x="348" y="521"/>
                </a:cubicBezTo>
                <a:cubicBezTo>
                  <a:pt x="345" y="520"/>
                  <a:pt x="348" y="524"/>
                  <a:pt x="344" y="524"/>
                </a:cubicBezTo>
                <a:cubicBezTo>
                  <a:pt x="342" y="522"/>
                  <a:pt x="340" y="520"/>
                  <a:pt x="341" y="518"/>
                </a:cubicBezTo>
                <a:cubicBezTo>
                  <a:pt x="324" y="517"/>
                  <a:pt x="316" y="505"/>
                  <a:pt x="298" y="502"/>
                </a:cubicBezTo>
                <a:cubicBezTo>
                  <a:pt x="297" y="498"/>
                  <a:pt x="288" y="484"/>
                  <a:pt x="282" y="492"/>
                </a:cubicBezTo>
                <a:cubicBezTo>
                  <a:pt x="274" y="478"/>
                  <a:pt x="262" y="465"/>
                  <a:pt x="258" y="451"/>
                </a:cubicBezTo>
                <a:cubicBezTo>
                  <a:pt x="266" y="460"/>
                  <a:pt x="266" y="463"/>
                  <a:pt x="277" y="468"/>
                </a:cubicBezTo>
                <a:cubicBezTo>
                  <a:pt x="268" y="473"/>
                  <a:pt x="281" y="478"/>
                  <a:pt x="277" y="477"/>
                </a:cubicBezTo>
                <a:cubicBezTo>
                  <a:pt x="290" y="494"/>
                  <a:pt x="319" y="500"/>
                  <a:pt x="340" y="510"/>
                </a:cubicBezTo>
                <a:cubicBezTo>
                  <a:pt x="342" y="509"/>
                  <a:pt x="343" y="507"/>
                  <a:pt x="344" y="505"/>
                </a:cubicBezTo>
                <a:cubicBezTo>
                  <a:pt x="350" y="512"/>
                  <a:pt x="356" y="519"/>
                  <a:pt x="359" y="524"/>
                </a:cubicBezTo>
                <a:close/>
                <a:moveTo>
                  <a:pt x="298" y="512"/>
                </a:moveTo>
                <a:cubicBezTo>
                  <a:pt x="293" y="510"/>
                  <a:pt x="294" y="506"/>
                  <a:pt x="290" y="504"/>
                </a:cubicBezTo>
                <a:cubicBezTo>
                  <a:pt x="294" y="505"/>
                  <a:pt x="304" y="507"/>
                  <a:pt x="298" y="512"/>
                </a:cubicBezTo>
                <a:close/>
                <a:moveTo>
                  <a:pt x="343" y="502"/>
                </a:moveTo>
                <a:cubicBezTo>
                  <a:pt x="331" y="512"/>
                  <a:pt x="321" y="491"/>
                  <a:pt x="305" y="490"/>
                </a:cubicBezTo>
                <a:cubicBezTo>
                  <a:pt x="305" y="484"/>
                  <a:pt x="294" y="484"/>
                  <a:pt x="289" y="482"/>
                </a:cubicBezTo>
                <a:cubicBezTo>
                  <a:pt x="293" y="478"/>
                  <a:pt x="281" y="476"/>
                  <a:pt x="282" y="472"/>
                </a:cubicBezTo>
                <a:cubicBezTo>
                  <a:pt x="301" y="474"/>
                  <a:pt x="318" y="493"/>
                  <a:pt x="335" y="491"/>
                </a:cubicBezTo>
                <a:cubicBezTo>
                  <a:pt x="338" y="495"/>
                  <a:pt x="341" y="498"/>
                  <a:pt x="343" y="502"/>
                </a:cubicBezTo>
                <a:close/>
                <a:moveTo>
                  <a:pt x="330" y="482"/>
                </a:moveTo>
                <a:cubicBezTo>
                  <a:pt x="328" y="485"/>
                  <a:pt x="326" y="482"/>
                  <a:pt x="324" y="485"/>
                </a:cubicBezTo>
                <a:cubicBezTo>
                  <a:pt x="315" y="481"/>
                  <a:pt x="317" y="474"/>
                  <a:pt x="319" y="468"/>
                </a:cubicBezTo>
                <a:cubicBezTo>
                  <a:pt x="305" y="473"/>
                  <a:pt x="292" y="450"/>
                  <a:pt x="277" y="455"/>
                </a:cubicBezTo>
                <a:cubicBezTo>
                  <a:pt x="278" y="445"/>
                  <a:pt x="264" y="452"/>
                  <a:pt x="262" y="444"/>
                </a:cubicBezTo>
                <a:cubicBezTo>
                  <a:pt x="275" y="445"/>
                  <a:pt x="295" y="454"/>
                  <a:pt x="306" y="460"/>
                </a:cubicBezTo>
                <a:cubicBezTo>
                  <a:pt x="309" y="462"/>
                  <a:pt x="311" y="459"/>
                  <a:pt x="313" y="456"/>
                </a:cubicBezTo>
                <a:cubicBezTo>
                  <a:pt x="320" y="467"/>
                  <a:pt x="324" y="472"/>
                  <a:pt x="330" y="482"/>
                </a:cubicBezTo>
                <a:close/>
                <a:moveTo>
                  <a:pt x="252" y="428"/>
                </a:moveTo>
                <a:cubicBezTo>
                  <a:pt x="270" y="432"/>
                  <a:pt x="297" y="437"/>
                  <a:pt x="311" y="450"/>
                </a:cubicBezTo>
                <a:cubicBezTo>
                  <a:pt x="293" y="446"/>
                  <a:pt x="274" y="438"/>
                  <a:pt x="252" y="428"/>
                </a:cubicBezTo>
                <a:close/>
                <a:moveTo>
                  <a:pt x="297" y="423"/>
                </a:moveTo>
                <a:cubicBezTo>
                  <a:pt x="303" y="425"/>
                  <a:pt x="298" y="429"/>
                  <a:pt x="303" y="432"/>
                </a:cubicBezTo>
                <a:cubicBezTo>
                  <a:pt x="282" y="431"/>
                  <a:pt x="257" y="423"/>
                  <a:pt x="238" y="406"/>
                </a:cubicBezTo>
                <a:cubicBezTo>
                  <a:pt x="259" y="407"/>
                  <a:pt x="278" y="420"/>
                  <a:pt x="297" y="423"/>
                </a:cubicBezTo>
                <a:close/>
                <a:moveTo>
                  <a:pt x="247" y="374"/>
                </a:moveTo>
                <a:cubicBezTo>
                  <a:pt x="249" y="372"/>
                  <a:pt x="251" y="371"/>
                  <a:pt x="254" y="373"/>
                </a:cubicBezTo>
                <a:cubicBezTo>
                  <a:pt x="255" y="377"/>
                  <a:pt x="250" y="377"/>
                  <a:pt x="247" y="374"/>
                </a:cubicBezTo>
                <a:close/>
                <a:moveTo>
                  <a:pt x="290" y="397"/>
                </a:moveTo>
                <a:cubicBezTo>
                  <a:pt x="276" y="402"/>
                  <a:pt x="261" y="388"/>
                  <a:pt x="249" y="390"/>
                </a:cubicBezTo>
                <a:cubicBezTo>
                  <a:pt x="248" y="389"/>
                  <a:pt x="249" y="388"/>
                  <a:pt x="250" y="387"/>
                </a:cubicBezTo>
                <a:cubicBezTo>
                  <a:pt x="262" y="384"/>
                  <a:pt x="280" y="389"/>
                  <a:pt x="290" y="397"/>
                </a:cubicBezTo>
                <a:close/>
                <a:moveTo>
                  <a:pt x="291" y="412"/>
                </a:moveTo>
                <a:cubicBezTo>
                  <a:pt x="274" y="408"/>
                  <a:pt x="255" y="405"/>
                  <a:pt x="242" y="395"/>
                </a:cubicBezTo>
                <a:cubicBezTo>
                  <a:pt x="257" y="397"/>
                  <a:pt x="278" y="403"/>
                  <a:pt x="291" y="412"/>
                </a:cubicBezTo>
                <a:close/>
                <a:moveTo>
                  <a:pt x="234" y="370"/>
                </a:moveTo>
                <a:cubicBezTo>
                  <a:pt x="238" y="369"/>
                  <a:pt x="245" y="369"/>
                  <a:pt x="246" y="372"/>
                </a:cubicBezTo>
                <a:cubicBezTo>
                  <a:pt x="242" y="376"/>
                  <a:pt x="240" y="371"/>
                  <a:pt x="234" y="370"/>
                </a:cubicBezTo>
                <a:close/>
                <a:moveTo>
                  <a:pt x="202" y="330"/>
                </a:moveTo>
                <a:cubicBezTo>
                  <a:pt x="238" y="315"/>
                  <a:pt x="271" y="349"/>
                  <a:pt x="311" y="359"/>
                </a:cubicBezTo>
                <a:cubicBezTo>
                  <a:pt x="274" y="364"/>
                  <a:pt x="241" y="347"/>
                  <a:pt x="202" y="330"/>
                </a:cubicBezTo>
                <a:close/>
                <a:moveTo>
                  <a:pt x="220" y="374"/>
                </a:moveTo>
                <a:cubicBezTo>
                  <a:pt x="218" y="374"/>
                  <a:pt x="217" y="375"/>
                  <a:pt x="216" y="376"/>
                </a:cubicBezTo>
                <a:cubicBezTo>
                  <a:pt x="214" y="374"/>
                  <a:pt x="211" y="371"/>
                  <a:pt x="214" y="368"/>
                </a:cubicBezTo>
                <a:cubicBezTo>
                  <a:pt x="217" y="372"/>
                  <a:pt x="218" y="371"/>
                  <a:pt x="220" y="374"/>
                </a:cubicBezTo>
                <a:close/>
                <a:moveTo>
                  <a:pt x="319" y="357"/>
                </a:moveTo>
                <a:cubicBezTo>
                  <a:pt x="293" y="344"/>
                  <a:pt x="265" y="335"/>
                  <a:pt x="242" y="319"/>
                </a:cubicBezTo>
                <a:cubicBezTo>
                  <a:pt x="250" y="312"/>
                  <a:pt x="260" y="315"/>
                  <a:pt x="271" y="320"/>
                </a:cubicBezTo>
                <a:cubicBezTo>
                  <a:pt x="292" y="329"/>
                  <a:pt x="323" y="342"/>
                  <a:pt x="341" y="353"/>
                </a:cubicBezTo>
                <a:cubicBezTo>
                  <a:pt x="334" y="355"/>
                  <a:pt x="326" y="355"/>
                  <a:pt x="319" y="357"/>
                </a:cubicBezTo>
                <a:close/>
                <a:moveTo>
                  <a:pt x="290" y="322"/>
                </a:moveTo>
                <a:cubicBezTo>
                  <a:pt x="281" y="322"/>
                  <a:pt x="275" y="315"/>
                  <a:pt x="268" y="314"/>
                </a:cubicBezTo>
                <a:cubicBezTo>
                  <a:pt x="270" y="312"/>
                  <a:pt x="268" y="311"/>
                  <a:pt x="266" y="309"/>
                </a:cubicBezTo>
                <a:cubicBezTo>
                  <a:pt x="271" y="305"/>
                  <a:pt x="277" y="312"/>
                  <a:pt x="281" y="307"/>
                </a:cubicBezTo>
                <a:cubicBezTo>
                  <a:pt x="310" y="324"/>
                  <a:pt x="342" y="325"/>
                  <a:pt x="368" y="342"/>
                </a:cubicBezTo>
                <a:cubicBezTo>
                  <a:pt x="346" y="356"/>
                  <a:pt x="312" y="330"/>
                  <a:pt x="290" y="322"/>
                </a:cubicBezTo>
                <a:close/>
                <a:moveTo>
                  <a:pt x="373" y="337"/>
                </a:moveTo>
                <a:cubicBezTo>
                  <a:pt x="348" y="318"/>
                  <a:pt x="310" y="325"/>
                  <a:pt x="293" y="300"/>
                </a:cubicBezTo>
                <a:cubicBezTo>
                  <a:pt x="296" y="294"/>
                  <a:pt x="300" y="298"/>
                  <a:pt x="304" y="295"/>
                </a:cubicBezTo>
                <a:cubicBezTo>
                  <a:pt x="331" y="311"/>
                  <a:pt x="360" y="320"/>
                  <a:pt x="386" y="331"/>
                </a:cubicBezTo>
                <a:cubicBezTo>
                  <a:pt x="391" y="330"/>
                  <a:pt x="395" y="324"/>
                  <a:pt x="402" y="330"/>
                </a:cubicBezTo>
                <a:cubicBezTo>
                  <a:pt x="393" y="339"/>
                  <a:pt x="383" y="337"/>
                  <a:pt x="373" y="337"/>
                </a:cubicBezTo>
                <a:close/>
                <a:moveTo>
                  <a:pt x="302" y="265"/>
                </a:moveTo>
                <a:cubicBezTo>
                  <a:pt x="299" y="268"/>
                  <a:pt x="296" y="264"/>
                  <a:pt x="293" y="262"/>
                </a:cubicBezTo>
                <a:cubicBezTo>
                  <a:pt x="295" y="259"/>
                  <a:pt x="299" y="263"/>
                  <a:pt x="302" y="265"/>
                </a:cubicBezTo>
                <a:close/>
                <a:moveTo>
                  <a:pt x="284" y="249"/>
                </a:moveTo>
                <a:cubicBezTo>
                  <a:pt x="292" y="248"/>
                  <a:pt x="301" y="253"/>
                  <a:pt x="309" y="259"/>
                </a:cubicBezTo>
                <a:cubicBezTo>
                  <a:pt x="302" y="262"/>
                  <a:pt x="292" y="251"/>
                  <a:pt x="284" y="249"/>
                </a:cubicBezTo>
                <a:close/>
                <a:moveTo>
                  <a:pt x="311" y="261"/>
                </a:moveTo>
                <a:cubicBezTo>
                  <a:pt x="313" y="258"/>
                  <a:pt x="317" y="260"/>
                  <a:pt x="320" y="263"/>
                </a:cubicBezTo>
                <a:cubicBezTo>
                  <a:pt x="318" y="267"/>
                  <a:pt x="314" y="264"/>
                  <a:pt x="311" y="261"/>
                </a:cubicBezTo>
                <a:close/>
                <a:moveTo>
                  <a:pt x="364" y="305"/>
                </a:moveTo>
                <a:cubicBezTo>
                  <a:pt x="348" y="303"/>
                  <a:pt x="336" y="293"/>
                  <a:pt x="319" y="286"/>
                </a:cubicBezTo>
                <a:cubicBezTo>
                  <a:pt x="332" y="279"/>
                  <a:pt x="347" y="296"/>
                  <a:pt x="364" y="305"/>
                </a:cubicBezTo>
                <a:close/>
                <a:moveTo>
                  <a:pt x="400" y="319"/>
                </a:moveTo>
                <a:cubicBezTo>
                  <a:pt x="401" y="314"/>
                  <a:pt x="404" y="314"/>
                  <a:pt x="404" y="311"/>
                </a:cubicBezTo>
                <a:cubicBezTo>
                  <a:pt x="409" y="310"/>
                  <a:pt x="411" y="319"/>
                  <a:pt x="417" y="321"/>
                </a:cubicBezTo>
                <a:cubicBezTo>
                  <a:pt x="413" y="326"/>
                  <a:pt x="409" y="329"/>
                  <a:pt x="405" y="333"/>
                </a:cubicBezTo>
                <a:cubicBezTo>
                  <a:pt x="405" y="330"/>
                  <a:pt x="406" y="327"/>
                  <a:pt x="408" y="324"/>
                </a:cubicBezTo>
                <a:cubicBezTo>
                  <a:pt x="402" y="319"/>
                  <a:pt x="395" y="326"/>
                  <a:pt x="392" y="318"/>
                </a:cubicBezTo>
                <a:cubicBezTo>
                  <a:pt x="394" y="315"/>
                  <a:pt x="397" y="319"/>
                  <a:pt x="400" y="319"/>
                </a:cubicBezTo>
                <a:close/>
                <a:moveTo>
                  <a:pt x="376" y="281"/>
                </a:moveTo>
                <a:cubicBezTo>
                  <a:pt x="381" y="286"/>
                  <a:pt x="383" y="293"/>
                  <a:pt x="393" y="298"/>
                </a:cubicBezTo>
                <a:cubicBezTo>
                  <a:pt x="380" y="302"/>
                  <a:pt x="366" y="284"/>
                  <a:pt x="349" y="282"/>
                </a:cubicBezTo>
                <a:cubicBezTo>
                  <a:pt x="351" y="277"/>
                  <a:pt x="341" y="280"/>
                  <a:pt x="339" y="273"/>
                </a:cubicBezTo>
                <a:cubicBezTo>
                  <a:pt x="333" y="273"/>
                  <a:pt x="327" y="273"/>
                  <a:pt x="326" y="267"/>
                </a:cubicBezTo>
                <a:cubicBezTo>
                  <a:pt x="345" y="264"/>
                  <a:pt x="360" y="287"/>
                  <a:pt x="376" y="281"/>
                </a:cubicBezTo>
                <a:close/>
                <a:moveTo>
                  <a:pt x="361" y="273"/>
                </a:moveTo>
                <a:cubicBezTo>
                  <a:pt x="320" y="253"/>
                  <a:pt x="255" y="233"/>
                  <a:pt x="226" y="205"/>
                </a:cubicBezTo>
                <a:cubicBezTo>
                  <a:pt x="264" y="218"/>
                  <a:pt x="305" y="240"/>
                  <a:pt x="344" y="254"/>
                </a:cubicBezTo>
                <a:cubicBezTo>
                  <a:pt x="352" y="263"/>
                  <a:pt x="363" y="262"/>
                  <a:pt x="361" y="273"/>
                </a:cubicBezTo>
                <a:close/>
                <a:moveTo>
                  <a:pt x="329" y="239"/>
                </a:moveTo>
                <a:cubicBezTo>
                  <a:pt x="322" y="238"/>
                  <a:pt x="313" y="238"/>
                  <a:pt x="308" y="230"/>
                </a:cubicBezTo>
                <a:cubicBezTo>
                  <a:pt x="282" y="224"/>
                  <a:pt x="245" y="205"/>
                  <a:pt x="217" y="192"/>
                </a:cubicBezTo>
                <a:cubicBezTo>
                  <a:pt x="214" y="183"/>
                  <a:pt x="204" y="181"/>
                  <a:pt x="198" y="173"/>
                </a:cubicBezTo>
                <a:cubicBezTo>
                  <a:pt x="206" y="171"/>
                  <a:pt x="214" y="182"/>
                  <a:pt x="225" y="188"/>
                </a:cubicBezTo>
                <a:cubicBezTo>
                  <a:pt x="227" y="188"/>
                  <a:pt x="226" y="186"/>
                  <a:pt x="228" y="184"/>
                </a:cubicBezTo>
                <a:cubicBezTo>
                  <a:pt x="269" y="205"/>
                  <a:pt x="303" y="204"/>
                  <a:pt x="329" y="239"/>
                </a:cubicBezTo>
                <a:close/>
                <a:moveTo>
                  <a:pt x="297" y="205"/>
                </a:moveTo>
                <a:cubicBezTo>
                  <a:pt x="278" y="198"/>
                  <a:pt x="251" y="188"/>
                  <a:pt x="231" y="180"/>
                </a:cubicBezTo>
                <a:cubicBezTo>
                  <a:pt x="232" y="180"/>
                  <a:pt x="233" y="179"/>
                  <a:pt x="234" y="178"/>
                </a:cubicBezTo>
                <a:cubicBezTo>
                  <a:pt x="221" y="176"/>
                  <a:pt x="203" y="155"/>
                  <a:pt x="186" y="156"/>
                </a:cubicBezTo>
                <a:cubicBezTo>
                  <a:pt x="186" y="152"/>
                  <a:pt x="183" y="149"/>
                  <a:pt x="182" y="146"/>
                </a:cubicBezTo>
                <a:cubicBezTo>
                  <a:pt x="215" y="157"/>
                  <a:pt x="253" y="177"/>
                  <a:pt x="282" y="185"/>
                </a:cubicBezTo>
                <a:cubicBezTo>
                  <a:pt x="284" y="192"/>
                  <a:pt x="294" y="198"/>
                  <a:pt x="297" y="205"/>
                </a:cubicBezTo>
                <a:close/>
                <a:moveTo>
                  <a:pt x="184" y="140"/>
                </a:moveTo>
                <a:cubicBezTo>
                  <a:pt x="197" y="137"/>
                  <a:pt x="213" y="149"/>
                  <a:pt x="224" y="156"/>
                </a:cubicBezTo>
                <a:cubicBezTo>
                  <a:pt x="209" y="153"/>
                  <a:pt x="198" y="144"/>
                  <a:pt x="184" y="140"/>
                </a:cubicBezTo>
                <a:close/>
                <a:moveTo>
                  <a:pt x="229" y="159"/>
                </a:moveTo>
                <a:cubicBezTo>
                  <a:pt x="231" y="156"/>
                  <a:pt x="237" y="157"/>
                  <a:pt x="238" y="161"/>
                </a:cubicBezTo>
                <a:cubicBezTo>
                  <a:pt x="233" y="163"/>
                  <a:pt x="233" y="161"/>
                  <a:pt x="229" y="159"/>
                </a:cubicBezTo>
                <a:close/>
                <a:moveTo>
                  <a:pt x="265" y="171"/>
                </a:moveTo>
                <a:cubicBezTo>
                  <a:pt x="259" y="176"/>
                  <a:pt x="252" y="168"/>
                  <a:pt x="246" y="166"/>
                </a:cubicBezTo>
                <a:cubicBezTo>
                  <a:pt x="251" y="163"/>
                  <a:pt x="262" y="166"/>
                  <a:pt x="265" y="171"/>
                </a:cubicBezTo>
                <a:close/>
                <a:moveTo>
                  <a:pt x="261" y="160"/>
                </a:moveTo>
                <a:cubicBezTo>
                  <a:pt x="253" y="161"/>
                  <a:pt x="239" y="156"/>
                  <a:pt x="238" y="151"/>
                </a:cubicBezTo>
                <a:cubicBezTo>
                  <a:pt x="217" y="146"/>
                  <a:pt x="191" y="136"/>
                  <a:pt x="168" y="117"/>
                </a:cubicBezTo>
                <a:cubicBezTo>
                  <a:pt x="192" y="125"/>
                  <a:pt x="237" y="145"/>
                  <a:pt x="261" y="160"/>
                </a:cubicBezTo>
                <a:close/>
                <a:moveTo>
                  <a:pt x="247" y="143"/>
                </a:moveTo>
                <a:cubicBezTo>
                  <a:pt x="220" y="135"/>
                  <a:pt x="192" y="121"/>
                  <a:pt x="161" y="103"/>
                </a:cubicBezTo>
                <a:cubicBezTo>
                  <a:pt x="160" y="100"/>
                  <a:pt x="159" y="96"/>
                  <a:pt x="156" y="93"/>
                </a:cubicBezTo>
                <a:cubicBezTo>
                  <a:pt x="157" y="92"/>
                  <a:pt x="158" y="91"/>
                  <a:pt x="159" y="92"/>
                </a:cubicBezTo>
                <a:cubicBezTo>
                  <a:pt x="168" y="93"/>
                  <a:pt x="174" y="99"/>
                  <a:pt x="183" y="104"/>
                </a:cubicBezTo>
                <a:cubicBezTo>
                  <a:pt x="207" y="116"/>
                  <a:pt x="239" y="121"/>
                  <a:pt x="247" y="143"/>
                </a:cubicBezTo>
                <a:close/>
                <a:moveTo>
                  <a:pt x="145" y="71"/>
                </a:moveTo>
                <a:cubicBezTo>
                  <a:pt x="153" y="73"/>
                  <a:pt x="175" y="88"/>
                  <a:pt x="185" y="95"/>
                </a:cubicBezTo>
                <a:cubicBezTo>
                  <a:pt x="168" y="93"/>
                  <a:pt x="154" y="81"/>
                  <a:pt x="145" y="71"/>
                </a:cubicBezTo>
                <a:close/>
                <a:moveTo>
                  <a:pt x="156" y="89"/>
                </a:moveTo>
                <a:cubicBezTo>
                  <a:pt x="155" y="91"/>
                  <a:pt x="154" y="92"/>
                  <a:pt x="152" y="94"/>
                </a:cubicBezTo>
                <a:cubicBezTo>
                  <a:pt x="150" y="92"/>
                  <a:pt x="150" y="89"/>
                  <a:pt x="148" y="87"/>
                </a:cubicBezTo>
                <a:cubicBezTo>
                  <a:pt x="150" y="83"/>
                  <a:pt x="153" y="88"/>
                  <a:pt x="156" y="89"/>
                </a:cubicBezTo>
                <a:close/>
                <a:moveTo>
                  <a:pt x="230" y="119"/>
                </a:moveTo>
                <a:cubicBezTo>
                  <a:pt x="217" y="109"/>
                  <a:pt x="200" y="109"/>
                  <a:pt x="185" y="96"/>
                </a:cubicBezTo>
                <a:cubicBezTo>
                  <a:pt x="198" y="102"/>
                  <a:pt x="223" y="103"/>
                  <a:pt x="230" y="119"/>
                </a:cubicBezTo>
                <a:close/>
                <a:moveTo>
                  <a:pt x="200" y="63"/>
                </a:moveTo>
                <a:cubicBezTo>
                  <a:pt x="194" y="66"/>
                  <a:pt x="186" y="57"/>
                  <a:pt x="179" y="57"/>
                </a:cubicBezTo>
                <a:cubicBezTo>
                  <a:pt x="187" y="53"/>
                  <a:pt x="195" y="58"/>
                  <a:pt x="200" y="63"/>
                </a:cubicBezTo>
                <a:close/>
                <a:moveTo>
                  <a:pt x="166" y="47"/>
                </a:moveTo>
                <a:cubicBezTo>
                  <a:pt x="163" y="49"/>
                  <a:pt x="155" y="45"/>
                  <a:pt x="154" y="44"/>
                </a:cubicBezTo>
                <a:cubicBezTo>
                  <a:pt x="157" y="39"/>
                  <a:pt x="162" y="44"/>
                  <a:pt x="166" y="47"/>
                </a:cubicBezTo>
                <a:close/>
                <a:moveTo>
                  <a:pt x="146" y="34"/>
                </a:moveTo>
                <a:cubicBezTo>
                  <a:pt x="149" y="39"/>
                  <a:pt x="152" y="38"/>
                  <a:pt x="154" y="42"/>
                </a:cubicBezTo>
                <a:cubicBezTo>
                  <a:pt x="151" y="43"/>
                  <a:pt x="141" y="39"/>
                  <a:pt x="146" y="34"/>
                </a:cubicBezTo>
                <a:close/>
                <a:moveTo>
                  <a:pt x="133" y="26"/>
                </a:moveTo>
                <a:cubicBezTo>
                  <a:pt x="135" y="31"/>
                  <a:pt x="139" y="30"/>
                  <a:pt x="144" y="34"/>
                </a:cubicBezTo>
                <a:cubicBezTo>
                  <a:pt x="138" y="38"/>
                  <a:pt x="132" y="32"/>
                  <a:pt x="129" y="29"/>
                </a:cubicBezTo>
                <a:cubicBezTo>
                  <a:pt x="130" y="28"/>
                  <a:pt x="132" y="28"/>
                  <a:pt x="133" y="26"/>
                </a:cubicBezTo>
                <a:close/>
                <a:moveTo>
                  <a:pt x="180" y="62"/>
                </a:moveTo>
                <a:cubicBezTo>
                  <a:pt x="193" y="68"/>
                  <a:pt x="211" y="68"/>
                  <a:pt x="214" y="85"/>
                </a:cubicBezTo>
                <a:cubicBezTo>
                  <a:pt x="205" y="88"/>
                  <a:pt x="194" y="74"/>
                  <a:pt x="186" y="80"/>
                </a:cubicBezTo>
                <a:cubicBezTo>
                  <a:pt x="191" y="85"/>
                  <a:pt x="222" y="89"/>
                  <a:pt x="220" y="103"/>
                </a:cubicBezTo>
                <a:cubicBezTo>
                  <a:pt x="202" y="95"/>
                  <a:pt x="195" y="97"/>
                  <a:pt x="184" y="86"/>
                </a:cubicBezTo>
                <a:cubicBezTo>
                  <a:pt x="182" y="86"/>
                  <a:pt x="183" y="88"/>
                  <a:pt x="179" y="87"/>
                </a:cubicBezTo>
                <a:cubicBezTo>
                  <a:pt x="176" y="86"/>
                  <a:pt x="178" y="84"/>
                  <a:pt x="175" y="82"/>
                </a:cubicBezTo>
                <a:cubicBezTo>
                  <a:pt x="176" y="82"/>
                  <a:pt x="177" y="81"/>
                  <a:pt x="178" y="80"/>
                </a:cubicBezTo>
                <a:cubicBezTo>
                  <a:pt x="173" y="77"/>
                  <a:pt x="168" y="77"/>
                  <a:pt x="164" y="76"/>
                </a:cubicBezTo>
                <a:cubicBezTo>
                  <a:pt x="164" y="75"/>
                  <a:pt x="165" y="74"/>
                  <a:pt x="166" y="73"/>
                </a:cubicBezTo>
                <a:cubicBezTo>
                  <a:pt x="152" y="69"/>
                  <a:pt x="143" y="59"/>
                  <a:pt x="132" y="51"/>
                </a:cubicBezTo>
                <a:cubicBezTo>
                  <a:pt x="152" y="52"/>
                  <a:pt x="172" y="75"/>
                  <a:pt x="190" y="78"/>
                </a:cubicBezTo>
                <a:cubicBezTo>
                  <a:pt x="176" y="64"/>
                  <a:pt x="157" y="60"/>
                  <a:pt x="141" y="46"/>
                </a:cubicBezTo>
                <a:cubicBezTo>
                  <a:pt x="138" y="45"/>
                  <a:pt x="137" y="50"/>
                  <a:pt x="134" y="46"/>
                </a:cubicBezTo>
                <a:cubicBezTo>
                  <a:pt x="141" y="41"/>
                  <a:pt x="125" y="41"/>
                  <a:pt x="126" y="35"/>
                </a:cubicBezTo>
                <a:cubicBezTo>
                  <a:pt x="145" y="39"/>
                  <a:pt x="164" y="55"/>
                  <a:pt x="180" y="62"/>
                </a:cubicBezTo>
                <a:close/>
                <a:moveTo>
                  <a:pt x="107" y="413"/>
                </a:moveTo>
                <a:cubicBezTo>
                  <a:pt x="103" y="411"/>
                  <a:pt x="104" y="408"/>
                  <a:pt x="102" y="406"/>
                </a:cubicBezTo>
                <a:cubicBezTo>
                  <a:pt x="77" y="403"/>
                  <a:pt x="57" y="390"/>
                  <a:pt x="33" y="378"/>
                </a:cubicBezTo>
                <a:cubicBezTo>
                  <a:pt x="42" y="368"/>
                  <a:pt x="53" y="370"/>
                  <a:pt x="64" y="376"/>
                </a:cubicBezTo>
                <a:cubicBezTo>
                  <a:pt x="81" y="386"/>
                  <a:pt x="109" y="392"/>
                  <a:pt x="124" y="402"/>
                </a:cubicBezTo>
                <a:cubicBezTo>
                  <a:pt x="122" y="410"/>
                  <a:pt x="113" y="408"/>
                  <a:pt x="107" y="413"/>
                </a:cubicBezTo>
                <a:close/>
                <a:moveTo>
                  <a:pt x="65" y="367"/>
                </a:moveTo>
                <a:cubicBezTo>
                  <a:pt x="69" y="361"/>
                  <a:pt x="74" y="363"/>
                  <a:pt x="78" y="361"/>
                </a:cubicBezTo>
                <a:cubicBezTo>
                  <a:pt x="88" y="369"/>
                  <a:pt x="105" y="374"/>
                  <a:pt x="122" y="383"/>
                </a:cubicBezTo>
                <a:cubicBezTo>
                  <a:pt x="122" y="386"/>
                  <a:pt x="120" y="388"/>
                  <a:pt x="118" y="391"/>
                </a:cubicBezTo>
                <a:cubicBezTo>
                  <a:pt x="95" y="383"/>
                  <a:pt x="83" y="380"/>
                  <a:pt x="65" y="367"/>
                </a:cubicBezTo>
                <a:close/>
                <a:moveTo>
                  <a:pt x="333" y="768"/>
                </a:moveTo>
                <a:cubicBezTo>
                  <a:pt x="328" y="776"/>
                  <a:pt x="320" y="771"/>
                  <a:pt x="312" y="777"/>
                </a:cubicBezTo>
                <a:cubicBezTo>
                  <a:pt x="311" y="776"/>
                  <a:pt x="313" y="774"/>
                  <a:pt x="314" y="773"/>
                </a:cubicBezTo>
                <a:cubicBezTo>
                  <a:pt x="312" y="772"/>
                  <a:pt x="311" y="774"/>
                  <a:pt x="310" y="775"/>
                </a:cubicBezTo>
                <a:cubicBezTo>
                  <a:pt x="270" y="734"/>
                  <a:pt x="237" y="683"/>
                  <a:pt x="206" y="637"/>
                </a:cubicBezTo>
                <a:cubicBezTo>
                  <a:pt x="191" y="604"/>
                  <a:pt x="180" y="568"/>
                  <a:pt x="165" y="537"/>
                </a:cubicBezTo>
                <a:cubicBezTo>
                  <a:pt x="169" y="520"/>
                  <a:pt x="158" y="507"/>
                  <a:pt x="153" y="492"/>
                </a:cubicBezTo>
                <a:cubicBezTo>
                  <a:pt x="142" y="458"/>
                  <a:pt x="135" y="422"/>
                  <a:pt x="129" y="387"/>
                </a:cubicBezTo>
                <a:cubicBezTo>
                  <a:pt x="131" y="383"/>
                  <a:pt x="135" y="387"/>
                  <a:pt x="137" y="383"/>
                </a:cubicBezTo>
                <a:cubicBezTo>
                  <a:pt x="122" y="369"/>
                  <a:pt x="118" y="342"/>
                  <a:pt x="130" y="317"/>
                </a:cubicBezTo>
                <a:cubicBezTo>
                  <a:pt x="130" y="315"/>
                  <a:pt x="126" y="313"/>
                  <a:pt x="125" y="310"/>
                </a:cubicBezTo>
                <a:cubicBezTo>
                  <a:pt x="102" y="320"/>
                  <a:pt x="116" y="353"/>
                  <a:pt x="119" y="371"/>
                </a:cubicBezTo>
                <a:cubicBezTo>
                  <a:pt x="107" y="376"/>
                  <a:pt x="105" y="362"/>
                  <a:pt x="92" y="358"/>
                </a:cubicBezTo>
                <a:cubicBezTo>
                  <a:pt x="98" y="354"/>
                  <a:pt x="105" y="356"/>
                  <a:pt x="111" y="350"/>
                </a:cubicBezTo>
                <a:cubicBezTo>
                  <a:pt x="111" y="347"/>
                  <a:pt x="107" y="341"/>
                  <a:pt x="104" y="342"/>
                </a:cubicBezTo>
                <a:cubicBezTo>
                  <a:pt x="74" y="345"/>
                  <a:pt x="48" y="365"/>
                  <a:pt x="18" y="367"/>
                </a:cubicBezTo>
                <a:cubicBezTo>
                  <a:pt x="7" y="353"/>
                  <a:pt x="20" y="335"/>
                  <a:pt x="11" y="321"/>
                </a:cubicBezTo>
                <a:cubicBezTo>
                  <a:pt x="14" y="312"/>
                  <a:pt x="16" y="304"/>
                  <a:pt x="13" y="296"/>
                </a:cubicBezTo>
                <a:cubicBezTo>
                  <a:pt x="20" y="272"/>
                  <a:pt x="27" y="247"/>
                  <a:pt x="26" y="224"/>
                </a:cubicBezTo>
                <a:cubicBezTo>
                  <a:pt x="37" y="206"/>
                  <a:pt x="33" y="180"/>
                  <a:pt x="47" y="163"/>
                </a:cubicBezTo>
                <a:cubicBezTo>
                  <a:pt x="50" y="145"/>
                  <a:pt x="52" y="124"/>
                  <a:pt x="61" y="105"/>
                </a:cubicBezTo>
                <a:cubicBezTo>
                  <a:pt x="64" y="98"/>
                  <a:pt x="71" y="92"/>
                  <a:pt x="75" y="85"/>
                </a:cubicBezTo>
                <a:cubicBezTo>
                  <a:pt x="78" y="78"/>
                  <a:pt x="78" y="71"/>
                  <a:pt x="80" y="66"/>
                </a:cubicBezTo>
                <a:cubicBezTo>
                  <a:pt x="85" y="54"/>
                  <a:pt x="101" y="46"/>
                  <a:pt x="109" y="26"/>
                </a:cubicBezTo>
                <a:cubicBezTo>
                  <a:pt x="147" y="116"/>
                  <a:pt x="192" y="204"/>
                  <a:pt x="294" y="283"/>
                </a:cubicBezTo>
                <a:cubicBezTo>
                  <a:pt x="286" y="288"/>
                  <a:pt x="279" y="291"/>
                  <a:pt x="271" y="291"/>
                </a:cubicBezTo>
                <a:cubicBezTo>
                  <a:pt x="249" y="310"/>
                  <a:pt x="216" y="311"/>
                  <a:pt x="190" y="322"/>
                </a:cubicBezTo>
                <a:cubicBezTo>
                  <a:pt x="185" y="345"/>
                  <a:pt x="207" y="369"/>
                  <a:pt x="210" y="394"/>
                </a:cubicBezTo>
                <a:cubicBezTo>
                  <a:pt x="213" y="397"/>
                  <a:pt x="215" y="395"/>
                  <a:pt x="217" y="398"/>
                </a:cubicBezTo>
                <a:cubicBezTo>
                  <a:pt x="248" y="457"/>
                  <a:pt x="279" y="514"/>
                  <a:pt x="334" y="562"/>
                </a:cubicBezTo>
                <a:cubicBezTo>
                  <a:pt x="339" y="578"/>
                  <a:pt x="357" y="588"/>
                  <a:pt x="372" y="600"/>
                </a:cubicBezTo>
                <a:cubicBezTo>
                  <a:pt x="401" y="625"/>
                  <a:pt x="434" y="654"/>
                  <a:pt x="465" y="678"/>
                </a:cubicBezTo>
                <a:cubicBezTo>
                  <a:pt x="492" y="699"/>
                  <a:pt x="524" y="708"/>
                  <a:pt x="548" y="724"/>
                </a:cubicBezTo>
                <a:cubicBezTo>
                  <a:pt x="538" y="738"/>
                  <a:pt x="525" y="729"/>
                  <a:pt x="516" y="740"/>
                </a:cubicBezTo>
                <a:cubicBezTo>
                  <a:pt x="492" y="736"/>
                  <a:pt x="470" y="747"/>
                  <a:pt x="447" y="752"/>
                </a:cubicBezTo>
                <a:cubicBezTo>
                  <a:pt x="427" y="757"/>
                  <a:pt x="405" y="755"/>
                  <a:pt x="385" y="764"/>
                </a:cubicBezTo>
                <a:cubicBezTo>
                  <a:pt x="382" y="763"/>
                  <a:pt x="380" y="763"/>
                  <a:pt x="376" y="760"/>
                </a:cubicBezTo>
                <a:cubicBezTo>
                  <a:pt x="369" y="772"/>
                  <a:pt x="350" y="775"/>
                  <a:pt x="333" y="768"/>
                </a:cubicBezTo>
                <a:close/>
                <a:moveTo>
                  <a:pt x="441" y="815"/>
                </a:moveTo>
                <a:cubicBezTo>
                  <a:pt x="435" y="813"/>
                  <a:pt x="434" y="810"/>
                  <a:pt x="432" y="808"/>
                </a:cubicBezTo>
                <a:cubicBezTo>
                  <a:pt x="424" y="802"/>
                  <a:pt x="404" y="801"/>
                  <a:pt x="390" y="795"/>
                </a:cubicBezTo>
                <a:cubicBezTo>
                  <a:pt x="380" y="791"/>
                  <a:pt x="376" y="784"/>
                  <a:pt x="364" y="781"/>
                </a:cubicBezTo>
                <a:cubicBezTo>
                  <a:pt x="367" y="776"/>
                  <a:pt x="380" y="777"/>
                  <a:pt x="387" y="776"/>
                </a:cubicBezTo>
                <a:cubicBezTo>
                  <a:pt x="422" y="787"/>
                  <a:pt x="448" y="800"/>
                  <a:pt x="485" y="818"/>
                </a:cubicBezTo>
                <a:cubicBezTo>
                  <a:pt x="470" y="822"/>
                  <a:pt x="460" y="819"/>
                  <a:pt x="441" y="815"/>
                </a:cubicBezTo>
                <a:close/>
                <a:moveTo>
                  <a:pt x="478" y="807"/>
                </a:moveTo>
                <a:cubicBezTo>
                  <a:pt x="461" y="791"/>
                  <a:pt x="430" y="791"/>
                  <a:pt x="418" y="776"/>
                </a:cubicBezTo>
                <a:cubicBezTo>
                  <a:pt x="410" y="777"/>
                  <a:pt x="414" y="774"/>
                  <a:pt x="405" y="770"/>
                </a:cubicBezTo>
                <a:cubicBezTo>
                  <a:pt x="421" y="756"/>
                  <a:pt x="443" y="778"/>
                  <a:pt x="461" y="778"/>
                </a:cubicBezTo>
                <a:cubicBezTo>
                  <a:pt x="478" y="793"/>
                  <a:pt x="508" y="800"/>
                  <a:pt x="524" y="808"/>
                </a:cubicBezTo>
                <a:cubicBezTo>
                  <a:pt x="510" y="816"/>
                  <a:pt x="492" y="803"/>
                  <a:pt x="478" y="807"/>
                </a:cubicBezTo>
                <a:close/>
                <a:moveTo>
                  <a:pt x="548" y="807"/>
                </a:moveTo>
                <a:cubicBezTo>
                  <a:pt x="531" y="798"/>
                  <a:pt x="520" y="798"/>
                  <a:pt x="501" y="788"/>
                </a:cubicBezTo>
                <a:cubicBezTo>
                  <a:pt x="495" y="785"/>
                  <a:pt x="492" y="786"/>
                  <a:pt x="484" y="781"/>
                </a:cubicBezTo>
                <a:cubicBezTo>
                  <a:pt x="473" y="774"/>
                  <a:pt x="457" y="772"/>
                  <a:pt x="444" y="764"/>
                </a:cubicBezTo>
                <a:cubicBezTo>
                  <a:pt x="453" y="760"/>
                  <a:pt x="462" y="759"/>
                  <a:pt x="470" y="755"/>
                </a:cubicBezTo>
                <a:cubicBezTo>
                  <a:pt x="502" y="768"/>
                  <a:pt x="539" y="782"/>
                  <a:pt x="570" y="800"/>
                </a:cubicBezTo>
                <a:cubicBezTo>
                  <a:pt x="563" y="805"/>
                  <a:pt x="555" y="804"/>
                  <a:pt x="548" y="807"/>
                </a:cubicBezTo>
                <a:close/>
                <a:moveTo>
                  <a:pt x="597" y="796"/>
                </a:moveTo>
                <a:cubicBezTo>
                  <a:pt x="591" y="790"/>
                  <a:pt x="587" y="794"/>
                  <a:pt x="582" y="795"/>
                </a:cubicBezTo>
                <a:cubicBezTo>
                  <a:pt x="551" y="780"/>
                  <a:pt x="522" y="771"/>
                  <a:pt x="492" y="754"/>
                </a:cubicBezTo>
                <a:cubicBezTo>
                  <a:pt x="494" y="748"/>
                  <a:pt x="506" y="750"/>
                  <a:pt x="512" y="748"/>
                </a:cubicBezTo>
                <a:cubicBezTo>
                  <a:pt x="540" y="764"/>
                  <a:pt x="574" y="774"/>
                  <a:pt x="605" y="789"/>
                </a:cubicBezTo>
                <a:cubicBezTo>
                  <a:pt x="601" y="794"/>
                  <a:pt x="600" y="793"/>
                  <a:pt x="597" y="796"/>
                </a:cubicBezTo>
                <a:close/>
                <a:moveTo>
                  <a:pt x="612" y="787"/>
                </a:moveTo>
                <a:cubicBezTo>
                  <a:pt x="613" y="780"/>
                  <a:pt x="604" y="786"/>
                  <a:pt x="606" y="779"/>
                </a:cubicBezTo>
                <a:cubicBezTo>
                  <a:pt x="604" y="778"/>
                  <a:pt x="603" y="782"/>
                  <a:pt x="601" y="781"/>
                </a:cubicBezTo>
                <a:cubicBezTo>
                  <a:pt x="599" y="780"/>
                  <a:pt x="599" y="779"/>
                  <a:pt x="600" y="777"/>
                </a:cubicBezTo>
                <a:cubicBezTo>
                  <a:pt x="582" y="770"/>
                  <a:pt x="564" y="764"/>
                  <a:pt x="546" y="753"/>
                </a:cubicBezTo>
                <a:cubicBezTo>
                  <a:pt x="544" y="752"/>
                  <a:pt x="543" y="755"/>
                  <a:pt x="542" y="756"/>
                </a:cubicBezTo>
                <a:cubicBezTo>
                  <a:pt x="540" y="751"/>
                  <a:pt x="534" y="749"/>
                  <a:pt x="530" y="747"/>
                </a:cubicBezTo>
                <a:cubicBezTo>
                  <a:pt x="562" y="734"/>
                  <a:pt x="606" y="767"/>
                  <a:pt x="645" y="779"/>
                </a:cubicBezTo>
                <a:cubicBezTo>
                  <a:pt x="639" y="788"/>
                  <a:pt x="622" y="781"/>
                  <a:pt x="612" y="787"/>
                </a:cubicBezTo>
                <a:close/>
                <a:moveTo>
                  <a:pt x="591" y="748"/>
                </a:moveTo>
                <a:cubicBezTo>
                  <a:pt x="583" y="750"/>
                  <a:pt x="577" y="744"/>
                  <a:pt x="569" y="737"/>
                </a:cubicBezTo>
                <a:cubicBezTo>
                  <a:pt x="601" y="737"/>
                  <a:pt x="634" y="758"/>
                  <a:pt x="672" y="773"/>
                </a:cubicBezTo>
                <a:cubicBezTo>
                  <a:pt x="643" y="779"/>
                  <a:pt x="612" y="758"/>
                  <a:pt x="591" y="748"/>
                </a:cubicBezTo>
                <a:close/>
              </a:path>
            </a:pathLst>
          </a:custGeom>
          <a:solidFill>
            <a:srgbClr val="4336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cs typeface="+mn-ea"/>
              <a:sym typeface="+mn-lt"/>
            </a:endParaRPr>
          </a:p>
        </p:txBody>
      </p:sp>
      <p:sp>
        <p:nvSpPr>
          <p:cNvPr id="2" name="文本框 1"/>
          <p:cNvSpPr txBox="1"/>
          <p:nvPr/>
        </p:nvSpPr>
        <p:spPr>
          <a:xfrm>
            <a:off x="3153118" y="971038"/>
            <a:ext cx="2837765" cy="900246"/>
          </a:xfrm>
          <a:prstGeom prst="rect">
            <a:avLst/>
          </a:prstGeom>
          <a:noFill/>
        </p:spPr>
        <p:txBody>
          <a:bodyPr wrap="none" lIns="68580" tIns="34290" rIns="68580" bIns="34290" rtlCol="0">
            <a:spAutoFit/>
          </a:bodyPr>
          <a:lstStyle/>
          <a:p>
            <a:pPr algn="ctr"/>
            <a:r>
              <a:rPr lang="en-US" altLang="zh-CN" sz="5400" dirty="0">
                <a:solidFill>
                  <a:schemeClr val="tx1">
                    <a:lumMod val="75000"/>
                    <a:lumOff val="25000"/>
                  </a:schemeClr>
                </a:solidFill>
                <a:cs typeface="+mn-ea"/>
                <a:sym typeface="+mn-lt"/>
              </a:rPr>
              <a:t>PART</a:t>
            </a:r>
            <a:r>
              <a:rPr lang="en-US" altLang="zh-CN" sz="5400" dirty="0">
                <a:cs typeface="+mn-ea"/>
                <a:sym typeface="+mn-lt"/>
              </a:rPr>
              <a:t> </a:t>
            </a:r>
            <a:r>
              <a:rPr lang="en-US" altLang="zh-CN" sz="5400" dirty="0">
                <a:solidFill>
                  <a:schemeClr val="accent1"/>
                </a:solidFill>
                <a:cs typeface="+mn-ea"/>
                <a:sym typeface="+mn-lt"/>
              </a:rPr>
              <a:t>04</a:t>
            </a:r>
            <a:endParaRPr lang="zh-CN" altLang="en-US" sz="5400" dirty="0">
              <a:solidFill>
                <a:schemeClr val="accent1"/>
              </a:solidFill>
              <a:cs typeface="+mn-ea"/>
              <a:sym typeface="+mn-lt"/>
            </a:endParaRPr>
          </a:p>
        </p:txBody>
      </p:sp>
      <p:sp>
        <p:nvSpPr>
          <p:cNvPr id="3" name="矩形 2"/>
          <p:cNvSpPr/>
          <p:nvPr/>
        </p:nvSpPr>
        <p:spPr>
          <a:xfrm>
            <a:off x="1516873" y="3300318"/>
            <a:ext cx="6110255" cy="623248"/>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cs typeface="+mn-ea"/>
                <a:sym typeface="+mn-lt"/>
              </a:rPr>
              <a:t>Lorem Ipsum is simply dummy text of the printing and typesetting industry. </a:t>
            </a:r>
            <a:endParaRPr lang="zh-CN" altLang="en-US" dirty="0">
              <a:solidFill>
                <a:schemeClr val="tx1">
                  <a:lumMod val="75000"/>
                  <a:lumOff val="25000"/>
                </a:schemeClr>
              </a:solidFill>
              <a:cs typeface="+mn-ea"/>
              <a:sym typeface="+mn-lt"/>
            </a:endParaRPr>
          </a:p>
        </p:txBody>
      </p:sp>
      <p:sp>
        <p:nvSpPr>
          <p:cNvPr id="4" name="圆角矩形 3"/>
          <p:cNvSpPr/>
          <p:nvPr/>
        </p:nvSpPr>
        <p:spPr>
          <a:xfrm>
            <a:off x="3667801" y="2808570"/>
            <a:ext cx="1808399" cy="33672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dirty="0">
                <a:cs typeface="+mn-ea"/>
                <a:sym typeface="+mn-lt"/>
              </a:rPr>
              <a:t>BUSINESS TEMPLATE</a:t>
            </a:r>
            <a:endParaRPr lang="zh-CN" altLang="en-US" sz="1200" dirty="0">
              <a:cs typeface="+mn-ea"/>
              <a:sym typeface="+mn-lt"/>
            </a:endParaRPr>
          </a:p>
        </p:txBody>
      </p:sp>
      <p:cxnSp>
        <p:nvCxnSpPr>
          <p:cNvPr id="5" name="直接连接符 4"/>
          <p:cNvCxnSpPr/>
          <p:nvPr/>
        </p:nvCxnSpPr>
        <p:spPr>
          <a:xfrm>
            <a:off x="1676882" y="3233940"/>
            <a:ext cx="5790236"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38"/>
                                        </p:tgtEl>
                                        <p:attrNameLst>
                                          <p:attrName>style.visibility</p:attrName>
                                        </p:attrNameLst>
                                      </p:cBhvr>
                                      <p:to>
                                        <p:strVal val="visible"/>
                                      </p:to>
                                    </p:set>
                                    <p:animEffect transition="in" filter="fade">
                                      <p:cBhvr>
                                        <p:cTn id="7" dur="500"/>
                                        <p:tgtEl>
                                          <p:spTgt spid="5138"/>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nimBg="1"/>
      <p:bldP spid="2" grpId="0"/>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6"/>
          <p:cNvSpPr/>
          <p:nvPr/>
        </p:nvSpPr>
        <p:spPr>
          <a:xfrm>
            <a:off x="3932024" y="1100310"/>
            <a:ext cx="1276040" cy="1115430"/>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000" dirty="0">
              <a:solidFill>
                <a:schemeClr val="bg1"/>
              </a:solidFill>
              <a:cs typeface="+mn-ea"/>
              <a:sym typeface="+mn-lt"/>
            </a:endParaRPr>
          </a:p>
        </p:txBody>
      </p:sp>
      <p:sp>
        <p:nvSpPr>
          <p:cNvPr id="5" name="等腰三角形 36"/>
          <p:cNvSpPr/>
          <p:nvPr/>
        </p:nvSpPr>
        <p:spPr>
          <a:xfrm rot="7176392">
            <a:off x="4732270" y="2522731"/>
            <a:ext cx="1276040" cy="1115431"/>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000" dirty="0">
              <a:solidFill>
                <a:schemeClr val="accent2"/>
              </a:solidFill>
              <a:cs typeface="+mn-ea"/>
              <a:sym typeface="+mn-lt"/>
            </a:endParaRPr>
          </a:p>
        </p:txBody>
      </p:sp>
      <p:sp>
        <p:nvSpPr>
          <p:cNvPr id="6" name="等腰三角形 36"/>
          <p:cNvSpPr/>
          <p:nvPr/>
        </p:nvSpPr>
        <p:spPr>
          <a:xfrm rot="14423608" flipH="1">
            <a:off x="3109726" y="2527244"/>
            <a:ext cx="1276040" cy="1115430"/>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chemeClr val="accent1"/>
            </a:solidFill>
            <a:headEnd type="triangle"/>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000" dirty="0">
              <a:solidFill>
                <a:schemeClr val="accent2"/>
              </a:solidFill>
              <a:cs typeface="+mn-ea"/>
              <a:sym typeface="+mn-lt"/>
            </a:endParaRPr>
          </a:p>
        </p:txBody>
      </p:sp>
      <p:sp>
        <p:nvSpPr>
          <p:cNvPr id="7" name="TextBox 9"/>
          <p:cNvSpPr txBox="1"/>
          <p:nvPr/>
        </p:nvSpPr>
        <p:spPr>
          <a:xfrm>
            <a:off x="5951783" y="1951543"/>
            <a:ext cx="2564606" cy="678647"/>
          </a:xfrm>
          <a:prstGeom prst="rect">
            <a:avLst/>
          </a:prstGeom>
          <a:noFill/>
        </p:spPr>
        <p:txBody>
          <a:bodyPr wrap="square" lIns="68580" tIns="34290" rIns="68580" bIns="34290">
            <a:spAutoFit/>
          </a:bodyPr>
          <a:lstStyle/>
          <a:p>
            <a:pPr>
              <a:lnSpc>
                <a:spcPct val="150000"/>
              </a:lnSpc>
              <a:defRPr/>
            </a:pPr>
            <a:r>
              <a:rPr lang="en-US" altLang="zh-CN" sz="1200" b="1" dirty="0">
                <a:solidFill>
                  <a:schemeClr val="accent2"/>
                </a:solidFill>
                <a:cs typeface="+mn-ea"/>
                <a:sym typeface="+mn-lt"/>
              </a:rPr>
              <a:t>01 </a:t>
            </a:r>
            <a:r>
              <a:rPr lang="zh-CN" altLang="en-US" sz="1200" b="1" dirty="0">
                <a:solidFill>
                  <a:schemeClr val="accent2"/>
                </a:solidFill>
                <a:cs typeface="+mn-ea"/>
                <a:sym typeface="+mn-lt"/>
              </a:rPr>
              <a:t>Indicative text</a:t>
            </a:r>
            <a:endParaRPr lang="en-US" altLang="zh-CN" sz="1200" b="1" dirty="0">
              <a:solidFill>
                <a:schemeClr val="accent2"/>
              </a:solidFill>
              <a:cs typeface="+mn-ea"/>
              <a:sym typeface="+mn-lt"/>
            </a:endParaRPr>
          </a:p>
          <a:p>
            <a:pPr>
              <a:lnSpc>
                <a:spcPct val="120000"/>
              </a:lnSpc>
            </a:pPr>
            <a:r>
              <a:rPr lang="zh-CN" altLang="en-US" sz="900" dirty="0">
                <a:solidFill>
                  <a:schemeClr val="accent2"/>
                </a:solidFill>
                <a:cs typeface="+mn-ea"/>
                <a:sym typeface="+mn-lt"/>
              </a:rPr>
              <a:t>After you've typed your content here, or by copying your text, select Paste in this box and choose to keep only the text.</a:t>
            </a:r>
          </a:p>
        </p:txBody>
      </p:sp>
      <p:sp>
        <p:nvSpPr>
          <p:cNvPr id="8" name="TextBox 10"/>
          <p:cNvSpPr txBox="1"/>
          <p:nvPr/>
        </p:nvSpPr>
        <p:spPr>
          <a:xfrm>
            <a:off x="841665" y="1951543"/>
            <a:ext cx="2729107" cy="678647"/>
          </a:xfrm>
          <a:prstGeom prst="rect">
            <a:avLst/>
          </a:prstGeom>
          <a:noFill/>
        </p:spPr>
        <p:txBody>
          <a:bodyPr wrap="square" lIns="68580" tIns="34290" rIns="68580" bIns="34290">
            <a:spAutoFit/>
          </a:bodyPr>
          <a:lstStyle/>
          <a:p>
            <a:pPr>
              <a:lnSpc>
                <a:spcPct val="150000"/>
              </a:lnSpc>
              <a:defRPr/>
            </a:pPr>
            <a:r>
              <a:rPr lang="en-US" altLang="zh-CN" sz="1200" b="1" dirty="0">
                <a:solidFill>
                  <a:schemeClr val="accent2"/>
                </a:solidFill>
                <a:cs typeface="+mn-ea"/>
                <a:sym typeface="+mn-lt"/>
              </a:rPr>
              <a:t>02 </a:t>
            </a:r>
            <a:r>
              <a:rPr lang="zh-CN" altLang="en-US" sz="1200" b="1" dirty="0">
                <a:solidFill>
                  <a:schemeClr val="accent2"/>
                </a:solidFill>
                <a:cs typeface="+mn-ea"/>
                <a:sym typeface="+mn-lt"/>
              </a:rPr>
              <a:t>Indicative text</a:t>
            </a:r>
            <a:endParaRPr lang="en-US" altLang="zh-CN" sz="1200" b="1" dirty="0">
              <a:solidFill>
                <a:schemeClr val="accent2"/>
              </a:solidFill>
              <a:cs typeface="+mn-ea"/>
              <a:sym typeface="+mn-lt"/>
            </a:endParaRPr>
          </a:p>
          <a:p>
            <a:pPr>
              <a:lnSpc>
                <a:spcPct val="120000"/>
              </a:lnSpc>
            </a:pPr>
            <a:r>
              <a:rPr lang="zh-CN" altLang="en-US" sz="900" dirty="0">
                <a:solidFill>
                  <a:schemeClr val="accent2"/>
                </a:solidFill>
                <a:cs typeface="+mn-ea"/>
                <a:sym typeface="+mn-lt"/>
              </a:rPr>
              <a:t>After you've typed your content here, or by copying your text, select Paste in this box and choose to keep only the text.</a:t>
            </a:r>
          </a:p>
        </p:txBody>
      </p:sp>
      <p:sp>
        <p:nvSpPr>
          <p:cNvPr id="9" name="TextBox 11"/>
          <p:cNvSpPr txBox="1"/>
          <p:nvPr/>
        </p:nvSpPr>
        <p:spPr>
          <a:xfrm>
            <a:off x="3670525" y="3789800"/>
            <a:ext cx="1935956" cy="844847"/>
          </a:xfrm>
          <a:prstGeom prst="rect">
            <a:avLst/>
          </a:prstGeom>
          <a:noFill/>
        </p:spPr>
        <p:txBody>
          <a:bodyPr lIns="68580" tIns="34290" rIns="68580" bIns="34290">
            <a:spAutoFit/>
          </a:bodyPr>
          <a:lstStyle/>
          <a:p>
            <a:pPr algn="ctr">
              <a:lnSpc>
                <a:spcPct val="150000"/>
              </a:lnSpc>
              <a:defRPr/>
            </a:pPr>
            <a:r>
              <a:rPr lang="en-US" altLang="zh-CN" sz="1200" b="1" dirty="0">
                <a:solidFill>
                  <a:schemeClr val="accent2"/>
                </a:solidFill>
                <a:cs typeface="+mn-ea"/>
                <a:sym typeface="+mn-lt"/>
              </a:rPr>
              <a:t>03 </a:t>
            </a:r>
            <a:r>
              <a:rPr lang="zh-CN" altLang="en-US" sz="1200" b="1" dirty="0">
                <a:solidFill>
                  <a:schemeClr val="accent2"/>
                </a:solidFill>
                <a:cs typeface="+mn-ea"/>
                <a:sym typeface="+mn-lt"/>
              </a:rPr>
              <a:t>Indicative text</a:t>
            </a:r>
            <a:endParaRPr lang="en-US" altLang="zh-CN" sz="1200" b="1" dirty="0">
              <a:solidFill>
                <a:schemeClr val="accent2"/>
              </a:solidFill>
              <a:cs typeface="+mn-ea"/>
              <a:sym typeface="+mn-lt"/>
            </a:endParaRPr>
          </a:p>
          <a:p>
            <a:pPr>
              <a:lnSpc>
                <a:spcPct val="120000"/>
              </a:lnSpc>
            </a:pPr>
            <a:r>
              <a:rPr lang="zh-CN" altLang="en-US" sz="900" dirty="0">
                <a:solidFill>
                  <a:schemeClr val="accent2"/>
                </a:solidFill>
                <a:cs typeface="+mn-ea"/>
                <a:sym typeface="+mn-lt"/>
              </a:rPr>
              <a:t>After you've typed your content here, or by copying your text, select Paste in this box and choose to keep only the text.</a:t>
            </a:r>
          </a:p>
        </p:txBody>
      </p:sp>
      <p:pic>
        <p:nvPicPr>
          <p:cNvPr id="11" name="图片 1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13208" y="1752196"/>
            <a:ext cx="1063959" cy="15243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750"/>
                                        <p:tgtEl>
                                          <p:spTgt spid="5"/>
                                        </p:tgtEl>
                                      </p:cBhvr>
                                    </p:animEffect>
                                  </p:childTnLst>
                                </p:cTn>
                              </p:par>
                              <p:par>
                                <p:cTn id="19" presetID="42" presetClass="entr" presetSubtype="0" fill="hold" grpId="0"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750"/>
                                        <p:tgtEl>
                                          <p:spTgt spid="6"/>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07605" y="1277517"/>
            <a:ext cx="1974625" cy="238527"/>
          </a:xfrm>
          <a:prstGeom prst="rect">
            <a:avLst/>
          </a:prstGeom>
          <a:noFill/>
        </p:spPr>
        <p:txBody>
          <a:bodyPr wrap="square" lIns="68580" tIns="34290" rIns="68580" bIns="34290" rtlCol="0">
            <a:spAutoFit/>
          </a:bodyPr>
          <a:lstStyle/>
          <a:p>
            <a:pPr algn="ctr">
              <a:lnSpc>
                <a:spcPct val="100000"/>
              </a:lnSpc>
              <a:spcBef>
                <a:spcPct val="0"/>
              </a:spcBef>
              <a:buNone/>
            </a:pPr>
            <a:r>
              <a:rPr lang="zh-CN" altLang="en-US" sz="1100" dirty="0">
                <a:solidFill>
                  <a:schemeClr val="tx1">
                    <a:lumMod val="50000"/>
                    <a:lumOff val="50000"/>
                  </a:schemeClr>
                </a:solidFill>
                <a:cs typeface="+mn-ea"/>
                <a:sym typeface="+mn-lt"/>
              </a:rPr>
              <a:t>Enter the description of the chart above here.</a:t>
            </a:r>
          </a:p>
        </p:txBody>
      </p:sp>
      <p:sp>
        <p:nvSpPr>
          <p:cNvPr id="5" name="文本框 4"/>
          <p:cNvSpPr txBox="1"/>
          <p:nvPr/>
        </p:nvSpPr>
        <p:spPr>
          <a:xfrm>
            <a:off x="3457401" y="1272136"/>
            <a:ext cx="2023664" cy="238527"/>
          </a:xfrm>
          <a:prstGeom prst="rect">
            <a:avLst/>
          </a:prstGeom>
          <a:noFill/>
        </p:spPr>
        <p:txBody>
          <a:bodyPr wrap="square" lIns="68580" tIns="34290" rIns="68580" bIns="34290" rtlCol="0">
            <a:spAutoFit/>
          </a:bodyPr>
          <a:lstStyle/>
          <a:p>
            <a:pPr algn="ctr">
              <a:lnSpc>
                <a:spcPct val="100000"/>
              </a:lnSpc>
              <a:spcBef>
                <a:spcPct val="0"/>
              </a:spcBef>
              <a:buNone/>
            </a:pPr>
            <a:r>
              <a:rPr lang="zh-CN" altLang="en-US" sz="1100" dirty="0">
                <a:solidFill>
                  <a:schemeClr val="tx1">
                    <a:lumMod val="50000"/>
                    <a:lumOff val="50000"/>
                  </a:schemeClr>
                </a:solidFill>
                <a:cs typeface="+mn-ea"/>
                <a:sym typeface="+mn-lt"/>
              </a:rPr>
              <a:t>Enter the description of the chart above here.</a:t>
            </a:r>
          </a:p>
        </p:txBody>
      </p:sp>
      <p:sp>
        <p:nvSpPr>
          <p:cNvPr id="6" name="文本框 5"/>
          <p:cNvSpPr txBox="1"/>
          <p:nvPr/>
        </p:nvSpPr>
        <p:spPr>
          <a:xfrm>
            <a:off x="5784887" y="1259635"/>
            <a:ext cx="1998457" cy="238527"/>
          </a:xfrm>
          <a:prstGeom prst="rect">
            <a:avLst/>
          </a:prstGeom>
          <a:noFill/>
        </p:spPr>
        <p:txBody>
          <a:bodyPr wrap="square" lIns="68580" tIns="34290" rIns="68580" bIns="34290" rtlCol="0">
            <a:spAutoFit/>
          </a:bodyPr>
          <a:lstStyle/>
          <a:p>
            <a:pPr algn="ctr">
              <a:lnSpc>
                <a:spcPct val="100000"/>
              </a:lnSpc>
              <a:spcBef>
                <a:spcPct val="0"/>
              </a:spcBef>
              <a:buNone/>
            </a:pPr>
            <a:r>
              <a:rPr lang="zh-CN" altLang="en-US" sz="1100" dirty="0">
                <a:solidFill>
                  <a:schemeClr val="tx1">
                    <a:lumMod val="50000"/>
                    <a:lumOff val="50000"/>
                  </a:schemeClr>
                </a:solidFill>
                <a:cs typeface="+mn-ea"/>
                <a:sym typeface="+mn-lt"/>
              </a:rPr>
              <a:t>Enter the description of the chart above here.</a:t>
            </a:r>
          </a:p>
        </p:txBody>
      </p:sp>
      <p:sp>
        <p:nvSpPr>
          <p:cNvPr id="7" name="文本框 6"/>
          <p:cNvSpPr txBox="1"/>
          <p:nvPr/>
        </p:nvSpPr>
        <p:spPr>
          <a:xfrm>
            <a:off x="2358106" y="3653376"/>
            <a:ext cx="2043710" cy="238527"/>
          </a:xfrm>
          <a:prstGeom prst="rect">
            <a:avLst/>
          </a:prstGeom>
          <a:noFill/>
        </p:spPr>
        <p:txBody>
          <a:bodyPr wrap="square" lIns="68580" tIns="34290" rIns="68580" bIns="34290" rtlCol="0">
            <a:spAutoFit/>
          </a:bodyPr>
          <a:lstStyle/>
          <a:p>
            <a:pPr algn="ctr">
              <a:lnSpc>
                <a:spcPct val="100000"/>
              </a:lnSpc>
              <a:spcBef>
                <a:spcPct val="0"/>
              </a:spcBef>
              <a:buNone/>
            </a:pPr>
            <a:r>
              <a:rPr lang="zh-CN" altLang="en-US" sz="1100" dirty="0">
                <a:solidFill>
                  <a:schemeClr val="tx1">
                    <a:lumMod val="50000"/>
                    <a:lumOff val="50000"/>
                  </a:schemeClr>
                </a:solidFill>
                <a:cs typeface="+mn-ea"/>
                <a:sym typeface="+mn-lt"/>
              </a:rPr>
              <a:t>Enter the description of the chart above here.</a:t>
            </a:r>
          </a:p>
        </p:txBody>
      </p:sp>
      <p:sp>
        <p:nvSpPr>
          <p:cNvPr id="8" name="文本框 7"/>
          <p:cNvSpPr txBox="1"/>
          <p:nvPr/>
        </p:nvSpPr>
        <p:spPr>
          <a:xfrm>
            <a:off x="4743155" y="3647661"/>
            <a:ext cx="2041246" cy="238527"/>
          </a:xfrm>
          <a:prstGeom prst="rect">
            <a:avLst/>
          </a:prstGeom>
          <a:noFill/>
        </p:spPr>
        <p:txBody>
          <a:bodyPr wrap="square" lIns="68580" tIns="34290" rIns="68580" bIns="34290" rtlCol="0">
            <a:spAutoFit/>
          </a:bodyPr>
          <a:lstStyle/>
          <a:p>
            <a:pPr algn="ctr">
              <a:lnSpc>
                <a:spcPct val="100000"/>
              </a:lnSpc>
              <a:spcBef>
                <a:spcPct val="0"/>
              </a:spcBef>
              <a:buNone/>
            </a:pPr>
            <a:r>
              <a:rPr lang="zh-CN" altLang="en-US" sz="1100" dirty="0">
                <a:solidFill>
                  <a:schemeClr val="tx1">
                    <a:lumMod val="50000"/>
                    <a:lumOff val="50000"/>
                  </a:schemeClr>
                </a:solidFill>
                <a:cs typeface="+mn-ea"/>
                <a:sym typeface="+mn-lt"/>
              </a:rPr>
              <a:t>Enter the description of the chart above here.</a:t>
            </a:r>
          </a:p>
        </p:txBody>
      </p:sp>
      <p:grpSp>
        <p:nvGrpSpPr>
          <p:cNvPr id="2" name="chenying0907 8"/>
          <p:cNvGrpSpPr/>
          <p:nvPr/>
        </p:nvGrpSpPr>
        <p:grpSpPr>
          <a:xfrm>
            <a:off x="3884603" y="2012082"/>
            <a:ext cx="1361449" cy="1375162"/>
            <a:chOff x="5229165" y="2971011"/>
            <a:chExt cx="1815265" cy="1833549"/>
          </a:xfrm>
          <a:solidFill>
            <a:srgbClr val="005188"/>
          </a:solidFill>
        </p:grpSpPr>
        <p:sp>
          <p:nvSpPr>
            <p:cNvPr id="10" name="椭圆 31"/>
            <p:cNvSpPr/>
            <p:nvPr/>
          </p:nvSpPr>
          <p:spPr>
            <a:xfrm rot="15654318">
              <a:off x="5220023" y="2980153"/>
              <a:ext cx="1833549" cy="18152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cs typeface="+mn-ea"/>
                <a:sym typeface="+mn-lt"/>
              </a:endParaRPr>
            </a:p>
          </p:txBody>
        </p:sp>
        <p:grpSp>
          <p:nvGrpSpPr>
            <p:cNvPr id="3" name="chenying0907 10"/>
            <p:cNvGrpSpPr/>
            <p:nvPr/>
          </p:nvGrpSpPr>
          <p:grpSpPr>
            <a:xfrm>
              <a:off x="5810140" y="3626674"/>
              <a:ext cx="546655" cy="576628"/>
              <a:chOff x="4197350" y="2182813"/>
              <a:chExt cx="608013" cy="641350"/>
            </a:xfrm>
            <a:grpFill/>
          </p:grpSpPr>
          <p:sp>
            <p:nvSpPr>
              <p:cNvPr id="12"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3"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5"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6"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7"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8"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9"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20"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21"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22"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23"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24"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25"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26"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27"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28"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29"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30"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31"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32"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33"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34"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35"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36"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37"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38"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39"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40"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41"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42"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43"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44"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45"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46"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47"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48"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49"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50"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51"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solidFill>
                <a:schemeClr val="accent2"/>
              </a:solid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52"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53"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solidFill>
                <a:schemeClr val="accent2"/>
              </a:solid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54"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55"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56"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solidFill>
                <a:schemeClr val="accent2"/>
              </a:solid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57"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grpSp>
      </p:grpSp>
      <p:grpSp>
        <p:nvGrpSpPr>
          <p:cNvPr id="9" name="chenying0907 57"/>
          <p:cNvGrpSpPr/>
          <p:nvPr/>
        </p:nvGrpSpPr>
        <p:grpSpPr>
          <a:xfrm>
            <a:off x="4981542" y="2020465"/>
            <a:ext cx="1361449" cy="1375162"/>
            <a:chOff x="6691750" y="2982188"/>
            <a:chExt cx="1815265" cy="1833549"/>
          </a:xfrm>
          <a:solidFill>
            <a:srgbClr val="005188"/>
          </a:solidFill>
        </p:grpSpPr>
        <p:sp>
          <p:nvSpPr>
            <p:cNvPr id="59" name="椭圆 31"/>
            <p:cNvSpPr/>
            <p:nvPr/>
          </p:nvSpPr>
          <p:spPr>
            <a:xfrm rot="15654318">
              <a:off x="6682608" y="2991330"/>
              <a:ext cx="1833549" cy="18152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cs typeface="+mn-ea"/>
                <a:sym typeface="+mn-lt"/>
              </a:endParaRPr>
            </a:p>
          </p:txBody>
        </p:sp>
        <p:grpSp>
          <p:nvGrpSpPr>
            <p:cNvPr id="11" name="chenying0907 59"/>
            <p:cNvGrpSpPr/>
            <p:nvPr/>
          </p:nvGrpSpPr>
          <p:grpSpPr>
            <a:xfrm>
              <a:off x="7213505" y="3608119"/>
              <a:ext cx="622302" cy="612311"/>
              <a:chOff x="5219701" y="3138488"/>
              <a:chExt cx="692150" cy="681038"/>
            </a:xfrm>
            <a:grpFill/>
          </p:grpSpPr>
          <p:sp>
            <p:nvSpPr>
              <p:cNvPr id="61" name="chenying0907 408"/>
              <p:cNvSpPr>
                <a:spLocks noEditPoints="1"/>
              </p:cNvSpPr>
              <p:nvPr/>
            </p:nvSpPr>
            <p:spPr bwMode="auto">
              <a:xfrm>
                <a:off x="5219701" y="3141663"/>
                <a:ext cx="692150" cy="674688"/>
              </a:xfrm>
              <a:custGeom>
                <a:avLst/>
                <a:gdLst/>
                <a:ahLst/>
                <a:cxnLst>
                  <a:cxn ang="0">
                    <a:pos x="473" y="1264"/>
                  </a:cxn>
                  <a:cxn ang="0">
                    <a:pos x="369" y="1230"/>
                  </a:cxn>
                  <a:cxn ang="0">
                    <a:pos x="184" y="1094"/>
                  </a:cxn>
                  <a:cxn ang="0">
                    <a:pos x="72" y="952"/>
                  </a:cxn>
                  <a:cxn ang="0">
                    <a:pos x="19" y="846"/>
                  </a:cxn>
                  <a:cxn ang="0">
                    <a:pos x="0" y="746"/>
                  </a:cxn>
                  <a:cxn ang="0">
                    <a:pos x="6" y="574"/>
                  </a:cxn>
                  <a:cxn ang="0">
                    <a:pos x="32" y="411"/>
                  </a:cxn>
                  <a:cxn ang="0">
                    <a:pos x="85" y="309"/>
                  </a:cxn>
                  <a:cxn ang="0">
                    <a:pos x="183" y="166"/>
                  </a:cxn>
                  <a:cxn ang="0">
                    <a:pos x="275" y="111"/>
                  </a:cxn>
                  <a:cxn ang="0">
                    <a:pos x="415" y="49"/>
                  </a:cxn>
                  <a:cxn ang="0">
                    <a:pos x="597" y="12"/>
                  </a:cxn>
                  <a:cxn ang="0">
                    <a:pos x="663" y="1"/>
                  </a:cxn>
                  <a:cxn ang="0">
                    <a:pos x="769" y="11"/>
                  </a:cxn>
                  <a:cxn ang="0">
                    <a:pos x="888" y="41"/>
                  </a:cxn>
                  <a:cxn ang="0">
                    <a:pos x="947" y="72"/>
                  </a:cxn>
                  <a:cxn ang="0">
                    <a:pos x="981" y="90"/>
                  </a:cxn>
                  <a:cxn ang="0">
                    <a:pos x="1034" y="127"/>
                  </a:cxn>
                  <a:cxn ang="0">
                    <a:pos x="1074" y="158"/>
                  </a:cxn>
                  <a:cxn ang="0">
                    <a:pos x="1155" y="246"/>
                  </a:cxn>
                  <a:cxn ang="0">
                    <a:pos x="1259" y="406"/>
                  </a:cxn>
                  <a:cxn ang="0">
                    <a:pos x="1286" y="512"/>
                  </a:cxn>
                  <a:cxn ang="0">
                    <a:pos x="1307" y="689"/>
                  </a:cxn>
                  <a:cxn ang="0">
                    <a:pos x="1291" y="846"/>
                  </a:cxn>
                  <a:cxn ang="0">
                    <a:pos x="1253" y="938"/>
                  </a:cxn>
                  <a:cxn ang="0">
                    <a:pos x="1196" y="1039"/>
                  </a:cxn>
                  <a:cxn ang="0">
                    <a:pos x="1097" y="1142"/>
                  </a:cxn>
                  <a:cxn ang="0">
                    <a:pos x="905" y="1234"/>
                  </a:cxn>
                  <a:cxn ang="0">
                    <a:pos x="672" y="1270"/>
                  </a:cxn>
                  <a:cxn ang="0">
                    <a:pos x="656" y="1277"/>
                  </a:cxn>
                  <a:cxn ang="0">
                    <a:pos x="656" y="44"/>
                  </a:cxn>
                  <a:cxn ang="0">
                    <a:pos x="492" y="66"/>
                  </a:cxn>
                  <a:cxn ang="0">
                    <a:pos x="340" y="119"/>
                  </a:cxn>
                  <a:cxn ang="0">
                    <a:pos x="235" y="172"/>
                  </a:cxn>
                  <a:cxn ang="0">
                    <a:pos x="157" y="253"/>
                  </a:cxn>
                  <a:cxn ang="0">
                    <a:pos x="82" y="390"/>
                  </a:cxn>
                  <a:cxn ang="0">
                    <a:pos x="47" y="525"/>
                  </a:cxn>
                  <a:cxn ang="0">
                    <a:pos x="35" y="687"/>
                  </a:cxn>
                  <a:cxn ang="0">
                    <a:pos x="50" y="820"/>
                  </a:cxn>
                  <a:cxn ang="0">
                    <a:pos x="121" y="958"/>
                  </a:cxn>
                  <a:cxn ang="0">
                    <a:pos x="249" y="1105"/>
                  </a:cxn>
                  <a:cxn ang="0">
                    <a:pos x="397" y="1203"/>
                  </a:cxn>
                  <a:cxn ang="0">
                    <a:pos x="610" y="1241"/>
                  </a:cxn>
                  <a:cxn ang="0">
                    <a:pos x="653" y="1235"/>
                  </a:cxn>
                  <a:cxn ang="0">
                    <a:pos x="807" y="1220"/>
                  </a:cxn>
                  <a:cxn ang="0">
                    <a:pos x="1008" y="1152"/>
                  </a:cxn>
                  <a:cxn ang="0">
                    <a:pos x="1116" y="1081"/>
                  </a:cxn>
                  <a:cxn ang="0">
                    <a:pos x="1202" y="965"/>
                  </a:cxn>
                  <a:cxn ang="0">
                    <a:pos x="1244" y="870"/>
                  </a:cxn>
                  <a:cxn ang="0">
                    <a:pos x="1269" y="756"/>
                  </a:cxn>
                  <a:cxn ang="0">
                    <a:pos x="1260" y="566"/>
                  </a:cxn>
                  <a:cxn ang="0">
                    <a:pos x="1219" y="405"/>
                  </a:cxn>
                  <a:cxn ang="0">
                    <a:pos x="1155" y="301"/>
                  </a:cxn>
                  <a:cxn ang="0">
                    <a:pos x="1103" y="245"/>
                  </a:cxn>
                  <a:cxn ang="0">
                    <a:pos x="1071" y="207"/>
                  </a:cxn>
                  <a:cxn ang="0">
                    <a:pos x="1021" y="161"/>
                  </a:cxn>
                  <a:cxn ang="0">
                    <a:pos x="971" y="126"/>
                  </a:cxn>
                  <a:cxn ang="0">
                    <a:pos x="940" y="115"/>
                  </a:cxn>
                  <a:cxn ang="0">
                    <a:pos x="867" y="71"/>
                  </a:cxn>
                  <a:cxn ang="0">
                    <a:pos x="751" y="44"/>
                  </a:cxn>
                  <a:cxn ang="0">
                    <a:pos x="670" y="38"/>
                  </a:cxn>
                </a:cxnLst>
                <a:rect l="0" t="0" r="r" b="b"/>
                <a:pathLst>
                  <a:path w="1307" h="1277">
                    <a:moveTo>
                      <a:pt x="641" y="1277"/>
                    </a:moveTo>
                    <a:lnTo>
                      <a:pt x="641" y="1277"/>
                    </a:lnTo>
                    <a:lnTo>
                      <a:pt x="608" y="1276"/>
                    </a:lnTo>
                    <a:lnTo>
                      <a:pt x="574" y="1275"/>
                    </a:lnTo>
                    <a:lnTo>
                      <a:pt x="541" y="1273"/>
                    </a:lnTo>
                    <a:lnTo>
                      <a:pt x="507" y="1270"/>
                    </a:lnTo>
                    <a:lnTo>
                      <a:pt x="473" y="1264"/>
                    </a:lnTo>
                    <a:lnTo>
                      <a:pt x="456" y="1259"/>
                    </a:lnTo>
                    <a:lnTo>
                      <a:pt x="439" y="1255"/>
                    </a:lnTo>
                    <a:lnTo>
                      <a:pt x="421" y="1250"/>
                    </a:lnTo>
                    <a:lnTo>
                      <a:pt x="404" y="1244"/>
                    </a:lnTo>
                    <a:lnTo>
                      <a:pt x="386" y="1238"/>
                    </a:lnTo>
                    <a:lnTo>
                      <a:pt x="369" y="1230"/>
                    </a:lnTo>
                    <a:lnTo>
                      <a:pt x="369" y="1230"/>
                    </a:lnTo>
                    <a:lnTo>
                      <a:pt x="343" y="1217"/>
                    </a:lnTo>
                    <a:lnTo>
                      <a:pt x="316" y="1202"/>
                    </a:lnTo>
                    <a:lnTo>
                      <a:pt x="289" y="1184"/>
                    </a:lnTo>
                    <a:lnTo>
                      <a:pt x="262" y="1164"/>
                    </a:lnTo>
                    <a:lnTo>
                      <a:pt x="236" y="1143"/>
                    </a:lnTo>
                    <a:lnTo>
                      <a:pt x="210" y="1119"/>
                    </a:lnTo>
                    <a:lnTo>
                      <a:pt x="184" y="1094"/>
                    </a:lnTo>
                    <a:lnTo>
                      <a:pt x="159" y="1068"/>
                    </a:lnTo>
                    <a:lnTo>
                      <a:pt x="159" y="1068"/>
                    </a:lnTo>
                    <a:lnTo>
                      <a:pt x="136" y="1043"/>
                    </a:lnTo>
                    <a:lnTo>
                      <a:pt x="116" y="1017"/>
                    </a:lnTo>
                    <a:lnTo>
                      <a:pt x="97" y="991"/>
                    </a:lnTo>
                    <a:lnTo>
                      <a:pt x="80" y="964"/>
                    </a:lnTo>
                    <a:lnTo>
                      <a:pt x="72" y="952"/>
                    </a:lnTo>
                    <a:lnTo>
                      <a:pt x="72" y="952"/>
                    </a:lnTo>
                    <a:lnTo>
                      <a:pt x="58" y="926"/>
                    </a:lnTo>
                    <a:lnTo>
                      <a:pt x="43" y="899"/>
                    </a:lnTo>
                    <a:lnTo>
                      <a:pt x="30" y="872"/>
                    </a:lnTo>
                    <a:lnTo>
                      <a:pt x="24" y="859"/>
                    </a:lnTo>
                    <a:lnTo>
                      <a:pt x="19" y="846"/>
                    </a:lnTo>
                    <a:lnTo>
                      <a:pt x="19" y="846"/>
                    </a:lnTo>
                    <a:lnTo>
                      <a:pt x="12" y="825"/>
                    </a:lnTo>
                    <a:lnTo>
                      <a:pt x="6" y="800"/>
                    </a:lnTo>
                    <a:lnTo>
                      <a:pt x="3" y="787"/>
                    </a:lnTo>
                    <a:lnTo>
                      <a:pt x="1" y="774"/>
                    </a:lnTo>
                    <a:lnTo>
                      <a:pt x="0" y="761"/>
                    </a:lnTo>
                    <a:lnTo>
                      <a:pt x="0" y="746"/>
                    </a:lnTo>
                    <a:lnTo>
                      <a:pt x="0" y="746"/>
                    </a:lnTo>
                    <a:lnTo>
                      <a:pt x="1" y="710"/>
                    </a:lnTo>
                    <a:lnTo>
                      <a:pt x="3" y="674"/>
                    </a:lnTo>
                    <a:lnTo>
                      <a:pt x="3" y="674"/>
                    </a:lnTo>
                    <a:lnTo>
                      <a:pt x="5" y="638"/>
                    </a:lnTo>
                    <a:lnTo>
                      <a:pt x="6" y="602"/>
                    </a:lnTo>
                    <a:lnTo>
                      <a:pt x="6" y="602"/>
                    </a:lnTo>
                    <a:lnTo>
                      <a:pt x="6" y="574"/>
                    </a:lnTo>
                    <a:lnTo>
                      <a:pt x="7" y="545"/>
                    </a:lnTo>
                    <a:lnTo>
                      <a:pt x="9" y="515"/>
                    </a:lnTo>
                    <a:lnTo>
                      <a:pt x="13" y="485"/>
                    </a:lnTo>
                    <a:lnTo>
                      <a:pt x="19" y="455"/>
                    </a:lnTo>
                    <a:lnTo>
                      <a:pt x="23" y="440"/>
                    </a:lnTo>
                    <a:lnTo>
                      <a:pt x="27" y="426"/>
                    </a:lnTo>
                    <a:lnTo>
                      <a:pt x="32" y="411"/>
                    </a:lnTo>
                    <a:lnTo>
                      <a:pt x="37" y="398"/>
                    </a:lnTo>
                    <a:lnTo>
                      <a:pt x="43" y="385"/>
                    </a:lnTo>
                    <a:lnTo>
                      <a:pt x="51" y="372"/>
                    </a:lnTo>
                    <a:lnTo>
                      <a:pt x="51" y="372"/>
                    </a:lnTo>
                    <a:lnTo>
                      <a:pt x="68" y="341"/>
                    </a:lnTo>
                    <a:lnTo>
                      <a:pt x="85" y="309"/>
                    </a:lnTo>
                    <a:lnTo>
                      <a:pt x="85" y="309"/>
                    </a:lnTo>
                    <a:lnTo>
                      <a:pt x="106" y="268"/>
                    </a:lnTo>
                    <a:lnTo>
                      <a:pt x="118" y="247"/>
                    </a:lnTo>
                    <a:lnTo>
                      <a:pt x="130" y="228"/>
                    </a:lnTo>
                    <a:lnTo>
                      <a:pt x="144" y="208"/>
                    </a:lnTo>
                    <a:lnTo>
                      <a:pt x="158" y="190"/>
                    </a:lnTo>
                    <a:lnTo>
                      <a:pt x="174" y="174"/>
                    </a:lnTo>
                    <a:lnTo>
                      <a:pt x="183" y="166"/>
                    </a:lnTo>
                    <a:lnTo>
                      <a:pt x="191" y="158"/>
                    </a:lnTo>
                    <a:lnTo>
                      <a:pt x="191" y="158"/>
                    </a:lnTo>
                    <a:lnTo>
                      <a:pt x="212" y="145"/>
                    </a:lnTo>
                    <a:lnTo>
                      <a:pt x="232" y="133"/>
                    </a:lnTo>
                    <a:lnTo>
                      <a:pt x="253" y="121"/>
                    </a:lnTo>
                    <a:lnTo>
                      <a:pt x="275" y="111"/>
                    </a:lnTo>
                    <a:lnTo>
                      <a:pt x="275" y="111"/>
                    </a:lnTo>
                    <a:lnTo>
                      <a:pt x="305" y="95"/>
                    </a:lnTo>
                    <a:lnTo>
                      <a:pt x="305" y="95"/>
                    </a:lnTo>
                    <a:lnTo>
                      <a:pt x="335" y="81"/>
                    </a:lnTo>
                    <a:lnTo>
                      <a:pt x="366" y="66"/>
                    </a:lnTo>
                    <a:lnTo>
                      <a:pt x="382" y="60"/>
                    </a:lnTo>
                    <a:lnTo>
                      <a:pt x="399" y="54"/>
                    </a:lnTo>
                    <a:lnTo>
                      <a:pt x="415" y="49"/>
                    </a:lnTo>
                    <a:lnTo>
                      <a:pt x="433" y="44"/>
                    </a:lnTo>
                    <a:lnTo>
                      <a:pt x="447" y="41"/>
                    </a:lnTo>
                    <a:lnTo>
                      <a:pt x="447" y="41"/>
                    </a:lnTo>
                    <a:lnTo>
                      <a:pt x="496" y="29"/>
                    </a:lnTo>
                    <a:lnTo>
                      <a:pt x="546" y="19"/>
                    </a:lnTo>
                    <a:lnTo>
                      <a:pt x="571" y="15"/>
                    </a:lnTo>
                    <a:lnTo>
                      <a:pt x="597" y="12"/>
                    </a:lnTo>
                    <a:lnTo>
                      <a:pt x="622" y="10"/>
                    </a:lnTo>
                    <a:lnTo>
                      <a:pt x="648" y="9"/>
                    </a:lnTo>
                    <a:lnTo>
                      <a:pt x="650" y="9"/>
                    </a:lnTo>
                    <a:lnTo>
                      <a:pt x="651" y="7"/>
                    </a:lnTo>
                    <a:lnTo>
                      <a:pt x="651" y="7"/>
                    </a:lnTo>
                    <a:lnTo>
                      <a:pt x="656" y="3"/>
                    </a:lnTo>
                    <a:lnTo>
                      <a:pt x="663" y="1"/>
                    </a:lnTo>
                    <a:lnTo>
                      <a:pt x="663" y="1"/>
                    </a:lnTo>
                    <a:lnTo>
                      <a:pt x="687" y="0"/>
                    </a:lnTo>
                    <a:lnTo>
                      <a:pt x="687" y="0"/>
                    </a:lnTo>
                    <a:lnTo>
                      <a:pt x="708" y="1"/>
                    </a:lnTo>
                    <a:lnTo>
                      <a:pt x="728" y="3"/>
                    </a:lnTo>
                    <a:lnTo>
                      <a:pt x="749" y="7"/>
                    </a:lnTo>
                    <a:lnTo>
                      <a:pt x="769" y="11"/>
                    </a:lnTo>
                    <a:lnTo>
                      <a:pt x="769" y="11"/>
                    </a:lnTo>
                    <a:lnTo>
                      <a:pt x="806" y="18"/>
                    </a:lnTo>
                    <a:lnTo>
                      <a:pt x="806" y="18"/>
                    </a:lnTo>
                    <a:lnTo>
                      <a:pt x="830" y="23"/>
                    </a:lnTo>
                    <a:lnTo>
                      <a:pt x="853" y="29"/>
                    </a:lnTo>
                    <a:lnTo>
                      <a:pt x="877" y="36"/>
                    </a:lnTo>
                    <a:lnTo>
                      <a:pt x="888" y="41"/>
                    </a:lnTo>
                    <a:lnTo>
                      <a:pt x="900" y="46"/>
                    </a:lnTo>
                    <a:lnTo>
                      <a:pt x="900" y="46"/>
                    </a:lnTo>
                    <a:lnTo>
                      <a:pt x="914" y="53"/>
                    </a:lnTo>
                    <a:lnTo>
                      <a:pt x="914" y="53"/>
                    </a:lnTo>
                    <a:lnTo>
                      <a:pt x="926" y="59"/>
                    </a:lnTo>
                    <a:lnTo>
                      <a:pt x="937" y="64"/>
                    </a:lnTo>
                    <a:lnTo>
                      <a:pt x="947" y="72"/>
                    </a:lnTo>
                    <a:lnTo>
                      <a:pt x="957" y="80"/>
                    </a:lnTo>
                    <a:lnTo>
                      <a:pt x="957" y="80"/>
                    </a:lnTo>
                    <a:lnTo>
                      <a:pt x="960" y="82"/>
                    </a:lnTo>
                    <a:lnTo>
                      <a:pt x="965" y="84"/>
                    </a:lnTo>
                    <a:lnTo>
                      <a:pt x="975" y="88"/>
                    </a:lnTo>
                    <a:lnTo>
                      <a:pt x="975" y="88"/>
                    </a:lnTo>
                    <a:lnTo>
                      <a:pt x="981" y="90"/>
                    </a:lnTo>
                    <a:lnTo>
                      <a:pt x="987" y="92"/>
                    </a:lnTo>
                    <a:lnTo>
                      <a:pt x="987" y="92"/>
                    </a:lnTo>
                    <a:lnTo>
                      <a:pt x="996" y="97"/>
                    </a:lnTo>
                    <a:lnTo>
                      <a:pt x="1005" y="104"/>
                    </a:lnTo>
                    <a:lnTo>
                      <a:pt x="1022" y="117"/>
                    </a:lnTo>
                    <a:lnTo>
                      <a:pt x="1022" y="117"/>
                    </a:lnTo>
                    <a:lnTo>
                      <a:pt x="1034" y="127"/>
                    </a:lnTo>
                    <a:lnTo>
                      <a:pt x="1047" y="137"/>
                    </a:lnTo>
                    <a:lnTo>
                      <a:pt x="1052" y="140"/>
                    </a:lnTo>
                    <a:lnTo>
                      <a:pt x="1052" y="140"/>
                    </a:lnTo>
                    <a:lnTo>
                      <a:pt x="1064" y="148"/>
                    </a:lnTo>
                    <a:lnTo>
                      <a:pt x="1069" y="152"/>
                    </a:lnTo>
                    <a:lnTo>
                      <a:pt x="1074" y="158"/>
                    </a:lnTo>
                    <a:lnTo>
                      <a:pt x="1074" y="158"/>
                    </a:lnTo>
                    <a:lnTo>
                      <a:pt x="1085" y="171"/>
                    </a:lnTo>
                    <a:lnTo>
                      <a:pt x="1095" y="182"/>
                    </a:lnTo>
                    <a:lnTo>
                      <a:pt x="1117" y="205"/>
                    </a:lnTo>
                    <a:lnTo>
                      <a:pt x="1117" y="205"/>
                    </a:lnTo>
                    <a:lnTo>
                      <a:pt x="1136" y="226"/>
                    </a:lnTo>
                    <a:lnTo>
                      <a:pt x="1155" y="246"/>
                    </a:lnTo>
                    <a:lnTo>
                      <a:pt x="1155" y="246"/>
                    </a:lnTo>
                    <a:lnTo>
                      <a:pt x="1181" y="279"/>
                    </a:lnTo>
                    <a:lnTo>
                      <a:pt x="1204" y="313"/>
                    </a:lnTo>
                    <a:lnTo>
                      <a:pt x="1225" y="345"/>
                    </a:lnTo>
                    <a:lnTo>
                      <a:pt x="1244" y="374"/>
                    </a:lnTo>
                    <a:lnTo>
                      <a:pt x="1244" y="374"/>
                    </a:lnTo>
                    <a:lnTo>
                      <a:pt x="1252" y="390"/>
                    </a:lnTo>
                    <a:lnTo>
                      <a:pt x="1259" y="406"/>
                    </a:lnTo>
                    <a:lnTo>
                      <a:pt x="1265" y="423"/>
                    </a:lnTo>
                    <a:lnTo>
                      <a:pt x="1271" y="440"/>
                    </a:lnTo>
                    <a:lnTo>
                      <a:pt x="1276" y="458"/>
                    </a:lnTo>
                    <a:lnTo>
                      <a:pt x="1280" y="475"/>
                    </a:lnTo>
                    <a:lnTo>
                      <a:pt x="1286" y="511"/>
                    </a:lnTo>
                    <a:lnTo>
                      <a:pt x="1286" y="512"/>
                    </a:lnTo>
                    <a:lnTo>
                      <a:pt x="1286" y="512"/>
                    </a:lnTo>
                    <a:lnTo>
                      <a:pt x="1291" y="538"/>
                    </a:lnTo>
                    <a:lnTo>
                      <a:pt x="1295" y="564"/>
                    </a:lnTo>
                    <a:lnTo>
                      <a:pt x="1298" y="590"/>
                    </a:lnTo>
                    <a:lnTo>
                      <a:pt x="1302" y="616"/>
                    </a:lnTo>
                    <a:lnTo>
                      <a:pt x="1302" y="616"/>
                    </a:lnTo>
                    <a:lnTo>
                      <a:pt x="1305" y="653"/>
                    </a:lnTo>
                    <a:lnTo>
                      <a:pt x="1307" y="689"/>
                    </a:lnTo>
                    <a:lnTo>
                      <a:pt x="1307" y="725"/>
                    </a:lnTo>
                    <a:lnTo>
                      <a:pt x="1306" y="761"/>
                    </a:lnTo>
                    <a:lnTo>
                      <a:pt x="1305" y="778"/>
                    </a:lnTo>
                    <a:lnTo>
                      <a:pt x="1303" y="796"/>
                    </a:lnTo>
                    <a:lnTo>
                      <a:pt x="1299" y="812"/>
                    </a:lnTo>
                    <a:lnTo>
                      <a:pt x="1295" y="830"/>
                    </a:lnTo>
                    <a:lnTo>
                      <a:pt x="1291" y="846"/>
                    </a:lnTo>
                    <a:lnTo>
                      <a:pt x="1286" y="863"/>
                    </a:lnTo>
                    <a:lnTo>
                      <a:pt x="1280" y="879"/>
                    </a:lnTo>
                    <a:lnTo>
                      <a:pt x="1272" y="895"/>
                    </a:lnTo>
                    <a:lnTo>
                      <a:pt x="1272" y="895"/>
                    </a:lnTo>
                    <a:lnTo>
                      <a:pt x="1262" y="917"/>
                    </a:lnTo>
                    <a:lnTo>
                      <a:pt x="1253" y="938"/>
                    </a:lnTo>
                    <a:lnTo>
                      <a:pt x="1253" y="938"/>
                    </a:lnTo>
                    <a:lnTo>
                      <a:pt x="1246" y="956"/>
                    </a:lnTo>
                    <a:lnTo>
                      <a:pt x="1237" y="974"/>
                    </a:lnTo>
                    <a:lnTo>
                      <a:pt x="1228" y="992"/>
                    </a:lnTo>
                    <a:lnTo>
                      <a:pt x="1218" y="1008"/>
                    </a:lnTo>
                    <a:lnTo>
                      <a:pt x="1213" y="1016"/>
                    </a:lnTo>
                    <a:lnTo>
                      <a:pt x="1213" y="1016"/>
                    </a:lnTo>
                    <a:lnTo>
                      <a:pt x="1196" y="1039"/>
                    </a:lnTo>
                    <a:lnTo>
                      <a:pt x="1180" y="1063"/>
                    </a:lnTo>
                    <a:lnTo>
                      <a:pt x="1161" y="1086"/>
                    </a:lnTo>
                    <a:lnTo>
                      <a:pt x="1151" y="1096"/>
                    </a:lnTo>
                    <a:lnTo>
                      <a:pt x="1141" y="1106"/>
                    </a:lnTo>
                    <a:lnTo>
                      <a:pt x="1141" y="1106"/>
                    </a:lnTo>
                    <a:lnTo>
                      <a:pt x="1120" y="1124"/>
                    </a:lnTo>
                    <a:lnTo>
                      <a:pt x="1097" y="1142"/>
                    </a:lnTo>
                    <a:lnTo>
                      <a:pt x="1073" y="1157"/>
                    </a:lnTo>
                    <a:lnTo>
                      <a:pt x="1048" y="1173"/>
                    </a:lnTo>
                    <a:lnTo>
                      <a:pt x="1022" y="1187"/>
                    </a:lnTo>
                    <a:lnTo>
                      <a:pt x="994" y="1201"/>
                    </a:lnTo>
                    <a:lnTo>
                      <a:pt x="965" y="1213"/>
                    </a:lnTo>
                    <a:lnTo>
                      <a:pt x="936" y="1223"/>
                    </a:lnTo>
                    <a:lnTo>
                      <a:pt x="905" y="1234"/>
                    </a:lnTo>
                    <a:lnTo>
                      <a:pt x="873" y="1243"/>
                    </a:lnTo>
                    <a:lnTo>
                      <a:pt x="841" y="1250"/>
                    </a:lnTo>
                    <a:lnTo>
                      <a:pt x="809" y="1256"/>
                    </a:lnTo>
                    <a:lnTo>
                      <a:pt x="775" y="1262"/>
                    </a:lnTo>
                    <a:lnTo>
                      <a:pt x="741" y="1266"/>
                    </a:lnTo>
                    <a:lnTo>
                      <a:pt x="707" y="1269"/>
                    </a:lnTo>
                    <a:lnTo>
                      <a:pt x="672" y="1270"/>
                    </a:lnTo>
                    <a:lnTo>
                      <a:pt x="670" y="1270"/>
                    </a:lnTo>
                    <a:lnTo>
                      <a:pt x="668" y="1272"/>
                    </a:lnTo>
                    <a:lnTo>
                      <a:pt x="668" y="1272"/>
                    </a:lnTo>
                    <a:lnTo>
                      <a:pt x="665" y="1274"/>
                    </a:lnTo>
                    <a:lnTo>
                      <a:pt x="663" y="1275"/>
                    </a:lnTo>
                    <a:lnTo>
                      <a:pt x="660" y="1276"/>
                    </a:lnTo>
                    <a:lnTo>
                      <a:pt x="656" y="1277"/>
                    </a:lnTo>
                    <a:lnTo>
                      <a:pt x="641" y="1277"/>
                    </a:lnTo>
                    <a:close/>
                    <a:moveTo>
                      <a:pt x="668" y="40"/>
                    </a:moveTo>
                    <a:lnTo>
                      <a:pt x="668" y="40"/>
                    </a:lnTo>
                    <a:lnTo>
                      <a:pt x="666" y="42"/>
                    </a:lnTo>
                    <a:lnTo>
                      <a:pt x="663" y="43"/>
                    </a:lnTo>
                    <a:lnTo>
                      <a:pt x="660" y="44"/>
                    </a:lnTo>
                    <a:lnTo>
                      <a:pt x="656" y="44"/>
                    </a:lnTo>
                    <a:lnTo>
                      <a:pt x="656" y="44"/>
                    </a:lnTo>
                    <a:lnTo>
                      <a:pt x="628" y="45"/>
                    </a:lnTo>
                    <a:lnTo>
                      <a:pt x="600" y="47"/>
                    </a:lnTo>
                    <a:lnTo>
                      <a:pt x="572" y="51"/>
                    </a:lnTo>
                    <a:lnTo>
                      <a:pt x="544" y="55"/>
                    </a:lnTo>
                    <a:lnTo>
                      <a:pt x="518" y="60"/>
                    </a:lnTo>
                    <a:lnTo>
                      <a:pt x="492" y="66"/>
                    </a:lnTo>
                    <a:lnTo>
                      <a:pt x="443" y="79"/>
                    </a:lnTo>
                    <a:lnTo>
                      <a:pt x="443" y="79"/>
                    </a:lnTo>
                    <a:lnTo>
                      <a:pt x="425" y="84"/>
                    </a:lnTo>
                    <a:lnTo>
                      <a:pt x="407" y="90"/>
                    </a:lnTo>
                    <a:lnTo>
                      <a:pt x="389" y="96"/>
                    </a:lnTo>
                    <a:lnTo>
                      <a:pt x="372" y="104"/>
                    </a:lnTo>
                    <a:lnTo>
                      <a:pt x="340" y="119"/>
                    </a:lnTo>
                    <a:lnTo>
                      <a:pt x="309" y="135"/>
                    </a:lnTo>
                    <a:lnTo>
                      <a:pt x="309" y="135"/>
                    </a:lnTo>
                    <a:lnTo>
                      <a:pt x="283" y="147"/>
                    </a:lnTo>
                    <a:lnTo>
                      <a:pt x="283" y="147"/>
                    </a:lnTo>
                    <a:lnTo>
                      <a:pt x="267" y="154"/>
                    </a:lnTo>
                    <a:lnTo>
                      <a:pt x="251" y="162"/>
                    </a:lnTo>
                    <a:lnTo>
                      <a:pt x="235" y="172"/>
                    </a:lnTo>
                    <a:lnTo>
                      <a:pt x="220" y="182"/>
                    </a:lnTo>
                    <a:lnTo>
                      <a:pt x="220" y="182"/>
                    </a:lnTo>
                    <a:lnTo>
                      <a:pt x="211" y="189"/>
                    </a:lnTo>
                    <a:lnTo>
                      <a:pt x="201" y="198"/>
                    </a:lnTo>
                    <a:lnTo>
                      <a:pt x="185" y="215"/>
                    </a:lnTo>
                    <a:lnTo>
                      <a:pt x="170" y="233"/>
                    </a:lnTo>
                    <a:lnTo>
                      <a:pt x="157" y="253"/>
                    </a:lnTo>
                    <a:lnTo>
                      <a:pt x="144" y="274"/>
                    </a:lnTo>
                    <a:lnTo>
                      <a:pt x="132" y="295"/>
                    </a:lnTo>
                    <a:lnTo>
                      <a:pt x="110" y="338"/>
                    </a:lnTo>
                    <a:lnTo>
                      <a:pt x="110" y="338"/>
                    </a:lnTo>
                    <a:lnTo>
                      <a:pt x="96" y="365"/>
                    </a:lnTo>
                    <a:lnTo>
                      <a:pt x="82" y="390"/>
                    </a:lnTo>
                    <a:lnTo>
                      <a:pt x="82" y="390"/>
                    </a:lnTo>
                    <a:lnTo>
                      <a:pt x="76" y="400"/>
                    </a:lnTo>
                    <a:lnTo>
                      <a:pt x="71" y="410"/>
                    </a:lnTo>
                    <a:lnTo>
                      <a:pt x="63" y="432"/>
                    </a:lnTo>
                    <a:lnTo>
                      <a:pt x="57" y="455"/>
                    </a:lnTo>
                    <a:lnTo>
                      <a:pt x="53" y="478"/>
                    </a:lnTo>
                    <a:lnTo>
                      <a:pt x="50" y="501"/>
                    </a:lnTo>
                    <a:lnTo>
                      <a:pt x="47" y="525"/>
                    </a:lnTo>
                    <a:lnTo>
                      <a:pt x="43" y="572"/>
                    </a:lnTo>
                    <a:lnTo>
                      <a:pt x="43" y="572"/>
                    </a:lnTo>
                    <a:lnTo>
                      <a:pt x="42" y="600"/>
                    </a:lnTo>
                    <a:lnTo>
                      <a:pt x="42" y="600"/>
                    </a:lnTo>
                    <a:lnTo>
                      <a:pt x="39" y="632"/>
                    </a:lnTo>
                    <a:lnTo>
                      <a:pt x="39" y="632"/>
                    </a:lnTo>
                    <a:lnTo>
                      <a:pt x="35" y="687"/>
                    </a:lnTo>
                    <a:lnTo>
                      <a:pt x="35" y="714"/>
                    </a:lnTo>
                    <a:lnTo>
                      <a:pt x="35" y="742"/>
                    </a:lnTo>
                    <a:lnTo>
                      <a:pt x="37" y="769"/>
                    </a:lnTo>
                    <a:lnTo>
                      <a:pt x="39" y="781"/>
                    </a:lnTo>
                    <a:lnTo>
                      <a:pt x="42" y="795"/>
                    </a:lnTo>
                    <a:lnTo>
                      <a:pt x="45" y="808"/>
                    </a:lnTo>
                    <a:lnTo>
                      <a:pt x="50" y="820"/>
                    </a:lnTo>
                    <a:lnTo>
                      <a:pt x="55" y="833"/>
                    </a:lnTo>
                    <a:lnTo>
                      <a:pt x="61" y="845"/>
                    </a:lnTo>
                    <a:lnTo>
                      <a:pt x="64" y="853"/>
                    </a:lnTo>
                    <a:lnTo>
                      <a:pt x="64" y="853"/>
                    </a:lnTo>
                    <a:lnTo>
                      <a:pt x="92" y="906"/>
                    </a:lnTo>
                    <a:lnTo>
                      <a:pt x="106" y="932"/>
                    </a:lnTo>
                    <a:lnTo>
                      <a:pt x="121" y="958"/>
                    </a:lnTo>
                    <a:lnTo>
                      <a:pt x="137" y="983"/>
                    </a:lnTo>
                    <a:lnTo>
                      <a:pt x="155" y="1007"/>
                    </a:lnTo>
                    <a:lnTo>
                      <a:pt x="175" y="1031"/>
                    </a:lnTo>
                    <a:lnTo>
                      <a:pt x="195" y="1054"/>
                    </a:lnTo>
                    <a:lnTo>
                      <a:pt x="195" y="1054"/>
                    </a:lnTo>
                    <a:lnTo>
                      <a:pt x="222" y="1081"/>
                    </a:lnTo>
                    <a:lnTo>
                      <a:pt x="249" y="1105"/>
                    </a:lnTo>
                    <a:lnTo>
                      <a:pt x="275" y="1127"/>
                    </a:lnTo>
                    <a:lnTo>
                      <a:pt x="300" y="1147"/>
                    </a:lnTo>
                    <a:lnTo>
                      <a:pt x="324" y="1164"/>
                    </a:lnTo>
                    <a:lnTo>
                      <a:pt x="349" y="1180"/>
                    </a:lnTo>
                    <a:lnTo>
                      <a:pt x="373" y="1192"/>
                    </a:lnTo>
                    <a:lnTo>
                      <a:pt x="397" y="1203"/>
                    </a:lnTo>
                    <a:lnTo>
                      <a:pt x="397" y="1203"/>
                    </a:lnTo>
                    <a:lnTo>
                      <a:pt x="429" y="1214"/>
                    </a:lnTo>
                    <a:lnTo>
                      <a:pt x="460" y="1223"/>
                    </a:lnTo>
                    <a:lnTo>
                      <a:pt x="491" y="1231"/>
                    </a:lnTo>
                    <a:lnTo>
                      <a:pt x="521" y="1235"/>
                    </a:lnTo>
                    <a:lnTo>
                      <a:pt x="551" y="1238"/>
                    </a:lnTo>
                    <a:lnTo>
                      <a:pt x="581" y="1240"/>
                    </a:lnTo>
                    <a:lnTo>
                      <a:pt x="610" y="1241"/>
                    </a:lnTo>
                    <a:lnTo>
                      <a:pt x="640" y="1241"/>
                    </a:lnTo>
                    <a:lnTo>
                      <a:pt x="643" y="1241"/>
                    </a:lnTo>
                    <a:lnTo>
                      <a:pt x="644" y="1239"/>
                    </a:lnTo>
                    <a:lnTo>
                      <a:pt x="644" y="1239"/>
                    </a:lnTo>
                    <a:lnTo>
                      <a:pt x="647" y="1237"/>
                    </a:lnTo>
                    <a:lnTo>
                      <a:pt x="650" y="1236"/>
                    </a:lnTo>
                    <a:lnTo>
                      <a:pt x="653" y="1235"/>
                    </a:lnTo>
                    <a:lnTo>
                      <a:pt x="656" y="1235"/>
                    </a:lnTo>
                    <a:lnTo>
                      <a:pt x="656" y="1235"/>
                    </a:lnTo>
                    <a:lnTo>
                      <a:pt x="687" y="1234"/>
                    </a:lnTo>
                    <a:lnTo>
                      <a:pt x="718" y="1232"/>
                    </a:lnTo>
                    <a:lnTo>
                      <a:pt x="748" y="1230"/>
                    </a:lnTo>
                    <a:lnTo>
                      <a:pt x="778" y="1225"/>
                    </a:lnTo>
                    <a:lnTo>
                      <a:pt x="807" y="1220"/>
                    </a:lnTo>
                    <a:lnTo>
                      <a:pt x="836" y="1213"/>
                    </a:lnTo>
                    <a:lnTo>
                      <a:pt x="864" y="1206"/>
                    </a:lnTo>
                    <a:lnTo>
                      <a:pt x="891" y="1196"/>
                    </a:lnTo>
                    <a:lnTo>
                      <a:pt x="891" y="1196"/>
                    </a:lnTo>
                    <a:lnTo>
                      <a:pt x="949" y="1177"/>
                    </a:lnTo>
                    <a:lnTo>
                      <a:pt x="978" y="1165"/>
                    </a:lnTo>
                    <a:lnTo>
                      <a:pt x="1008" y="1152"/>
                    </a:lnTo>
                    <a:lnTo>
                      <a:pt x="1037" y="1138"/>
                    </a:lnTo>
                    <a:lnTo>
                      <a:pt x="1052" y="1129"/>
                    </a:lnTo>
                    <a:lnTo>
                      <a:pt x="1065" y="1121"/>
                    </a:lnTo>
                    <a:lnTo>
                      <a:pt x="1078" y="1112"/>
                    </a:lnTo>
                    <a:lnTo>
                      <a:pt x="1092" y="1102"/>
                    </a:lnTo>
                    <a:lnTo>
                      <a:pt x="1103" y="1092"/>
                    </a:lnTo>
                    <a:lnTo>
                      <a:pt x="1116" y="1081"/>
                    </a:lnTo>
                    <a:lnTo>
                      <a:pt x="1116" y="1081"/>
                    </a:lnTo>
                    <a:lnTo>
                      <a:pt x="1136" y="1058"/>
                    </a:lnTo>
                    <a:lnTo>
                      <a:pt x="1157" y="1033"/>
                    </a:lnTo>
                    <a:lnTo>
                      <a:pt x="1177" y="1006"/>
                    </a:lnTo>
                    <a:lnTo>
                      <a:pt x="1195" y="979"/>
                    </a:lnTo>
                    <a:lnTo>
                      <a:pt x="1195" y="979"/>
                    </a:lnTo>
                    <a:lnTo>
                      <a:pt x="1202" y="965"/>
                    </a:lnTo>
                    <a:lnTo>
                      <a:pt x="1209" y="952"/>
                    </a:lnTo>
                    <a:lnTo>
                      <a:pt x="1221" y="924"/>
                    </a:lnTo>
                    <a:lnTo>
                      <a:pt x="1221" y="924"/>
                    </a:lnTo>
                    <a:lnTo>
                      <a:pt x="1228" y="904"/>
                    </a:lnTo>
                    <a:lnTo>
                      <a:pt x="1236" y="886"/>
                    </a:lnTo>
                    <a:lnTo>
                      <a:pt x="1236" y="886"/>
                    </a:lnTo>
                    <a:lnTo>
                      <a:pt x="1244" y="870"/>
                    </a:lnTo>
                    <a:lnTo>
                      <a:pt x="1250" y="855"/>
                    </a:lnTo>
                    <a:lnTo>
                      <a:pt x="1255" y="838"/>
                    </a:lnTo>
                    <a:lnTo>
                      <a:pt x="1259" y="822"/>
                    </a:lnTo>
                    <a:lnTo>
                      <a:pt x="1263" y="806"/>
                    </a:lnTo>
                    <a:lnTo>
                      <a:pt x="1266" y="789"/>
                    </a:lnTo>
                    <a:lnTo>
                      <a:pt x="1268" y="773"/>
                    </a:lnTo>
                    <a:lnTo>
                      <a:pt x="1269" y="756"/>
                    </a:lnTo>
                    <a:lnTo>
                      <a:pt x="1271" y="723"/>
                    </a:lnTo>
                    <a:lnTo>
                      <a:pt x="1271" y="691"/>
                    </a:lnTo>
                    <a:lnTo>
                      <a:pt x="1268" y="660"/>
                    </a:lnTo>
                    <a:lnTo>
                      <a:pt x="1266" y="629"/>
                    </a:lnTo>
                    <a:lnTo>
                      <a:pt x="1266" y="629"/>
                    </a:lnTo>
                    <a:lnTo>
                      <a:pt x="1263" y="598"/>
                    </a:lnTo>
                    <a:lnTo>
                      <a:pt x="1260" y="566"/>
                    </a:lnTo>
                    <a:lnTo>
                      <a:pt x="1256" y="533"/>
                    </a:lnTo>
                    <a:lnTo>
                      <a:pt x="1250" y="500"/>
                    </a:lnTo>
                    <a:lnTo>
                      <a:pt x="1242" y="467"/>
                    </a:lnTo>
                    <a:lnTo>
                      <a:pt x="1237" y="452"/>
                    </a:lnTo>
                    <a:lnTo>
                      <a:pt x="1232" y="436"/>
                    </a:lnTo>
                    <a:lnTo>
                      <a:pt x="1226" y="421"/>
                    </a:lnTo>
                    <a:lnTo>
                      <a:pt x="1219" y="405"/>
                    </a:lnTo>
                    <a:lnTo>
                      <a:pt x="1212" y="392"/>
                    </a:lnTo>
                    <a:lnTo>
                      <a:pt x="1203" y="377"/>
                    </a:lnTo>
                    <a:lnTo>
                      <a:pt x="1203" y="377"/>
                    </a:lnTo>
                    <a:lnTo>
                      <a:pt x="1184" y="346"/>
                    </a:lnTo>
                    <a:lnTo>
                      <a:pt x="1184" y="346"/>
                    </a:lnTo>
                    <a:lnTo>
                      <a:pt x="1169" y="324"/>
                    </a:lnTo>
                    <a:lnTo>
                      <a:pt x="1155" y="301"/>
                    </a:lnTo>
                    <a:lnTo>
                      <a:pt x="1138" y="280"/>
                    </a:lnTo>
                    <a:lnTo>
                      <a:pt x="1130" y="271"/>
                    </a:lnTo>
                    <a:lnTo>
                      <a:pt x="1122" y="263"/>
                    </a:lnTo>
                    <a:lnTo>
                      <a:pt x="1122" y="263"/>
                    </a:lnTo>
                    <a:lnTo>
                      <a:pt x="1114" y="255"/>
                    </a:lnTo>
                    <a:lnTo>
                      <a:pt x="1114" y="255"/>
                    </a:lnTo>
                    <a:lnTo>
                      <a:pt x="1103" y="245"/>
                    </a:lnTo>
                    <a:lnTo>
                      <a:pt x="1098" y="240"/>
                    </a:lnTo>
                    <a:lnTo>
                      <a:pt x="1095" y="235"/>
                    </a:lnTo>
                    <a:lnTo>
                      <a:pt x="1095" y="235"/>
                    </a:lnTo>
                    <a:lnTo>
                      <a:pt x="1090" y="227"/>
                    </a:lnTo>
                    <a:lnTo>
                      <a:pt x="1084" y="219"/>
                    </a:lnTo>
                    <a:lnTo>
                      <a:pt x="1077" y="213"/>
                    </a:lnTo>
                    <a:lnTo>
                      <a:pt x="1071" y="207"/>
                    </a:lnTo>
                    <a:lnTo>
                      <a:pt x="1071" y="207"/>
                    </a:lnTo>
                    <a:lnTo>
                      <a:pt x="1063" y="200"/>
                    </a:lnTo>
                    <a:lnTo>
                      <a:pt x="1055" y="190"/>
                    </a:lnTo>
                    <a:lnTo>
                      <a:pt x="1055" y="190"/>
                    </a:lnTo>
                    <a:lnTo>
                      <a:pt x="1044" y="180"/>
                    </a:lnTo>
                    <a:lnTo>
                      <a:pt x="1033" y="170"/>
                    </a:lnTo>
                    <a:lnTo>
                      <a:pt x="1021" y="161"/>
                    </a:lnTo>
                    <a:lnTo>
                      <a:pt x="1008" y="153"/>
                    </a:lnTo>
                    <a:lnTo>
                      <a:pt x="1008" y="153"/>
                    </a:lnTo>
                    <a:lnTo>
                      <a:pt x="992" y="142"/>
                    </a:lnTo>
                    <a:lnTo>
                      <a:pt x="983" y="137"/>
                    </a:lnTo>
                    <a:lnTo>
                      <a:pt x="976" y="130"/>
                    </a:lnTo>
                    <a:lnTo>
                      <a:pt x="976" y="130"/>
                    </a:lnTo>
                    <a:lnTo>
                      <a:pt x="971" y="126"/>
                    </a:lnTo>
                    <a:lnTo>
                      <a:pt x="966" y="124"/>
                    </a:lnTo>
                    <a:lnTo>
                      <a:pt x="955" y="121"/>
                    </a:lnTo>
                    <a:lnTo>
                      <a:pt x="955" y="121"/>
                    </a:lnTo>
                    <a:lnTo>
                      <a:pt x="947" y="119"/>
                    </a:lnTo>
                    <a:lnTo>
                      <a:pt x="943" y="117"/>
                    </a:lnTo>
                    <a:lnTo>
                      <a:pt x="940" y="115"/>
                    </a:lnTo>
                    <a:lnTo>
                      <a:pt x="940" y="115"/>
                    </a:lnTo>
                    <a:lnTo>
                      <a:pt x="934" y="108"/>
                    </a:lnTo>
                    <a:lnTo>
                      <a:pt x="927" y="103"/>
                    </a:lnTo>
                    <a:lnTo>
                      <a:pt x="911" y="92"/>
                    </a:lnTo>
                    <a:lnTo>
                      <a:pt x="896" y="84"/>
                    </a:lnTo>
                    <a:lnTo>
                      <a:pt x="880" y="77"/>
                    </a:lnTo>
                    <a:lnTo>
                      <a:pt x="880" y="77"/>
                    </a:lnTo>
                    <a:lnTo>
                      <a:pt x="867" y="71"/>
                    </a:lnTo>
                    <a:lnTo>
                      <a:pt x="852" y="65"/>
                    </a:lnTo>
                    <a:lnTo>
                      <a:pt x="837" y="59"/>
                    </a:lnTo>
                    <a:lnTo>
                      <a:pt x="820" y="54"/>
                    </a:lnTo>
                    <a:lnTo>
                      <a:pt x="803" y="50"/>
                    </a:lnTo>
                    <a:lnTo>
                      <a:pt x="785" y="47"/>
                    </a:lnTo>
                    <a:lnTo>
                      <a:pt x="767" y="45"/>
                    </a:lnTo>
                    <a:lnTo>
                      <a:pt x="751" y="44"/>
                    </a:lnTo>
                    <a:lnTo>
                      <a:pt x="751" y="44"/>
                    </a:lnTo>
                    <a:lnTo>
                      <a:pt x="731" y="43"/>
                    </a:lnTo>
                    <a:lnTo>
                      <a:pt x="712" y="41"/>
                    </a:lnTo>
                    <a:lnTo>
                      <a:pt x="712" y="41"/>
                    </a:lnTo>
                    <a:lnTo>
                      <a:pt x="693" y="39"/>
                    </a:lnTo>
                    <a:lnTo>
                      <a:pt x="672" y="38"/>
                    </a:lnTo>
                    <a:lnTo>
                      <a:pt x="670" y="38"/>
                    </a:lnTo>
                    <a:lnTo>
                      <a:pt x="668" y="40"/>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62" name="chenying0907 409"/>
              <p:cNvSpPr/>
              <p:nvPr/>
            </p:nvSpPr>
            <p:spPr bwMode="auto">
              <a:xfrm>
                <a:off x="5319713" y="3249613"/>
                <a:ext cx="493713" cy="57150"/>
              </a:xfrm>
              <a:custGeom>
                <a:avLst/>
                <a:gdLst/>
                <a:ahLst/>
                <a:cxnLst>
                  <a:cxn ang="0">
                    <a:pos x="488" y="109"/>
                  </a:cxn>
                  <a:cxn ang="0">
                    <a:pos x="463" y="107"/>
                  </a:cxn>
                  <a:cxn ang="0">
                    <a:pos x="442" y="104"/>
                  </a:cxn>
                  <a:cxn ang="0">
                    <a:pos x="431" y="101"/>
                  </a:cxn>
                  <a:cxn ang="0">
                    <a:pos x="395" y="96"/>
                  </a:cxn>
                  <a:cxn ang="0">
                    <a:pos x="346" y="93"/>
                  </a:cxn>
                  <a:cxn ang="0">
                    <a:pos x="339" y="93"/>
                  </a:cxn>
                  <a:cxn ang="0">
                    <a:pos x="272" y="88"/>
                  </a:cxn>
                  <a:cxn ang="0">
                    <a:pos x="206" y="81"/>
                  </a:cxn>
                  <a:cxn ang="0">
                    <a:pos x="157" y="74"/>
                  </a:cxn>
                  <a:cxn ang="0">
                    <a:pos x="106" y="65"/>
                  </a:cxn>
                  <a:cxn ang="0">
                    <a:pos x="56" y="51"/>
                  </a:cxn>
                  <a:cxn ang="0">
                    <a:pos x="9" y="32"/>
                  </a:cxn>
                  <a:cxn ang="0">
                    <a:pos x="6" y="30"/>
                  </a:cxn>
                  <a:cxn ang="0">
                    <a:pos x="1" y="24"/>
                  </a:cxn>
                  <a:cxn ang="0">
                    <a:pos x="0" y="15"/>
                  </a:cxn>
                  <a:cxn ang="0">
                    <a:pos x="3" y="9"/>
                  </a:cxn>
                  <a:cxn ang="0">
                    <a:pos x="12" y="1"/>
                  </a:cxn>
                  <a:cxn ang="0">
                    <a:pos x="20" y="0"/>
                  </a:cxn>
                  <a:cxn ang="0">
                    <a:pos x="24" y="0"/>
                  </a:cxn>
                  <a:cxn ang="0">
                    <a:pos x="29" y="2"/>
                  </a:cxn>
                  <a:cxn ang="0">
                    <a:pos x="57" y="13"/>
                  </a:cxn>
                  <a:cxn ang="0">
                    <a:pos x="117" y="31"/>
                  </a:cxn>
                  <a:cxn ang="0">
                    <a:pos x="178" y="41"/>
                  </a:cxn>
                  <a:cxn ang="0">
                    <a:pos x="270" y="50"/>
                  </a:cxn>
                  <a:cxn ang="0">
                    <a:pos x="273" y="50"/>
                  </a:cxn>
                  <a:cxn ang="0">
                    <a:pos x="356" y="60"/>
                  </a:cxn>
                  <a:cxn ang="0">
                    <a:pos x="409" y="66"/>
                  </a:cxn>
                  <a:cxn ang="0">
                    <a:pos x="463" y="70"/>
                  </a:cxn>
                  <a:cxn ang="0">
                    <a:pos x="489" y="71"/>
                  </a:cxn>
                  <a:cxn ang="0">
                    <a:pos x="517" y="71"/>
                  </a:cxn>
                  <a:cxn ang="0">
                    <a:pos x="596" y="69"/>
                  </a:cxn>
                  <a:cxn ang="0">
                    <a:pos x="693" y="63"/>
                  </a:cxn>
                  <a:cxn ang="0">
                    <a:pos x="714" y="62"/>
                  </a:cxn>
                  <a:cxn ang="0">
                    <a:pos x="738" y="61"/>
                  </a:cxn>
                  <a:cxn ang="0">
                    <a:pos x="784" y="55"/>
                  </a:cxn>
                  <a:cxn ang="0">
                    <a:pos x="807" y="48"/>
                  </a:cxn>
                  <a:cxn ang="0">
                    <a:pos x="818" y="44"/>
                  </a:cxn>
                  <a:cxn ang="0">
                    <a:pos x="854" y="38"/>
                  </a:cxn>
                  <a:cxn ang="0">
                    <a:pos x="874" y="34"/>
                  </a:cxn>
                  <a:cxn ang="0">
                    <a:pos x="895" y="30"/>
                  </a:cxn>
                  <a:cxn ang="0">
                    <a:pos x="896" y="29"/>
                  </a:cxn>
                  <a:cxn ang="0">
                    <a:pos x="902" y="26"/>
                  </a:cxn>
                  <a:cxn ang="0">
                    <a:pos x="915" y="25"/>
                  </a:cxn>
                  <a:cxn ang="0">
                    <a:pos x="919" y="25"/>
                  </a:cxn>
                  <a:cxn ang="0">
                    <a:pos x="927" y="27"/>
                  </a:cxn>
                  <a:cxn ang="0">
                    <a:pos x="931" y="33"/>
                  </a:cxn>
                  <a:cxn ang="0">
                    <a:pos x="933" y="37"/>
                  </a:cxn>
                  <a:cxn ang="0">
                    <a:pos x="931" y="49"/>
                  </a:cxn>
                  <a:cxn ang="0">
                    <a:pos x="926" y="56"/>
                  </a:cxn>
                  <a:cxn ang="0">
                    <a:pos x="919" y="60"/>
                  </a:cxn>
                  <a:cxn ang="0">
                    <a:pos x="900" y="67"/>
                  </a:cxn>
                  <a:cxn ang="0">
                    <a:pos x="858" y="77"/>
                  </a:cxn>
                  <a:cxn ang="0">
                    <a:pos x="794" y="88"/>
                  </a:cxn>
                  <a:cxn ang="0">
                    <a:pos x="752" y="93"/>
                  </a:cxn>
                  <a:cxn ang="0">
                    <a:pos x="684" y="100"/>
                  </a:cxn>
                  <a:cxn ang="0">
                    <a:pos x="663" y="103"/>
                  </a:cxn>
                  <a:cxn ang="0">
                    <a:pos x="602" y="104"/>
                  </a:cxn>
                  <a:cxn ang="0">
                    <a:pos x="559" y="105"/>
                  </a:cxn>
                  <a:cxn ang="0">
                    <a:pos x="533" y="107"/>
                  </a:cxn>
                  <a:cxn ang="0">
                    <a:pos x="510" y="108"/>
                  </a:cxn>
                  <a:cxn ang="0">
                    <a:pos x="488" y="109"/>
                  </a:cxn>
                </a:cxnLst>
                <a:rect l="0" t="0" r="r" b="b"/>
                <a:pathLst>
                  <a:path w="933" h="109">
                    <a:moveTo>
                      <a:pt x="488" y="109"/>
                    </a:moveTo>
                    <a:lnTo>
                      <a:pt x="488" y="109"/>
                    </a:lnTo>
                    <a:lnTo>
                      <a:pt x="475" y="108"/>
                    </a:lnTo>
                    <a:lnTo>
                      <a:pt x="463" y="107"/>
                    </a:lnTo>
                    <a:lnTo>
                      <a:pt x="452" y="106"/>
                    </a:lnTo>
                    <a:lnTo>
                      <a:pt x="442" y="104"/>
                    </a:lnTo>
                    <a:lnTo>
                      <a:pt x="442" y="104"/>
                    </a:lnTo>
                    <a:lnTo>
                      <a:pt x="431" y="101"/>
                    </a:lnTo>
                    <a:lnTo>
                      <a:pt x="419" y="99"/>
                    </a:lnTo>
                    <a:lnTo>
                      <a:pt x="395" y="96"/>
                    </a:lnTo>
                    <a:lnTo>
                      <a:pt x="370" y="94"/>
                    </a:lnTo>
                    <a:lnTo>
                      <a:pt x="346" y="93"/>
                    </a:lnTo>
                    <a:lnTo>
                      <a:pt x="339" y="93"/>
                    </a:lnTo>
                    <a:lnTo>
                      <a:pt x="339" y="93"/>
                    </a:lnTo>
                    <a:lnTo>
                      <a:pt x="306" y="91"/>
                    </a:lnTo>
                    <a:lnTo>
                      <a:pt x="272" y="88"/>
                    </a:lnTo>
                    <a:lnTo>
                      <a:pt x="239" y="85"/>
                    </a:lnTo>
                    <a:lnTo>
                      <a:pt x="206" y="81"/>
                    </a:lnTo>
                    <a:lnTo>
                      <a:pt x="206" y="81"/>
                    </a:lnTo>
                    <a:lnTo>
                      <a:pt x="157" y="74"/>
                    </a:lnTo>
                    <a:lnTo>
                      <a:pt x="131" y="70"/>
                    </a:lnTo>
                    <a:lnTo>
                      <a:pt x="106" y="65"/>
                    </a:lnTo>
                    <a:lnTo>
                      <a:pt x="81" y="59"/>
                    </a:lnTo>
                    <a:lnTo>
                      <a:pt x="56" y="51"/>
                    </a:lnTo>
                    <a:lnTo>
                      <a:pt x="32" y="42"/>
                    </a:lnTo>
                    <a:lnTo>
                      <a:pt x="9" y="32"/>
                    </a:lnTo>
                    <a:lnTo>
                      <a:pt x="9" y="32"/>
                    </a:lnTo>
                    <a:lnTo>
                      <a:pt x="6" y="30"/>
                    </a:lnTo>
                    <a:lnTo>
                      <a:pt x="3" y="28"/>
                    </a:lnTo>
                    <a:lnTo>
                      <a:pt x="1" y="24"/>
                    </a:lnTo>
                    <a:lnTo>
                      <a:pt x="0" y="19"/>
                    </a:lnTo>
                    <a:lnTo>
                      <a:pt x="0" y="15"/>
                    </a:lnTo>
                    <a:lnTo>
                      <a:pt x="0" y="15"/>
                    </a:lnTo>
                    <a:lnTo>
                      <a:pt x="3" y="9"/>
                    </a:lnTo>
                    <a:lnTo>
                      <a:pt x="7" y="4"/>
                    </a:lnTo>
                    <a:lnTo>
                      <a:pt x="12" y="1"/>
                    </a:lnTo>
                    <a:lnTo>
                      <a:pt x="17" y="0"/>
                    </a:lnTo>
                    <a:lnTo>
                      <a:pt x="20" y="0"/>
                    </a:lnTo>
                    <a:lnTo>
                      <a:pt x="20" y="0"/>
                    </a:lnTo>
                    <a:lnTo>
                      <a:pt x="24" y="0"/>
                    </a:lnTo>
                    <a:lnTo>
                      <a:pt x="29" y="2"/>
                    </a:lnTo>
                    <a:lnTo>
                      <a:pt x="29" y="2"/>
                    </a:lnTo>
                    <a:lnTo>
                      <a:pt x="42" y="8"/>
                    </a:lnTo>
                    <a:lnTo>
                      <a:pt x="57" y="13"/>
                    </a:lnTo>
                    <a:lnTo>
                      <a:pt x="86" y="24"/>
                    </a:lnTo>
                    <a:lnTo>
                      <a:pt x="117" y="31"/>
                    </a:lnTo>
                    <a:lnTo>
                      <a:pt x="147" y="37"/>
                    </a:lnTo>
                    <a:lnTo>
                      <a:pt x="178" y="41"/>
                    </a:lnTo>
                    <a:lnTo>
                      <a:pt x="209" y="45"/>
                    </a:lnTo>
                    <a:lnTo>
                      <a:pt x="270" y="50"/>
                    </a:lnTo>
                    <a:lnTo>
                      <a:pt x="273" y="50"/>
                    </a:lnTo>
                    <a:lnTo>
                      <a:pt x="273" y="50"/>
                    </a:lnTo>
                    <a:lnTo>
                      <a:pt x="315" y="55"/>
                    </a:lnTo>
                    <a:lnTo>
                      <a:pt x="356" y="60"/>
                    </a:lnTo>
                    <a:lnTo>
                      <a:pt x="356" y="60"/>
                    </a:lnTo>
                    <a:lnTo>
                      <a:pt x="409" y="66"/>
                    </a:lnTo>
                    <a:lnTo>
                      <a:pt x="436" y="68"/>
                    </a:lnTo>
                    <a:lnTo>
                      <a:pt x="463" y="70"/>
                    </a:lnTo>
                    <a:lnTo>
                      <a:pt x="463" y="70"/>
                    </a:lnTo>
                    <a:lnTo>
                      <a:pt x="489" y="71"/>
                    </a:lnTo>
                    <a:lnTo>
                      <a:pt x="517" y="71"/>
                    </a:lnTo>
                    <a:lnTo>
                      <a:pt x="517" y="71"/>
                    </a:lnTo>
                    <a:lnTo>
                      <a:pt x="557" y="71"/>
                    </a:lnTo>
                    <a:lnTo>
                      <a:pt x="596" y="69"/>
                    </a:lnTo>
                    <a:lnTo>
                      <a:pt x="675" y="64"/>
                    </a:lnTo>
                    <a:lnTo>
                      <a:pt x="693" y="63"/>
                    </a:lnTo>
                    <a:lnTo>
                      <a:pt x="693" y="63"/>
                    </a:lnTo>
                    <a:lnTo>
                      <a:pt x="714" y="62"/>
                    </a:lnTo>
                    <a:lnTo>
                      <a:pt x="714" y="62"/>
                    </a:lnTo>
                    <a:lnTo>
                      <a:pt x="738" y="61"/>
                    </a:lnTo>
                    <a:lnTo>
                      <a:pt x="760" y="59"/>
                    </a:lnTo>
                    <a:lnTo>
                      <a:pt x="784" y="55"/>
                    </a:lnTo>
                    <a:lnTo>
                      <a:pt x="795" y="51"/>
                    </a:lnTo>
                    <a:lnTo>
                      <a:pt x="807" y="48"/>
                    </a:lnTo>
                    <a:lnTo>
                      <a:pt x="807" y="48"/>
                    </a:lnTo>
                    <a:lnTo>
                      <a:pt x="818" y="44"/>
                    </a:lnTo>
                    <a:lnTo>
                      <a:pt x="831" y="42"/>
                    </a:lnTo>
                    <a:lnTo>
                      <a:pt x="854" y="38"/>
                    </a:lnTo>
                    <a:lnTo>
                      <a:pt x="854" y="38"/>
                    </a:lnTo>
                    <a:lnTo>
                      <a:pt x="874" y="34"/>
                    </a:lnTo>
                    <a:lnTo>
                      <a:pt x="894" y="30"/>
                    </a:lnTo>
                    <a:lnTo>
                      <a:pt x="895" y="30"/>
                    </a:lnTo>
                    <a:lnTo>
                      <a:pt x="896" y="29"/>
                    </a:lnTo>
                    <a:lnTo>
                      <a:pt x="896" y="29"/>
                    </a:lnTo>
                    <a:lnTo>
                      <a:pt x="899" y="27"/>
                    </a:lnTo>
                    <a:lnTo>
                      <a:pt x="902" y="26"/>
                    </a:lnTo>
                    <a:lnTo>
                      <a:pt x="908" y="25"/>
                    </a:lnTo>
                    <a:lnTo>
                      <a:pt x="915" y="25"/>
                    </a:lnTo>
                    <a:lnTo>
                      <a:pt x="915" y="25"/>
                    </a:lnTo>
                    <a:lnTo>
                      <a:pt x="919" y="25"/>
                    </a:lnTo>
                    <a:lnTo>
                      <a:pt x="923" y="26"/>
                    </a:lnTo>
                    <a:lnTo>
                      <a:pt x="927" y="27"/>
                    </a:lnTo>
                    <a:lnTo>
                      <a:pt x="929" y="29"/>
                    </a:lnTo>
                    <a:lnTo>
                      <a:pt x="931" y="33"/>
                    </a:lnTo>
                    <a:lnTo>
                      <a:pt x="933" y="37"/>
                    </a:lnTo>
                    <a:lnTo>
                      <a:pt x="933" y="37"/>
                    </a:lnTo>
                    <a:lnTo>
                      <a:pt x="933" y="43"/>
                    </a:lnTo>
                    <a:lnTo>
                      <a:pt x="931" y="49"/>
                    </a:lnTo>
                    <a:lnTo>
                      <a:pt x="929" y="53"/>
                    </a:lnTo>
                    <a:lnTo>
                      <a:pt x="926" y="56"/>
                    </a:lnTo>
                    <a:lnTo>
                      <a:pt x="923" y="58"/>
                    </a:lnTo>
                    <a:lnTo>
                      <a:pt x="919" y="60"/>
                    </a:lnTo>
                    <a:lnTo>
                      <a:pt x="919" y="60"/>
                    </a:lnTo>
                    <a:lnTo>
                      <a:pt x="900" y="67"/>
                    </a:lnTo>
                    <a:lnTo>
                      <a:pt x="879" y="73"/>
                    </a:lnTo>
                    <a:lnTo>
                      <a:pt x="858" y="77"/>
                    </a:lnTo>
                    <a:lnTo>
                      <a:pt x="838" y="81"/>
                    </a:lnTo>
                    <a:lnTo>
                      <a:pt x="794" y="88"/>
                    </a:lnTo>
                    <a:lnTo>
                      <a:pt x="752" y="93"/>
                    </a:lnTo>
                    <a:lnTo>
                      <a:pt x="752" y="93"/>
                    </a:lnTo>
                    <a:lnTo>
                      <a:pt x="718" y="96"/>
                    </a:lnTo>
                    <a:lnTo>
                      <a:pt x="684" y="100"/>
                    </a:lnTo>
                    <a:lnTo>
                      <a:pt x="684" y="100"/>
                    </a:lnTo>
                    <a:lnTo>
                      <a:pt x="663" y="103"/>
                    </a:lnTo>
                    <a:lnTo>
                      <a:pt x="644" y="104"/>
                    </a:lnTo>
                    <a:lnTo>
                      <a:pt x="602" y="104"/>
                    </a:lnTo>
                    <a:lnTo>
                      <a:pt x="602" y="104"/>
                    </a:lnTo>
                    <a:lnTo>
                      <a:pt x="559" y="105"/>
                    </a:lnTo>
                    <a:lnTo>
                      <a:pt x="559" y="105"/>
                    </a:lnTo>
                    <a:lnTo>
                      <a:pt x="533" y="107"/>
                    </a:lnTo>
                    <a:lnTo>
                      <a:pt x="533" y="107"/>
                    </a:lnTo>
                    <a:lnTo>
                      <a:pt x="510" y="108"/>
                    </a:lnTo>
                    <a:lnTo>
                      <a:pt x="488" y="109"/>
                    </a:lnTo>
                    <a:lnTo>
                      <a:pt x="488" y="109"/>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63" name="chenying0907 410"/>
              <p:cNvSpPr/>
              <p:nvPr/>
            </p:nvSpPr>
            <p:spPr bwMode="auto">
              <a:xfrm>
                <a:off x="5219701" y="3473450"/>
                <a:ext cx="684213" cy="31750"/>
              </a:xfrm>
              <a:custGeom>
                <a:avLst/>
                <a:gdLst/>
                <a:ahLst/>
                <a:cxnLst>
                  <a:cxn ang="0">
                    <a:pos x="1274" y="61"/>
                  </a:cxn>
                  <a:cxn ang="0">
                    <a:pos x="1271" y="61"/>
                  </a:cxn>
                  <a:cxn ang="0">
                    <a:pos x="1219" y="56"/>
                  </a:cxn>
                  <a:cxn ang="0">
                    <a:pos x="1171" y="55"/>
                  </a:cxn>
                  <a:cxn ang="0">
                    <a:pos x="1140" y="55"/>
                  </a:cxn>
                  <a:cxn ang="0">
                    <a:pos x="1109" y="55"/>
                  </a:cxn>
                  <a:cxn ang="0">
                    <a:pos x="1071" y="54"/>
                  </a:cxn>
                  <a:cxn ang="0">
                    <a:pos x="1034" y="52"/>
                  </a:cxn>
                  <a:cxn ang="0">
                    <a:pos x="960" y="49"/>
                  </a:cxn>
                  <a:cxn ang="0">
                    <a:pos x="889" y="48"/>
                  </a:cxn>
                  <a:cxn ang="0">
                    <a:pos x="820" y="46"/>
                  </a:cxn>
                  <a:cxn ang="0">
                    <a:pos x="681" y="43"/>
                  </a:cxn>
                  <a:cxn ang="0">
                    <a:pos x="570" y="43"/>
                  </a:cxn>
                  <a:cxn ang="0">
                    <a:pos x="460" y="42"/>
                  </a:cxn>
                  <a:cxn ang="0">
                    <a:pos x="393" y="43"/>
                  </a:cxn>
                  <a:cxn ang="0">
                    <a:pos x="333" y="43"/>
                  </a:cxn>
                  <a:cxn ang="0">
                    <a:pos x="289" y="45"/>
                  </a:cxn>
                  <a:cxn ang="0">
                    <a:pos x="212" y="46"/>
                  </a:cxn>
                  <a:cxn ang="0">
                    <a:pos x="164" y="45"/>
                  </a:cxn>
                  <a:cxn ang="0">
                    <a:pos x="111" y="42"/>
                  </a:cxn>
                  <a:cxn ang="0">
                    <a:pos x="64" y="38"/>
                  </a:cxn>
                  <a:cxn ang="0">
                    <a:pos x="18" y="36"/>
                  </a:cxn>
                  <a:cxn ang="0">
                    <a:pos x="13" y="36"/>
                  </a:cxn>
                  <a:cxn ang="0">
                    <a:pos x="7" y="33"/>
                  </a:cxn>
                  <a:cxn ang="0">
                    <a:pos x="3" y="28"/>
                  </a:cxn>
                  <a:cxn ang="0">
                    <a:pos x="0" y="18"/>
                  </a:cxn>
                  <a:cxn ang="0">
                    <a:pos x="1" y="12"/>
                  </a:cxn>
                  <a:cxn ang="0">
                    <a:pos x="4" y="7"/>
                  </a:cxn>
                  <a:cxn ang="0">
                    <a:pos x="10" y="2"/>
                  </a:cxn>
                  <a:cxn ang="0">
                    <a:pos x="18" y="0"/>
                  </a:cxn>
                  <a:cxn ang="0">
                    <a:pos x="40" y="0"/>
                  </a:cxn>
                  <a:cxn ang="0">
                    <a:pos x="107" y="4"/>
                  </a:cxn>
                  <a:cxn ang="0">
                    <a:pos x="152" y="8"/>
                  </a:cxn>
                  <a:cxn ang="0">
                    <a:pos x="197" y="10"/>
                  </a:cxn>
                  <a:cxn ang="0">
                    <a:pos x="200" y="10"/>
                  </a:cxn>
                  <a:cxn ang="0">
                    <a:pos x="283" y="9"/>
                  </a:cxn>
                  <a:cxn ang="0">
                    <a:pos x="324" y="8"/>
                  </a:cxn>
                  <a:cxn ang="0">
                    <a:pos x="715" y="7"/>
                  </a:cxn>
                  <a:cxn ang="0">
                    <a:pos x="750" y="8"/>
                  </a:cxn>
                  <a:cxn ang="0">
                    <a:pos x="784" y="10"/>
                  </a:cxn>
                  <a:cxn ang="0">
                    <a:pos x="855" y="13"/>
                  </a:cxn>
                  <a:cxn ang="0">
                    <a:pos x="894" y="13"/>
                  </a:cxn>
                  <a:cxn ang="0">
                    <a:pos x="932" y="12"/>
                  </a:cxn>
                  <a:cxn ang="0">
                    <a:pos x="963" y="13"/>
                  </a:cxn>
                  <a:cxn ang="0">
                    <a:pos x="989" y="15"/>
                  </a:cxn>
                  <a:cxn ang="0">
                    <a:pos x="1043" y="19"/>
                  </a:cxn>
                  <a:cxn ang="0">
                    <a:pos x="1096" y="19"/>
                  </a:cxn>
                  <a:cxn ang="0">
                    <a:pos x="1125" y="19"/>
                  </a:cxn>
                  <a:cxn ang="0">
                    <a:pos x="1154" y="19"/>
                  </a:cxn>
                  <a:cxn ang="0">
                    <a:pos x="1217" y="20"/>
                  </a:cxn>
                  <a:cxn ang="0">
                    <a:pos x="1281" y="26"/>
                  </a:cxn>
                  <a:cxn ang="0">
                    <a:pos x="1285" y="27"/>
                  </a:cxn>
                  <a:cxn ang="0">
                    <a:pos x="1290" y="31"/>
                  </a:cxn>
                  <a:cxn ang="0">
                    <a:pos x="1293" y="38"/>
                  </a:cxn>
                  <a:cxn ang="0">
                    <a:pos x="1293" y="42"/>
                  </a:cxn>
                  <a:cxn ang="0">
                    <a:pos x="1290" y="52"/>
                  </a:cxn>
                  <a:cxn ang="0">
                    <a:pos x="1285" y="57"/>
                  </a:cxn>
                  <a:cxn ang="0">
                    <a:pos x="1278" y="61"/>
                  </a:cxn>
                  <a:cxn ang="0">
                    <a:pos x="1274" y="61"/>
                  </a:cxn>
                  <a:cxn ang="0">
                    <a:pos x="1274" y="61"/>
                  </a:cxn>
                </a:cxnLst>
                <a:rect l="0" t="0" r="r" b="b"/>
                <a:pathLst>
                  <a:path w="1293" h="61">
                    <a:moveTo>
                      <a:pt x="1274" y="61"/>
                    </a:moveTo>
                    <a:lnTo>
                      <a:pt x="1274" y="61"/>
                    </a:lnTo>
                    <a:lnTo>
                      <a:pt x="1271" y="61"/>
                    </a:lnTo>
                    <a:lnTo>
                      <a:pt x="1271" y="61"/>
                    </a:lnTo>
                    <a:lnTo>
                      <a:pt x="1245" y="58"/>
                    </a:lnTo>
                    <a:lnTo>
                      <a:pt x="1219" y="56"/>
                    </a:lnTo>
                    <a:lnTo>
                      <a:pt x="1194" y="55"/>
                    </a:lnTo>
                    <a:lnTo>
                      <a:pt x="1171" y="55"/>
                    </a:lnTo>
                    <a:lnTo>
                      <a:pt x="1171" y="55"/>
                    </a:lnTo>
                    <a:lnTo>
                      <a:pt x="1140" y="55"/>
                    </a:lnTo>
                    <a:lnTo>
                      <a:pt x="1140" y="55"/>
                    </a:lnTo>
                    <a:lnTo>
                      <a:pt x="1109" y="55"/>
                    </a:lnTo>
                    <a:lnTo>
                      <a:pt x="1109" y="55"/>
                    </a:lnTo>
                    <a:lnTo>
                      <a:pt x="1071" y="54"/>
                    </a:lnTo>
                    <a:lnTo>
                      <a:pt x="1034" y="52"/>
                    </a:lnTo>
                    <a:lnTo>
                      <a:pt x="1034" y="52"/>
                    </a:lnTo>
                    <a:lnTo>
                      <a:pt x="997" y="50"/>
                    </a:lnTo>
                    <a:lnTo>
                      <a:pt x="960" y="49"/>
                    </a:lnTo>
                    <a:lnTo>
                      <a:pt x="960" y="49"/>
                    </a:lnTo>
                    <a:lnTo>
                      <a:pt x="889" y="48"/>
                    </a:lnTo>
                    <a:lnTo>
                      <a:pt x="820" y="46"/>
                    </a:lnTo>
                    <a:lnTo>
                      <a:pt x="820" y="46"/>
                    </a:lnTo>
                    <a:lnTo>
                      <a:pt x="751" y="44"/>
                    </a:lnTo>
                    <a:lnTo>
                      <a:pt x="681" y="43"/>
                    </a:lnTo>
                    <a:lnTo>
                      <a:pt x="681" y="43"/>
                    </a:lnTo>
                    <a:lnTo>
                      <a:pt x="570" y="43"/>
                    </a:lnTo>
                    <a:lnTo>
                      <a:pt x="570" y="43"/>
                    </a:lnTo>
                    <a:lnTo>
                      <a:pt x="460" y="42"/>
                    </a:lnTo>
                    <a:lnTo>
                      <a:pt x="460" y="42"/>
                    </a:lnTo>
                    <a:lnTo>
                      <a:pt x="393" y="43"/>
                    </a:lnTo>
                    <a:lnTo>
                      <a:pt x="333" y="43"/>
                    </a:lnTo>
                    <a:lnTo>
                      <a:pt x="333" y="43"/>
                    </a:lnTo>
                    <a:lnTo>
                      <a:pt x="289" y="45"/>
                    </a:lnTo>
                    <a:lnTo>
                      <a:pt x="289" y="45"/>
                    </a:lnTo>
                    <a:lnTo>
                      <a:pt x="251" y="46"/>
                    </a:lnTo>
                    <a:lnTo>
                      <a:pt x="212" y="46"/>
                    </a:lnTo>
                    <a:lnTo>
                      <a:pt x="212" y="46"/>
                    </a:lnTo>
                    <a:lnTo>
                      <a:pt x="164" y="45"/>
                    </a:lnTo>
                    <a:lnTo>
                      <a:pt x="164" y="45"/>
                    </a:lnTo>
                    <a:lnTo>
                      <a:pt x="111" y="42"/>
                    </a:lnTo>
                    <a:lnTo>
                      <a:pt x="111" y="42"/>
                    </a:lnTo>
                    <a:lnTo>
                      <a:pt x="64" y="38"/>
                    </a:lnTo>
                    <a:lnTo>
                      <a:pt x="41" y="36"/>
                    </a:lnTo>
                    <a:lnTo>
                      <a:pt x="18" y="36"/>
                    </a:lnTo>
                    <a:lnTo>
                      <a:pt x="18" y="36"/>
                    </a:lnTo>
                    <a:lnTo>
                      <a:pt x="13" y="36"/>
                    </a:lnTo>
                    <a:lnTo>
                      <a:pt x="10" y="34"/>
                    </a:lnTo>
                    <a:lnTo>
                      <a:pt x="7" y="33"/>
                    </a:lnTo>
                    <a:lnTo>
                      <a:pt x="4" y="30"/>
                    </a:lnTo>
                    <a:lnTo>
                      <a:pt x="3" y="28"/>
                    </a:lnTo>
                    <a:lnTo>
                      <a:pt x="1" y="25"/>
                    </a:lnTo>
                    <a:lnTo>
                      <a:pt x="0" y="18"/>
                    </a:lnTo>
                    <a:lnTo>
                      <a:pt x="0" y="18"/>
                    </a:lnTo>
                    <a:lnTo>
                      <a:pt x="1" y="12"/>
                    </a:lnTo>
                    <a:lnTo>
                      <a:pt x="3" y="9"/>
                    </a:lnTo>
                    <a:lnTo>
                      <a:pt x="4" y="7"/>
                    </a:lnTo>
                    <a:lnTo>
                      <a:pt x="7" y="3"/>
                    </a:lnTo>
                    <a:lnTo>
                      <a:pt x="10" y="2"/>
                    </a:lnTo>
                    <a:lnTo>
                      <a:pt x="13" y="0"/>
                    </a:lnTo>
                    <a:lnTo>
                      <a:pt x="18" y="0"/>
                    </a:lnTo>
                    <a:lnTo>
                      <a:pt x="18" y="0"/>
                    </a:lnTo>
                    <a:lnTo>
                      <a:pt x="40" y="0"/>
                    </a:lnTo>
                    <a:lnTo>
                      <a:pt x="63" y="1"/>
                    </a:lnTo>
                    <a:lnTo>
                      <a:pt x="107" y="4"/>
                    </a:lnTo>
                    <a:lnTo>
                      <a:pt x="107" y="4"/>
                    </a:lnTo>
                    <a:lnTo>
                      <a:pt x="152" y="8"/>
                    </a:lnTo>
                    <a:lnTo>
                      <a:pt x="175" y="9"/>
                    </a:lnTo>
                    <a:lnTo>
                      <a:pt x="197" y="10"/>
                    </a:lnTo>
                    <a:lnTo>
                      <a:pt x="200" y="10"/>
                    </a:lnTo>
                    <a:lnTo>
                      <a:pt x="200" y="10"/>
                    </a:lnTo>
                    <a:lnTo>
                      <a:pt x="242" y="9"/>
                    </a:lnTo>
                    <a:lnTo>
                      <a:pt x="283" y="9"/>
                    </a:lnTo>
                    <a:lnTo>
                      <a:pt x="283" y="9"/>
                    </a:lnTo>
                    <a:lnTo>
                      <a:pt x="324" y="8"/>
                    </a:lnTo>
                    <a:lnTo>
                      <a:pt x="366" y="7"/>
                    </a:lnTo>
                    <a:lnTo>
                      <a:pt x="715" y="7"/>
                    </a:lnTo>
                    <a:lnTo>
                      <a:pt x="715" y="7"/>
                    </a:lnTo>
                    <a:lnTo>
                      <a:pt x="750" y="8"/>
                    </a:lnTo>
                    <a:lnTo>
                      <a:pt x="784" y="10"/>
                    </a:lnTo>
                    <a:lnTo>
                      <a:pt x="784" y="10"/>
                    </a:lnTo>
                    <a:lnTo>
                      <a:pt x="819" y="12"/>
                    </a:lnTo>
                    <a:lnTo>
                      <a:pt x="855" y="13"/>
                    </a:lnTo>
                    <a:lnTo>
                      <a:pt x="855" y="13"/>
                    </a:lnTo>
                    <a:lnTo>
                      <a:pt x="894" y="13"/>
                    </a:lnTo>
                    <a:lnTo>
                      <a:pt x="894" y="13"/>
                    </a:lnTo>
                    <a:lnTo>
                      <a:pt x="932" y="12"/>
                    </a:lnTo>
                    <a:lnTo>
                      <a:pt x="932" y="12"/>
                    </a:lnTo>
                    <a:lnTo>
                      <a:pt x="963" y="13"/>
                    </a:lnTo>
                    <a:lnTo>
                      <a:pt x="989" y="15"/>
                    </a:lnTo>
                    <a:lnTo>
                      <a:pt x="989" y="15"/>
                    </a:lnTo>
                    <a:lnTo>
                      <a:pt x="1016" y="17"/>
                    </a:lnTo>
                    <a:lnTo>
                      <a:pt x="1043" y="19"/>
                    </a:lnTo>
                    <a:lnTo>
                      <a:pt x="1096" y="19"/>
                    </a:lnTo>
                    <a:lnTo>
                      <a:pt x="1096" y="19"/>
                    </a:lnTo>
                    <a:lnTo>
                      <a:pt x="1125" y="19"/>
                    </a:lnTo>
                    <a:lnTo>
                      <a:pt x="1125" y="19"/>
                    </a:lnTo>
                    <a:lnTo>
                      <a:pt x="1154" y="19"/>
                    </a:lnTo>
                    <a:lnTo>
                      <a:pt x="1154" y="19"/>
                    </a:lnTo>
                    <a:lnTo>
                      <a:pt x="1185" y="19"/>
                    </a:lnTo>
                    <a:lnTo>
                      <a:pt x="1217" y="20"/>
                    </a:lnTo>
                    <a:lnTo>
                      <a:pt x="1249" y="23"/>
                    </a:lnTo>
                    <a:lnTo>
                      <a:pt x="1281" y="26"/>
                    </a:lnTo>
                    <a:lnTo>
                      <a:pt x="1281" y="26"/>
                    </a:lnTo>
                    <a:lnTo>
                      <a:pt x="1285" y="27"/>
                    </a:lnTo>
                    <a:lnTo>
                      <a:pt x="1288" y="29"/>
                    </a:lnTo>
                    <a:lnTo>
                      <a:pt x="1290" y="31"/>
                    </a:lnTo>
                    <a:lnTo>
                      <a:pt x="1292" y="33"/>
                    </a:lnTo>
                    <a:lnTo>
                      <a:pt x="1293" y="38"/>
                    </a:lnTo>
                    <a:lnTo>
                      <a:pt x="1293" y="42"/>
                    </a:lnTo>
                    <a:lnTo>
                      <a:pt x="1293" y="42"/>
                    </a:lnTo>
                    <a:lnTo>
                      <a:pt x="1291" y="49"/>
                    </a:lnTo>
                    <a:lnTo>
                      <a:pt x="1290" y="52"/>
                    </a:lnTo>
                    <a:lnTo>
                      <a:pt x="1287" y="55"/>
                    </a:lnTo>
                    <a:lnTo>
                      <a:pt x="1285" y="57"/>
                    </a:lnTo>
                    <a:lnTo>
                      <a:pt x="1281" y="59"/>
                    </a:lnTo>
                    <a:lnTo>
                      <a:pt x="1278" y="61"/>
                    </a:lnTo>
                    <a:lnTo>
                      <a:pt x="1274" y="61"/>
                    </a:lnTo>
                    <a:lnTo>
                      <a:pt x="1274" y="61"/>
                    </a:lnTo>
                    <a:lnTo>
                      <a:pt x="1274" y="61"/>
                    </a:lnTo>
                    <a:lnTo>
                      <a:pt x="1274" y="61"/>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64" name="chenying0907 411"/>
              <p:cNvSpPr/>
              <p:nvPr/>
            </p:nvSpPr>
            <p:spPr bwMode="auto">
              <a:xfrm>
                <a:off x="5334001" y="3676650"/>
                <a:ext cx="481013" cy="55563"/>
              </a:xfrm>
              <a:custGeom>
                <a:avLst/>
                <a:gdLst/>
                <a:ahLst/>
                <a:cxnLst>
                  <a:cxn ang="0">
                    <a:pos x="888" y="105"/>
                  </a:cxn>
                  <a:cxn ang="0">
                    <a:pos x="879" y="103"/>
                  </a:cxn>
                  <a:cxn ang="0">
                    <a:pos x="854" y="92"/>
                  </a:cxn>
                  <a:cxn ang="0">
                    <a:pos x="799" y="74"/>
                  </a:cxn>
                  <a:cxn ang="0">
                    <a:pos x="743" y="62"/>
                  </a:cxn>
                  <a:cxn ang="0">
                    <a:pos x="658" y="48"/>
                  </a:cxn>
                  <a:cxn ang="0">
                    <a:pos x="652" y="47"/>
                  </a:cxn>
                  <a:cxn ang="0">
                    <a:pos x="592" y="41"/>
                  </a:cxn>
                  <a:cxn ang="0">
                    <a:pos x="533" y="38"/>
                  </a:cxn>
                  <a:cxn ang="0">
                    <a:pos x="415" y="36"/>
                  </a:cxn>
                  <a:cxn ang="0">
                    <a:pos x="389" y="37"/>
                  </a:cxn>
                  <a:cxn ang="0">
                    <a:pos x="341" y="40"/>
                  </a:cxn>
                  <a:cxn ang="0">
                    <a:pos x="267" y="48"/>
                  </a:cxn>
                  <a:cxn ang="0">
                    <a:pos x="198" y="58"/>
                  </a:cxn>
                  <a:cxn ang="0">
                    <a:pos x="167" y="63"/>
                  </a:cxn>
                  <a:cxn ang="0">
                    <a:pos x="128" y="69"/>
                  </a:cxn>
                  <a:cxn ang="0">
                    <a:pos x="90" y="77"/>
                  </a:cxn>
                  <a:cxn ang="0">
                    <a:pos x="71" y="82"/>
                  </a:cxn>
                  <a:cxn ang="0">
                    <a:pos x="35" y="91"/>
                  </a:cxn>
                  <a:cxn ang="0">
                    <a:pos x="16" y="93"/>
                  </a:cxn>
                  <a:cxn ang="0">
                    <a:pos x="14" y="93"/>
                  </a:cxn>
                  <a:cxn ang="0">
                    <a:pos x="7" y="92"/>
                  </a:cxn>
                  <a:cxn ang="0">
                    <a:pos x="3" y="88"/>
                  </a:cxn>
                  <a:cxn ang="0">
                    <a:pos x="0" y="77"/>
                  </a:cxn>
                  <a:cxn ang="0">
                    <a:pos x="0" y="71"/>
                  </a:cxn>
                  <a:cxn ang="0">
                    <a:pos x="3" y="64"/>
                  </a:cxn>
                  <a:cxn ang="0">
                    <a:pos x="9" y="60"/>
                  </a:cxn>
                  <a:cxn ang="0">
                    <a:pos x="16" y="56"/>
                  </a:cxn>
                  <a:cxn ang="0">
                    <a:pos x="35" y="54"/>
                  </a:cxn>
                  <a:cxn ang="0">
                    <a:pos x="89" y="43"/>
                  </a:cxn>
                  <a:cxn ang="0">
                    <a:pos x="115" y="37"/>
                  </a:cxn>
                  <a:cxn ang="0">
                    <a:pos x="141" y="32"/>
                  </a:cxn>
                  <a:cxn ang="0">
                    <a:pos x="250" y="13"/>
                  </a:cxn>
                  <a:cxn ang="0">
                    <a:pos x="279" y="9"/>
                  </a:cxn>
                  <a:cxn ang="0">
                    <a:pos x="336" y="4"/>
                  </a:cxn>
                  <a:cxn ang="0">
                    <a:pos x="419" y="1"/>
                  </a:cxn>
                  <a:cxn ang="0">
                    <a:pos x="472" y="0"/>
                  </a:cxn>
                  <a:cxn ang="0">
                    <a:pos x="569" y="3"/>
                  </a:cxn>
                  <a:cxn ang="0">
                    <a:pos x="651" y="9"/>
                  </a:cxn>
                  <a:cxn ang="0">
                    <a:pos x="707" y="16"/>
                  </a:cxn>
                  <a:cxn ang="0">
                    <a:pos x="763" y="26"/>
                  </a:cxn>
                  <a:cxn ang="0">
                    <a:pos x="819" y="42"/>
                  </a:cxn>
                  <a:cxn ang="0">
                    <a:pos x="873" y="61"/>
                  </a:cxn>
                  <a:cxn ang="0">
                    <a:pos x="899" y="72"/>
                  </a:cxn>
                  <a:cxn ang="0">
                    <a:pos x="904" y="76"/>
                  </a:cxn>
                  <a:cxn ang="0">
                    <a:pos x="908" y="85"/>
                  </a:cxn>
                  <a:cxn ang="0">
                    <a:pos x="907" y="88"/>
                  </a:cxn>
                  <a:cxn ang="0">
                    <a:pos x="901" y="100"/>
                  </a:cxn>
                  <a:cxn ang="0">
                    <a:pos x="891" y="105"/>
                  </a:cxn>
                  <a:cxn ang="0">
                    <a:pos x="888" y="105"/>
                  </a:cxn>
                </a:cxnLst>
                <a:rect l="0" t="0" r="r" b="b"/>
                <a:pathLst>
                  <a:path w="908" h="105">
                    <a:moveTo>
                      <a:pt x="888" y="105"/>
                    </a:moveTo>
                    <a:lnTo>
                      <a:pt x="888" y="105"/>
                    </a:lnTo>
                    <a:lnTo>
                      <a:pt x="884" y="104"/>
                    </a:lnTo>
                    <a:lnTo>
                      <a:pt x="879" y="103"/>
                    </a:lnTo>
                    <a:lnTo>
                      <a:pt x="879" y="103"/>
                    </a:lnTo>
                    <a:lnTo>
                      <a:pt x="854" y="92"/>
                    </a:lnTo>
                    <a:lnTo>
                      <a:pt x="827" y="82"/>
                    </a:lnTo>
                    <a:lnTo>
                      <a:pt x="799" y="74"/>
                    </a:lnTo>
                    <a:lnTo>
                      <a:pt x="770" y="68"/>
                    </a:lnTo>
                    <a:lnTo>
                      <a:pt x="743" y="62"/>
                    </a:lnTo>
                    <a:lnTo>
                      <a:pt x="714" y="56"/>
                    </a:lnTo>
                    <a:lnTo>
                      <a:pt x="658" y="48"/>
                    </a:lnTo>
                    <a:lnTo>
                      <a:pt x="652" y="47"/>
                    </a:lnTo>
                    <a:lnTo>
                      <a:pt x="652" y="47"/>
                    </a:lnTo>
                    <a:lnTo>
                      <a:pt x="622" y="44"/>
                    </a:lnTo>
                    <a:lnTo>
                      <a:pt x="592" y="41"/>
                    </a:lnTo>
                    <a:lnTo>
                      <a:pt x="563" y="39"/>
                    </a:lnTo>
                    <a:lnTo>
                      <a:pt x="533" y="38"/>
                    </a:lnTo>
                    <a:lnTo>
                      <a:pt x="473" y="36"/>
                    </a:lnTo>
                    <a:lnTo>
                      <a:pt x="415" y="36"/>
                    </a:lnTo>
                    <a:lnTo>
                      <a:pt x="415" y="36"/>
                    </a:lnTo>
                    <a:lnTo>
                      <a:pt x="389" y="37"/>
                    </a:lnTo>
                    <a:lnTo>
                      <a:pt x="366" y="38"/>
                    </a:lnTo>
                    <a:lnTo>
                      <a:pt x="341" y="40"/>
                    </a:lnTo>
                    <a:lnTo>
                      <a:pt x="316" y="42"/>
                    </a:lnTo>
                    <a:lnTo>
                      <a:pt x="267" y="48"/>
                    </a:lnTo>
                    <a:lnTo>
                      <a:pt x="219" y="55"/>
                    </a:lnTo>
                    <a:lnTo>
                      <a:pt x="198" y="58"/>
                    </a:lnTo>
                    <a:lnTo>
                      <a:pt x="198" y="58"/>
                    </a:lnTo>
                    <a:lnTo>
                      <a:pt x="167" y="63"/>
                    </a:lnTo>
                    <a:lnTo>
                      <a:pt x="167" y="63"/>
                    </a:lnTo>
                    <a:lnTo>
                      <a:pt x="128" y="69"/>
                    </a:lnTo>
                    <a:lnTo>
                      <a:pt x="109" y="72"/>
                    </a:lnTo>
                    <a:lnTo>
                      <a:pt x="90" y="77"/>
                    </a:lnTo>
                    <a:lnTo>
                      <a:pt x="90" y="77"/>
                    </a:lnTo>
                    <a:lnTo>
                      <a:pt x="71" y="82"/>
                    </a:lnTo>
                    <a:lnTo>
                      <a:pt x="53" y="87"/>
                    </a:lnTo>
                    <a:lnTo>
                      <a:pt x="35" y="91"/>
                    </a:lnTo>
                    <a:lnTo>
                      <a:pt x="16" y="93"/>
                    </a:lnTo>
                    <a:lnTo>
                      <a:pt x="16" y="93"/>
                    </a:lnTo>
                    <a:lnTo>
                      <a:pt x="14" y="93"/>
                    </a:lnTo>
                    <a:lnTo>
                      <a:pt x="14" y="93"/>
                    </a:lnTo>
                    <a:lnTo>
                      <a:pt x="10" y="93"/>
                    </a:lnTo>
                    <a:lnTo>
                      <a:pt x="7" y="92"/>
                    </a:lnTo>
                    <a:lnTo>
                      <a:pt x="5" y="91"/>
                    </a:lnTo>
                    <a:lnTo>
                      <a:pt x="3" y="88"/>
                    </a:lnTo>
                    <a:lnTo>
                      <a:pt x="0" y="83"/>
                    </a:lnTo>
                    <a:lnTo>
                      <a:pt x="0" y="77"/>
                    </a:lnTo>
                    <a:lnTo>
                      <a:pt x="0" y="77"/>
                    </a:lnTo>
                    <a:lnTo>
                      <a:pt x="0" y="71"/>
                    </a:lnTo>
                    <a:lnTo>
                      <a:pt x="2" y="67"/>
                    </a:lnTo>
                    <a:lnTo>
                      <a:pt x="3" y="64"/>
                    </a:lnTo>
                    <a:lnTo>
                      <a:pt x="6" y="62"/>
                    </a:lnTo>
                    <a:lnTo>
                      <a:pt x="9" y="60"/>
                    </a:lnTo>
                    <a:lnTo>
                      <a:pt x="12" y="57"/>
                    </a:lnTo>
                    <a:lnTo>
                      <a:pt x="16" y="56"/>
                    </a:lnTo>
                    <a:lnTo>
                      <a:pt x="16" y="56"/>
                    </a:lnTo>
                    <a:lnTo>
                      <a:pt x="35" y="54"/>
                    </a:lnTo>
                    <a:lnTo>
                      <a:pt x="54" y="51"/>
                    </a:lnTo>
                    <a:lnTo>
                      <a:pt x="89" y="43"/>
                    </a:lnTo>
                    <a:lnTo>
                      <a:pt x="89" y="43"/>
                    </a:lnTo>
                    <a:lnTo>
                      <a:pt x="115" y="37"/>
                    </a:lnTo>
                    <a:lnTo>
                      <a:pt x="141" y="32"/>
                    </a:lnTo>
                    <a:lnTo>
                      <a:pt x="141" y="32"/>
                    </a:lnTo>
                    <a:lnTo>
                      <a:pt x="195" y="23"/>
                    </a:lnTo>
                    <a:lnTo>
                      <a:pt x="250" y="13"/>
                    </a:lnTo>
                    <a:lnTo>
                      <a:pt x="250" y="13"/>
                    </a:lnTo>
                    <a:lnTo>
                      <a:pt x="279" y="9"/>
                    </a:lnTo>
                    <a:lnTo>
                      <a:pt x="308" y="6"/>
                    </a:lnTo>
                    <a:lnTo>
                      <a:pt x="336" y="4"/>
                    </a:lnTo>
                    <a:lnTo>
                      <a:pt x="363" y="2"/>
                    </a:lnTo>
                    <a:lnTo>
                      <a:pt x="419" y="1"/>
                    </a:lnTo>
                    <a:lnTo>
                      <a:pt x="472" y="0"/>
                    </a:lnTo>
                    <a:lnTo>
                      <a:pt x="472" y="0"/>
                    </a:lnTo>
                    <a:lnTo>
                      <a:pt x="518" y="1"/>
                    </a:lnTo>
                    <a:lnTo>
                      <a:pt x="569" y="3"/>
                    </a:lnTo>
                    <a:lnTo>
                      <a:pt x="624" y="6"/>
                    </a:lnTo>
                    <a:lnTo>
                      <a:pt x="651" y="9"/>
                    </a:lnTo>
                    <a:lnTo>
                      <a:pt x="680" y="12"/>
                    </a:lnTo>
                    <a:lnTo>
                      <a:pt x="707" y="16"/>
                    </a:lnTo>
                    <a:lnTo>
                      <a:pt x="735" y="21"/>
                    </a:lnTo>
                    <a:lnTo>
                      <a:pt x="763" y="26"/>
                    </a:lnTo>
                    <a:lnTo>
                      <a:pt x="792" y="34"/>
                    </a:lnTo>
                    <a:lnTo>
                      <a:pt x="819" y="42"/>
                    </a:lnTo>
                    <a:lnTo>
                      <a:pt x="846" y="50"/>
                    </a:lnTo>
                    <a:lnTo>
                      <a:pt x="873" y="61"/>
                    </a:lnTo>
                    <a:lnTo>
                      <a:pt x="899" y="72"/>
                    </a:lnTo>
                    <a:lnTo>
                      <a:pt x="899" y="72"/>
                    </a:lnTo>
                    <a:lnTo>
                      <a:pt x="902" y="74"/>
                    </a:lnTo>
                    <a:lnTo>
                      <a:pt x="904" y="76"/>
                    </a:lnTo>
                    <a:lnTo>
                      <a:pt x="907" y="81"/>
                    </a:lnTo>
                    <a:lnTo>
                      <a:pt x="908" y="85"/>
                    </a:lnTo>
                    <a:lnTo>
                      <a:pt x="907" y="88"/>
                    </a:lnTo>
                    <a:lnTo>
                      <a:pt x="907" y="88"/>
                    </a:lnTo>
                    <a:lnTo>
                      <a:pt x="905" y="95"/>
                    </a:lnTo>
                    <a:lnTo>
                      <a:pt x="901" y="100"/>
                    </a:lnTo>
                    <a:lnTo>
                      <a:pt x="894" y="104"/>
                    </a:lnTo>
                    <a:lnTo>
                      <a:pt x="891" y="105"/>
                    </a:lnTo>
                    <a:lnTo>
                      <a:pt x="888" y="105"/>
                    </a:lnTo>
                    <a:lnTo>
                      <a:pt x="888" y="10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65" name="chenying0907 412"/>
              <p:cNvSpPr/>
              <p:nvPr/>
            </p:nvSpPr>
            <p:spPr bwMode="auto">
              <a:xfrm>
                <a:off x="5305426" y="3159125"/>
                <a:ext cx="180975" cy="641350"/>
              </a:xfrm>
              <a:custGeom>
                <a:avLst/>
                <a:gdLst/>
                <a:ahLst/>
                <a:cxnLst>
                  <a:cxn ang="0">
                    <a:pos x="244" y="1210"/>
                  </a:cxn>
                  <a:cxn ang="0">
                    <a:pos x="223" y="1198"/>
                  </a:cxn>
                  <a:cxn ang="0">
                    <a:pos x="196" y="1170"/>
                  </a:cxn>
                  <a:cxn ang="0">
                    <a:pos x="153" y="1107"/>
                  </a:cxn>
                  <a:cxn ang="0">
                    <a:pos x="87" y="998"/>
                  </a:cxn>
                  <a:cxn ang="0">
                    <a:pos x="60" y="953"/>
                  </a:cxn>
                  <a:cxn ang="0">
                    <a:pos x="54" y="927"/>
                  </a:cxn>
                  <a:cxn ang="0">
                    <a:pos x="30" y="874"/>
                  </a:cxn>
                  <a:cxn ang="0">
                    <a:pos x="17" y="839"/>
                  </a:cxn>
                  <a:cxn ang="0">
                    <a:pos x="6" y="782"/>
                  </a:cxn>
                  <a:cxn ang="0">
                    <a:pos x="2" y="708"/>
                  </a:cxn>
                  <a:cxn ang="0">
                    <a:pos x="2" y="665"/>
                  </a:cxn>
                  <a:cxn ang="0">
                    <a:pos x="0" y="599"/>
                  </a:cxn>
                  <a:cxn ang="0">
                    <a:pos x="4" y="530"/>
                  </a:cxn>
                  <a:cxn ang="0">
                    <a:pos x="20" y="388"/>
                  </a:cxn>
                  <a:cxn ang="0">
                    <a:pos x="30" y="310"/>
                  </a:cxn>
                  <a:cxn ang="0">
                    <a:pos x="57" y="241"/>
                  </a:cxn>
                  <a:cxn ang="0">
                    <a:pos x="93" y="191"/>
                  </a:cxn>
                  <a:cxn ang="0">
                    <a:pos x="164" y="118"/>
                  </a:cxn>
                  <a:cxn ang="0">
                    <a:pos x="234" y="64"/>
                  </a:cxn>
                  <a:cxn ang="0">
                    <a:pos x="279" y="30"/>
                  </a:cxn>
                  <a:cxn ang="0">
                    <a:pos x="300" y="12"/>
                  </a:cxn>
                  <a:cxn ang="0">
                    <a:pos x="310" y="7"/>
                  </a:cxn>
                  <a:cxn ang="0">
                    <a:pos x="325" y="0"/>
                  </a:cxn>
                  <a:cxn ang="0">
                    <a:pos x="337" y="5"/>
                  </a:cxn>
                  <a:cxn ang="0">
                    <a:pos x="342" y="18"/>
                  </a:cxn>
                  <a:cxn ang="0">
                    <a:pos x="341" y="30"/>
                  </a:cxn>
                  <a:cxn ang="0">
                    <a:pos x="335" y="39"/>
                  </a:cxn>
                  <a:cxn ang="0">
                    <a:pos x="325" y="42"/>
                  </a:cxn>
                  <a:cxn ang="0">
                    <a:pos x="298" y="57"/>
                  </a:cxn>
                  <a:cxn ang="0">
                    <a:pos x="269" y="79"/>
                  </a:cxn>
                  <a:cxn ang="0">
                    <a:pos x="192" y="141"/>
                  </a:cxn>
                  <a:cxn ang="0">
                    <a:pos x="126" y="205"/>
                  </a:cxn>
                  <a:cxn ang="0">
                    <a:pos x="81" y="274"/>
                  </a:cxn>
                  <a:cxn ang="0">
                    <a:pos x="67" y="315"/>
                  </a:cxn>
                  <a:cxn ang="0">
                    <a:pos x="55" y="413"/>
                  </a:cxn>
                  <a:cxn ang="0">
                    <a:pos x="49" y="471"/>
                  </a:cxn>
                  <a:cxn ang="0">
                    <a:pos x="38" y="548"/>
                  </a:cxn>
                  <a:cxn ang="0">
                    <a:pos x="37" y="630"/>
                  </a:cxn>
                  <a:cxn ang="0">
                    <a:pos x="36" y="725"/>
                  </a:cxn>
                  <a:cxn ang="0">
                    <a:pos x="44" y="787"/>
                  </a:cxn>
                  <a:cxn ang="0">
                    <a:pos x="70" y="871"/>
                  </a:cxn>
                  <a:cxn ang="0">
                    <a:pos x="95" y="941"/>
                  </a:cxn>
                  <a:cxn ang="0">
                    <a:pos x="114" y="969"/>
                  </a:cxn>
                  <a:cxn ang="0">
                    <a:pos x="131" y="998"/>
                  </a:cxn>
                  <a:cxn ang="0">
                    <a:pos x="160" y="1049"/>
                  </a:cxn>
                  <a:cxn ang="0">
                    <a:pos x="191" y="1093"/>
                  </a:cxn>
                  <a:cxn ang="0">
                    <a:pos x="212" y="1124"/>
                  </a:cxn>
                  <a:cxn ang="0">
                    <a:pos x="234" y="1160"/>
                  </a:cxn>
                  <a:cxn ang="0">
                    <a:pos x="253" y="1175"/>
                  </a:cxn>
                  <a:cxn ang="0">
                    <a:pos x="264" y="1185"/>
                  </a:cxn>
                  <a:cxn ang="0">
                    <a:pos x="264" y="1202"/>
                  </a:cxn>
                  <a:cxn ang="0">
                    <a:pos x="251" y="1211"/>
                  </a:cxn>
                </a:cxnLst>
                <a:rect l="0" t="0" r="r" b="b"/>
                <a:pathLst>
                  <a:path w="342" h="1211">
                    <a:moveTo>
                      <a:pt x="251" y="1211"/>
                    </a:moveTo>
                    <a:lnTo>
                      <a:pt x="251" y="1211"/>
                    </a:lnTo>
                    <a:lnTo>
                      <a:pt x="248" y="1211"/>
                    </a:lnTo>
                    <a:lnTo>
                      <a:pt x="244" y="1210"/>
                    </a:lnTo>
                    <a:lnTo>
                      <a:pt x="244" y="1210"/>
                    </a:lnTo>
                    <a:lnTo>
                      <a:pt x="237" y="1206"/>
                    </a:lnTo>
                    <a:lnTo>
                      <a:pt x="229" y="1202"/>
                    </a:lnTo>
                    <a:lnTo>
                      <a:pt x="223" y="1198"/>
                    </a:lnTo>
                    <a:lnTo>
                      <a:pt x="217" y="1192"/>
                    </a:lnTo>
                    <a:lnTo>
                      <a:pt x="206" y="1181"/>
                    </a:lnTo>
                    <a:lnTo>
                      <a:pt x="196" y="1170"/>
                    </a:lnTo>
                    <a:lnTo>
                      <a:pt x="196" y="1170"/>
                    </a:lnTo>
                    <a:lnTo>
                      <a:pt x="184" y="1154"/>
                    </a:lnTo>
                    <a:lnTo>
                      <a:pt x="173" y="1138"/>
                    </a:lnTo>
                    <a:lnTo>
                      <a:pt x="161" y="1122"/>
                    </a:lnTo>
                    <a:lnTo>
                      <a:pt x="153" y="1107"/>
                    </a:lnTo>
                    <a:lnTo>
                      <a:pt x="153" y="1107"/>
                    </a:lnTo>
                    <a:lnTo>
                      <a:pt x="138" y="1079"/>
                    </a:lnTo>
                    <a:lnTo>
                      <a:pt x="121" y="1052"/>
                    </a:lnTo>
                    <a:lnTo>
                      <a:pt x="87" y="998"/>
                    </a:lnTo>
                    <a:lnTo>
                      <a:pt x="87" y="998"/>
                    </a:lnTo>
                    <a:lnTo>
                      <a:pt x="62" y="957"/>
                    </a:lnTo>
                    <a:lnTo>
                      <a:pt x="62" y="957"/>
                    </a:lnTo>
                    <a:lnTo>
                      <a:pt x="60" y="953"/>
                    </a:lnTo>
                    <a:lnTo>
                      <a:pt x="58" y="948"/>
                    </a:lnTo>
                    <a:lnTo>
                      <a:pt x="56" y="936"/>
                    </a:lnTo>
                    <a:lnTo>
                      <a:pt x="56" y="936"/>
                    </a:lnTo>
                    <a:lnTo>
                      <a:pt x="54" y="927"/>
                    </a:lnTo>
                    <a:lnTo>
                      <a:pt x="52" y="919"/>
                    </a:lnTo>
                    <a:lnTo>
                      <a:pt x="52" y="919"/>
                    </a:lnTo>
                    <a:lnTo>
                      <a:pt x="43" y="898"/>
                    </a:lnTo>
                    <a:lnTo>
                      <a:pt x="30" y="874"/>
                    </a:lnTo>
                    <a:lnTo>
                      <a:pt x="30" y="874"/>
                    </a:lnTo>
                    <a:lnTo>
                      <a:pt x="26" y="866"/>
                    </a:lnTo>
                    <a:lnTo>
                      <a:pt x="23" y="858"/>
                    </a:lnTo>
                    <a:lnTo>
                      <a:pt x="17" y="839"/>
                    </a:lnTo>
                    <a:lnTo>
                      <a:pt x="13" y="820"/>
                    </a:lnTo>
                    <a:lnTo>
                      <a:pt x="9" y="801"/>
                    </a:lnTo>
                    <a:lnTo>
                      <a:pt x="9" y="801"/>
                    </a:lnTo>
                    <a:lnTo>
                      <a:pt x="6" y="782"/>
                    </a:lnTo>
                    <a:lnTo>
                      <a:pt x="6" y="782"/>
                    </a:lnTo>
                    <a:lnTo>
                      <a:pt x="4" y="764"/>
                    </a:lnTo>
                    <a:lnTo>
                      <a:pt x="2" y="745"/>
                    </a:lnTo>
                    <a:lnTo>
                      <a:pt x="2" y="708"/>
                    </a:lnTo>
                    <a:lnTo>
                      <a:pt x="2" y="708"/>
                    </a:lnTo>
                    <a:lnTo>
                      <a:pt x="3" y="686"/>
                    </a:lnTo>
                    <a:lnTo>
                      <a:pt x="3" y="686"/>
                    </a:lnTo>
                    <a:lnTo>
                      <a:pt x="2" y="665"/>
                    </a:lnTo>
                    <a:lnTo>
                      <a:pt x="1" y="643"/>
                    </a:lnTo>
                    <a:lnTo>
                      <a:pt x="1" y="643"/>
                    </a:lnTo>
                    <a:lnTo>
                      <a:pt x="0" y="613"/>
                    </a:lnTo>
                    <a:lnTo>
                      <a:pt x="0" y="599"/>
                    </a:lnTo>
                    <a:lnTo>
                      <a:pt x="0" y="583"/>
                    </a:lnTo>
                    <a:lnTo>
                      <a:pt x="0" y="583"/>
                    </a:lnTo>
                    <a:lnTo>
                      <a:pt x="2" y="556"/>
                    </a:lnTo>
                    <a:lnTo>
                      <a:pt x="4" y="530"/>
                    </a:lnTo>
                    <a:lnTo>
                      <a:pt x="10" y="478"/>
                    </a:lnTo>
                    <a:lnTo>
                      <a:pt x="10" y="478"/>
                    </a:lnTo>
                    <a:lnTo>
                      <a:pt x="16" y="433"/>
                    </a:lnTo>
                    <a:lnTo>
                      <a:pt x="20" y="388"/>
                    </a:lnTo>
                    <a:lnTo>
                      <a:pt x="20" y="388"/>
                    </a:lnTo>
                    <a:lnTo>
                      <a:pt x="24" y="352"/>
                    </a:lnTo>
                    <a:lnTo>
                      <a:pt x="26" y="331"/>
                    </a:lnTo>
                    <a:lnTo>
                      <a:pt x="30" y="310"/>
                    </a:lnTo>
                    <a:lnTo>
                      <a:pt x="36" y="290"/>
                    </a:lnTo>
                    <a:lnTo>
                      <a:pt x="43" y="270"/>
                    </a:lnTo>
                    <a:lnTo>
                      <a:pt x="52" y="250"/>
                    </a:lnTo>
                    <a:lnTo>
                      <a:pt x="57" y="241"/>
                    </a:lnTo>
                    <a:lnTo>
                      <a:pt x="62" y="232"/>
                    </a:lnTo>
                    <a:lnTo>
                      <a:pt x="62" y="232"/>
                    </a:lnTo>
                    <a:lnTo>
                      <a:pt x="78" y="210"/>
                    </a:lnTo>
                    <a:lnTo>
                      <a:pt x="93" y="191"/>
                    </a:lnTo>
                    <a:lnTo>
                      <a:pt x="111" y="171"/>
                    </a:lnTo>
                    <a:lnTo>
                      <a:pt x="128" y="152"/>
                    </a:lnTo>
                    <a:lnTo>
                      <a:pt x="146" y="135"/>
                    </a:lnTo>
                    <a:lnTo>
                      <a:pt x="164" y="118"/>
                    </a:lnTo>
                    <a:lnTo>
                      <a:pt x="202" y="86"/>
                    </a:lnTo>
                    <a:lnTo>
                      <a:pt x="202" y="86"/>
                    </a:lnTo>
                    <a:lnTo>
                      <a:pt x="217" y="76"/>
                    </a:lnTo>
                    <a:lnTo>
                      <a:pt x="234" y="64"/>
                    </a:lnTo>
                    <a:lnTo>
                      <a:pt x="234" y="64"/>
                    </a:lnTo>
                    <a:lnTo>
                      <a:pt x="258" y="48"/>
                    </a:lnTo>
                    <a:lnTo>
                      <a:pt x="269" y="40"/>
                    </a:lnTo>
                    <a:lnTo>
                      <a:pt x="279" y="30"/>
                    </a:lnTo>
                    <a:lnTo>
                      <a:pt x="279" y="30"/>
                    </a:lnTo>
                    <a:lnTo>
                      <a:pt x="286" y="23"/>
                    </a:lnTo>
                    <a:lnTo>
                      <a:pt x="294" y="17"/>
                    </a:lnTo>
                    <a:lnTo>
                      <a:pt x="300" y="12"/>
                    </a:lnTo>
                    <a:lnTo>
                      <a:pt x="307" y="9"/>
                    </a:lnTo>
                    <a:lnTo>
                      <a:pt x="309" y="8"/>
                    </a:lnTo>
                    <a:lnTo>
                      <a:pt x="310" y="7"/>
                    </a:lnTo>
                    <a:lnTo>
                      <a:pt x="310" y="7"/>
                    </a:lnTo>
                    <a:lnTo>
                      <a:pt x="313" y="5"/>
                    </a:lnTo>
                    <a:lnTo>
                      <a:pt x="316" y="3"/>
                    </a:lnTo>
                    <a:lnTo>
                      <a:pt x="320" y="1"/>
                    </a:lnTo>
                    <a:lnTo>
                      <a:pt x="325" y="0"/>
                    </a:lnTo>
                    <a:lnTo>
                      <a:pt x="325" y="0"/>
                    </a:lnTo>
                    <a:lnTo>
                      <a:pt x="331" y="1"/>
                    </a:lnTo>
                    <a:lnTo>
                      <a:pt x="334" y="3"/>
                    </a:lnTo>
                    <a:lnTo>
                      <a:pt x="337" y="5"/>
                    </a:lnTo>
                    <a:lnTo>
                      <a:pt x="339" y="7"/>
                    </a:lnTo>
                    <a:lnTo>
                      <a:pt x="341" y="10"/>
                    </a:lnTo>
                    <a:lnTo>
                      <a:pt x="342" y="14"/>
                    </a:lnTo>
                    <a:lnTo>
                      <a:pt x="342" y="18"/>
                    </a:lnTo>
                    <a:lnTo>
                      <a:pt x="342" y="24"/>
                    </a:lnTo>
                    <a:lnTo>
                      <a:pt x="342" y="24"/>
                    </a:lnTo>
                    <a:lnTo>
                      <a:pt x="342" y="27"/>
                    </a:lnTo>
                    <a:lnTo>
                      <a:pt x="341" y="30"/>
                    </a:lnTo>
                    <a:lnTo>
                      <a:pt x="339" y="34"/>
                    </a:lnTo>
                    <a:lnTo>
                      <a:pt x="337" y="36"/>
                    </a:lnTo>
                    <a:lnTo>
                      <a:pt x="337" y="36"/>
                    </a:lnTo>
                    <a:lnTo>
                      <a:pt x="335" y="39"/>
                    </a:lnTo>
                    <a:lnTo>
                      <a:pt x="332" y="40"/>
                    </a:lnTo>
                    <a:lnTo>
                      <a:pt x="329" y="41"/>
                    </a:lnTo>
                    <a:lnTo>
                      <a:pt x="326" y="42"/>
                    </a:lnTo>
                    <a:lnTo>
                      <a:pt x="325" y="42"/>
                    </a:lnTo>
                    <a:lnTo>
                      <a:pt x="325" y="42"/>
                    </a:lnTo>
                    <a:lnTo>
                      <a:pt x="319" y="43"/>
                    </a:lnTo>
                    <a:lnTo>
                      <a:pt x="310" y="48"/>
                    </a:lnTo>
                    <a:lnTo>
                      <a:pt x="298" y="57"/>
                    </a:lnTo>
                    <a:lnTo>
                      <a:pt x="278" y="73"/>
                    </a:lnTo>
                    <a:lnTo>
                      <a:pt x="278" y="73"/>
                    </a:lnTo>
                    <a:lnTo>
                      <a:pt x="269" y="79"/>
                    </a:lnTo>
                    <a:lnTo>
                      <a:pt x="269" y="79"/>
                    </a:lnTo>
                    <a:lnTo>
                      <a:pt x="249" y="93"/>
                    </a:lnTo>
                    <a:lnTo>
                      <a:pt x="231" y="109"/>
                    </a:lnTo>
                    <a:lnTo>
                      <a:pt x="192" y="141"/>
                    </a:lnTo>
                    <a:lnTo>
                      <a:pt x="192" y="141"/>
                    </a:lnTo>
                    <a:lnTo>
                      <a:pt x="176" y="155"/>
                    </a:lnTo>
                    <a:lnTo>
                      <a:pt x="158" y="171"/>
                    </a:lnTo>
                    <a:lnTo>
                      <a:pt x="142" y="187"/>
                    </a:lnTo>
                    <a:lnTo>
                      <a:pt x="126" y="205"/>
                    </a:lnTo>
                    <a:lnTo>
                      <a:pt x="111" y="224"/>
                    </a:lnTo>
                    <a:lnTo>
                      <a:pt x="97" y="243"/>
                    </a:lnTo>
                    <a:lnTo>
                      <a:pt x="86" y="263"/>
                    </a:lnTo>
                    <a:lnTo>
                      <a:pt x="81" y="274"/>
                    </a:lnTo>
                    <a:lnTo>
                      <a:pt x="77" y="285"/>
                    </a:lnTo>
                    <a:lnTo>
                      <a:pt x="77" y="285"/>
                    </a:lnTo>
                    <a:lnTo>
                      <a:pt x="71" y="300"/>
                    </a:lnTo>
                    <a:lnTo>
                      <a:pt x="67" y="315"/>
                    </a:lnTo>
                    <a:lnTo>
                      <a:pt x="64" y="332"/>
                    </a:lnTo>
                    <a:lnTo>
                      <a:pt x="61" y="348"/>
                    </a:lnTo>
                    <a:lnTo>
                      <a:pt x="58" y="381"/>
                    </a:lnTo>
                    <a:lnTo>
                      <a:pt x="55" y="413"/>
                    </a:lnTo>
                    <a:lnTo>
                      <a:pt x="55" y="413"/>
                    </a:lnTo>
                    <a:lnTo>
                      <a:pt x="52" y="445"/>
                    </a:lnTo>
                    <a:lnTo>
                      <a:pt x="52" y="445"/>
                    </a:lnTo>
                    <a:lnTo>
                      <a:pt x="49" y="471"/>
                    </a:lnTo>
                    <a:lnTo>
                      <a:pt x="45" y="498"/>
                    </a:lnTo>
                    <a:lnTo>
                      <a:pt x="45" y="498"/>
                    </a:lnTo>
                    <a:lnTo>
                      <a:pt x="41" y="523"/>
                    </a:lnTo>
                    <a:lnTo>
                      <a:pt x="38" y="548"/>
                    </a:lnTo>
                    <a:lnTo>
                      <a:pt x="36" y="573"/>
                    </a:lnTo>
                    <a:lnTo>
                      <a:pt x="36" y="597"/>
                    </a:lnTo>
                    <a:lnTo>
                      <a:pt x="36" y="597"/>
                    </a:lnTo>
                    <a:lnTo>
                      <a:pt x="37" y="630"/>
                    </a:lnTo>
                    <a:lnTo>
                      <a:pt x="36" y="662"/>
                    </a:lnTo>
                    <a:lnTo>
                      <a:pt x="36" y="662"/>
                    </a:lnTo>
                    <a:lnTo>
                      <a:pt x="36" y="694"/>
                    </a:lnTo>
                    <a:lnTo>
                      <a:pt x="36" y="725"/>
                    </a:lnTo>
                    <a:lnTo>
                      <a:pt x="38" y="757"/>
                    </a:lnTo>
                    <a:lnTo>
                      <a:pt x="40" y="772"/>
                    </a:lnTo>
                    <a:lnTo>
                      <a:pt x="44" y="787"/>
                    </a:lnTo>
                    <a:lnTo>
                      <a:pt x="44" y="787"/>
                    </a:lnTo>
                    <a:lnTo>
                      <a:pt x="50" y="808"/>
                    </a:lnTo>
                    <a:lnTo>
                      <a:pt x="56" y="830"/>
                    </a:lnTo>
                    <a:lnTo>
                      <a:pt x="70" y="871"/>
                    </a:lnTo>
                    <a:lnTo>
                      <a:pt x="70" y="871"/>
                    </a:lnTo>
                    <a:lnTo>
                      <a:pt x="82" y="900"/>
                    </a:lnTo>
                    <a:lnTo>
                      <a:pt x="91" y="931"/>
                    </a:lnTo>
                    <a:lnTo>
                      <a:pt x="91" y="931"/>
                    </a:lnTo>
                    <a:lnTo>
                      <a:pt x="95" y="941"/>
                    </a:lnTo>
                    <a:lnTo>
                      <a:pt x="100" y="952"/>
                    </a:lnTo>
                    <a:lnTo>
                      <a:pt x="107" y="960"/>
                    </a:lnTo>
                    <a:lnTo>
                      <a:pt x="114" y="969"/>
                    </a:lnTo>
                    <a:lnTo>
                      <a:pt x="114" y="969"/>
                    </a:lnTo>
                    <a:lnTo>
                      <a:pt x="124" y="984"/>
                    </a:lnTo>
                    <a:lnTo>
                      <a:pt x="128" y="991"/>
                    </a:lnTo>
                    <a:lnTo>
                      <a:pt x="131" y="998"/>
                    </a:lnTo>
                    <a:lnTo>
                      <a:pt x="131" y="998"/>
                    </a:lnTo>
                    <a:lnTo>
                      <a:pt x="139" y="1012"/>
                    </a:lnTo>
                    <a:lnTo>
                      <a:pt x="145" y="1025"/>
                    </a:lnTo>
                    <a:lnTo>
                      <a:pt x="160" y="1049"/>
                    </a:lnTo>
                    <a:lnTo>
                      <a:pt x="160" y="1049"/>
                    </a:lnTo>
                    <a:lnTo>
                      <a:pt x="176" y="1071"/>
                    </a:lnTo>
                    <a:lnTo>
                      <a:pt x="176" y="1071"/>
                    </a:lnTo>
                    <a:lnTo>
                      <a:pt x="183" y="1082"/>
                    </a:lnTo>
                    <a:lnTo>
                      <a:pt x="191" y="1093"/>
                    </a:lnTo>
                    <a:lnTo>
                      <a:pt x="191" y="1093"/>
                    </a:lnTo>
                    <a:lnTo>
                      <a:pt x="203" y="1109"/>
                    </a:lnTo>
                    <a:lnTo>
                      <a:pt x="208" y="1116"/>
                    </a:lnTo>
                    <a:lnTo>
                      <a:pt x="212" y="1124"/>
                    </a:lnTo>
                    <a:lnTo>
                      <a:pt x="212" y="1124"/>
                    </a:lnTo>
                    <a:lnTo>
                      <a:pt x="219" y="1139"/>
                    </a:lnTo>
                    <a:lnTo>
                      <a:pt x="228" y="1154"/>
                    </a:lnTo>
                    <a:lnTo>
                      <a:pt x="234" y="1160"/>
                    </a:lnTo>
                    <a:lnTo>
                      <a:pt x="240" y="1167"/>
                    </a:lnTo>
                    <a:lnTo>
                      <a:pt x="246" y="1172"/>
                    </a:lnTo>
                    <a:lnTo>
                      <a:pt x="253" y="1175"/>
                    </a:lnTo>
                    <a:lnTo>
                      <a:pt x="253" y="1175"/>
                    </a:lnTo>
                    <a:lnTo>
                      <a:pt x="256" y="1177"/>
                    </a:lnTo>
                    <a:lnTo>
                      <a:pt x="259" y="1179"/>
                    </a:lnTo>
                    <a:lnTo>
                      <a:pt x="261" y="1182"/>
                    </a:lnTo>
                    <a:lnTo>
                      <a:pt x="264" y="1185"/>
                    </a:lnTo>
                    <a:lnTo>
                      <a:pt x="265" y="1191"/>
                    </a:lnTo>
                    <a:lnTo>
                      <a:pt x="265" y="1198"/>
                    </a:lnTo>
                    <a:lnTo>
                      <a:pt x="265" y="1198"/>
                    </a:lnTo>
                    <a:lnTo>
                      <a:pt x="264" y="1202"/>
                    </a:lnTo>
                    <a:lnTo>
                      <a:pt x="260" y="1207"/>
                    </a:lnTo>
                    <a:lnTo>
                      <a:pt x="256" y="1210"/>
                    </a:lnTo>
                    <a:lnTo>
                      <a:pt x="254" y="1211"/>
                    </a:lnTo>
                    <a:lnTo>
                      <a:pt x="251" y="1211"/>
                    </a:lnTo>
                    <a:lnTo>
                      <a:pt x="251" y="1211"/>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66" name="chenying0907 413"/>
              <p:cNvSpPr/>
              <p:nvPr/>
            </p:nvSpPr>
            <p:spPr bwMode="auto">
              <a:xfrm>
                <a:off x="5449888" y="3138488"/>
                <a:ext cx="133350" cy="681038"/>
              </a:xfrm>
              <a:custGeom>
                <a:avLst/>
                <a:gdLst/>
                <a:ahLst/>
                <a:cxnLst>
                  <a:cxn ang="0">
                    <a:pos x="171" y="1285"/>
                  </a:cxn>
                  <a:cxn ang="0">
                    <a:pos x="162" y="1274"/>
                  </a:cxn>
                  <a:cxn ang="0">
                    <a:pos x="155" y="1248"/>
                  </a:cxn>
                  <a:cxn ang="0">
                    <a:pos x="119" y="1178"/>
                  </a:cxn>
                  <a:cxn ang="0">
                    <a:pos x="96" y="1130"/>
                  </a:cxn>
                  <a:cxn ang="0">
                    <a:pos x="85" y="1100"/>
                  </a:cxn>
                  <a:cxn ang="0">
                    <a:pos x="65" y="1060"/>
                  </a:cxn>
                  <a:cxn ang="0">
                    <a:pos x="41" y="1009"/>
                  </a:cxn>
                  <a:cxn ang="0">
                    <a:pos x="29" y="965"/>
                  </a:cxn>
                  <a:cxn ang="0">
                    <a:pos x="11" y="900"/>
                  </a:cxn>
                  <a:cxn ang="0">
                    <a:pos x="3" y="792"/>
                  </a:cxn>
                  <a:cxn ang="0">
                    <a:pos x="2" y="697"/>
                  </a:cxn>
                  <a:cxn ang="0">
                    <a:pos x="0" y="595"/>
                  </a:cxn>
                  <a:cxn ang="0">
                    <a:pos x="9" y="478"/>
                  </a:cxn>
                  <a:cxn ang="0">
                    <a:pos x="18" y="409"/>
                  </a:cxn>
                  <a:cxn ang="0">
                    <a:pos x="33" y="366"/>
                  </a:cxn>
                  <a:cxn ang="0">
                    <a:pos x="63" y="254"/>
                  </a:cxn>
                  <a:cxn ang="0">
                    <a:pos x="82" y="213"/>
                  </a:cxn>
                  <a:cxn ang="0">
                    <a:pos x="97" y="186"/>
                  </a:cxn>
                  <a:cxn ang="0">
                    <a:pos x="132" y="111"/>
                  </a:cxn>
                  <a:cxn ang="0">
                    <a:pos x="166" y="62"/>
                  </a:cxn>
                  <a:cxn ang="0">
                    <a:pos x="175" y="47"/>
                  </a:cxn>
                  <a:cxn ang="0">
                    <a:pos x="185" y="31"/>
                  </a:cxn>
                  <a:cxn ang="0">
                    <a:pos x="218" y="5"/>
                  </a:cxn>
                  <a:cxn ang="0">
                    <a:pos x="236" y="0"/>
                  </a:cxn>
                  <a:cxn ang="0">
                    <a:pos x="248" y="5"/>
                  </a:cxn>
                  <a:cxn ang="0">
                    <a:pos x="253" y="22"/>
                  </a:cxn>
                  <a:cxn ang="0">
                    <a:pos x="245" y="34"/>
                  </a:cxn>
                  <a:cxn ang="0">
                    <a:pos x="226" y="41"/>
                  </a:cxn>
                  <a:cxn ang="0">
                    <a:pos x="212" y="55"/>
                  </a:cxn>
                  <a:cxn ang="0">
                    <a:pos x="200" y="78"/>
                  </a:cxn>
                  <a:cxn ang="0">
                    <a:pos x="183" y="100"/>
                  </a:cxn>
                  <a:cxn ang="0">
                    <a:pos x="161" y="131"/>
                  </a:cxn>
                  <a:cxn ang="0">
                    <a:pos x="127" y="197"/>
                  </a:cxn>
                  <a:cxn ang="0">
                    <a:pos x="98" y="264"/>
                  </a:cxn>
                  <a:cxn ang="0">
                    <a:pos x="75" y="349"/>
                  </a:cxn>
                  <a:cxn ang="0">
                    <a:pos x="61" y="391"/>
                  </a:cxn>
                  <a:cxn ang="0">
                    <a:pos x="51" y="429"/>
                  </a:cxn>
                  <a:cxn ang="0">
                    <a:pos x="41" y="559"/>
                  </a:cxn>
                  <a:cxn ang="0">
                    <a:pos x="39" y="812"/>
                  </a:cxn>
                  <a:cxn ang="0">
                    <a:pos x="46" y="879"/>
                  </a:cxn>
                  <a:cxn ang="0">
                    <a:pos x="73" y="987"/>
                  </a:cxn>
                  <a:cxn ang="0">
                    <a:pos x="93" y="1036"/>
                  </a:cxn>
                  <a:cxn ang="0">
                    <a:pos x="112" y="1071"/>
                  </a:cxn>
                  <a:cxn ang="0">
                    <a:pos x="124" y="1104"/>
                  </a:cxn>
                  <a:cxn ang="0">
                    <a:pos x="141" y="1147"/>
                  </a:cxn>
                  <a:cxn ang="0">
                    <a:pos x="182" y="1217"/>
                  </a:cxn>
                  <a:cxn ang="0">
                    <a:pos x="197" y="1271"/>
                  </a:cxn>
                  <a:cxn ang="0">
                    <a:pos x="193" y="1282"/>
                  </a:cxn>
                  <a:cxn ang="0">
                    <a:pos x="185" y="1287"/>
                  </a:cxn>
                </a:cxnLst>
                <a:rect l="0" t="0" r="r" b="b"/>
                <a:pathLst>
                  <a:path w="253" h="1287">
                    <a:moveTo>
                      <a:pt x="181" y="1287"/>
                    </a:moveTo>
                    <a:lnTo>
                      <a:pt x="181" y="1287"/>
                    </a:lnTo>
                    <a:lnTo>
                      <a:pt x="174" y="1286"/>
                    </a:lnTo>
                    <a:lnTo>
                      <a:pt x="171" y="1285"/>
                    </a:lnTo>
                    <a:lnTo>
                      <a:pt x="168" y="1283"/>
                    </a:lnTo>
                    <a:lnTo>
                      <a:pt x="165" y="1280"/>
                    </a:lnTo>
                    <a:lnTo>
                      <a:pt x="163" y="1277"/>
                    </a:lnTo>
                    <a:lnTo>
                      <a:pt x="162" y="1274"/>
                    </a:lnTo>
                    <a:lnTo>
                      <a:pt x="161" y="1270"/>
                    </a:lnTo>
                    <a:lnTo>
                      <a:pt x="161" y="1270"/>
                    </a:lnTo>
                    <a:lnTo>
                      <a:pt x="159" y="1259"/>
                    </a:lnTo>
                    <a:lnTo>
                      <a:pt x="155" y="1248"/>
                    </a:lnTo>
                    <a:lnTo>
                      <a:pt x="151" y="1236"/>
                    </a:lnTo>
                    <a:lnTo>
                      <a:pt x="144" y="1222"/>
                    </a:lnTo>
                    <a:lnTo>
                      <a:pt x="131" y="1197"/>
                    </a:lnTo>
                    <a:lnTo>
                      <a:pt x="119" y="1178"/>
                    </a:lnTo>
                    <a:lnTo>
                      <a:pt x="119" y="1178"/>
                    </a:lnTo>
                    <a:lnTo>
                      <a:pt x="110" y="1162"/>
                    </a:lnTo>
                    <a:lnTo>
                      <a:pt x="102" y="1147"/>
                    </a:lnTo>
                    <a:lnTo>
                      <a:pt x="96" y="1130"/>
                    </a:lnTo>
                    <a:lnTo>
                      <a:pt x="90" y="1114"/>
                    </a:lnTo>
                    <a:lnTo>
                      <a:pt x="90" y="1114"/>
                    </a:lnTo>
                    <a:lnTo>
                      <a:pt x="85" y="1100"/>
                    </a:lnTo>
                    <a:lnTo>
                      <a:pt x="85" y="1100"/>
                    </a:lnTo>
                    <a:lnTo>
                      <a:pt x="80" y="1090"/>
                    </a:lnTo>
                    <a:lnTo>
                      <a:pt x="75" y="1080"/>
                    </a:lnTo>
                    <a:lnTo>
                      <a:pt x="65" y="1060"/>
                    </a:lnTo>
                    <a:lnTo>
                      <a:pt x="65" y="1060"/>
                    </a:lnTo>
                    <a:lnTo>
                      <a:pt x="58" y="1048"/>
                    </a:lnTo>
                    <a:lnTo>
                      <a:pt x="51" y="1035"/>
                    </a:lnTo>
                    <a:lnTo>
                      <a:pt x="45" y="1023"/>
                    </a:lnTo>
                    <a:lnTo>
                      <a:pt x="41" y="1009"/>
                    </a:lnTo>
                    <a:lnTo>
                      <a:pt x="41" y="1009"/>
                    </a:lnTo>
                    <a:lnTo>
                      <a:pt x="35" y="988"/>
                    </a:lnTo>
                    <a:lnTo>
                      <a:pt x="29" y="965"/>
                    </a:lnTo>
                    <a:lnTo>
                      <a:pt x="29" y="965"/>
                    </a:lnTo>
                    <a:lnTo>
                      <a:pt x="23" y="943"/>
                    </a:lnTo>
                    <a:lnTo>
                      <a:pt x="16" y="921"/>
                    </a:lnTo>
                    <a:lnTo>
                      <a:pt x="16" y="921"/>
                    </a:lnTo>
                    <a:lnTo>
                      <a:pt x="11" y="900"/>
                    </a:lnTo>
                    <a:lnTo>
                      <a:pt x="8" y="878"/>
                    </a:lnTo>
                    <a:lnTo>
                      <a:pt x="6" y="856"/>
                    </a:lnTo>
                    <a:lnTo>
                      <a:pt x="4" y="836"/>
                    </a:lnTo>
                    <a:lnTo>
                      <a:pt x="3" y="792"/>
                    </a:lnTo>
                    <a:lnTo>
                      <a:pt x="3" y="748"/>
                    </a:lnTo>
                    <a:lnTo>
                      <a:pt x="3" y="729"/>
                    </a:lnTo>
                    <a:lnTo>
                      <a:pt x="3" y="729"/>
                    </a:lnTo>
                    <a:lnTo>
                      <a:pt x="2" y="697"/>
                    </a:lnTo>
                    <a:lnTo>
                      <a:pt x="2" y="664"/>
                    </a:lnTo>
                    <a:lnTo>
                      <a:pt x="2" y="664"/>
                    </a:lnTo>
                    <a:lnTo>
                      <a:pt x="1" y="630"/>
                    </a:lnTo>
                    <a:lnTo>
                      <a:pt x="0" y="595"/>
                    </a:lnTo>
                    <a:lnTo>
                      <a:pt x="1" y="561"/>
                    </a:lnTo>
                    <a:lnTo>
                      <a:pt x="3" y="527"/>
                    </a:lnTo>
                    <a:lnTo>
                      <a:pt x="3" y="527"/>
                    </a:lnTo>
                    <a:lnTo>
                      <a:pt x="9" y="478"/>
                    </a:lnTo>
                    <a:lnTo>
                      <a:pt x="9" y="478"/>
                    </a:lnTo>
                    <a:lnTo>
                      <a:pt x="16" y="420"/>
                    </a:lnTo>
                    <a:lnTo>
                      <a:pt x="16" y="420"/>
                    </a:lnTo>
                    <a:lnTo>
                      <a:pt x="18" y="409"/>
                    </a:lnTo>
                    <a:lnTo>
                      <a:pt x="20" y="399"/>
                    </a:lnTo>
                    <a:lnTo>
                      <a:pt x="28" y="380"/>
                    </a:lnTo>
                    <a:lnTo>
                      <a:pt x="28" y="380"/>
                    </a:lnTo>
                    <a:lnTo>
                      <a:pt x="33" y="366"/>
                    </a:lnTo>
                    <a:lnTo>
                      <a:pt x="37" y="351"/>
                    </a:lnTo>
                    <a:lnTo>
                      <a:pt x="37" y="351"/>
                    </a:lnTo>
                    <a:lnTo>
                      <a:pt x="49" y="306"/>
                    </a:lnTo>
                    <a:lnTo>
                      <a:pt x="63" y="254"/>
                    </a:lnTo>
                    <a:lnTo>
                      <a:pt x="63" y="254"/>
                    </a:lnTo>
                    <a:lnTo>
                      <a:pt x="67" y="243"/>
                    </a:lnTo>
                    <a:lnTo>
                      <a:pt x="71" y="233"/>
                    </a:lnTo>
                    <a:lnTo>
                      <a:pt x="82" y="213"/>
                    </a:lnTo>
                    <a:lnTo>
                      <a:pt x="82" y="213"/>
                    </a:lnTo>
                    <a:lnTo>
                      <a:pt x="90" y="200"/>
                    </a:lnTo>
                    <a:lnTo>
                      <a:pt x="97" y="186"/>
                    </a:lnTo>
                    <a:lnTo>
                      <a:pt x="97" y="186"/>
                    </a:lnTo>
                    <a:lnTo>
                      <a:pt x="107" y="162"/>
                    </a:lnTo>
                    <a:lnTo>
                      <a:pt x="107" y="162"/>
                    </a:lnTo>
                    <a:lnTo>
                      <a:pt x="119" y="135"/>
                    </a:lnTo>
                    <a:lnTo>
                      <a:pt x="132" y="111"/>
                    </a:lnTo>
                    <a:lnTo>
                      <a:pt x="139" y="98"/>
                    </a:lnTo>
                    <a:lnTo>
                      <a:pt x="146" y="86"/>
                    </a:lnTo>
                    <a:lnTo>
                      <a:pt x="156" y="74"/>
                    </a:lnTo>
                    <a:lnTo>
                      <a:pt x="166" y="62"/>
                    </a:lnTo>
                    <a:lnTo>
                      <a:pt x="166" y="62"/>
                    </a:lnTo>
                    <a:lnTo>
                      <a:pt x="169" y="59"/>
                    </a:lnTo>
                    <a:lnTo>
                      <a:pt x="171" y="55"/>
                    </a:lnTo>
                    <a:lnTo>
                      <a:pt x="175" y="47"/>
                    </a:lnTo>
                    <a:lnTo>
                      <a:pt x="175" y="47"/>
                    </a:lnTo>
                    <a:lnTo>
                      <a:pt x="180" y="38"/>
                    </a:lnTo>
                    <a:lnTo>
                      <a:pt x="183" y="34"/>
                    </a:lnTo>
                    <a:lnTo>
                      <a:pt x="185" y="31"/>
                    </a:lnTo>
                    <a:lnTo>
                      <a:pt x="185" y="31"/>
                    </a:lnTo>
                    <a:lnTo>
                      <a:pt x="196" y="21"/>
                    </a:lnTo>
                    <a:lnTo>
                      <a:pt x="206" y="13"/>
                    </a:lnTo>
                    <a:lnTo>
                      <a:pt x="218" y="5"/>
                    </a:lnTo>
                    <a:lnTo>
                      <a:pt x="231" y="1"/>
                    </a:lnTo>
                    <a:lnTo>
                      <a:pt x="231" y="1"/>
                    </a:lnTo>
                    <a:lnTo>
                      <a:pt x="236" y="0"/>
                    </a:lnTo>
                    <a:lnTo>
                      <a:pt x="236" y="0"/>
                    </a:lnTo>
                    <a:lnTo>
                      <a:pt x="239" y="0"/>
                    </a:lnTo>
                    <a:lnTo>
                      <a:pt x="243" y="1"/>
                    </a:lnTo>
                    <a:lnTo>
                      <a:pt x="246" y="3"/>
                    </a:lnTo>
                    <a:lnTo>
                      <a:pt x="248" y="5"/>
                    </a:lnTo>
                    <a:lnTo>
                      <a:pt x="251" y="10"/>
                    </a:lnTo>
                    <a:lnTo>
                      <a:pt x="253" y="17"/>
                    </a:lnTo>
                    <a:lnTo>
                      <a:pt x="253" y="17"/>
                    </a:lnTo>
                    <a:lnTo>
                      <a:pt x="253" y="22"/>
                    </a:lnTo>
                    <a:lnTo>
                      <a:pt x="251" y="28"/>
                    </a:lnTo>
                    <a:lnTo>
                      <a:pt x="250" y="30"/>
                    </a:lnTo>
                    <a:lnTo>
                      <a:pt x="247" y="32"/>
                    </a:lnTo>
                    <a:lnTo>
                      <a:pt x="245" y="34"/>
                    </a:lnTo>
                    <a:lnTo>
                      <a:pt x="240" y="35"/>
                    </a:lnTo>
                    <a:lnTo>
                      <a:pt x="240" y="35"/>
                    </a:lnTo>
                    <a:lnTo>
                      <a:pt x="232" y="38"/>
                    </a:lnTo>
                    <a:lnTo>
                      <a:pt x="226" y="41"/>
                    </a:lnTo>
                    <a:lnTo>
                      <a:pt x="221" y="45"/>
                    </a:lnTo>
                    <a:lnTo>
                      <a:pt x="217" y="48"/>
                    </a:lnTo>
                    <a:lnTo>
                      <a:pt x="214" y="51"/>
                    </a:lnTo>
                    <a:lnTo>
                      <a:pt x="212" y="55"/>
                    </a:lnTo>
                    <a:lnTo>
                      <a:pt x="207" y="64"/>
                    </a:lnTo>
                    <a:lnTo>
                      <a:pt x="207" y="64"/>
                    </a:lnTo>
                    <a:lnTo>
                      <a:pt x="204" y="70"/>
                    </a:lnTo>
                    <a:lnTo>
                      <a:pt x="200" y="78"/>
                    </a:lnTo>
                    <a:lnTo>
                      <a:pt x="200" y="78"/>
                    </a:lnTo>
                    <a:lnTo>
                      <a:pt x="193" y="89"/>
                    </a:lnTo>
                    <a:lnTo>
                      <a:pt x="183" y="100"/>
                    </a:lnTo>
                    <a:lnTo>
                      <a:pt x="183" y="100"/>
                    </a:lnTo>
                    <a:lnTo>
                      <a:pt x="171" y="115"/>
                    </a:lnTo>
                    <a:lnTo>
                      <a:pt x="166" y="123"/>
                    </a:lnTo>
                    <a:lnTo>
                      <a:pt x="161" y="131"/>
                    </a:lnTo>
                    <a:lnTo>
                      <a:pt x="161" y="131"/>
                    </a:lnTo>
                    <a:lnTo>
                      <a:pt x="150" y="153"/>
                    </a:lnTo>
                    <a:lnTo>
                      <a:pt x="138" y="176"/>
                    </a:lnTo>
                    <a:lnTo>
                      <a:pt x="138" y="176"/>
                    </a:lnTo>
                    <a:lnTo>
                      <a:pt x="127" y="197"/>
                    </a:lnTo>
                    <a:lnTo>
                      <a:pt x="116" y="219"/>
                    </a:lnTo>
                    <a:lnTo>
                      <a:pt x="106" y="242"/>
                    </a:lnTo>
                    <a:lnTo>
                      <a:pt x="98" y="264"/>
                    </a:lnTo>
                    <a:lnTo>
                      <a:pt x="98" y="264"/>
                    </a:lnTo>
                    <a:lnTo>
                      <a:pt x="87" y="304"/>
                    </a:lnTo>
                    <a:lnTo>
                      <a:pt x="76" y="344"/>
                    </a:lnTo>
                    <a:lnTo>
                      <a:pt x="75" y="349"/>
                    </a:lnTo>
                    <a:lnTo>
                      <a:pt x="75" y="349"/>
                    </a:lnTo>
                    <a:lnTo>
                      <a:pt x="70" y="364"/>
                    </a:lnTo>
                    <a:lnTo>
                      <a:pt x="65" y="379"/>
                    </a:lnTo>
                    <a:lnTo>
                      <a:pt x="65" y="379"/>
                    </a:lnTo>
                    <a:lnTo>
                      <a:pt x="61" y="391"/>
                    </a:lnTo>
                    <a:lnTo>
                      <a:pt x="56" y="403"/>
                    </a:lnTo>
                    <a:lnTo>
                      <a:pt x="53" y="416"/>
                    </a:lnTo>
                    <a:lnTo>
                      <a:pt x="51" y="429"/>
                    </a:lnTo>
                    <a:lnTo>
                      <a:pt x="51" y="429"/>
                    </a:lnTo>
                    <a:lnTo>
                      <a:pt x="49" y="468"/>
                    </a:lnTo>
                    <a:lnTo>
                      <a:pt x="45" y="506"/>
                    </a:lnTo>
                    <a:lnTo>
                      <a:pt x="45" y="506"/>
                    </a:lnTo>
                    <a:lnTo>
                      <a:pt x="41" y="559"/>
                    </a:lnTo>
                    <a:lnTo>
                      <a:pt x="39" y="586"/>
                    </a:lnTo>
                    <a:lnTo>
                      <a:pt x="39" y="613"/>
                    </a:lnTo>
                    <a:lnTo>
                      <a:pt x="39" y="812"/>
                    </a:lnTo>
                    <a:lnTo>
                      <a:pt x="39" y="812"/>
                    </a:lnTo>
                    <a:lnTo>
                      <a:pt x="39" y="830"/>
                    </a:lnTo>
                    <a:lnTo>
                      <a:pt x="41" y="846"/>
                    </a:lnTo>
                    <a:lnTo>
                      <a:pt x="43" y="863"/>
                    </a:lnTo>
                    <a:lnTo>
                      <a:pt x="46" y="879"/>
                    </a:lnTo>
                    <a:lnTo>
                      <a:pt x="54" y="912"/>
                    </a:lnTo>
                    <a:lnTo>
                      <a:pt x="62" y="944"/>
                    </a:lnTo>
                    <a:lnTo>
                      <a:pt x="62" y="944"/>
                    </a:lnTo>
                    <a:lnTo>
                      <a:pt x="73" y="987"/>
                    </a:lnTo>
                    <a:lnTo>
                      <a:pt x="73" y="987"/>
                    </a:lnTo>
                    <a:lnTo>
                      <a:pt x="78" y="1003"/>
                    </a:lnTo>
                    <a:lnTo>
                      <a:pt x="86" y="1020"/>
                    </a:lnTo>
                    <a:lnTo>
                      <a:pt x="93" y="1036"/>
                    </a:lnTo>
                    <a:lnTo>
                      <a:pt x="102" y="1052"/>
                    </a:lnTo>
                    <a:lnTo>
                      <a:pt x="102" y="1052"/>
                    </a:lnTo>
                    <a:lnTo>
                      <a:pt x="112" y="1071"/>
                    </a:lnTo>
                    <a:lnTo>
                      <a:pt x="112" y="1071"/>
                    </a:lnTo>
                    <a:lnTo>
                      <a:pt x="116" y="1079"/>
                    </a:lnTo>
                    <a:lnTo>
                      <a:pt x="119" y="1087"/>
                    </a:lnTo>
                    <a:lnTo>
                      <a:pt x="124" y="1104"/>
                    </a:lnTo>
                    <a:lnTo>
                      <a:pt x="124" y="1104"/>
                    </a:lnTo>
                    <a:lnTo>
                      <a:pt x="131" y="1126"/>
                    </a:lnTo>
                    <a:lnTo>
                      <a:pt x="136" y="1136"/>
                    </a:lnTo>
                    <a:lnTo>
                      <a:pt x="141" y="1147"/>
                    </a:lnTo>
                    <a:lnTo>
                      <a:pt x="141" y="1147"/>
                    </a:lnTo>
                    <a:lnTo>
                      <a:pt x="154" y="1166"/>
                    </a:lnTo>
                    <a:lnTo>
                      <a:pt x="164" y="1184"/>
                    </a:lnTo>
                    <a:lnTo>
                      <a:pt x="173" y="1201"/>
                    </a:lnTo>
                    <a:lnTo>
                      <a:pt x="182" y="1217"/>
                    </a:lnTo>
                    <a:lnTo>
                      <a:pt x="188" y="1232"/>
                    </a:lnTo>
                    <a:lnTo>
                      <a:pt x="192" y="1246"/>
                    </a:lnTo>
                    <a:lnTo>
                      <a:pt x="195" y="1259"/>
                    </a:lnTo>
                    <a:lnTo>
                      <a:pt x="197" y="1271"/>
                    </a:lnTo>
                    <a:lnTo>
                      <a:pt x="197" y="1271"/>
                    </a:lnTo>
                    <a:lnTo>
                      <a:pt x="196" y="1277"/>
                    </a:lnTo>
                    <a:lnTo>
                      <a:pt x="195" y="1280"/>
                    </a:lnTo>
                    <a:lnTo>
                      <a:pt x="193" y="1282"/>
                    </a:lnTo>
                    <a:lnTo>
                      <a:pt x="193" y="1282"/>
                    </a:lnTo>
                    <a:lnTo>
                      <a:pt x="191" y="1284"/>
                    </a:lnTo>
                    <a:lnTo>
                      <a:pt x="188" y="1286"/>
                    </a:lnTo>
                    <a:lnTo>
                      <a:pt x="185" y="1287"/>
                    </a:lnTo>
                    <a:lnTo>
                      <a:pt x="181" y="1287"/>
                    </a:lnTo>
                    <a:lnTo>
                      <a:pt x="181" y="1287"/>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67" name="chenying0907 414"/>
              <p:cNvSpPr/>
              <p:nvPr/>
            </p:nvSpPr>
            <p:spPr bwMode="auto">
              <a:xfrm>
                <a:off x="5559426" y="3148013"/>
                <a:ext cx="134938" cy="661988"/>
              </a:xfrm>
              <a:custGeom>
                <a:avLst/>
                <a:gdLst/>
                <a:ahLst/>
                <a:cxnLst>
                  <a:cxn ang="0">
                    <a:pos x="66" y="1250"/>
                  </a:cxn>
                  <a:cxn ang="0">
                    <a:pos x="58" y="1244"/>
                  </a:cxn>
                  <a:cxn ang="0">
                    <a:pos x="58" y="1224"/>
                  </a:cxn>
                  <a:cxn ang="0">
                    <a:pos x="80" y="1168"/>
                  </a:cxn>
                  <a:cxn ang="0">
                    <a:pos x="111" y="1115"/>
                  </a:cxn>
                  <a:cxn ang="0">
                    <a:pos x="129" y="1073"/>
                  </a:cxn>
                  <a:cxn ang="0">
                    <a:pos x="141" y="1041"/>
                  </a:cxn>
                  <a:cxn ang="0">
                    <a:pos x="168" y="991"/>
                  </a:cxn>
                  <a:cxn ang="0">
                    <a:pos x="192" y="918"/>
                  </a:cxn>
                  <a:cxn ang="0">
                    <a:pos x="210" y="838"/>
                  </a:cxn>
                  <a:cxn ang="0">
                    <a:pos x="214" y="595"/>
                  </a:cxn>
                  <a:cxn ang="0">
                    <a:pos x="208" y="491"/>
                  </a:cxn>
                  <a:cxn ang="0">
                    <a:pos x="202" y="417"/>
                  </a:cxn>
                  <a:cxn ang="0">
                    <a:pos x="188" y="367"/>
                  </a:cxn>
                  <a:cxn ang="0">
                    <a:pos x="177" y="333"/>
                  </a:cxn>
                  <a:cxn ang="0">
                    <a:pos x="155" y="256"/>
                  </a:cxn>
                  <a:cxn ang="0">
                    <a:pos x="115" y="170"/>
                  </a:cxn>
                  <a:cxn ang="0">
                    <a:pos x="92" y="127"/>
                  </a:cxn>
                  <a:cxn ang="0">
                    <a:pos x="70" y="97"/>
                  </a:cxn>
                  <a:cxn ang="0">
                    <a:pos x="49" y="68"/>
                  </a:cxn>
                  <a:cxn ang="0">
                    <a:pos x="40" y="49"/>
                  </a:cxn>
                  <a:cxn ang="0">
                    <a:pos x="21" y="37"/>
                  </a:cxn>
                  <a:cxn ang="0">
                    <a:pos x="7" y="31"/>
                  </a:cxn>
                  <a:cxn ang="0">
                    <a:pos x="0" y="15"/>
                  </a:cxn>
                  <a:cxn ang="0">
                    <a:pos x="8" y="3"/>
                  </a:cxn>
                  <a:cxn ang="0">
                    <a:pos x="17" y="0"/>
                  </a:cxn>
                  <a:cxn ang="0">
                    <a:pos x="47" y="11"/>
                  </a:cxn>
                  <a:cxn ang="0">
                    <a:pos x="71" y="33"/>
                  </a:cxn>
                  <a:cxn ang="0">
                    <a:pos x="82" y="52"/>
                  </a:cxn>
                  <a:cxn ang="0">
                    <a:pos x="98" y="71"/>
                  </a:cxn>
                  <a:cxn ang="0">
                    <a:pos x="135" y="132"/>
                  </a:cxn>
                  <a:cxn ang="0">
                    <a:pos x="156" y="180"/>
                  </a:cxn>
                  <a:cxn ang="0">
                    <a:pos x="182" y="226"/>
                  </a:cxn>
                  <a:cxn ang="0">
                    <a:pos x="204" y="297"/>
                  </a:cxn>
                  <a:cxn ang="0">
                    <a:pos x="226" y="368"/>
                  </a:cxn>
                  <a:cxn ang="0">
                    <a:pos x="237" y="407"/>
                  </a:cxn>
                  <a:cxn ang="0">
                    <a:pos x="249" y="512"/>
                  </a:cxn>
                  <a:cxn ang="0">
                    <a:pos x="253" y="612"/>
                  </a:cxn>
                  <a:cxn ang="0">
                    <a:pos x="250" y="709"/>
                  </a:cxn>
                  <a:cxn ang="0">
                    <a:pos x="249" y="812"/>
                  </a:cxn>
                  <a:cxn ang="0">
                    <a:pos x="237" y="895"/>
                  </a:cxn>
                  <a:cxn ang="0">
                    <a:pos x="225" y="939"/>
                  </a:cxn>
                  <a:cxn ang="0">
                    <a:pos x="208" y="993"/>
                  </a:cxn>
                  <a:cxn ang="0">
                    <a:pos x="188" y="1031"/>
                  </a:cxn>
                  <a:cxn ang="0">
                    <a:pos x="168" y="1070"/>
                  </a:cxn>
                  <a:cxn ang="0">
                    <a:pos x="150" y="1114"/>
                  </a:cxn>
                  <a:cxn ang="0">
                    <a:pos x="122" y="1164"/>
                  </a:cxn>
                  <a:cxn ang="0">
                    <a:pos x="94" y="1224"/>
                  </a:cxn>
                  <a:cxn ang="0">
                    <a:pos x="90" y="1241"/>
                  </a:cxn>
                  <a:cxn ang="0">
                    <a:pos x="73" y="1251"/>
                  </a:cxn>
                </a:cxnLst>
                <a:rect l="0" t="0" r="r" b="b"/>
                <a:pathLst>
                  <a:path w="254" h="1251">
                    <a:moveTo>
                      <a:pt x="73" y="1251"/>
                    </a:moveTo>
                    <a:lnTo>
                      <a:pt x="73" y="1251"/>
                    </a:lnTo>
                    <a:lnTo>
                      <a:pt x="69" y="1251"/>
                    </a:lnTo>
                    <a:lnTo>
                      <a:pt x="66" y="1250"/>
                    </a:lnTo>
                    <a:lnTo>
                      <a:pt x="62" y="1249"/>
                    </a:lnTo>
                    <a:lnTo>
                      <a:pt x="59" y="1246"/>
                    </a:lnTo>
                    <a:lnTo>
                      <a:pt x="59" y="1246"/>
                    </a:lnTo>
                    <a:lnTo>
                      <a:pt x="58" y="1244"/>
                    </a:lnTo>
                    <a:lnTo>
                      <a:pt x="57" y="1241"/>
                    </a:lnTo>
                    <a:lnTo>
                      <a:pt x="56" y="1235"/>
                    </a:lnTo>
                    <a:lnTo>
                      <a:pt x="56" y="1235"/>
                    </a:lnTo>
                    <a:lnTo>
                      <a:pt x="58" y="1224"/>
                    </a:lnTo>
                    <a:lnTo>
                      <a:pt x="61" y="1211"/>
                    </a:lnTo>
                    <a:lnTo>
                      <a:pt x="66" y="1198"/>
                    </a:lnTo>
                    <a:lnTo>
                      <a:pt x="72" y="1183"/>
                    </a:lnTo>
                    <a:lnTo>
                      <a:pt x="80" y="1168"/>
                    </a:lnTo>
                    <a:lnTo>
                      <a:pt x="89" y="1151"/>
                    </a:lnTo>
                    <a:lnTo>
                      <a:pt x="100" y="1134"/>
                    </a:lnTo>
                    <a:lnTo>
                      <a:pt x="111" y="1115"/>
                    </a:lnTo>
                    <a:lnTo>
                      <a:pt x="111" y="1115"/>
                    </a:lnTo>
                    <a:lnTo>
                      <a:pt x="117" y="1105"/>
                    </a:lnTo>
                    <a:lnTo>
                      <a:pt x="121" y="1095"/>
                    </a:lnTo>
                    <a:lnTo>
                      <a:pt x="129" y="1073"/>
                    </a:lnTo>
                    <a:lnTo>
                      <a:pt x="129" y="1073"/>
                    </a:lnTo>
                    <a:lnTo>
                      <a:pt x="135" y="1056"/>
                    </a:lnTo>
                    <a:lnTo>
                      <a:pt x="138" y="1049"/>
                    </a:lnTo>
                    <a:lnTo>
                      <a:pt x="141" y="1041"/>
                    </a:lnTo>
                    <a:lnTo>
                      <a:pt x="141" y="1041"/>
                    </a:lnTo>
                    <a:lnTo>
                      <a:pt x="151" y="1022"/>
                    </a:lnTo>
                    <a:lnTo>
                      <a:pt x="151" y="1022"/>
                    </a:lnTo>
                    <a:lnTo>
                      <a:pt x="161" y="1007"/>
                    </a:lnTo>
                    <a:lnTo>
                      <a:pt x="168" y="991"/>
                    </a:lnTo>
                    <a:lnTo>
                      <a:pt x="175" y="976"/>
                    </a:lnTo>
                    <a:lnTo>
                      <a:pt x="180" y="959"/>
                    </a:lnTo>
                    <a:lnTo>
                      <a:pt x="180" y="959"/>
                    </a:lnTo>
                    <a:lnTo>
                      <a:pt x="192" y="918"/>
                    </a:lnTo>
                    <a:lnTo>
                      <a:pt x="192" y="918"/>
                    </a:lnTo>
                    <a:lnTo>
                      <a:pt x="200" y="887"/>
                    </a:lnTo>
                    <a:lnTo>
                      <a:pt x="207" y="855"/>
                    </a:lnTo>
                    <a:lnTo>
                      <a:pt x="210" y="838"/>
                    </a:lnTo>
                    <a:lnTo>
                      <a:pt x="212" y="823"/>
                    </a:lnTo>
                    <a:lnTo>
                      <a:pt x="214" y="806"/>
                    </a:lnTo>
                    <a:lnTo>
                      <a:pt x="214" y="789"/>
                    </a:lnTo>
                    <a:lnTo>
                      <a:pt x="214" y="595"/>
                    </a:lnTo>
                    <a:lnTo>
                      <a:pt x="214" y="595"/>
                    </a:lnTo>
                    <a:lnTo>
                      <a:pt x="214" y="569"/>
                    </a:lnTo>
                    <a:lnTo>
                      <a:pt x="212" y="543"/>
                    </a:lnTo>
                    <a:lnTo>
                      <a:pt x="208" y="491"/>
                    </a:lnTo>
                    <a:lnTo>
                      <a:pt x="208" y="491"/>
                    </a:lnTo>
                    <a:lnTo>
                      <a:pt x="204" y="454"/>
                    </a:lnTo>
                    <a:lnTo>
                      <a:pt x="202" y="417"/>
                    </a:lnTo>
                    <a:lnTo>
                      <a:pt x="202" y="417"/>
                    </a:lnTo>
                    <a:lnTo>
                      <a:pt x="200" y="404"/>
                    </a:lnTo>
                    <a:lnTo>
                      <a:pt x="197" y="391"/>
                    </a:lnTo>
                    <a:lnTo>
                      <a:pt x="193" y="380"/>
                    </a:lnTo>
                    <a:lnTo>
                      <a:pt x="188" y="367"/>
                    </a:lnTo>
                    <a:lnTo>
                      <a:pt x="188" y="367"/>
                    </a:lnTo>
                    <a:lnTo>
                      <a:pt x="182" y="354"/>
                    </a:lnTo>
                    <a:lnTo>
                      <a:pt x="178" y="340"/>
                    </a:lnTo>
                    <a:lnTo>
                      <a:pt x="177" y="333"/>
                    </a:lnTo>
                    <a:lnTo>
                      <a:pt x="177" y="333"/>
                    </a:lnTo>
                    <a:lnTo>
                      <a:pt x="167" y="294"/>
                    </a:lnTo>
                    <a:lnTo>
                      <a:pt x="155" y="256"/>
                    </a:lnTo>
                    <a:lnTo>
                      <a:pt x="155" y="256"/>
                    </a:lnTo>
                    <a:lnTo>
                      <a:pt x="147" y="234"/>
                    </a:lnTo>
                    <a:lnTo>
                      <a:pt x="138" y="212"/>
                    </a:lnTo>
                    <a:lnTo>
                      <a:pt x="126" y="192"/>
                    </a:lnTo>
                    <a:lnTo>
                      <a:pt x="115" y="170"/>
                    </a:lnTo>
                    <a:lnTo>
                      <a:pt x="115" y="170"/>
                    </a:lnTo>
                    <a:lnTo>
                      <a:pt x="103" y="148"/>
                    </a:lnTo>
                    <a:lnTo>
                      <a:pt x="92" y="127"/>
                    </a:lnTo>
                    <a:lnTo>
                      <a:pt x="92" y="127"/>
                    </a:lnTo>
                    <a:lnTo>
                      <a:pt x="87" y="118"/>
                    </a:lnTo>
                    <a:lnTo>
                      <a:pt x="82" y="111"/>
                    </a:lnTo>
                    <a:lnTo>
                      <a:pt x="70" y="97"/>
                    </a:lnTo>
                    <a:lnTo>
                      <a:pt x="70" y="97"/>
                    </a:lnTo>
                    <a:lnTo>
                      <a:pt x="60" y="86"/>
                    </a:lnTo>
                    <a:lnTo>
                      <a:pt x="52" y="75"/>
                    </a:lnTo>
                    <a:lnTo>
                      <a:pt x="52" y="75"/>
                    </a:lnTo>
                    <a:lnTo>
                      <a:pt x="49" y="68"/>
                    </a:lnTo>
                    <a:lnTo>
                      <a:pt x="46" y="62"/>
                    </a:lnTo>
                    <a:lnTo>
                      <a:pt x="46" y="62"/>
                    </a:lnTo>
                    <a:lnTo>
                      <a:pt x="42" y="52"/>
                    </a:lnTo>
                    <a:lnTo>
                      <a:pt x="40" y="49"/>
                    </a:lnTo>
                    <a:lnTo>
                      <a:pt x="37" y="45"/>
                    </a:lnTo>
                    <a:lnTo>
                      <a:pt x="32" y="42"/>
                    </a:lnTo>
                    <a:lnTo>
                      <a:pt x="27" y="39"/>
                    </a:lnTo>
                    <a:lnTo>
                      <a:pt x="21" y="37"/>
                    </a:lnTo>
                    <a:lnTo>
                      <a:pt x="13" y="34"/>
                    </a:lnTo>
                    <a:lnTo>
                      <a:pt x="13" y="34"/>
                    </a:lnTo>
                    <a:lnTo>
                      <a:pt x="9" y="33"/>
                    </a:lnTo>
                    <a:lnTo>
                      <a:pt x="7" y="31"/>
                    </a:lnTo>
                    <a:lnTo>
                      <a:pt x="4" y="29"/>
                    </a:lnTo>
                    <a:lnTo>
                      <a:pt x="3" y="27"/>
                    </a:lnTo>
                    <a:lnTo>
                      <a:pt x="0" y="20"/>
                    </a:lnTo>
                    <a:lnTo>
                      <a:pt x="0" y="15"/>
                    </a:lnTo>
                    <a:lnTo>
                      <a:pt x="0" y="15"/>
                    </a:lnTo>
                    <a:lnTo>
                      <a:pt x="2" y="10"/>
                    </a:lnTo>
                    <a:lnTo>
                      <a:pt x="6" y="5"/>
                    </a:lnTo>
                    <a:lnTo>
                      <a:pt x="8" y="3"/>
                    </a:lnTo>
                    <a:lnTo>
                      <a:pt x="10" y="1"/>
                    </a:lnTo>
                    <a:lnTo>
                      <a:pt x="13" y="0"/>
                    </a:lnTo>
                    <a:lnTo>
                      <a:pt x="17" y="0"/>
                    </a:lnTo>
                    <a:lnTo>
                      <a:pt x="17" y="0"/>
                    </a:lnTo>
                    <a:lnTo>
                      <a:pt x="22" y="1"/>
                    </a:lnTo>
                    <a:lnTo>
                      <a:pt x="22" y="1"/>
                    </a:lnTo>
                    <a:lnTo>
                      <a:pt x="36" y="5"/>
                    </a:lnTo>
                    <a:lnTo>
                      <a:pt x="47" y="11"/>
                    </a:lnTo>
                    <a:lnTo>
                      <a:pt x="57" y="19"/>
                    </a:lnTo>
                    <a:lnTo>
                      <a:pt x="69" y="30"/>
                    </a:lnTo>
                    <a:lnTo>
                      <a:pt x="69" y="30"/>
                    </a:lnTo>
                    <a:lnTo>
                      <a:pt x="71" y="33"/>
                    </a:lnTo>
                    <a:lnTo>
                      <a:pt x="74" y="37"/>
                    </a:lnTo>
                    <a:lnTo>
                      <a:pt x="78" y="44"/>
                    </a:lnTo>
                    <a:lnTo>
                      <a:pt x="78" y="44"/>
                    </a:lnTo>
                    <a:lnTo>
                      <a:pt x="82" y="52"/>
                    </a:lnTo>
                    <a:lnTo>
                      <a:pt x="84" y="57"/>
                    </a:lnTo>
                    <a:lnTo>
                      <a:pt x="87" y="61"/>
                    </a:lnTo>
                    <a:lnTo>
                      <a:pt x="87" y="61"/>
                    </a:lnTo>
                    <a:lnTo>
                      <a:pt x="98" y="71"/>
                    </a:lnTo>
                    <a:lnTo>
                      <a:pt x="107" y="83"/>
                    </a:lnTo>
                    <a:lnTo>
                      <a:pt x="114" y="95"/>
                    </a:lnTo>
                    <a:lnTo>
                      <a:pt x="121" y="107"/>
                    </a:lnTo>
                    <a:lnTo>
                      <a:pt x="135" y="132"/>
                    </a:lnTo>
                    <a:lnTo>
                      <a:pt x="146" y="158"/>
                    </a:lnTo>
                    <a:lnTo>
                      <a:pt x="146" y="158"/>
                    </a:lnTo>
                    <a:lnTo>
                      <a:pt x="156" y="180"/>
                    </a:lnTo>
                    <a:lnTo>
                      <a:pt x="156" y="180"/>
                    </a:lnTo>
                    <a:lnTo>
                      <a:pt x="164" y="194"/>
                    </a:lnTo>
                    <a:lnTo>
                      <a:pt x="171" y="206"/>
                    </a:lnTo>
                    <a:lnTo>
                      <a:pt x="171" y="206"/>
                    </a:lnTo>
                    <a:lnTo>
                      <a:pt x="182" y="226"/>
                    </a:lnTo>
                    <a:lnTo>
                      <a:pt x="186" y="236"/>
                    </a:lnTo>
                    <a:lnTo>
                      <a:pt x="191" y="247"/>
                    </a:lnTo>
                    <a:lnTo>
                      <a:pt x="191" y="247"/>
                    </a:lnTo>
                    <a:lnTo>
                      <a:pt x="204" y="297"/>
                    </a:lnTo>
                    <a:lnTo>
                      <a:pt x="215" y="342"/>
                    </a:lnTo>
                    <a:lnTo>
                      <a:pt x="215" y="342"/>
                    </a:lnTo>
                    <a:lnTo>
                      <a:pt x="220" y="355"/>
                    </a:lnTo>
                    <a:lnTo>
                      <a:pt x="226" y="368"/>
                    </a:lnTo>
                    <a:lnTo>
                      <a:pt x="226" y="368"/>
                    </a:lnTo>
                    <a:lnTo>
                      <a:pt x="233" y="388"/>
                    </a:lnTo>
                    <a:lnTo>
                      <a:pt x="235" y="397"/>
                    </a:lnTo>
                    <a:lnTo>
                      <a:pt x="237" y="407"/>
                    </a:lnTo>
                    <a:lnTo>
                      <a:pt x="237" y="407"/>
                    </a:lnTo>
                    <a:lnTo>
                      <a:pt x="244" y="466"/>
                    </a:lnTo>
                    <a:lnTo>
                      <a:pt x="244" y="466"/>
                    </a:lnTo>
                    <a:lnTo>
                      <a:pt x="249" y="512"/>
                    </a:lnTo>
                    <a:lnTo>
                      <a:pt x="249" y="512"/>
                    </a:lnTo>
                    <a:lnTo>
                      <a:pt x="253" y="545"/>
                    </a:lnTo>
                    <a:lnTo>
                      <a:pt x="254" y="579"/>
                    </a:lnTo>
                    <a:lnTo>
                      <a:pt x="253" y="612"/>
                    </a:lnTo>
                    <a:lnTo>
                      <a:pt x="251" y="646"/>
                    </a:lnTo>
                    <a:lnTo>
                      <a:pt x="251" y="646"/>
                    </a:lnTo>
                    <a:lnTo>
                      <a:pt x="250" y="677"/>
                    </a:lnTo>
                    <a:lnTo>
                      <a:pt x="250" y="709"/>
                    </a:lnTo>
                    <a:lnTo>
                      <a:pt x="250" y="727"/>
                    </a:lnTo>
                    <a:lnTo>
                      <a:pt x="250" y="727"/>
                    </a:lnTo>
                    <a:lnTo>
                      <a:pt x="250" y="770"/>
                    </a:lnTo>
                    <a:lnTo>
                      <a:pt x="249" y="812"/>
                    </a:lnTo>
                    <a:lnTo>
                      <a:pt x="247" y="832"/>
                    </a:lnTo>
                    <a:lnTo>
                      <a:pt x="245" y="853"/>
                    </a:lnTo>
                    <a:lnTo>
                      <a:pt x="241" y="875"/>
                    </a:lnTo>
                    <a:lnTo>
                      <a:pt x="237" y="895"/>
                    </a:lnTo>
                    <a:lnTo>
                      <a:pt x="237" y="895"/>
                    </a:lnTo>
                    <a:lnTo>
                      <a:pt x="231" y="917"/>
                    </a:lnTo>
                    <a:lnTo>
                      <a:pt x="225" y="939"/>
                    </a:lnTo>
                    <a:lnTo>
                      <a:pt x="225" y="939"/>
                    </a:lnTo>
                    <a:lnTo>
                      <a:pt x="217" y="959"/>
                    </a:lnTo>
                    <a:lnTo>
                      <a:pt x="212" y="981"/>
                    </a:lnTo>
                    <a:lnTo>
                      <a:pt x="212" y="981"/>
                    </a:lnTo>
                    <a:lnTo>
                      <a:pt x="208" y="993"/>
                    </a:lnTo>
                    <a:lnTo>
                      <a:pt x="202" y="1006"/>
                    </a:lnTo>
                    <a:lnTo>
                      <a:pt x="196" y="1018"/>
                    </a:lnTo>
                    <a:lnTo>
                      <a:pt x="188" y="1031"/>
                    </a:lnTo>
                    <a:lnTo>
                      <a:pt x="188" y="1031"/>
                    </a:lnTo>
                    <a:lnTo>
                      <a:pt x="177" y="1050"/>
                    </a:lnTo>
                    <a:lnTo>
                      <a:pt x="173" y="1059"/>
                    </a:lnTo>
                    <a:lnTo>
                      <a:pt x="168" y="1070"/>
                    </a:lnTo>
                    <a:lnTo>
                      <a:pt x="168" y="1070"/>
                    </a:lnTo>
                    <a:lnTo>
                      <a:pt x="164" y="1082"/>
                    </a:lnTo>
                    <a:lnTo>
                      <a:pt x="164" y="1082"/>
                    </a:lnTo>
                    <a:lnTo>
                      <a:pt x="157" y="1099"/>
                    </a:lnTo>
                    <a:lnTo>
                      <a:pt x="150" y="1114"/>
                    </a:lnTo>
                    <a:lnTo>
                      <a:pt x="143" y="1130"/>
                    </a:lnTo>
                    <a:lnTo>
                      <a:pt x="135" y="1144"/>
                    </a:lnTo>
                    <a:lnTo>
                      <a:pt x="135" y="1144"/>
                    </a:lnTo>
                    <a:lnTo>
                      <a:pt x="122" y="1164"/>
                    </a:lnTo>
                    <a:lnTo>
                      <a:pt x="109" y="1188"/>
                    </a:lnTo>
                    <a:lnTo>
                      <a:pt x="103" y="1201"/>
                    </a:lnTo>
                    <a:lnTo>
                      <a:pt x="98" y="1213"/>
                    </a:lnTo>
                    <a:lnTo>
                      <a:pt x="94" y="1224"/>
                    </a:lnTo>
                    <a:lnTo>
                      <a:pt x="92" y="1234"/>
                    </a:lnTo>
                    <a:lnTo>
                      <a:pt x="92" y="1234"/>
                    </a:lnTo>
                    <a:lnTo>
                      <a:pt x="91" y="1238"/>
                    </a:lnTo>
                    <a:lnTo>
                      <a:pt x="90" y="1241"/>
                    </a:lnTo>
                    <a:lnTo>
                      <a:pt x="88" y="1244"/>
                    </a:lnTo>
                    <a:lnTo>
                      <a:pt x="85" y="1246"/>
                    </a:lnTo>
                    <a:lnTo>
                      <a:pt x="79" y="1250"/>
                    </a:lnTo>
                    <a:lnTo>
                      <a:pt x="73" y="1251"/>
                    </a:lnTo>
                    <a:lnTo>
                      <a:pt x="73" y="1251"/>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68" name="chenying0907 415"/>
              <p:cNvSpPr/>
              <p:nvPr/>
            </p:nvSpPr>
            <p:spPr bwMode="auto">
              <a:xfrm>
                <a:off x="5618163" y="3146425"/>
                <a:ext cx="193675" cy="657225"/>
              </a:xfrm>
              <a:custGeom>
                <a:avLst/>
                <a:gdLst/>
                <a:ahLst/>
                <a:cxnLst>
                  <a:cxn ang="0">
                    <a:pos x="29" y="1241"/>
                  </a:cxn>
                  <a:cxn ang="0">
                    <a:pos x="21" y="1231"/>
                  </a:cxn>
                  <a:cxn ang="0">
                    <a:pos x="22" y="1216"/>
                  </a:cxn>
                  <a:cxn ang="0">
                    <a:pos x="37" y="1201"/>
                  </a:cxn>
                  <a:cxn ang="0">
                    <a:pos x="66" y="1186"/>
                  </a:cxn>
                  <a:cxn ang="0">
                    <a:pos x="125" y="1154"/>
                  </a:cxn>
                  <a:cxn ang="0">
                    <a:pos x="154" y="1122"/>
                  </a:cxn>
                  <a:cxn ang="0">
                    <a:pos x="200" y="1069"/>
                  </a:cxn>
                  <a:cxn ang="0">
                    <a:pos x="251" y="1009"/>
                  </a:cxn>
                  <a:cxn ang="0">
                    <a:pos x="273" y="965"/>
                  </a:cxn>
                  <a:cxn ang="0">
                    <a:pos x="314" y="827"/>
                  </a:cxn>
                  <a:cxn ang="0">
                    <a:pos x="325" y="757"/>
                  </a:cxn>
                  <a:cxn ang="0">
                    <a:pos x="330" y="644"/>
                  </a:cxn>
                  <a:cxn ang="0">
                    <a:pos x="324" y="570"/>
                  </a:cxn>
                  <a:cxn ang="0">
                    <a:pos x="305" y="434"/>
                  </a:cxn>
                  <a:cxn ang="0">
                    <a:pos x="288" y="354"/>
                  </a:cxn>
                  <a:cxn ang="0">
                    <a:pos x="257" y="277"/>
                  </a:cxn>
                  <a:cxn ang="0">
                    <a:pos x="238" y="239"/>
                  </a:cxn>
                  <a:cxn ang="0">
                    <a:pos x="207" y="198"/>
                  </a:cxn>
                  <a:cxn ang="0">
                    <a:pos x="187" y="173"/>
                  </a:cxn>
                  <a:cxn ang="0">
                    <a:pos x="167" y="148"/>
                  </a:cxn>
                  <a:cxn ang="0">
                    <a:pos x="132" y="123"/>
                  </a:cxn>
                  <a:cxn ang="0">
                    <a:pos x="63" y="65"/>
                  </a:cxn>
                  <a:cxn ang="0">
                    <a:pos x="13" y="39"/>
                  </a:cxn>
                  <a:cxn ang="0">
                    <a:pos x="1" y="27"/>
                  </a:cxn>
                  <a:cxn ang="0">
                    <a:pos x="1" y="13"/>
                  </a:cxn>
                  <a:cxn ang="0">
                    <a:pos x="8" y="2"/>
                  </a:cxn>
                  <a:cxn ang="0">
                    <a:pos x="23" y="1"/>
                  </a:cxn>
                  <a:cxn ang="0">
                    <a:pos x="34" y="9"/>
                  </a:cxn>
                  <a:cxn ang="0">
                    <a:pos x="64" y="23"/>
                  </a:cxn>
                  <a:cxn ang="0">
                    <a:pos x="139" y="80"/>
                  </a:cxn>
                  <a:cxn ang="0">
                    <a:pos x="178" y="111"/>
                  </a:cxn>
                  <a:cxn ang="0">
                    <a:pos x="234" y="172"/>
                  </a:cxn>
                  <a:cxn ang="0">
                    <a:pos x="281" y="244"/>
                  </a:cxn>
                  <a:cxn ang="0">
                    <a:pos x="313" y="317"/>
                  </a:cxn>
                  <a:cxn ang="0">
                    <a:pos x="342" y="432"/>
                  </a:cxn>
                  <a:cxn ang="0">
                    <a:pos x="356" y="550"/>
                  </a:cxn>
                  <a:cxn ang="0">
                    <a:pos x="366" y="650"/>
                  </a:cxn>
                  <a:cxn ang="0">
                    <a:pos x="364" y="730"/>
                  </a:cxn>
                  <a:cxn ang="0">
                    <a:pos x="361" y="791"/>
                  </a:cxn>
                  <a:cxn ang="0">
                    <a:pos x="348" y="839"/>
                  </a:cxn>
                  <a:cxn ang="0">
                    <a:pos x="325" y="927"/>
                  </a:cxn>
                  <a:cxn ang="0">
                    <a:pos x="304" y="984"/>
                  </a:cxn>
                  <a:cxn ang="0">
                    <a:pos x="258" y="1059"/>
                  </a:cxn>
                  <a:cxn ang="0">
                    <a:pos x="192" y="1135"/>
                  </a:cxn>
                  <a:cxn ang="0">
                    <a:pos x="170" y="1160"/>
                  </a:cxn>
                  <a:cxn ang="0">
                    <a:pos x="132" y="1196"/>
                  </a:cxn>
                  <a:cxn ang="0">
                    <a:pos x="104" y="1207"/>
                  </a:cxn>
                  <a:cxn ang="0">
                    <a:pos x="65" y="1224"/>
                  </a:cxn>
                  <a:cxn ang="0">
                    <a:pos x="53" y="1235"/>
                  </a:cxn>
                  <a:cxn ang="0">
                    <a:pos x="39" y="1244"/>
                  </a:cxn>
                </a:cxnLst>
                <a:rect l="0" t="0" r="r" b="b"/>
                <a:pathLst>
                  <a:path w="366" h="1244">
                    <a:moveTo>
                      <a:pt x="39" y="1244"/>
                    </a:moveTo>
                    <a:lnTo>
                      <a:pt x="39" y="1244"/>
                    </a:lnTo>
                    <a:lnTo>
                      <a:pt x="34" y="1243"/>
                    </a:lnTo>
                    <a:lnTo>
                      <a:pt x="29" y="1241"/>
                    </a:lnTo>
                    <a:lnTo>
                      <a:pt x="25" y="1238"/>
                    </a:lnTo>
                    <a:lnTo>
                      <a:pt x="22" y="1234"/>
                    </a:lnTo>
                    <a:lnTo>
                      <a:pt x="22" y="1234"/>
                    </a:lnTo>
                    <a:lnTo>
                      <a:pt x="21" y="1231"/>
                    </a:lnTo>
                    <a:lnTo>
                      <a:pt x="20" y="1227"/>
                    </a:lnTo>
                    <a:lnTo>
                      <a:pt x="20" y="1222"/>
                    </a:lnTo>
                    <a:lnTo>
                      <a:pt x="22" y="1216"/>
                    </a:lnTo>
                    <a:lnTo>
                      <a:pt x="22" y="1216"/>
                    </a:lnTo>
                    <a:lnTo>
                      <a:pt x="25" y="1211"/>
                    </a:lnTo>
                    <a:lnTo>
                      <a:pt x="29" y="1207"/>
                    </a:lnTo>
                    <a:lnTo>
                      <a:pt x="33" y="1204"/>
                    </a:lnTo>
                    <a:lnTo>
                      <a:pt x="37" y="1201"/>
                    </a:lnTo>
                    <a:lnTo>
                      <a:pt x="48" y="1195"/>
                    </a:lnTo>
                    <a:lnTo>
                      <a:pt x="59" y="1190"/>
                    </a:lnTo>
                    <a:lnTo>
                      <a:pt x="66" y="1186"/>
                    </a:lnTo>
                    <a:lnTo>
                      <a:pt x="66" y="1186"/>
                    </a:lnTo>
                    <a:lnTo>
                      <a:pt x="91" y="1175"/>
                    </a:lnTo>
                    <a:lnTo>
                      <a:pt x="103" y="1169"/>
                    </a:lnTo>
                    <a:lnTo>
                      <a:pt x="115" y="1162"/>
                    </a:lnTo>
                    <a:lnTo>
                      <a:pt x="125" y="1154"/>
                    </a:lnTo>
                    <a:lnTo>
                      <a:pt x="135" y="1145"/>
                    </a:lnTo>
                    <a:lnTo>
                      <a:pt x="145" y="1135"/>
                    </a:lnTo>
                    <a:lnTo>
                      <a:pt x="154" y="1122"/>
                    </a:lnTo>
                    <a:lnTo>
                      <a:pt x="154" y="1122"/>
                    </a:lnTo>
                    <a:lnTo>
                      <a:pt x="165" y="1108"/>
                    </a:lnTo>
                    <a:lnTo>
                      <a:pt x="177" y="1095"/>
                    </a:lnTo>
                    <a:lnTo>
                      <a:pt x="200" y="1069"/>
                    </a:lnTo>
                    <a:lnTo>
                      <a:pt x="200" y="1069"/>
                    </a:lnTo>
                    <a:lnTo>
                      <a:pt x="218" y="1050"/>
                    </a:lnTo>
                    <a:lnTo>
                      <a:pt x="236" y="1030"/>
                    </a:lnTo>
                    <a:lnTo>
                      <a:pt x="244" y="1020"/>
                    </a:lnTo>
                    <a:lnTo>
                      <a:pt x="251" y="1009"/>
                    </a:lnTo>
                    <a:lnTo>
                      <a:pt x="258" y="997"/>
                    </a:lnTo>
                    <a:lnTo>
                      <a:pt x="263" y="985"/>
                    </a:lnTo>
                    <a:lnTo>
                      <a:pt x="263" y="985"/>
                    </a:lnTo>
                    <a:lnTo>
                      <a:pt x="273" y="965"/>
                    </a:lnTo>
                    <a:lnTo>
                      <a:pt x="280" y="946"/>
                    </a:lnTo>
                    <a:lnTo>
                      <a:pt x="293" y="905"/>
                    </a:lnTo>
                    <a:lnTo>
                      <a:pt x="305" y="866"/>
                    </a:lnTo>
                    <a:lnTo>
                      <a:pt x="314" y="827"/>
                    </a:lnTo>
                    <a:lnTo>
                      <a:pt x="314" y="827"/>
                    </a:lnTo>
                    <a:lnTo>
                      <a:pt x="319" y="804"/>
                    </a:lnTo>
                    <a:lnTo>
                      <a:pt x="323" y="780"/>
                    </a:lnTo>
                    <a:lnTo>
                      <a:pt x="325" y="757"/>
                    </a:lnTo>
                    <a:lnTo>
                      <a:pt x="327" y="734"/>
                    </a:lnTo>
                    <a:lnTo>
                      <a:pt x="330" y="711"/>
                    </a:lnTo>
                    <a:lnTo>
                      <a:pt x="330" y="689"/>
                    </a:lnTo>
                    <a:lnTo>
                      <a:pt x="330" y="644"/>
                    </a:lnTo>
                    <a:lnTo>
                      <a:pt x="330" y="644"/>
                    </a:lnTo>
                    <a:lnTo>
                      <a:pt x="328" y="619"/>
                    </a:lnTo>
                    <a:lnTo>
                      <a:pt x="327" y="595"/>
                    </a:lnTo>
                    <a:lnTo>
                      <a:pt x="324" y="570"/>
                    </a:lnTo>
                    <a:lnTo>
                      <a:pt x="322" y="545"/>
                    </a:lnTo>
                    <a:lnTo>
                      <a:pt x="315" y="496"/>
                    </a:lnTo>
                    <a:lnTo>
                      <a:pt x="307" y="447"/>
                    </a:lnTo>
                    <a:lnTo>
                      <a:pt x="305" y="434"/>
                    </a:lnTo>
                    <a:lnTo>
                      <a:pt x="305" y="434"/>
                    </a:lnTo>
                    <a:lnTo>
                      <a:pt x="298" y="394"/>
                    </a:lnTo>
                    <a:lnTo>
                      <a:pt x="293" y="374"/>
                    </a:lnTo>
                    <a:lnTo>
                      <a:pt x="288" y="354"/>
                    </a:lnTo>
                    <a:lnTo>
                      <a:pt x="282" y="333"/>
                    </a:lnTo>
                    <a:lnTo>
                      <a:pt x="275" y="314"/>
                    </a:lnTo>
                    <a:lnTo>
                      <a:pt x="267" y="295"/>
                    </a:lnTo>
                    <a:lnTo>
                      <a:pt x="257" y="277"/>
                    </a:lnTo>
                    <a:lnTo>
                      <a:pt x="257" y="277"/>
                    </a:lnTo>
                    <a:lnTo>
                      <a:pt x="246" y="256"/>
                    </a:lnTo>
                    <a:lnTo>
                      <a:pt x="246" y="256"/>
                    </a:lnTo>
                    <a:lnTo>
                      <a:pt x="238" y="239"/>
                    </a:lnTo>
                    <a:lnTo>
                      <a:pt x="229" y="224"/>
                    </a:lnTo>
                    <a:lnTo>
                      <a:pt x="219" y="210"/>
                    </a:lnTo>
                    <a:lnTo>
                      <a:pt x="213" y="203"/>
                    </a:lnTo>
                    <a:lnTo>
                      <a:pt x="207" y="198"/>
                    </a:lnTo>
                    <a:lnTo>
                      <a:pt x="207" y="198"/>
                    </a:lnTo>
                    <a:lnTo>
                      <a:pt x="201" y="193"/>
                    </a:lnTo>
                    <a:lnTo>
                      <a:pt x="196" y="187"/>
                    </a:lnTo>
                    <a:lnTo>
                      <a:pt x="187" y="173"/>
                    </a:lnTo>
                    <a:lnTo>
                      <a:pt x="187" y="173"/>
                    </a:lnTo>
                    <a:lnTo>
                      <a:pt x="181" y="165"/>
                    </a:lnTo>
                    <a:lnTo>
                      <a:pt x="175" y="157"/>
                    </a:lnTo>
                    <a:lnTo>
                      <a:pt x="167" y="148"/>
                    </a:lnTo>
                    <a:lnTo>
                      <a:pt x="160" y="143"/>
                    </a:lnTo>
                    <a:lnTo>
                      <a:pt x="160" y="143"/>
                    </a:lnTo>
                    <a:lnTo>
                      <a:pt x="146" y="133"/>
                    </a:lnTo>
                    <a:lnTo>
                      <a:pt x="132" y="123"/>
                    </a:lnTo>
                    <a:lnTo>
                      <a:pt x="105" y="100"/>
                    </a:lnTo>
                    <a:lnTo>
                      <a:pt x="105" y="100"/>
                    </a:lnTo>
                    <a:lnTo>
                      <a:pt x="85" y="82"/>
                    </a:lnTo>
                    <a:lnTo>
                      <a:pt x="63" y="65"/>
                    </a:lnTo>
                    <a:lnTo>
                      <a:pt x="52" y="57"/>
                    </a:lnTo>
                    <a:lnTo>
                      <a:pt x="39" y="50"/>
                    </a:lnTo>
                    <a:lnTo>
                      <a:pt x="27" y="44"/>
                    </a:lnTo>
                    <a:lnTo>
                      <a:pt x="13" y="39"/>
                    </a:lnTo>
                    <a:lnTo>
                      <a:pt x="13" y="39"/>
                    </a:lnTo>
                    <a:lnTo>
                      <a:pt x="8" y="37"/>
                    </a:lnTo>
                    <a:lnTo>
                      <a:pt x="4" y="33"/>
                    </a:lnTo>
                    <a:lnTo>
                      <a:pt x="1" y="27"/>
                    </a:lnTo>
                    <a:lnTo>
                      <a:pt x="0" y="21"/>
                    </a:lnTo>
                    <a:lnTo>
                      <a:pt x="0" y="17"/>
                    </a:lnTo>
                    <a:lnTo>
                      <a:pt x="0" y="17"/>
                    </a:lnTo>
                    <a:lnTo>
                      <a:pt x="1" y="13"/>
                    </a:lnTo>
                    <a:lnTo>
                      <a:pt x="2" y="9"/>
                    </a:lnTo>
                    <a:lnTo>
                      <a:pt x="4" y="6"/>
                    </a:lnTo>
                    <a:lnTo>
                      <a:pt x="6" y="4"/>
                    </a:lnTo>
                    <a:lnTo>
                      <a:pt x="8" y="2"/>
                    </a:lnTo>
                    <a:lnTo>
                      <a:pt x="11" y="1"/>
                    </a:lnTo>
                    <a:lnTo>
                      <a:pt x="19" y="0"/>
                    </a:lnTo>
                    <a:lnTo>
                      <a:pt x="19" y="0"/>
                    </a:lnTo>
                    <a:lnTo>
                      <a:pt x="23" y="1"/>
                    </a:lnTo>
                    <a:lnTo>
                      <a:pt x="27" y="2"/>
                    </a:lnTo>
                    <a:lnTo>
                      <a:pt x="31" y="4"/>
                    </a:lnTo>
                    <a:lnTo>
                      <a:pt x="33" y="7"/>
                    </a:lnTo>
                    <a:lnTo>
                      <a:pt x="34" y="9"/>
                    </a:lnTo>
                    <a:lnTo>
                      <a:pt x="36" y="9"/>
                    </a:lnTo>
                    <a:lnTo>
                      <a:pt x="36" y="9"/>
                    </a:lnTo>
                    <a:lnTo>
                      <a:pt x="51" y="15"/>
                    </a:lnTo>
                    <a:lnTo>
                      <a:pt x="64" y="23"/>
                    </a:lnTo>
                    <a:lnTo>
                      <a:pt x="77" y="32"/>
                    </a:lnTo>
                    <a:lnTo>
                      <a:pt x="90" y="40"/>
                    </a:lnTo>
                    <a:lnTo>
                      <a:pt x="115" y="60"/>
                    </a:lnTo>
                    <a:lnTo>
                      <a:pt x="139" y="80"/>
                    </a:lnTo>
                    <a:lnTo>
                      <a:pt x="139" y="80"/>
                    </a:lnTo>
                    <a:lnTo>
                      <a:pt x="158" y="96"/>
                    </a:lnTo>
                    <a:lnTo>
                      <a:pt x="178" y="111"/>
                    </a:lnTo>
                    <a:lnTo>
                      <a:pt x="178" y="111"/>
                    </a:lnTo>
                    <a:lnTo>
                      <a:pt x="193" y="125"/>
                    </a:lnTo>
                    <a:lnTo>
                      <a:pt x="208" y="139"/>
                    </a:lnTo>
                    <a:lnTo>
                      <a:pt x="222" y="156"/>
                    </a:lnTo>
                    <a:lnTo>
                      <a:pt x="234" y="172"/>
                    </a:lnTo>
                    <a:lnTo>
                      <a:pt x="247" y="190"/>
                    </a:lnTo>
                    <a:lnTo>
                      <a:pt x="258" y="208"/>
                    </a:lnTo>
                    <a:lnTo>
                      <a:pt x="281" y="244"/>
                    </a:lnTo>
                    <a:lnTo>
                      <a:pt x="281" y="244"/>
                    </a:lnTo>
                    <a:lnTo>
                      <a:pt x="290" y="262"/>
                    </a:lnTo>
                    <a:lnTo>
                      <a:pt x="299" y="281"/>
                    </a:lnTo>
                    <a:lnTo>
                      <a:pt x="307" y="298"/>
                    </a:lnTo>
                    <a:lnTo>
                      <a:pt x="313" y="317"/>
                    </a:lnTo>
                    <a:lnTo>
                      <a:pt x="319" y="335"/>
                    </a:lnTo>
                    <a:lnTo>
                      <a:pt x="325" y="355"/>
                    </a:lnTo>
                    <a:lnTo>
                      <a:pt x="335" y="393"/>
                    </a:lnTo>
                    <a:lnTo>
                      <a:pt x="342" y="432"/>
                    </a:lnTo>
                    <a:lnTo>
                      <a:pt x="347" y="472"/>
                    </a:lnTo>
                    <a:lnTo>
                      <a:pt x="352" y="511"/>
                    </a:lnTo>
                    <a:lnTo>
                      <a:pt x="356" y="550"/>
                    </a:lnTo>
                    <a:lnTo>
                      <a:pt x="356" y="550"/>
                    </a:lnTo>
                    <a:lnTo>
                      <a:pt x="364" y="615"/>
                    </a:lnTo>
                    <a:lnTo>
                      <a:pt x="364" y="615"/>
                    </a:lnTo>
                    <a:lnTo>
                      <a:pt x="365" y="633"/>
                    </a:lnTo>
                    <a:lnTo>
                      <a:pt x="366" y="650"/>
                    </a:lnTo>
                    <a:lnTo>
                      <a:pt x="365" y="686"/>
                    </a:lnTo>
                    <a:lnTo>
                      <a:pt x="365" y="686"/>
                    </a:lnTo>
                    <a:lnTo>
                      <a:pt x="364" y="723"/>
                    </a:lnTo>
                    <a:lnTo>
                      <a:pt x="364" y="730"/>
                    </a:lnTo>
                    <a:lnTo>
                      <a:pt x="364" y="730"/>
                    </a:lnTo>
                    <a:lnTo>
                      <a:pt x="364" y="751"/>
                    </a:lnTo>
                    <a:lnTo>
                      <a:pt x="363" y="770"/>
                    </a:lnTo>
                    <a:lnTo>
                      <a:pt x="361" y="791"/>
                    </a:lnTo>
                    <a:lnTo>
                      <a:pt x="358" y="800"/>
                    </a:lnTo>
                    <a:lnTo>
                      <a:pt x="355" y="810"/>
                    </a:lnTo>
                    <a:lnTo>
                      <a:pt x="355" y="810"/>
                    </a:lnTo>
                    <a:lnTo>
                      <a:pt x="348" y="839"/>
                    </a:lnTo>
                    <a:lnTo>
                      <a:pt x="341" y="868"/>
                    </a:lnTo>
                    <a:lnTo>
                      <a:pt x="341" y="868"/>
                    </a:lnTo>
                    <a:lnTo>
                      <a:pt x="334" y="897"/>
                    </a:lnTo>
                    <a:lnTo>
                      <a:pt x="325" y="927"/>
                    </a:lnTo>
                    <a:lnTo>
                      <a:pt x="316" y="956"/>
                    </a:lnTo>
                    <a:lnTo>
                      <a:pt x="310" y="971"/>
                    </a:lnTo>
                    <a:lnTo>
                      <a:pt x="304" y="984"/>
                    </a:lnTo>
                    <a:lnTo>
                      <a:pt x="304" y="984"/>
                    </a:lnTo>
                    <a:lnTo>
                      <a:pt x="294" y="1004"/>
                    </a:lnTo>
                    <a:lnTo>
                      <a:pt x="283" y="1022"/>
                    </a:lnTo>
                    <a:lnTo>
                      <a:pt x="271" y="1041"/>
                    </a:lnTo>
                    <a:lnTo>
                      <a:pt x="258" y="1059"/>
                    </a:lnTo>
                    <a:lnTo>
                      <a:pt x="244" y="1078"/>
                    </a:lnTo>
                    <a:lnTo>
                      <a:pt x="228" y="1097"/>
                    </a:lnTo>
                    <a:lnTo>
                      <a:pt x="211" y="1115"/>
                    </a:lnTo>
                    <a:lnTo>
                      <a:pt x="192" y="1135"/>
                    </a:lnTo>
                    <a:lnTo>
                      <a:pt x="192" y="1135"/>
                    </a:lnTo>
                    <a:lnTo>
                      <a:pt x="181" y="1147"/>
                    </a:lnTo>
                    <a:lnTo>
                      <a:pt x="170" y="1160"/>
                    </a:lnTo>
                    <a:lnTo>
                      <a:pt x="170" y="1160"/>
                    </a:lnTo>
                    <a:lnTo>
                      <a:pt x="161" y="1171"/>
                    </a:lnTo>
                    <a:lnTo>
                      <a:pt x="151" y="1181"/>
                    </a:lnTo>
                    <a:lnTo>
                      <a:pt x="139" y="1191"/>
                    </a:lnTo>
                    <a:lnTo>
                      <a:pt x="132" y="1196"/>
                    </a:lnTo>
                    <a:lnTo>
                      <a:pt x="124" y="1200"/>
                    </a:lnTo>
                    <a:lnTo>
                      <a:pt x="124" y="1200"/>
                    </a:lnTo>
                    <a:lnTo>
                      <a:pt x="116" y="1203"/>
                    </a:lnTo>
                    <a:lnTo>
                      <a:pt x="104" y="1207"/>
                    </a:lnTo>
                    <a:lnTo>
                      <a:pt x="104" y="1207"/>
                    </a:lnTo>
                    <a:lnTo>
                      <a:pt x="87" y="1213"/>
                    </a:lnTo>
                    <a:lnTo>
                      <a:pt x="71" y="1221"/>
                    </a:lnTo>
                    <a:lnTo>
                      <a:pt x="65" y="1224"/>
                    </a:lnTo>
                    <a:lnTo>
                      <a:pt x="60" y="1228"/>
                    </a:lnTo>
                    <a:lnTo>
                      <a:pt x="56" y="1231"/>
                    </a:lnTo>
                    <a:lnTo>
                      <a:pt x="53" y="1235"/>
                    </a:lnTo>
                    <a:lnTo>
                      <a:pt x="53" y="1235"/>
                    </a:lnTo>
                    <a:lnTo>
                      <a:pt x="50" y="1240"/>
                    </a:lnTo>
                    <a:lnTo>
                      <a:pt x="47" y="1242"/>
                    </a:lnTo>
                    <a:lnTo>
                      <a:pt x="42" y="1243"/>
                    </a:lnTo>
                    <a:lnTo>
                      <a:pt x="39" y="1244"/>
                    </a:lnTo>
                    <a:lnTo>
                      <a:pt x="39" y="1244"/>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grpSp>
      </p:grpSp>
      <p:grpSp>
        <p:nvGrpSpPr>
          <p:cNvPr id="58" name="chenying0907 68"/>
          <p:cNvGrpSpPr/>
          <p:nvPr/>
        </p:nvGrpSpPr>
        <p:grpSpPr>
          <a:xfrm>
            <a:off x="5987898" y="2003699"/>
            <a:ext cx="1361449" cy="1375162"/>
            <a:chOff x="8033559" y="2959834"/>
            <a:chExt cx="1815265" cy="1833549"/>
          </a:xfrm>
          <a:solidFill>
            <a:srgbClr val="005188"/>
          </a:solidFill>
        </p:grpSpPr>
        <p:sp>
          <p:nvSpPr>
            <p:cNvPr id="70" name="椭圆 31"/>
            <p:cNvSpPr/>
            <p:nvPr/>
          </p:nvSpPr>
          <p:spPr>
            <a:xfrm rot="15654318">
              <a:off x="8024417" y="2968976"/>
              <a:ext cx="1833549" cy="18152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cs typeface="+mn-ea"/>
                <a:sym typeface="+mn-lt"/>
              </a:endParaRPr>
            </a:p>
          </p:txBody>
        </p:sp>
        <p:grpSp>
          <p:nvGrpSpPr>
            <p:cNvPr id="60" name="chenying0907 70"/>
            <p:cNvGrpSpPr/>
            <p:nvPr/>
          </p:nvGrpSpPr>
          <p:grpSpPr>
            <a:xfrm>
              <a:off x="8685982" y="3620965"/>
              <a:ext cx="586619" cy="599465"/>
              <a:chOff x="5268913" y="4124325"/>
              <a:chExt cx="652463" cy="666751"/>
            </a:xfrm>
            <a:grpFill/>
          </p:grpSpPr>
          <p:sp>
            <p:nvSpPr>
              <p:cNvPr id="72"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73"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74"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75"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76"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77"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78"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79"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80"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81"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82"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83"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84"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85"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86"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87"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88"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89"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90"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chemeClr val="accent2"/>
              </a:solid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91"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chemeClr val="accent2"/>
              </a:solid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grpSp>
      </p:grpSp>
      <p:grpSp>
        <p:nvGrpSpPr>
          <p:cNvPr id="69" name="chenying0907 91"/>
          <p:cNvGrpSpPr/>
          <p:nvPr/>
        </p:nvGrpSpPr>
        <p:grpSpPr>
          <a:xfrm>
            <a:off x="2858759" y="2012084"/>
            <a:ext cx="1361449" cy="1375162"/>
            <a:chOff x="3861373" y="2971013"/>
            <a:chExt cx="1815265" cy="1833549"/>
          </a:xfrm>
          <a:solidFill>
            <a:srgbClr val="005188"/>
          </a:solidFill>
        </p:grpSpPr>
        <p:sp>
          <p:nvSpPr>
            <p:cNvPr id="93" name="椭圆 31"/>
            <p:cNvSpPr/>
            <p:nvPr/>
          </p:nvSpPr>
          <p:spPr>
            <a:xfrm rot="15654318">
              <a:off x="3852231" y="2980155"/>
              <a:ext cx="1833549" cy="18152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cs typeface="+mn-ea"/>
                <a:sym typeface="+mn-lt"/>
              </a:endParaRPr>
            </a:p>
          </p:txBody>
        </p:sp>
        <p:grpSp>
          <p:nvGrpSpPr>
            <p:cNvPr id="71" name="chenying0907 93"/>
            <p:cNvGrpSpPr/>
            <p:nvPr/>
          </p:nvGrpSpPr>
          <p:grpSpPr>
            <a:xfrm>
              <a:off x="4476527" y="3525336"/>
              <a:ext cx="602320" cy="609456"/>
              <a:chOff x="4194175" y="1193800"/>
              <a:chExt cx="669926" cy="677863"/>
            </a:xfrm>
            <a:grpFill/>
          </p:grpSpPr>
          <p:sp>
            <p:nvSpPr>
              <p:cNvPr id="95"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96"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97"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98"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99"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00"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01"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02"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03"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04"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05"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06"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07"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08"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09"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10"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11"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12"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13"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14"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15"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16"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17"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18"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19"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20"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21"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22"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23"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24"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25"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26"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27"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28"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29"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30"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31"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32"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solidFill>
                <a:schemeClr val="accent1"/>
              </a:solid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grpSp>
      </p:grpSp>
      <p:grpSp>
        <p:nvGrpSpPr>
          <p:cNvPr id="92" name="chenying0907 132"/>
          <p:cNvGrpSpPr/>
          <p:nvPr/>
        </p:nvGrpSpPr>
        <p:grpSpPr>
          <a:xfrm>
            <a:off x="1761820" y="2003701"/>
            <a:ext cx="1361449" cy="1375162"/>
            <a:chOff x="2398788" y="2959836"/>
            <a:chExt cx="1815265" cy="1833549"/>
          </a:xfrm>
          <a:solidFill>
            <a:srgbClr val="005188"/>
          </a:solidFill>
        </p:grpSpPr>
        <p:sp>
          <p:nvSpPr>
            <p:cNvPr id="134" name="椭圆 31"/>
            <p:cNvSpPr/>
            <p:nvPr/>
          </p:nvSpPr>
          <p:spPr>
            <a:xfrm rot="15654318">
              <a:off x="2389646" y="2968978"/>
              <a:ext cx="1833549" cy="18152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cs typeface="+mn-ea"/>
                <a:sym typeface="+mn-lt"/>
              </a:endParaRPr>
            </a:p>
          </p:txBody>
        </p:sp>
        <p:grpSp>
          <p:nvGrpSpPr>
            <p:cNvPr id="94" name="chenying0907 134"/>
            <p:cNvGrpSpPr/>
            <p:nvPr/>
          </p:nvGrpSpPr>
          <p:grpSpPr>
            <a:xfrm>
              <a:off x="2950486" y="3555563"/>
              <a:ext cx="628012" cy="643711"/>
              <a:chOff x="3282950" y="1154113"/>
              <a:chExt cx="698501" cy="715963"/>
            </a:xfrm>
            <a:grpFill/>
          </p:grpSpPr>
          <p:sp>
            <p:nvSpPr>
              <p:cNvPr id="136"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37"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38"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39"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0"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1"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2"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3"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4"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5"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6"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7"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8"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49"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50"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51"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52"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53"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54"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55"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56"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57"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solidFill>
                <a:schemeClr val="accent2"/>
              </a:solid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sp>
            <p:nvSpPr>
              <p:cNvPr id="158"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solidFill>
                <a:schemeClr val="accent2"/>
              </a:solid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heel(1)">
                                      <p:cBhvr>
                                        <p:cTn id="7" dur="750"/>
                                        <p:tgtEl>
                                          <p:spTgt spid="92"/>
                                        </p:tgtEl>
                                      </p:cBhvr>
                                    </p:animEffect>
                                  </p:childTnLst>
                                </p:cTn>
                              </p:par>
                              <p:par>
                                <p:cTn id="8" presetID="21" presetClass="entr" presetSubtype="1"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heel(1)">
                                      <p:cBhvr>
                                        <p:cTn id="10" dur="750"/>
                                        <p:tgtEl>
                                          <p:spTgt spid="69"/>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75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750"/>
                                        <p:tgtEl>
                                          <p:spTgt spid="9"/>
                                        </p:tgtEl>
                                      </p:cBhvr>
                                    </p:animEffect>
                                  </p:childTnLst>
                                </p:cTn>
                              </p:par>
                              <p:par>
                                <p:cTn id="17" presetID="21" presetClass="entr" presetSubtype="1"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heel(1)">
                                      <p:cBhvr>
                                        <p:cTn id="19" dur="750"/>
                                        <p:tgtEl>
                                          <p:spTgt spid="58"/>
                                        </p:tgtEl>
                                      </p:cBhvr>
                                    </p:animEffect>
                                  </p:childTnLst>
                                </p:cTn>
                              </p:par>
                            </p:childTnLst>
                          </p:cTn>
                        </p:par>
                        <p:par>
                          <p:cTn id="20" fill="hold">
                            <p:stCondLst>
                              <p:cond delay="1000"/>
                            </p:stCondLst>
                            <p:childTnLst>
                              <p:par>
                                <p:cTn id="21" presetID="2" presetClass="entr" presetSubtype="1" decel="10000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1"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1" decel="10000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4" decel="10000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622240" y="1551977"/>
            <a:ext cx="1823051" cy="1971545"/>
            <a:chOff x="3173" y="1433"/>
            <a:chExt cx="1596" cy="1726"/>
          </a:xfrm>
          <a:solidFill>
            <a:schemeClr val="accent1"/>
          </a:solidFill>
        </p:grpSpPr>
        <p:sp>
          <p:nvSpPr>
            <p:cNvPr id="5"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8" name="文本框 7"/>
          <p:cNvSpPr txBox="1"/>
          <p:nvPr/>
        </p:nvSpPr>
        <p:spPr>
          <a:xfrm>
            <a:off x="697852" y="1875173"/>
            <a:ext cx="2644632" cy="407804"/>
          </a:xfrm>
          <a:prstGeom prst="rect">
            <a:avLst/>
          </a:prstGeom>
          <a:noFill/>
        </p:spPr>
        <p:txBody>
          <a:bodyPr wrap="square" lIns="68580" tIns="34290" rIns="68580" bIns="34290" rtlCol="0">
            <a:spAutoFit/>
          </a:bodyPr>
          <a:lstStyle/>
          <a:p>
            <a:pPr algn="r"/>
            <a:r>
              <a:rPr lang="zh-CN" altLang="en-US" sz="1100" dirty="0">
                <a:solidFill>
                  <a:schemeClr val="accent2"/>
                </a:solidFill>
                <a:cs typeface="+mn-ea"/>
                <a:sym typeface="+mn-lt"/>
              </a:rPr>
              <a:t>Click to enter a brief text content, the text content needs to be summarized refined words.</a:t>
            </a:r>
            <a:endParaRPr lang="en-US" altLang="zh-CN" sz="1100" dirty="0">
              <a:solidFill>
                <a:schemeClr val="accent2"/>
              </a:solidFill>
              <a:cs typeface="+mn-ea"/>
              <a:sym typeface="+mn-lt"/>
            </a:endParaRPr>
          </a:p>
        </p:txBody>
      </p:sp>
      <p:sp>
        <p:nvSpPr>
          <p:cNvPr id="10" name="文本框 9"/>
          <p:cNvSpPr txBox="1"/>
          <p:nvPr/>
        </p:nvSpPr>
        <p:spPr>
          <a:xfrm>
            <a:off x="697852" y="3385556"/>
            <a:ext cx="2644632" cy="407804"/>
          </a:xfrm>
          <a:prstGeom prst="rect">
            <a:avLst/>
          </a:prstGeom>
          <a:noFill/>
        </p:spPr>
        <p:txBody>
          <a:bodyPr wrap="square" lIns="68580" tIns="34290" rIns="68580" bIns="34290" rtlCol="0">
            <a:spAutoFit/>
          </a:bodyPr>
          <a:lstStyle/>
          <a:p>
            <a:pPr algn="r"/>
            <a:r>
              <a:rPr lang="zh-CN" altLang="en-US" sz="1100" dirty="0">
                <a:solidFill>
                  <a:schemeClr val="accent2"/>
                </a:solidFill>
                <a:cs typeface="+mn-ea"/>
                <a:sym typeface="+mn-lt"/>
              </a:rPr>
              <a:t>Click to enter a brief text content, the text content needs to be summarized refined words.</a:t>
            </a:r>
            <a:endParaRPr lang="en-US" altLang="zh-CN" sz="1100" dirty="0">
              <a:solidFill>
                <a:schemeClr val="accent2"/>
              </a:solidFill>
              <a:cs typeface="+mn-ea"/>
              <a:sym typeface="+mn-lt"/>
            </a:endParaRPr>
          </a:p>
        </p:txBody>
      </p:sp>
      <p:sp>
        <p:nvSpPr>
          <p:cNvPr id="12" name="文本框 11"/>
          <p:cNvSpPr txBox="1"/>
          <p:nvPr/>
        </p:nvSpPr>
        <p:spPr>
          <a:xfrm>
            <a:off x="5828618" y="1944068"/>
            <a:ext cx="2594741" cy="407804"/>
          </a:xfrm>
          <a:prstGeom prst="rect">
            <a:avLst/>
          </a:prstGeom>
          <a:noFill/>
        </p:spPr>
        <p:txBody>
          <a:bodyPr wrap="square" lIns="68580" tIns="34290" rIns="68580" bIns="34290" rtlCol="0">
            <a:spAutoFit/>
          </a:bodyPr>
          <a:lstStyle/>
          <a:p>
            <a:r>
              <a:rPr lang="zh-CN" altLang="en-US" sz="1100" dirty="0">
                <a:solidFill>
                  <a:schemeClr val="accent2"/>
                </a:solidFill>
                <a:cs typeface="+mn-ea"/>
                <a:sym typeface="+mn-lt"/>
              </a:rPr>
              <a:t>Click to enter a brief text content, the text content needs to be summarized refined words.</a:t>
            </a:r>
            <a:endParaRPr lang="en-US" altLang="zh-CN" sz="1100" dirty="0">
              <a:solidFill>
                <a:schemeClr val="accent2"/>
              </a:solidFill>
              <a:cs typeface="+mn-ea"/>
              <a:sym typeface="+mn-lt"/>
            </a:endParaRPr>
          </a:p>
        </p:txBody>
      </p:sp>
      <p:sp>
        <p:nvSpPr>
          <p:cNvPr id="14" name="文本框 13"/>
          <p:cNvSpPr txBox="1"/>
          <p:nvPr/>
        </p:nvSpPr>
        <p:spPr>
          <a:xfrm>
            <a:off x="5828618" y="3454450"/>
            <a:ext cx="2594741" cy="407804"/>
          </a:xfrm>
          <a:prstGeom prst="rect">
            <a:avLst/>
          </a:prstGeom>
          <a:noFill/>
        </p:spPr>
        <p:txBody>
          <a:bodyPr wrap="square" lIns="68580" tIns="34290" rIns="68580" bIns="34290" rtlCol="0">
            <a:spAutoFit/>
          </a:bodyPr>
          <a:lstStyle/>
          <a:p>
            <a:r>
              <a:rPr lang="zh-CN" altLang="en-US" sz="1100" dirty="0">
                <a:solidFill>
                  <a:schemeClr val="accent2"/>
                </a:solidFill>
                <a:cs typeface="+mn-ea"/>
                <a:sym typeface="+mn-lt"/>
              </a:rPr>
              <a:t>Click to enter a brief text content, the text content needs to be summarized refined words.</a:t>
            </a:r>
            <a:endParaRPr lang="en-US" altLang="zh-CN" sz="1100" dirty="0">
              <a:solidFill>
                <a:schemeClr val="accent2"/>
              </a:solidFill>
              <a:cs typeface="+mn-ea"/>
              <a:sym typeface="+mn-lt"/>
            </a:endParaRPr>
          </a:p>
        </p:txBody>
      </p:sp>
      <p:grpSp>
        <p:nvGrpSpPr>
          <p:cNvPr id="3" name="Group 103"/>
          <p:cNvGrpSpPr>
            <a:grpSpLocks noChangeAspect="1"/>
          </p:cNvGrpSpPr>
          <p:nvPr/>
        </p:nvGrpSpPr>
        <p:grpSpPr bwMode="auto">
          <a:xfrm>
            <a:off x="665902" y="1781802"/>
            <a:ext cx="2519597" cy="44792"/>
            <a:chOff x="1579" y="1995"/>
            <a:chExt cx="8044" cy="143"/>
          </a:xfrm>
          <a:solidFill>
            <a:srgbClr val="005188"/>
          </a:solidFill>
        </p:grpSpPr>
        <p:sp>
          <p:nvSpPr>
            <p:cNvPr id="16" name="Freeform 104"/>
            <p:cNvSpPr>
              <a:spLocks noEditPoints="1"/>
            </p:cNvSpPr>
            <p:nvPr/>
          </p:nvSpPr>
          <p:spPr bwMode="auto">
            <a:xfrm>
              <a:off x="1579" y="1995"/>
              <a:ext cx="2938" cy="143"/>
            </a:xfrm>
            <a:custGeom>
              <a:avLst/>
              <a:gdLst>
                <a:gd name="T0" fmla="*/ 126 w 218"/>
                <a:gd name="T1" fmla="*/ 3 h 8"/>
                <a:gd name="T2" fmla="*/ 132 w 218"/>
                <a:gd name="T3" fmla="*/ 1 h 8"/>
                <a:gd name="T4" fmla="*/ 139 w 218"/>
                <a:gd name="T5" fmla="*/ 2 h 8"/>
                <a:gd name="T6" fmla="*/ 139 w 218"/>
                <a:gd name="T7" fmla="*/ 6 h 8"/>
                <a:gd name="T8" fmla="*/ 149 w 218"/>
                <a:gd name="T9" fmla="*/ 1 h 8"/>
                <a:gd name="T10" fmla="*/ 155 w 218"/>
                <a:gd name="T11" fmla="*/ 4 h 8"/>
                <a:gd name="T12" fmla="*/ 155 w 218"/>
                <a:gd name="T13" fmla="*/ 1 h 8"/>
                <a:gd name="T14" fmla="*/ 161 w 218"/>
                <a:gd name="T15" fmla="*/ 2 h 8"/>
                <a:gd name="T16" fmla="*/ 174 w 218"/>
                <a:gd name="T17" fmla="*/ 1 h 8"/>
                <a:gd name="T18" fmla="*/ 178 w 218"/>
                <a:gd name="T19" fmla="*/ 4 h 8"/>
                <a:gd name="T20" fmla="*/ 187 w 218"/>
                <a:gd name="T21" fmla="*/ 2 h 8"/>
                <a:gd name="T22" fmla="*/ 199 w 218"/>
                <a:gd name="T23" fmla="*/ 1 h 8"/>
                <a:gd name="T24" fmla="*/ 208 w 218"/>
                <a:gd name="T25" fmla="*/ 1 h 8"/>
                <a:gd name="T26" fmla="*/ 209 w 218"/>
                <a:gd name="T27" fmla="*/ 1 h 8"/>
                <a:gd name="T28" fmla="*/ 218 w 218"/>
                <a:gd name="T29" fmla="*/ 4 h 8"/>
                <a:gd name="T30" fmla="*/ 207 w 218"/>
                <a:gd name="T31" fmla="*/ 4 h 8"/>
                <a:gd name="T32" fmla="*/ 200 w 218"/>
                <a:gd name="T33" fmla="*/ 6 h 8"/>
                <a:gd name="T34" fmla="*/ 191 w 218"/>
                <a:gd name="T35" fmla="*/ 5 h 8"/>
                <a:gd name="T36" fmla="*/ 185 w 218"/>
                <a:gd name="T37" fmla="*/ 4 h 8"/>
                <a:gd name="T38" fmla="*/ 182 w 218"/>
                <a:gd name="T39" fmla="*/ 7 h 8"/>
                <a:gd name="T40" fmla="*/ 169 w 218"/>
                <a:gd name="T41" fmla="*/ 6 h 8"/>
                <a:gd name="T42" fmla="*/ 163 w 218"/>
                <a:gd name="T43" fmla="*/ 5 h 8"/>
                <a:gd name="T44" fmla="*/ 146 w 218"/>
                <a:gd name="T45" fmla="*/ 7 h 8"/>
                <a:gd name="T46" fmla="*/ 132 w 218"/>
                <a:gd name="T47" fmla="*/ 6 h 8"/>
                <a:gd name="T48" fmla="*/ 121 w 218"/>
                <a:gd name="T49" fmla="*/ 6 h 8"/>
                <a:gd name="T50" fmla="*/ 114 w 218"/>
                <a:gd name="T51" fmla="*/ 5 h 8"/>
                <a:gd name="T52" fmla="*/ 100 w 218"/>
                <a:gd name="T53" fmla="*/ 7 h 8"/>
                <a:gd name="T54" fmla="*/ 89 w 218"/>
                <a:gd name="T55" fmla="*/ 7 h 8"/>
                <a:gd name="T56" fmla="*/ 63 w 218"/>
                <a:gd name="T57" fmla="*/ 7 h 8"/>
                <a:gd name="T58" fmla="*/ 33 w 218"/>
                <a:gd name="T59" fmla="*/ 7 h 8"/>
                <a:gd name="T60" fmla="*/ 0 w 218"/>
                <a:gd name="T61" fmla="*/ 5 h 8"/>
                <a:gd name="T62" fmla="*/ 24 w 218"/>
                <a:gd name="T63" fmla="*/ 3 h 8"/>
                <a:gd name="T64" fmla="*/ 44 w 218"/>
                <a:gd name="T65" fmla="*/ 2 h 8"/>
                <a:gd name="T66" fmla="*/ 54 w 218"/>
                <a:gd name="T67" fmla="*/ 4 h 8"/>
                <a:gd name="T68" fmla="*/ 64 w 218"/>
                <a:gd name="T69" fmla="*/ 3 h 8"/>
                <a:gd name="T70" fmla="*/ 70 w 218"/>
                <a:gd name="T71" fmla="*/ 3 h 8"/>
                <a:gd name="T72" fmla="*/ 85 w 218"/>
                <a:gd name="T73" fmla="*/ 2 h 8"/>
                <a:gd name="T74" fmla="*/ 94 w 218"/>
                <a:gd name="T75" fmla="*/ 2 h 8"/>
                <a:gd name="T76" fmla="*/ 102 w 218"/>
                <a:gd name="T77" fmla="*/ 3 h 8"/>
                <a:gd name="T78" fmla="*/ 175 w 218"/>
                <a:gd name="T79" fmla="*/ 6 h 8"/>
                <a:gd name="T80" fmla="*/ 187 w 218"/>
                <a:gd name="T81" fmla="*/ 2 h 8"/>
                <a:gd name="T82" fmla="*/ 187 w 218"/>
                <a:gd name="T83" fmla="*/ 4 h 8"/>
                <a:gd name="T84" fmla="*/ 75 w 218"/>
                <a:gd name="T85" fmla="*/ 4 h 8"/>
                <a:gd name="T86" fmla="*/ 172 w 218"/>
                <a:gd name="T87" fmla="*/ 3 h 8"/>
                <a:gd name="T88" fmla="*/ 182 w 218"/>
                <a:gd name="T89" fmla="*/ 4 h 8"/>
                <a:gd name="T90" fmla="*/ 34 w 218"/>
                <a:gd name="T91" fmla="*/ 4 h 8"/>
                <a:gd name="T92" fmla="*/ 207 w 218"/>
                <a:gd name="T93" fmla="*/ 4 h 8"/>
                <a:gd name="T94" fmla="*/ 212 w 218"/>
                <a:gd name="T95" fmla="*/ 3 h 8"/>
                <a:gd name="T96" fmla="*/ 114 w 218"/>
                <a:gd name="T97" fmla="*/ 4 h 8"/>
                <a:gd name="T98" fmla="*/ 159 w 218"/>
                <a:gd name="T99" fmla="*/ 5 h 8"/>
                <a:gd name="T100" fmla="*/ 45 w 218"/>
                <a:gd name="T101" fmla="*/ 5 h 8"/>
                <a:gd name="T102" fmla="*/ 197 w 218"/>
                <a:gd name="T103" fmla="*/ 1 h 8"/>
                <a:gd name="T104" fmla="*/ 125 w 218"/>
                <a:gd name="T105" fmla="*/ 6 h 8"/>
                <a:gd name="T106" fmla="*/ 155 w 218"/>
                <a:gd name="T107" fmla="*/ 3 h 8"/>
                <a:gd name="T108" fmla="*/ 38 w 218"/>
                <a:gd name="T109" fmla="*/ 4 h 8"/>
                <a:gd name="T110" fmla="*/ 205 w 218"/>
                <a:gd name="T111" fmla="*/ 4 h 8"/>
                <a:gd name="T112" fmla="*/ 171 w 218"/>
                <a:gd name="T113" fmla="*/ 3 h 8"/>
                <a:gd name="T114" fmla="*/ 148 w 218"/>
                <a:gd name="T115" fmla="*/ 4 h 8"/>
                <a:gd name="T116" fmla="*/ 125 w 218"/>
                <a:gd name="T117" fmla="*/ 3 h 8"/>
                <a:gd name="T118" fmla="*/ 91 w 218"/>
                <a:gd name="T119" fmla="*/ 5 h 8"/>
                <a:gd name="T120" fmla="*/ 212 w 218"/>
                <a:gd name="T121" fmla="*/ 4 h 8"/>
                <a:gd name="T122" fmla="*/ 93 w 218"/>
                <a:gd name="T123" fmla="*/ 2 h 8"/>
                <a:gd name="T124" fmla="*/ 55 w 218"/>
                <a:gd name="T1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 name="Freeform 105"/>
            <p:cNvSpPr>
              <a:spLocks noEditPoints="1"/>
            </p:cNvSpPr>
            <p:nvPr/>
          </p:nvSpPr>
          <p:spPr bwMode="auto">
            <a:xfrm>
              <a:off x="4490" y="1995"/>
              <a:ext cx="1375" cy="125"/>
            </a:xfrm>
            <a:custGeom>
              <a:avLst/>
              <a:gdLst>
                <a:gd name="T0" fmla="*/ 33 w 102"/>
                <a:gd name="T1" fmla="*/ 7 h 7"/>
                <a:gd name="T2" fmla="*/ 25 w 102"/>
                <a:gd name="T3" fmla="*/ 6 h 7"/>
                <a:gd name="T4" fmla="*/ 21 w 102"/>
                <a:gd name="T5" fmla="*/ 5 h 7"/>
                <a:gd name="T6" fmla="*/ 17 w 102"/>
                <a:gd name="T7" fmla="*/ 6 h 7"/>
                <a:gd name="T8" fmla="*/ 10 w 102"/>
                <a:gd name="T9" fmla="*/ 6 h 7"/>
                <a:gd name="T10" fmla="*/ 4 w 102"/>
                <a:gd name="T11" fmla="*/ 6 h 7"/>
                <a:gd name="T12" fmla="*/ 1 w 102"/>
                <a:gd name="T13" fmla="*/ 3 h 7"/>
                <a:gd name="T14" fmla="*/ 3 w 102"/>
                <a:gd name="T15" fmla="*/ 3 h 7"/>
                <a:gd name="T16" fmla="*/ 8 w 102"/>
                <a:gd name="T17" fmla="*/ 0 h 7"/>
                <a:gd name="T18" fmla="*/ 12 w 102"/>
                <a:gd name="T19" fmla="*/ 2 h 7"/>
                <a:gd name="T20" fmla="*/ 13 w 102"/>
                <a:gd name="T21" fmla="*/ 4 h 7"/>
                <a:gd name="T22" fmla="*/ 18 w 102"/>
                <a:gd name="T23" fmla="*/ 1 h 7"/>
                <a:gd name="T24" fmla="*/ 23 w 102"/>
                <a:gd name="T25" fmla="*/ 0 h 7"/>
                <a:gd name="T26" fmla="*/ 32 w 102"/>
                <a:gd name="T27" fmla="*/ 3 h 7"/>
                <a:gd name="T28" fmla="*/ 36 w 102"/>
                <a:gd name="T29" fmla="*/ 1 h 7"/>
                <a:gd name="T30" fmla="*/ 36 w 102"/>
                <a:gd name="T31" fmla="*/ 4 h 7"/>
                <a:gd name="T32" fmla="*/ 42 w 102"/>
                <a:gd name="T33" fmla="*/ 0 h 7"/>
                <a:gd name="T34" fmla="*/ 47 w 102"/>
                <a:gd name="T35" fmla="*/ 0 h 7"/>
                <a:gd name="T36" fmla="*/ 48 w 102"/>
                <a:gd name="T37" fmla="*/ 3 h 7"/>
                <a:gd name="T38" fmla="*/ 53 w 102"/>
                <a:gd name="T39" fmla="*/ 0 h 7"/>
                <a:gd name="T40" fmla="*/ 58 w 102"/>
                <a:gd name="T41" fmla="*/ 3 h 7"/>
                <a:gd name="T42" fmla="*/ 58 w 102"/>
                <a:gd name="T43" fmla="*/ 5 h 7"/>
                <a:gd name="T44" fmla="*/ 59 w 102"/>
                <a:gd name="T45" fmla="*/ 2 h 7"/>
                <a:gd name="T46" fmla="*/ 62 w 102"/>
                <a:gd name="T47" fmla="*/ 2 h 7"/>
                <a:gd name="T48" fmla="*/ 70 w 102"/>
                <a:gd name="T49" fmla="*/ 2 h 7"/>
                <a:gd name="T50" fmla="*/ 75 w 102"/>
                <a:gd name="T51" fmla="*/ 1 h 7"/>
                <a:gd name="T52" fmla="*/ 81 w 102"/>
                <a:gd name="T53" fmla="*/ 2 h 7"/>
                <a:gd name="T54" fmla="*/ 79 w 102"/>
                <a:gd name="T55" fmla="*/ 0 h 7"/>
                <a:gd name="T56" fmla="*/ 85 w 102"/>
                <a:gd name="T57" fmla="*/ 2 h 7"/>
                <a:gd name="T58" fmla="*/ 87 w 102"/>
                <a:gd name="T59" fmla="*/ 5 h 7"/>
                <a:gd name="T60" fmla="*/ 93 w 102"/>
                <a:gd name="T61" fmla="*/ 1 h 7"/>
                <a:gd name="T62" fmla="*/ 99 w 102"/>
                <a:gd name="T63" fmla="*/ 1 h 7"/>
                <a:gd name="T64" fmla="*/ 101 w 102"/>
                <a:gd name="T65" fmla="*/ 2 h 7"/>
                <a:gd name="T66" fmla="*/ 101 w 102"/>
                <a:gd name="T67" fmla="*/ 6 h 7"/>
                <a:gd name="T68" fmla="*/ 96 w 102"/>
                <a:gd name="T69" fmla="*/ 4 h 7"/>
                <a:gd name="T70" fmla="*/ 86 w 102"/>
                <a:gd name="T71" fmla="*/ 6 h 7"/>
                <a:gd name="T72" fmla="*/ 80 w 102"/>
                <a:gd name="T73" fmla="*/ 7 h 7"/>
                <a:gd name="T74" fmla="*/ 76 w 102"/>
                <a:gd name="T75" fmla="*/ 6 h 7"/>
                <a:gd name="T76" fmla="*/ 72 w 102"/>
                <a:gd name="T77" fmla="*/ 5 h 7"/>
                <a:gd name="T78" fmla="*/ 68 w 102"/>
                <a:gd name="T79" fmla="*/ 6 h 7"/>
                <a:gd name="T80" fmla="*/ 59 w 102"/>
                <a:gd name="T81" fmla="*/ 7 h 7"/>
                <a:gd name="T82" fmla="*/ 53 w 102"/>
                <a:gd name="T83" fmla="*/ 5 h 7"/>
                <a:gd name="T84" fmla="*/ 52 w 102"/>
                <a:gd name="T85" fmla="*/ 6 h 7"/>
                <a:gd name="T86" fmla="*/ 44 w 102"/>
                <a:gd name="T87" fmla="*/ 7 h 7"/>
                <a:gd name="T88" fmla="*/ 34 w 102"/>
                <a:gd name="T89" fmla="*/ 5 h 7"/>
                <a:gd name="T90" fmla="*/ 64 w 102"/>
                <a:gd name="T91" fmla="*/ 3 h 7"/>
                <a:gd name="T92" fmla="*/ 10 w 102"/>
                <a:gd name="T93" fmla="*/ 3 h 7"/>
                <a:gd name="T94" fmla="*/ 10 w 102"/>
                <a:gd name="T95" fmla="*/ 4 h 7"/>
                <a:gd name="T96" fmla="*/ 62 w 102"/>
                <a:gd name="T97" fmla="*/ 6 h 7"/>
                <a:gd name="T98" fmla="*/ 95 w 102"/>
                <a:gd name="T99" fmla="*/ 4 h 7"/>
                <a:gd name="T100" fmla="*/ 83 w 102"/>
                <a:gd name="T101" fmla="*/ 2 h 7"/>
                <a:gd name="T102" fmla="*/ 43 w 102"/>
                <a:gd name="T103" fmla="*/ 6 h 7"/>
                <a:gd name="T104" fmla="*/ 83 w 102"/>
                <a:gd name="T105" fmla="*/ 5 h 7"/>
                <a:gd name="T106" fmla="*/ 74 w 102"/>
                <a:gd name="T107" fmla="*/ 5 h 7"/>
                <a:gd name="T108" fmla="*/ 64 w 102"/>
                <a:gd name="T109" fmla="*/ 5 h 7"/>
                <a:gd name="T110" fmla="*/ 95 w 102"/>
                <a:gd name="T111" fmla="*/ 1 h 7"/>
                <a:gd name="T112" fmla="*/ 32 w 102"/>
                <a:gd name="T113" fmla="*/ 6 h 7"/>
                <a:gd name="T114" fmla="*/ 9 w 102"/>
                <a:gd name="T115" fmla="*/ 2 h 7"/>
                <a:gd name="T116" fmla="*/ 83 w 102"/>
                <a:gd name="T117" fmla="*/ 3 h 7"/>
                <a:gd name="T118" fmla="*/ 53 w 102"/>
                <a:gd name="T119" fmla="*/ 5 h 7"/>
                <a:gd name="T120" fmla="*/ 11 w 102"/>
                <a:gd name="T1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7">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 name="Freeform 106"/>
            <p:cNvSpPr>
              <a:spLocks noEditPoints="1"/>
            </p:cNvSpPr>
            <p:nvPr/>
          </p:nvSpPr>
          <p:spPr bwMode="auto">
            <a:xfrm>
              <a:off x="5879" y="2005"/>
              <a:ext cx="3744" cy="115"/>
            </a:xfrm>
            <a:custGeom>
              <a:avLst/>
              <a:gdLst>
                <a:gd name="T0" fmla="*/ 3 w 19"/>
                <a:gd name="T1" fmla="*/ 2 h 7"/>
                <a:gd name="T2" fmla="*/ 1 w 19"/>
                <a:gd name="T3" fmla="*/ 2 h 7"/>
                <a:gd name="T4" fmla="*/ 1 w 19"/>
                <a:gd name="T5" fmla="*/ 3 h 7"/>
                <a:gd name="T6" fmla="*/ 0 w 19"/>
                <a:gd name="T7" fmla="*/ 2 h 7"/>
                <a:gd name="T8" fmla="*/ 4 w 19"/>
                <a:gd name="T9" fmla="*/ 0 h 7"/>
                <a:gd name="T10" fmla="*/ 7 w 19"/>
                <a:gd name="T11" fmla="*/ 1 h 7"/>
                <a:gd name="T12" fmla="*/ 7 w 19"/>
                <a:gd name="T13" fmla="*/ 2 h 7"/>
                <a:gd name="T14" fmla="*/ 8 w 19"/>
                <a:gd name="T15" fmla="*/ 1 h 7"/>
                <a:gd name="T16" fmla="*/ 7 w 19"/>
                <a:gd name="T17" fmla="*/ 0 h 7"/>
                <a:gd name="T18" fmla="*/ 9 w 19"/>
                <a:gd name="T19" fmla="*/ 0 h 7"/>
                <a:gd name="T20" fmla="*/ 14 w 19"/>
                <a:gd name="T21" fmla="*/ 0 h 7"/>
                <a:gd name="T22" fmla="*/ 18 w 19"/>
                <a:gd name="T23" fmla="*/ 0 h 7"/>
                <a:gd name="T24" fmla="*/ 18 w 19"/>
                <a:gd name="T25" fmla="*/ 1 h 7"/>
                <a:gd name="T26" fmla="*/ 19 w 19"/>
                <a:gd name="T27" fmla="*/ 3 h 7"/>
                <a:gd name="T28" fmla="*/ 17 w 19"/>
                <a:gd name="T29" fmla="*/ 4 h 7"/>
                <a:gd name="T30" fmla="*/ 17 w 19"/>
                <a:gd name="T31" fmla="*/ 4 h 7"/>
                <a:gd name="T32" fmla="*/ 14 w 19"/>
                <a:gd name="T33" fmla="*/ 4 h 7"/>
                <a:gd name="T34" fmla="*/ 13 w 19"/>
                <a:gd name="T35" fmla="*/ 5 h 7"/>
                <a:gd name="T36" fmla="*/ 9 w 19"/>
                <a:gd name="T37" fmla="*/ 4 h 7"/>
                <a:gd name="T38" fmla="*/ 10 w 19"/>
                <a:gd name="T39" fmla="*/ 5 h 7"/>
                <a:gd name="T40" fmla="*/ 11 w 19"/>
                <a:gd name="T41" fmla="*/ 7 h 7"/>
                <a:gd name="T42" fmla="*/ 9 w 19"/>
                <a:gd name="T43" fmla="*/ 6 h 7"/>
                <a:gd name="T44" fmla="*/ 9 w 19"/>
                <a:gd name="T45" fmla="*/ 6 h 7"/>
                <a:gd name="T46" fmla="*/ 8 w 19"/>
                <a:gd name="T47" fmla="*/ 6 h 7"/>
                <a:gd name="T48" fmla="*/ 6 w 19"/>
                <a:gd name="T49" fmla="*/ 6 h 7"/>
                <a:gd name="T50" fmla="*/ 1 w 19"/>
                <a:gd name="T51" fmla="*/ 6 h 7"/>
                <a:gd name="T52" fmla="*/ 0 w 19"/>
                <a:gd name="T53" fmla="*/ 4 h 7"/>
                <a:gd name="T54" fmla="*/ 0 w 19"/>
                <a:gd name="T55" fmla="*/ 4 h 7"/>
                <a:gd name="T56" fmla="*/ 4 w 19"/>
                <a:gd name="T57" fmla="*/ 4 h 7"/>
                <a:gd name="T58" fmla="*/ 6 w 19"/>
                <a:gd name="T59" fmla="*/ 3 h 7"/>
                <a:gd name="T60" fmla="*/ 4 w 19"/>
                <a:gd name="T61" fmla="*/ 3 h 7"/>
                <a:gd name="T62" fmla="*/ 12 w 19"/>
                <a:gd name="T63" fmla="*/ 2 h 7"/>
                <a:gd name="T64" fmla="*/ 14 w 19"/>
                <a:gd name="T65" fmla="*/ 2 h 7"/>
                <a:gd name="T66" fmla="*/ 13 w 19"/>
                <a:gd name="T67" fmla="*/ 2 h 7"/>
                <a:gd name="T68" fmla="*/ 16 w 19"/>
                <a:gd name="T69" fmla="*/ 1 h 7"/>
                <a:gd name="T70" fmla="*/ 15 w 19"/>
                <a:gd name="T71" fmla="*/ 2 h 7"/>
                <a:gd name="T72" fmla="*/ 17 w 19"/>
                <a:gd name="T73" fmla="*/ 3 h 7"/>
                <a:gd name="T74" fmla="*/ 17 w 19"/>
                <a:gd name="T75" fmla="*/ 2 h 7"/>
                <a:gd name="T76" fmla="*/ 3 w 19"/>
                <a:gd name="T77" fmla="*/ 6 h 7"/>
                <a:gd name="T78" fmla="*/ 4 w 19"/>
                <a:gd name="T79" fmla="*/ 5 h 7"/>
                <a:gd name="T80" fmla="*/ 3 w 19"/>
                <a:gd name="T81" fmla="*/ 6 h 7"/>
                <a:gd name="T82" fmla="*/ 13 w 19"/>
                <a:gd name="T83" fmla="*/ 4 h 7"/>
                <a:gd name="T84" fmla="*/ 13 w 19"/>
                <a:gd name="T85" fmla="*/ 4 h 7"/>
                <a:gd name="T86" fmla="*/ 13 w 19"/>
                <a:gd name="T87" fmla="*/ 1 h 7"/>
                <a:gd name="T88" fmla="*/ 7 w 19"/>
                <a:gd name="T89" fmla="*/ 5 h 7"/>
                <a:gd name="T90" fmla="*/ 7 w 19"/>
                <a:gd name="T91" fmla="*/ 5 h 7"/>
                <a:gd name="T92" fmla="*/ 14 w 19"/>
                <a:gd name="T9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7">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 name="Freeform 107"/>
            <p:cNvSpPr>
              <a:spLocks noEditPoints="1"/>
            </p:cNvSpPr>
            <p:nvPr/>
          </p:nvSpPr>
          <p:spPr bwMode="auto">
            <a:xfrm>
              <a:off x="6135" y="1995"/>
              <a:ext cx="215" cy="125"/>
            </a:xfrm>
            <a:custGeom>
              <a:avLst/>
              <a:gdLst>
                <a:gd name="T0" fmla="*/ 2 w 16"/>
                <a:gd name="T1" fmla="*/ 2 h 7"/>
                <a:gd name="T2" fmla="*/ 2 w 16"/>
                <a:gd name="T3" fmla="*/ 1 h 7"/>
                <a:gd name="T4" fmla="*/ 3 w 16"/>
                <a:gd name="T5" fmla="*/ 2 h 7"/>
                <a:gd name="T6" fmla="*/ 5 w 16"/>
                <a:gd name="T7" fmla="*/ 2 h 7"/>
                <a:gd name="T8" fmla="*/ 5 w 16"/>
                <a:gd name="T9" fmla="*/ 1 h 7"/>
                <a:gd name="T10" fmla="*/ 7 w 16"/>
                <a:gd name="T11" fmla="*/ 0 h 7"/>
                <a:gd name="T12" fmla="*/ 8 w 16"/>
                <a:gd name="T13" fmla="*/ 0 h 7"/>
                <a:gd name="T14" fmla="*/ 10 w 16"/>
                <a:gd name="T15" fmla="*/ 1 h 7"/>
                <a:gd name="T16" fmla="*/ 11 w 16"/>
                <a:gd name="T17" fmla="*/ 1 h 7"/>
                <a:gd name="T18" fmla="*/ 10 w 16"/>
                <a:gd name="T19" fmla="*/ 2 h 7"/>
                <a:gd name="T20" fmla="*/ 9 w 16"/>
                <a:gd name="T21" fmla="*/ 2 h 7"/>
                <a:gd name="T22" fmla="*/ 11 w 16"/>
                <a:gd name="T23" fmla="*/ 3 h 7"/>
                <a:gd name="T24" fmla="*/ 12 w 16"/>
                <a:gd name="T25" fmla="*/ 2 h 7"/>
                <a:gd name="T26" fmla="*/ 13 w 16"/>
                <a:gd name="T27" fmla="*/ 3 h 7"/>
                <a:gd name="T28" fmla="*/ 16 w 16"/>
                <a:gd name="T29" fmla="*/ 3 h 7"/>
                <a:gd name="T30" fmla="*/ 15 w 16"/>
                <a:gd name="T31" fmla="*/ 3 h 7"/>
                <a:gd name="T32" fmla="*/ 13 w 16"/>
                <a:gd name="T33" fmla="*/ 5 h 7"/>
                <a:gd name="T34" fmla="*/ 12 w 16"/>
                <a:gd name="T35" fmla="*/ 5 h 7"/>
                <a:gd name="T36" fmla="*/ 10 w 16"/>
                <a:gd name="T37" fmla="*/ 4 h 7"/>
                <a:gd name="T38" fmla="*/ 9 w 16"/>
                <a:gd name="T39" fmla="*/ 3 h 7"/>
                <a:gd name="T40" fmla="*/ 8 w 16"/>
                <a:gd name="T41" fmla="*/ 3 h 7"/>
                <a:gd name="T42" fmla="*/ 6 w 16"/>
                <a:gd name="T43" fmla="*/ 3 h 7"/>
                <a:gd name="T44" fmla="*/ 5 w 16"/>
                <a:gd name="T45" fmla="*/ 3 h 7"/>
                <a:gd name="T46" fmla="*/ 5 w 16"/>
                <a:gd name="T47" fmla="*/ 3 h 7"/>
                <a:gd name="T48" fmla="*/ 7 w 16"/>
                <a:gd name="T49" fmla="*/ 4 h 7"/>
                <a:gd name="T50" fmla="*/ 8 w 16"/>
                <a:gd name="T51" fmla="*/ 5 h 7"/>
                <a:gd name="T52" fmla="*/ 6 w 16"/>
                <a:gd name="T53" fmla="*/ 6 h 7"/>
                <a:gd name="T54" fmla="*/ 3 w 16"/>
                <a:gd name="T55" fmla="*/ 6 h 7"/>
                <a:gd name="T56" fmla="*/ 3 w 16"/>
                <a:gd name="T57" fmla="*/ 6 h 7"/>
                <a:gd name="T58" fmla="*/ 1 w 16"/>
                <a:gd name="T59" fmla="*/ 6 h 7"/>
                <a:gd name="T60" fmla="*/ 0 w 16"/>
                <a:gd name="T61" fmla="*/ 5 h 7"/>
                <a:gd name="T62" fmla="*/ 1 w 16"/>
                <a:gd name="T63" fmla="*/ 5 h 7"/>
                <a:gd name="T64" fmla="*/ 2 w 16"/>
                <a:gd name="T65" fmla="*/ 3 h 7"/>
                <a:gd name="T66" fmla="*/ 1 w 16"/>
                <a:gd name="T67" fmla="*/ 3 h 7"/>
                <a:gd name="T68" fmla="*/ 5 w 16"/>
                <a:gd name="T69" fmla="*/ 4 h 7"/>
                <a:gd name="T70" fmla="*/ 5 w 16"/>
                <a:gd name="T71" fmla="*/ 4 h 7"/>
                <a:gd name="T72" fmla="*/ 6 w 16"/>
                <a:gd name="T73" fmla="*/ 4 h 7"/>
                <a:gd name="T74" fmla="*/ 7 w 16"/>
                <a:gd name="T75" fmla="*/ 5 h 7"/>
                <a:gd name="T76" fmla="*/ 6 w 16"/>
                <a:gd name="T77" fmla="*/ 4 h 7"/>
                <a:gd name="T78" fmla="*/ 7 w 16"/>
                <a:gd name="T79" fmla="*/ 2 h 7"/>
                <a:gd name="T80" fmla="*/ 7 w 16"/>
                <a:gd name="T8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 name="Freeform 108"/>
            <p:cNvSpPr>
              <a:spLocks noEditPoints="1"/>
            </p:cNvSpPr>
            <p:nvPr/>
          </p:nvSpPr>
          <p:spPr bwMode="auto">
            <a:xfrm>
              <a:off x="6364" y="2013"/>
              <a:ext cx="94" cy="89"/>
            </a:xfrm>
            <a:custGeom>
              <a:avLst/>
              <a:gdLst>
                <a:gd name="T0" fmla="*/ 7 w 7"/>
                <a:gd name="T1" fmla="*/ 3 h 5"/>
                <a:gd name="T2" fmla="*/ 7 w 7"/>
                <a:gd name="T3" fmla="*/ 4 h 5"/>
                <a:gd name="T4" fmla="*/ 7 w 7"/>
                <a:gd name="T5" fmla="*/ 5 h 5"/>
                <a:gd name="T6" fmla="*/ 6 w 7"/>
                <a:gd name="T7" fmla="*/ 4 h 5"/>
                <a:gd name="T8" fmla="*/ 5 w 7"/>
                <a:gd name="T9" fmla="*/ 4 h 5"/>
                <a:gd name="T10" fmla="*/ 3 w 7"/>
                <a:gd name="T11" fmla="*/ 4 h 5"/>
                <a:gd name="T12" fmla="*/ 3 w 7"/>
                <a:gd name="T13" fmla="*/ 4 h 5"/>
                <a:gd name="T14" fmla="*/ 3 w 7"/>
                <a:gd name="T15" fmla="*/ 3 h 5"/>
                <a:gd name="T16" fmla="*/ 3 w 7"/>
                <a:gd name="T17" fmla="*/ 3 h 5"/>
                <a:gd name="T18" fmla="*/ 2 w 7"/>
                <a:gd name="T19" fmla="*/ 3 h 5"/>
                <a:gd name="T20" fmla="*/ 2 w 7"/>
                <a:gd name="T21" fmla="*/ 3 h 5"/>
                <a:gd name="T22" fmla="*/ 2 w 7"/>
                <a:gd name="T23" fmla="*/ 3 h 5"/>
                <a:gd name="T24" fmla="*/ 1 w 7"/>
                <a:gd name="T25" fmla="*/ 2 h 5"/>
                <a:gd name="T26" fmla="*/ 1 w 7"/>
                <a:gd name="T27" fmla="*/ 2 h 5"/>
                <a:gd name="T28" fmla="*/ 0 w 7"/>
                <a:gd name="T29" fmla="*/ 2 h 5"/>
                <a:gd name="T30" fmla="*/ 0 w 7"/>
                <a:gd name="T31" fmla="*/ 1 h 5"/>
                <a:gd name="T32" fmla="*/ 0 w 7"/>
                <a:gd name="T33" fmla="*/ 0 h 5"/>
                <a:gd name="T34" fmla="*/ 2 w 7"/>
                <a:gd name="T35" fmla="*/ 0 h 5"/>
                <a:gd name="T36" fmla="*/ 2 w 7"/>
                <a:gd name="T37" fmla="*/ 0 h 5"/>
                <a:gd name="T38" fmla="*/ 3 w 7"/>
                <a:gd name="T39" fmla="*/ 1 h 5"/>
                <a:gd name="T40" fmla="*/ 4 w 7"/>
                <a:gd name="T41" fmla="*/ 1 h 5"/>
                <a:gd name="T42" fmla="*/ 5 w 7"/>
                <a:gd name="T43" fmla="*/ 1 h 5"/>
                <a:gd name="T44" fmla="*/ 5 w 7"/>
                <a:gd name="T45" fmla="*/ 1 h 5"/>
                <a:gd name="T46" fmla="*/ 6 w 7"/>
                <a:gd name="T47" fmla="*/ 2 h 5"/>
                <a:gd name="T48" fmla="*/ 6 w 7"/>
                <a:gd name="T49" fmla="*/ 2 h 5"/>
                <a:gd name="T50" fmla="*/ 6 w 7"/>
                <a:gd name="T51" fmla="*/ 3 h 5"/>
                <a:gd name="T52" fmla="*/ 7 w 7"/>
                <a:gd name="T53" fmla="*/ 3 h 5"/>
                <a:gd name="T54" fmla="*/ 1 w 7"/>
                <a:gd name="T55" fmla="*/ 1 h 5"/>
                <a:gd name="T56" fmla="*/ 1 w 7"/>
                <a:gd name="T57" fmla="*/ 2 h 5"/>
                <a:gd name="T58" fmla="*/ 1 w 7"/>
                <a:gd name="T59" fmla="*/ 1 h 5"/>
                <a:gd name="T60" fmla="*/ 1 w 7"/>
                <a:gd name="T61" fmla="*/ 1 h 5"/>
                <a:gd name="T62" fmla="*/ 1 w 7"/>
                <a:gd name="T63" fmla="*/ 1 h 5"/>
                <a:gd name="T64" fmla="*/ 5 w 7"/>
                <a:gd name="T65" fmla="*/ 3 h 5"/>
                <a:gd name="T66" fmla="*/ 5 w 7"/>
                <a:gd name="T67" fmla="*/ 3 h 5"/>
                <a:gd name="T68" fmla="*/ 5 w 7"/>
                <a:gd name="T69" fmla="*/ 3 h 5"/>
                <a:gd name="T70" fmla="*/ 5 w 7"/>
                <a:gd name="T71" fmla="*/ 3 h 5"/>
                <a:gd name="T72" fmla="*/ 5 w 7"/>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 name="Freeform 109"/>
            <p:cNvSpPr>
              <a:spLocks noEditPoints="1"/>
            </p:cNvSpPr>
            <p:nvPr/>
          </p:nvSpPr>
          <p:spPr bwMode="auto">
            <a:xfrm>
              <a:off x="6499" y="1995"/>
              <a:ext cx="67" cy="53"/>
            </a:xfrm>
            <a:custGeom>
              <a:avLst/>
              <a:gdLst>
                <a:gd name="T0" fmla="*/ 3 w 5"/>
                <a:gd name="T1" fmla="*/ 2 h 3"/>
                <a:gd name="T2" fmla="*/ 3 w 5"/>
                <a:gd name="T3" fmla="*/ 2 h 3"/>
                <a:gd name="T4" fmla="*/ 3 w 5"/>
                <a:gd name="T5" fmla="*/ 2 h 3"/>
                <a:gd name="T6" fmla="*/ 3 w 5"/>
                <a:gd name="T7" fmla="*/ 2 h 3"/>
                <a:gd name="T8" fmla="*/ 2 w 5"/>
                <a:gd name="T9" fmla="*/ 2 h 3"/>
                <a:gd name="T10" fmla="*/ 2 w 5"/>
                <a:gd name="T11" fmla="*/ 1 h 3"/>
                <a:gd name="T12" fmla="*/ 2 w 5"/>
                <a:gd name="T13" fmla="*/ 1 h 3"/>
                <a:gd name="T14" fmla="*/ 1 w 5"/>
                <a:gd name="T15" fmla="*/ 2 h 3"/>
                <a:gd name="T16" fmla="*/ 0 w 5"/>
                <a:gd name="T17" fmla="*/ 1 h 3"/>
                <a:gd name="T18" fmla="*/ 1 w 5"/>
                <a:gd name="T19" fmla="*/ 1 h 3"/>
                <a:gd name="T20" fmla="*/ 2 w 5"/>
                <a:gd name="T21" fmla="*/ 1 h 3"/>
                <a:gd name="T22" fmla="*/ 3 w 5"/>
                <a:gd name="T23" fmla="*/ 1 h 3"/>
                <a:gd name="T24" fmla="*/ 4 w 5"/>
                <a:gd name="T25" fmla="*/ 1 h 3"/>
                <a:gd name="T26" fmla="*/ 4 w 5"/>
                <a:gd name="T27" fmla="*/ 1 h 3"/>
                <a:gd name="T28" fmla="*/ 5 w 5"/>
                <a:gd name="T29" fmla="*/ 1 h 3"/>
                <a:gd name="T30" fmla="*/ 5 w 5"/>
                <a:gd name="T31" fmla="*/ 2 h 3"/>
                <a:gd name="T32" fmla="*/ 5 w 5"/>
                <a:gd name="T33" fmla="*/ 3 h 3"/>
                <a:gd name="T34" fmla="*/ 5 w 5"/>
                <a:gd name="T35" fmla="*/ 2 h 3"/>
                <a:gd name="T36" fmla="*/ 4 w 5"/>
                <a:gd name="T37" fmla="*/ 3 h 3"/>
                <a:gd name="T38" fmla="*/ 2 w 5"/>
                <a:gd name="T39" fmla="*/ 2 h 3"/>
                <a:gd name="T40" fmla="*/ 3 w 5"/>
                <a:gd name="T41" fmla="*/ 2 h 3"/>
                <a:gd name="T42" fmla="*/ 4 w 5"/>
                <a:gd name="T43" fmla="*/ 2 h 3"/>
                <a:gd name="T44" fmla="*/ 4 w 5"/>
                <a:gd name="T45" fmla="*/ 2 h 3"/>
                <a:gd name="T46" fmla="*/ 4 w 5"/>
                <a:gd name="T47" fmla="*/ 2 h 3"/>
                <a:gd name="T48" fmla="*/ 4 w 5"/>
                <a:gd name="T49" fmla="*/ 2 h 3"/>
                <a:gd name="T50" fmla="*/ 4 w 5"/>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3">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 name="Freeform 110"/>
            <p:cNvSpPr/>
            <p:nvPr/>
          </p:nvSpPr>
          <p:spPr bwMode="auto">
            <a:xfrm>
              <a:off x="6512" y="2066"/>
              <a:ext cx="27" cy="36"/>
            </a:xfrm>
            <a:custGeom>
              <a:avLst/>
              <a:gdLst>
                <a:gd name="T0" fmla="*/ 2 w 2"/>
                <a:gd name="T1" fmla="*/ 2 h 2"/>
                <a:gd name="T2" fmla="*/ 2 w 2"/>
                <a:gd name="T3" fmla="*/ 1 h 2"/>
                <a:gd name="T4" fmla="*/ 2 w 2"/>
                <a:gd name="T5" fmla="*/ 0 h 2"/>
                <a:gd name="T6" fmla="*/ 1 w 2"/>
                <a:gd name="T7" fmla="*/ 0 h 2"/>
                <a:gd name="T8" fmla="*/ 1 w 2"/>
                <a:gd name="T9" fmla="*/ 0 h 2"/>
                <a:gd name="T10" fmla="*/ 1 w 2"/>
                <a:gd name="T11" fmla="*/ 1 h 2"/>
                <a:gd name="T12" fmla="*/ 0 w 2"/>
                <a:gd name="T13" fmla="*/ 2 h 2"/>
                <a:gd name="T14" fmla="*/ 1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 name="Freeform 111"/>
            <p:cNvSpPr/>
            <p:nvPr/>
          </p:nvSpPr>
          <p:spPr bwMode="auto">
            <a:xfrm>
              <a:off x="6296" y="1995"/>
              <a:ext cx="41" cy="53"/>
            </a:xfrm>
            <a:custGeom>
              <a:avLst/>
              <a:gdLst>
                <a:gd name="T0" fmla="*/ 3 w 3"/>
                <a:gd name="T1" fmla="*/ 0 h 3"/>
                <a:gd name="T2" fmla="*/ 2 w 3"/>
                <a:gd name="T3" fmla="*/ 1 h 3"/>
                <a:gd name="T4" fmla="*/ 1 w 3"/>
                <a:gd name="T5" fmla="*/ 1 h 3"/>
                <a:gd name="T6" fmla="*/ 1 w 3"/>
                <a:gd name="T7" fmla="*/ 1 h 3"/>
                <a:gd name="T8" fmla="*/ 0 w 3"/>
                <a:gd name="T9" fmla="*/ 1 h 3"/>
                <a:gd name="T10" fmla="*/ 1 w 3"/>
                <a:gd name="T11" fmla="*/ 0 h 3"/>
                <a:gd name="T12" fmla="*/ 0 w 3"/>
                <a:gd name="T13" fmla="*/ 0 h 3"/>
                <a:gd name="T14" fmla="*/ 0 w 3"/>
                <a:gd name="T15" fmla="*/ 1 h 3"/>
                <a:gd name="T16" fmla="*/ 1 w 3"/>
                <a:gd name="T17" fmla="*/ 3 h 3"/>
                <a:gd name="T18" fmla="*/ 1 w 3"/>
                <a:gd name="T19" fmla="*/ 3 h 3"/>
                <a:gd name="T20" fmla="*/ 1 w 3"/>
                <a:gd name="T21" fmla="*/ 3 h 3"/>
                <a:gd name="T22" fmla="*/ 1 w 3"/>
                <a:gd name="T23" fmla="*/ 2 h 3"/>
                <a:gd name="T24" fmla="*/ 1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 name="Freeform 112"/>
            <p:cNvSpPr/>
            <p:nvPr/>
          </p:nvSpPr>
          <p:spPr bwMode="auto">
            <a:xfrm>
              <a:off x="4463" y="1995"/>
              <a:ext cx="27" cy="36"/>
            </a:xfrm>
            <a:custGeom>
              <a:avLst/>
              <a:gdLst>
                <a:gd name="T0" fmla="*/ 2 w 2"/>
                <a:gd name="T1" fmla="*/ 2 h 2"/>
                <a:gd name="T2" fmla="*/ 1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 name="T16" fmla="*/ 1 w 2"/>
                <a:gd name="T17" fmla="*/ 2 h 2"/>
                <a:gd name="T18" fmla="*/ 2 w 2"/>
                <a:gd name="T19" fmla="*/ 2 h 2"/>
                <a:gd name="T20" fmla="*/ 2 w 2"/>
                <a:gd name="T21" fmla="*/ 1 h 2"/>
                <a:gd name="T22" fmla="*/ 2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 name="Freeform 113"/>
            <p:cNvSpPr/>
            <p:nvPr/>
          </p:nvSpPr>
          <p:spPr bwMode="auto">
            <a:xfrm>
              <a:off x="6458" y="2031"/>
              <a:ext cx="27" cy="35"/>
            </a:xfrm>
            <a:custGeom>
              <a:avLst/>
              <a:gdLst>
                <a:gd name="T0" fmla="*/ 0 w 2"/>
                <a:gd name="T1" fmla="*/ 1 h 2"/>
                <a:gd name="T2" fmla="*/ 1 w 2"/>
                <a:gd name="T3" fmla="*/ 1 h 2"/>
                <a:gd name="T4" fmla="*/ 2 w 2"/>
                <a:gd name="T5" fmla="*/ 1 h 2"/>
                <a:gd name="T6" fmla="*/ 2 w 2"/>
                <a:gd name="T7" fmla="*/ 1 h 2"/>
                <a:gd name="T8" fmla="*/ 2 w 2"/>
                <a:gd name="T9" fmla="*/ 1 h 2"/>
                <a:gd name="T10" fmla="*/ 1 w 2"/>
                <a:gd name="T11" fmla="*/ 1 h 2"/>
                <a:gd name="T12" fmla="*/ 1 w 2"/>
                <a:gd name="T13" fmla="*/ 0 h 2"/>
                <a:gd name="T14" fmla="*/ 1 w 2"/>
                <a:gd name="T15" fmla="*/ 0 h 2"/>
                <a:gd name="T16" fmla="*/ 1 w 2"/>
                <a:gd name="T17" fmla="*/ 0 h 2"/>
                <a:gd name="T18" fmla="*/ 0 w 2"/>
                <a:gd name="T19" fmla="*/ 0 h 2"/>
                <a:gd name="T20" fmla="*/ 0 w 2"/>
                <a:gd name="T21" fmla="*/ 0 h 2"/>
                <a:gd name="T22" fmla="*/ 0 w 2"/>
                <a:gd name="T23" fmla="*/ 0 h 2"/>
                <a:gd name="T24" fmla="*/ 1 w 2"/>
                <a:gd name="T25" fmla="*/ 1 h 2"/>
                <a:gd name="T26" fmla="*/ 0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 name="Freeform 114"/>
            <p:cNvSpPr/>
            <p:nvPr/>
          </p:nvSpPr>
          <p:spPr bwMode="auto">
            <a:xfrm>
              <a:off x="5852" y="2066"/>
              <a:ext cx="27" cy="36"/>
            </a:xfrm>
            <a:custGeom>
              <a:avLst/>
              <a:gdLst>
                <a:gd name="T0" fmla="*/ 0 w 2"/>
                <a:gd name="T1" fmla="*/ 0 h 2"/>
                <a:gd name="T2" fmla="*/ 1 w 2"/>
                <a:gd name="T3" fmla="*/ 1 h 2"/>
                <a:gd name="T4" fmla="*/ 1 w 2"/>
                <a:gd name="T5" fmla="*/ 1 h 2"/>
                <a:gd name="T6" fmla="*/ 1 w 2"/>
                <a:gd name="T7" fmla="*/ 2 h 2"/>
                <a:gd name="T8" fmla="*/ 2 w 2"/>
                <a:gd name="T9" fmla="*/ 2 h 2"/>
                <a:gd name="T10" fmla="*/ 2 w 2"/>
                <a:gd name="T11" fmla="*/ 2 h 2"/>
                <a:gd name="T12" fmla="*/ 2 w 2"/>
                <a:gd name="T13" fmla="*/ 2 h 2"/>
                <a:gd name="T14" fmla="*/ 1 w 2"/>
                <a:gd name="T15" fmla="*/ 1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 name="Freeform 115"/>
            <p:cNvSpPr/>
            <p:nvPr/>
          </p:nvSpPr>
          <p:spPr bwMode="auto">
            <a:xfrm>
              <a:off x="4692" y="1995"/>
              <a:ext cx="41" cy="18"/>
            </a:xfrm>
            <a:custGeom>
              <a:avLst/>
              <a:gdLst>
                <a:gd name="T0" fmla="*/ 0 w 3"/>
                <a:gd name="T1" fmla="*/ 1 h 1"/>
                <a:gd name="T2" fmla="*/ 0 w 3"/>
                <a:gd name="T3" fmla="*/ 1 h 1"/>
                <a:gd name="T4" fmla="*/ 1 w 3"/>
                <a:gd name="T5" fmla="*/ 1 h 1"/>
                <a:gd name="T6" fmla="*/ 2 w 3"/>
                <a:gd name="T7" fmla="*/ 1 h 1"/>
                <a:gd name="T8" fmla="*/ 2 w 3"/>
                <a:gd name="T9" fmla="*/ 1 h 1"/>
                <a:gd name="T10" fmla="*/ 2 w 3"/>
                <a:gd name="T11" fmla="*/ 1 h 1"/>
                <a:gd name="T12" fmla="*/ 2 w 3"/>
                <a:gd name="T13" fmla="*/ 0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 name="Freeform 116"/>
            <p:cNvSpPr/>
            <p:nvPr/>
          </p:nvSpPr>
          <p:spPr bwMode="auto">
            <a:xfrm>
              <a:off x="6337" y="2084"/>
              <a:ext cx="27" cy="18"/>
            </a:xfrm>
            <a:custGeom>
              <a:avLst/>
              <a:gdLst>
                <a:gd name="T0" fmla="*/ 2 w 2"/>
                <a:gd name="T1" fmla="*/ 1 h 1"/>
                <a:gd name="T2" fmla="*/ 2 w 2"/>
                <a:gd name="T3" fmla="*/ 0 h 1"/>
                <a:gd name="T4" fmla="*/ 1 w 2"/>
                <a:gd name="T5" fmla="*/ 1 h 1"/>
                <a:gd name="T6" fmla="*/ 0 w 2"/>
                <a:gd name="T7" fmla="*/ 1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 name="Freeform 117"/>
            <p:cNvSpPr/>
            <p:nvPr/>
          </p:nvSpPr>
          <p:spPr bwMode="auto">
            <a:xfrm>
              <a:off x="6552" y="2084"/>
              <a:ext cx="14" cy="36"/>
            </a:xfrm>
            <a:custGeom>
              <a:avLst/>
              <a:gdLst>
                <a:gd name="T0" fmla="*/ 0 w 1"/>
                <a:gd name="T1" fmla="*/ 0 h 2"/>
                <a:gd name="T2" fmla="*/ 0 w 1"/>
                <a:gd name="T3" fmla="*/ 0 h 2"/>
                <a:gd name="T4" fmla="*/ 0 w 1"/>
                <a:gd name="T5" fmla="*/ 1 h 2"/>
                <a:gd name="T6" fmla="*/ 0 w 1"/>
                <a:gd name="T7" fmla="*/ 2 h 2"/>
                <a:gd name="T8" fmla="*/ 1 w 1"/>
                <a:gd name="T9" fmla="*/ 2 h 2"/>
                <a:gd name="T10" fmla="*/ 0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 name="Freeform 118"/>
            <p:cNvSpPr/>
            <p:nvPr/>
          </p:nvSpPr>
          <p:spPr bwMode="auto">
            <a:xfrm>
              <a:off x="4881" y="1995"/>
              <a:ext cx="14" cy="18"/>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1 h 1"/>
                <a:gd name="T14" fmla="*/ 1 w 1"/>
                <a:gd name="T15" fmla="*/ 1 h 1"/>
                <a:gd name="T16" fmla="*/ 0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1" name="Freeform 119"/>
            <p:cNvSpPr/>
            <p:nvPr/>
          </p:nvSpPr>
          <p:spPr bwMode="auto">
            <a:xfrm>
              <a:off x="6242" y="2066"/>
              <a:ext cx="14" cy="18"/>
            </a:xfrm>
            <a:custGeom>
              <a:avLst/>
              <a:gdLst>
                <a:gd name="T0" fmla="*/ 1 w 1"/>
                <a:gd name="T1" fmla="*/ 0 h 1"/>
                <a:gd name="T2" fmla="*/ 0 w 1"/>
                <a:gd name="T3" fmla="*/ 1 h 1"/>
                <a:gd name="T4" fmla="*/ 0 w 1"/>
                <a:gd name="T5" fmla="*/ 1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2" name="Freeform 120"/>
            <p:cNvSpPr/>
            <p:nvPr/>
          </p:nvSpPr>
          <p:spPr bwMode="auto">
            <a:xfrm>
              <a:off x="4733" y="2084"/>
              <a:ext cx="13" cy="18"/>
            </a:xfrm>
            <a:custGeom>
              <a:avLst/>
              <a:gdLst>
                <a:gd name="T0" fmla="*/ 0 w 1"/>
                <a:gd name="T1" fmla="*/ 1 h 1"/>
                <a:gd name="T2" fmla="*/ 1 w 1"/>
                <a:gd name="T3" fmla="*/ 1 h 1"/>
                <a:gd name="T4" fmla="*/ 1 w 1"/>
                <a:gd name="T5" fmla="*/ 1 h 1"/>
                <a:gd name="T6" fmla="*/ 1 w 1"/>
                <a:gd name="T7" fmla="*/ 0 h 1"/>
                <a:gd name="T8" fmla="*/ 1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3" name="Freeform 121"/>
            <p:cNvSpPr/>
            <p:nvPr/>
          </p:nvSpPr>
          <p:spPr bwMode="auto">
            <a:xfrm>
              <a:off x="6040" y="2084"/>
              <a:ext cx="14" cy="18"/>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 name="Freeform 122"/>
            <p:cNvSpPr/>
            <p:nvPr/>
          </p:nvSpPr>
          <p:spPr bwMode="auto">
            <a:xfrm>
              <a:off x="5083" y="1995"/>
              <a:ext cx="14" cy="18"/>
            </a:xfrm>
            <a:custGeom>
              <a:avLst/>
              <a:gdLst>
                <a:gd name="T0" fmla="*/ 0 w 1"/>
                <a:gd name="T1" fmla="*/ 0 h 1"/>
                <a:gd name="T2" fmla="*/ 0 w 1"/>
                <a:gd name="T3" fmla="*/ 1 h 1"/>
                <a:gd name="T4" fmla="*/ 0 w 1"/>
                <a:gd name="T5" fmla="*/ 1 h 1"/>
                <a:gd name="T6" fmla="*/ 0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 name="Freeform 123"/>
            <p:cNvSpPr/>
            <p:nvPr/>
          </p:nvSpPr>
          <p:spPr bwMode="auto">
            <a:xfrm>
              <a:off x="6458" y="2084"/>
              <a:ext cx="14" cy="18"/>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6" name="Freeform 124"/>
            <p:cNvSpPr/>
            <p:nvPr/>
          </p:nvSpPr>
          <p:spPr bwMode="auto">
            <a:xfrm>
              <a:off x="6108" y="2084"/>
              <a:ext cx="13" cy="18"/>
            </a:xfrm>
            <a:custGeom>
              <a:avLst/>
              <a:gdLst>
                <a:gd name="T0" fmla="*/ 0 w 1"/>
                <a:gd name="T1" fmla="*/ 1 h 1"/>
                <a:gd name="T2" fmla="*/ 0 w 1"/>
                <a:gd name="T3" fmla="*/ 1 h 1"/>
                <a:gd name="T4" fmla="*/ 0 w 1"/>
                <a:gd name="T5" fmla="*/ 0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 name="Freeform 125"/>
            <p:cNvSpPr/>
            <p:nvPr/>
          </p:nvSpPr>
          <p:spPr bwMode="auto">
            <a:xfrm>
              <a:off x="4059" y="2102"/>
              <a:ext cx="13" cy="18"/>
            </a:xfrm>
            <a:custGeom>
              <a:avLst/>
              <a:gdLst>
                <a:gd name="T0" fmla="*/ 0 w 1"/>
                <a:gd name="T1" fmla="*/ 0 h 1"/>
                <a:gd name="T2" fmla="*/ 0 w 1"/>
                <a:gd name="T3" fmla="*/ 0 h 1"/>
                <a:gd name="T4" fmla="*/ 1 w 1"/>
                <a:gd name="T5" fmla="*/ 1 h 1"/>
                <a:gd name="T6" fmla="*/ 1 w 1"/>
                <a:gd name="T7" fmla="*/ 1 h 1"/>
                <a:gd name="T8" fmla="*/ 1 w 1"/>
                <a:gd name="T9" fmla="*/ 1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8" name="Freeform 126"/>
            <p:cNvSpPr/>
            <p:nvPr/>
          </p:nvSpPr>
          <p:spPr bwMode="auto">
            <a:xfrm>
              <a:off x="5312" y="1995"/>
              <a:ext cx="14" cy="18"/>
            </a:xfrm>
            <a:custGeom>
              <a:avLst/>
              <a:gdLst>
                <a:gd name="T0" fmla="*/ 0 w 1"/>
                <a:gd name="T1" fmla="*/ 0 h 1"/>
                <a:gd name="T2" fmla="*/ 1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9" name="Freeform 127"/>
            <p:cNvSpPr/>
            <p:nvPr/>
          </p:nvSpPr>
          <p:spPr bwMode="auto">
            <a:xfrm>
              <a:off x="5259" y="2013"/>
              <a:ext cx="13"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0" name="Freeform 128"/>
            <p:cNvSpPr/>
            <p:nvPr/>
          </p:nvSpPr>
          <p:spPr bwMode="auto">
            <a:xfrm>
              <a:off x="5649" y="2102"/>
              <a:ext cx="0" cy="18"/>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 name="Freeform 129"/>
            <p:cNvSpPr/>
            <p:nvPr/>
          </p:nvSpPr>
          <p:spPr bwMode="auto">
            <a:xfrm>
              <a:off x="5784" y="2066"/>
              <a:ext cx="14" cy="18"/>
            </a:xfrm>
            <a:custGeom>
              <a:avLst/>
              <a:gdLst>
                <a:gd name="T0" fmla="*/ 0 w 1"/>
                <a:gd name="T1" fmla="*/ 0 h 1"/>
                <a:gd name="T2" fmla="*/ 1 w 1"/>
                <a:gd name="T3" fmla="*/ 1 h 1"/>
                <a:gd name="T4" fmla="*/ 1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2" name="Freeform 130"/>
            <p:cNvSpPr/>
            <p:nvPr/>
          </p:nvSpPr>
          <p:spPr bwMode="auto">
            <a:xfrm>
              <a:off x="5515" y="2031"/>
              <a:ext cx="13"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3" name="Oval 131"/>
            <p:cNvSpPr>
              <a:spLocks noChangeArrowheads="1"/>
            </p:cNvSpPr>
            <p:nvPr/>
          </p:nvSpPr>
          <p:spPr bwMode="auto">
            <a:xfrm>
              <a:off x="5542" y="2048"/>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4" name="Oval 132"/>
            <p:cNvSpPr>
              <a:spLocks noChangeArrowheads="1"/>
            </p:cNvSpPr>
            <p:nvPr/>
          </p:nvSpPr>
          <p:spPr bwMode="auto">
            <a:xfrm>
              <a:off x="3183" y="2084"/>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5" name="Freeform 133"/>
            <p:cNvSpPr/>
            <p:nvPr/>
          </p:nvSpPr>
          <p:spPr bwMode="auto">
            <a:xfrm>
              <a:off x="5717" y="1995"/>
              <a:ext cx="13"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6" name="Freeform 134"/>
            <p:cNvSpPr/>
            <p:nvPr/>
          </p:nvSpPr>
          <p:spPr bwMode="auto">
            <a:xfrm>
              <a:off x="4207" y="2084"/>
              <a:ext cx="0" cy="1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7" name="Freeform 135"/>
            <p:cNvSpPr/>
            <p:nvPr/>
          </p:nvSpPr>
          <p:spPr bwMode="auto">
            <a:xfrm>
              <a:off x="6458" y="2066"/>
              <a:ext cx="14"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8" name="Freeform 136"/>
            <p:cNvSpPr/>
            <p:nvPr/>
          </p:nvSpPr>
          <p:spPr bwMode="auto">
            <a:xfrm>
              <a:off x="6485" y="2102"/>
              <a:ext cx="14"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 name="Oval 137"/>
            <p:cNvSpPr>
              <a:spLocks noChangeArrowheads="1"/>
            </p:cNvSpPr>
            <p:nvPr/>
          </p:nvSpPr>
          <p:spPr bwMode="auto">
            <a:xfrm>
              <a:off x="4881" y="2013"/>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0" name="Oval 138"/>
            <p:cNvSpPr>
              <a:spLocks noChangeArrowheads="1"/>
            </p:cNvSpPr>
            <p:nvPr/>
          </p:nvSpPr>
          <p:spPr bwMode="auto">
            <a:xfrm>
              <a:off x="4558" y="1995"/>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1" name="Freeform 139"/>
            <p:cNvSpPr/>
            <p:nvPr/>
          </p:nvSpPr>
          <p:spPr bwMode="auto">
            <a:xfrm>
              <a:off x="4382" y="20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2" name="Freeform 140"/>
            <p:cNvSpPr/>
            <p:nvPr/>
          </p:nvSpPr>
          <p:spPr bwMode="auto">
            <a:xfrm>
              <a:off x="3331" y="2031"/>
              <a:ext cx="14" cy="17"/>
            </a:xfrm>
            <a:custGeom>
              <a:avLst/>
              <a:gdLst>
                <a:gd name="T0" fmla="*/ 0 w 1"/>
                <a:gd name="T1" fmla="*/ 0 h 1"/>
                <a:gd name="T2" fmla="*/ 1 w 1"/>
                <a:gd name="T3" fmla="*/ 1 h 1"/>
                <a:gd name="T4" fmla="*/ 1 w 1"/>
                <a:gd name="T5" fmla="*/ 1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3" name="Freeform 141"/>
            <p:cNvSpPr/>
            <p:nvPr/>
          </p:nvSpPr>
          <p:spPr bwMode="auto">
            <a:xfrm>
              <a:off x="3129" y="2102"/>
              <a:ext cx="0" cy="18"/>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4" name="Freeform 142"/>
            <p:cNvSpPr/>
            <p:nvPr/>
          </p:nvSpPr>
          <p:spPr bwMode="auto">
            <a:xfrm>
              <a:off x="6593" y="2031"/>
              <a:ext cx="0" cy="17"/>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5" name="Rectangle 143"/>
            <p:cNvSpPr>
              <a:spLocks noChangeArrowheads="1"/>
            </p:cNvSpPr>
            <p:nvPr/>
          </p:nvSpPr>
          <p:spPr bwMode="auto">
            <a:xfrm>
              <a:off x="6485" y="2013"/>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6" name="Oval 144"/>
            <p:cNvSpPr>
              <a:spLocks noChangeArrowheads="1"/>
            </p:cNvSpPr>
            <p:nvPr/>
          </p:nvSpPr>
          <p:spPr bwMode="auto">
            <a:xfrm>
              <a:off x="6472"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7" name="Oval 145"/>
            <p:cNvSpPr>
              <a:spLocks noChangeArrowheads="1"/>
            </p:cNvSpPr>
            <p:nvPr/>
          </p:nvSpPr>
          <p:spPr bwMode="auto">
            <a:xfrm>
              <a:off x="6431"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8" name="Freeform 146"/>
            <p:cNvSpPr/>
            <p:nvPr/>
          </p:nvSpPr>
          <p:spPr bwMode="auto">
            <a:xfrm>
              <a:off x="6189" y="2120"/>
              <a:ext cx="13"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9" name="Freeform 147"/>
            <p:cNvSpPr/>
            <p:nvPr/>
          </p:nvSpPr>
          <p:spPr bwMode="auto">
            <a:xfrm>
              <a:off x="6040"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0" name="Oval 148"/>
            <p:cNvSpPr>
              <a:spLocks noChangeArrowheads="1"/>
            </p:cNvSpPr>
            <p:nvPr/>
          </p:nvSpPr>
          <p:spPr bwMode="auto">
            <a:xfrm>
              <a:off x="5784" y="2102"/>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1" name="Oval 149"/>
            <p:cNvSpPr>
              <a:spLocks noChangeArrowheads="1"/>
            </p:cNvSpPr>
            <p:nvPr/>
          </p:nvSpPr>
          <p:spPr bwMode="auto">
            <a:xfrm>
              <a:off x="5703" y="1995"/>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2" name="Freeform 150"/>
            <p:cNvSpPr/>
            <p:nvPr/>
          </p:nvSpPr>
          <p:spPr bwMode="auto">
            <a:xfrm>
              <a:off x="5151" y="1995"/>
              <a:ext cx="13" cy="18"/>
            </a:xfrm>
            <a:custGeom>
              <a:avLst/>
              <a:gdLst>
                <a:gd name="T0" fmla="*/ 0 w 1"/>
                <a:gd name="T1" fmla="*/ 1 h 1"/>
                <a:gd name="T2" fmla="*/ 0 w 1"/>
                <a:gd name="T3" fmla="*/ 1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3" name="Rectangle 151"/>
            <p:cNvSpPr>
              <a:spLocks noChangeArrowheads="1"/>
            </p:cNvSpPr>
            <p:nvPr/>
          </p:nvSpPr>
          <p:spPr bwMode="auto">
            <a:xfrm>
              <a:off x="5137" y="1995"/>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4" name="Freeform 152"/>
            <p:cNvSpPr/>
            <p:nvPr/>
          </p:nvSpPr>
          <p:spPr bwMode="auto">
            <a:xfrm>
              <a:off x="5151" y="2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5" name="Freeform 153"/>
            <p:cNvSpPr/>
            <p:nvPr/>
          </p:nvSpPr>
          <p:spPr bwMode="auto">
            <a:xfrm>
              <a:off x="3668" y="2048"/>
              <a:ext cx="1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6" name="Oval 154"/>
            <p:cNvSpPr>
              <a:spLocks noChangeArrowheads="1"/>
            </p:cNvSpPr>
            <p:nvPr/>
          </p:nvSpPr>
          <p:spPr bwMode="auto">
            <a:xfrm>
              <a:off x="3641"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7" name="Freeform 155"/>
            <p:cNvSpPr/>
            <p:nvPr/>
          </p:nvSpPr>
          <p:spPr bwMode="auto">
            <a:xfrm>
              <a:off x="5312" y="1995"/>
              <a:ext cx="14"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8" name="Oval 156"/>
            <p:cNvSpPr>
              <a:spLocks noChangeArrowheads="1"/>
            </p:cNvSpPr>
            <p:nvPr/>
          </p:nvSpPr>
          <p:spPr bwMode="auto">
            <a:xfrm>
              <a:off x="4167"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69" name="Freeform 157"/>
            <p:cNvSpPr/>
            <p:nvPr/>
          </p:nvSpPr>
          <p:spPr bwMode="auto">
            <a:xfrm>
              <a:off x="5447" y="1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0" name="Freeform 158"/>
            <p:cNvSpPr/>
            <p:nvPr/>
          </p:nvSpPr>
          <p:spPr bwMode="auto">
            <a:xfrm>
              <a:off x="544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1" name="Freeform 159"/>
            <p:cNvSpPr/>
            <p:nvPr/>
          </p:nvSpPr>
          <p:spPr bwMode="auto">
            <a:xfrm>
              <a:off x="3223" y="2013"/>
              <a:ext cx="0" cy="18"/>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2" name="Rectangle 160"/>
            <p:cNvSpPr>
              <a:spLocks noChangeArrowheads="1"/>
            </p:cNvSpPr>
            <p:nvPr/>
          </p:nvSpPr>
          <p:spPr bwMode="auto">
            <a:xfrm>
              <a:off x="5744"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3" name="Rectangle 161"/>
            <p:cNvSpPr>
              <a:spLocks noChangeArrowheads="1"/>
            </p:cNvSpPr>
            <p:nvPr/>
          </p:nvSpPr>
          <p:spPr bwMode="auto">
            <a:xfrm>
              <a:off x="5771"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4" name="Freeform 162"/>
            <p:cNvSpPr/>
            <p:nvPr/>
          </p:nvSpPr>
          <p:spPr bwMode="auto">
            <a:xfrm>
              <a:off x="5879" y="20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5" name="Freeform 163"/>
            <p:cNvSpPr/>
            <p:nvPr/>
          </p:nvSpPr>
          <p:spPr bwMode="auto">
            <a:xfrm>
              <a:off x="6000" y="2102"/>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6" name="Rectangle 164"/>
            <p:cNvSpPr>
              <a:spLocks noChangeArrowheads="1"/>
            </p:cNvSpPr>
            <p:nvPr/>
          </p:nvSpPr>
          <p:spPr bwMode="auto">
            <a:xfrm>
              <a:off x="6148" y="2048"/>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7" name="Freeform 165"/>
            <p:cNvSpPr/>
            <p:nvPr/>
          </p:nvSpPr>
          <p:spPr bwMode="auto">
            <a:xfrm>
              <a:off x="633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8" name="Freeform 166"/>
            <p:cNvSpPr/>
            <p:nvPr/>
          </p:nvSpPr>
          <p:spPr bwMode="auto">
            <a:xfrm>
              <a:off x="6391" y="2066"/>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79" name="Freeform 167"/>
            <p:cNvSpPr/>
            <p:nvPr/>
          </p:nvSpPr>
          <p:spPr bwMode="auto">
            <a:xfrm>
              <a:off x="6458" y="2048"/>
              <a:ext cx="14"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0" name="Freeform 168"/>
            <p:cNvSpPr/>
            <p:nvPr/>
          </p:nvSpPr>
          <p:spPr bwMode="auto">
            <a:xfrm>
              <a:off x="6458"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1" name="Rectangle 169"/>
            <p:cNvSpPr>
              <a:spLocks noChangeArrowheads="1"/>
            </p:cNvSpPr>
            <p:nvPr/>
          </p:nvSpPr>
          <p:spPr bwMode="auto">
            <a:xfrm>
              <a:off x="6472"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2" name="Freeform 170"/>
            <p:cNvSpPr/>
            <p:nvPr/>
          </p:nvSpPr>
          <p:spPr bwMode="auto">
            <a:xfrm>
              <a:off x="6566" y="2031"/>
              <a:ext cx="0" cy="1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3" name="Freeform 171"/>
            <p:cNvSpPr/>
            <p:nvPr/>
          </p:nvSpPr>
          <p:spPr bwMode="auto">
            <a:xfrm>
              <a:off x="3965" y="2102"/>
              <a:ext cx="13" cy="18"/>
            </a:xfrm>
            <a:custGeom>
              <a:avLst/>
              <a:gdLst>
                <a:gd name="T0" fmla="*/ 1 w 1"/>
                <a:gd name="T1" fmla="*/ 0 h 1"/>
                <a:gd name="T2" fmla="*/ 0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4" name="Freeform 172"/>
            <p:cNvSpPr/>
            <p:nvPr/>
          </p:nvSpPr>
          <p:spPr bwMode="auto">
            <a:xfrm>
              <a:off x="4800"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5" name="Freeform 173"/>
            <p:cNvSpPr/>
            <p:nvPr/>
          </p:nvSpPr>
          <p:spPr bwMode="auto">
            <a:xfrm>
              <a:off x="2226" y="2048"/>
              <a:ext cx="0" cy="1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6" name="Freeform 174"/>
            <p:cNvSpPr/>
            <p:nvPr/>
          </p:nvSpPr>
          <p:spPr bwMode="auto">
            <a:xfrm>
              <a:off x="4854" y="2031"/>
              <a:ext cx="0" cy="1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87" name="Freeform 175"/>
            <p:cNvSpPr/>
            <p:nvPr/>
          </p:nvSpPr>
          <p:spPr bwMode="auto">
            <a:xfrm>
              <a:off x="5056" y="1995"/>
              <a:ext cx="0" cy="1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4" name="Group 103"/>
          <p:cNvGrpSpPr>
            <a:grpSpLocks noChangeAspect="1"/>
          </p:cNvGrpSpPr>
          <p:nvPr/>
        </p:nvGrpSpPr>
        <p:grpSpPr bwMode="auto">
          <a:xfrm>
            <a:off x="5903762" y="1806861"/>
            <a:ext cx="2519597" cy="44792"/>
            <a:chOff x="1579" y="1995"/>
            <a:chExt cx="8044" cy="143"/>
          </a:xfrm>
          <a:solidFill>
            <a:srgbClr val="005188"/>
          </a:solidFill>
        </p:grpSpPr>
        <p:sp>
          <p:nvSpPr>
            <p:cNvPr id="89" name="Freeform 104"/>
            <p:cNvSpPr>
              <a:spLocks noEditPoints="1"/>
            </p:cNvSpPr>
            <p:nvPr/>
          </p:nvSpPr>
          <p:spPr bwMode="auto">
            <a:xfrm>
              <a:off x="1579" y="1995"/>
              <a:ext cx="2938" cy="143"/>
            </a:xfrm>
            <a:custGeom>
              <a:avLst/>
              <a:gdLst>
                <a:gd name="T0" fmla="*/ 126 w 218"/>
                <a:gd name="T1" fmla="*/ 3 h 8"/>
                <a:gd name="T2" fmla="*/ 132 w 218"/>
                <a:gd name="T3" fmla="*/ 1 h 8"/>
                <a:gd name="T4" fmla="*/ 139 w 218"/>
                <a:gd name="T5" fmla="*/ 2 h 8"/>
                <a:gd name="T6" fmla="*/ 139 w 218"/>
                <a:gd name="T7" fmla="*/ 6 h 8"/>
                <a:gd name="T8" fmla="*/ 149 w 218"/>
                <a:gd name="T9" fmla="*/ 1 h 8"/>
                <a:gd name="T10" fmla="*/ 155 w 218"/>
                <a:gd name="T11" fmla="*/ 4 h 8"/>
                <a:gd name="T12" fmla="*/ 155 w 218"/>
                <a:gd name="T13" fmla="*/ 1 h 8"/>
                <a:gd name="T14" fmla="*/ 161 w 218"/>
                <a:gd name="T15" fmla="*/ 2 h 8"/>
                <a:gd name="T16" fmla="*/ 174 w 218"/>
                <a:gd name="T17" fmla="*/ 1 h 8"/>
                <a:gd name="T18" fmla="*/ 178 w 218"/>
                <a:gd name="T19" fmla="*/ 4 h 8"/>
                <a:gd name="T20" fmla="*/ 187 w 218"/>
                <a:gd name="T21" fmla="*/ 2 h 8"/>
                <a:gd name="T22" fmla="*/ 199 w 218"/>
                <a:gd name="T23" fmla="*/ 1 h 8"/>
                <a:gd name="T24" fmla="*/ 208 w 218"/>
                <a:gd name="T25" fmla="*/ 1 h 8"/>
                <a:gd name="T26" fmla="*/ 209 w 218"/>
                <a:gd name="T27" fmla="*/ 1 h 8"/>
                <a:gd name="T28" fmla="*/ 218 w 218"/>
                <a:gd name="T29" fmla="*/ 4 h 8"/>
                <a:gd name="T30" fmla="*/ 207 w 218"/>
                <a:gd name="T31" fmla="*/ 4 h 8"/>
                <a:gd name="T32" fmla="*/ 200 w 218"/>
                <a:gd name="T33" fmla="*/ 6 h 8"/>
                <a:gd name="T34" fmla="*/ 191 w 218"/>
                <a:gd name="T35" fmla="*/ 5 h 8"/>
                <a:gd name="T36" fmla="*/ 185 w 218"/>
                <a:gd name="T37" fmla="*/ 4 h 8"/>
                <a:gd name="T38" fmla="*/ 182 w 218"/>
                <a:gd name="T39" fmla="*/ 7 h 8"/>
                <a:gd name="T40" fmla="*/ 169 w 218"/>
                <a:gd name="T41" fmla="*/ 6 h 8"/>
                <a:gd name="T42" fmla="*/ 163 w 218"/>
                <a:gd name="T43" fmla="*/ 5 h 8"/>
                <a:gd name="T44" fmla="*/ 146 w 218"/>
                <a:gd name="T45" fmla="*/ 7 h 8"/>
                <a:gd name="T46" fmla="*/ 132 w 218"/>
                <a:gd name="T47" fmla="*/ 6 h 8"/>
                <a:gd name="T48" fmla="*/ 121 w 218"/>
                <a:gd name="T49" fmla="*/ 6 h 8"/>
                <a:gd name="T50" fmla="*/ 114 w 218"/>
                <a:gd name="T51" fmla="*/ 5 h 8"/>
                <a:gd name="T52" fmla="*/ 100 w 218"/>
                <a:gd name="T53" fmla="*/ 7 h 8"/>
                <a:gd name="T54" fmla="*/ 89 w 218"/>
                <a:gd name="T55" fmla="*/ 7 h 8"/>
                <a:gd name="T56" fmla="*/ 63 w 218"/>
                <a:gd name="T57" fmla="*/ 7 h 8"/>
                <a:gd name="T58" fmla="*/ 33 w 218"/>
                <a:gd name="T59" fmla="*/ 7 h 8"/>
                <a:gd name="T60" fmla="*/ 0 w 218"/>
                <a:gd name="T61" fmla="*/ 5 h 8"/>
                <a:gd name="T62" fmla="*/ 24 w 218"/>
                <a:gd name="T63" fmla="*/ 3 h 8"/>
                <a:gd name="T64" fmla="*/ 44 w 218"/>
                <a:gd name="T65" fmla="*/ 2 h 8"/>
                <a:gd name="T66" fmla="*/ 54 w 218"/>
                <a:gd name="T67" fmla="*/ 4 h 8"/>
                <a:gd name="T68" fmla="*/ 64 w 218"/>
                <a:gd name="T69" fmla="*/ 3 h 8"/>
                <a:gd name="T70" fmla="*/ 70 w 218"/>
                <a:gd name="T71" fmla="*/ 3 h 8"/>
                <a:gd name="T72" fmla="*/ 85 w 218"/>
                <a:gd name="T73" fmla="*/ 2 h 8"/>
                <a:gd name="T74" fmla="*/ 94 w 218"/>
                <a:gd name="T75" fmla="*/ 2 h 8"/>
                <a:gd name="T76" fmla="*/ 102 w 218"/>
                <a:gd name="T77" fmla="*/ 3 h 8"/>
                <a:gd name="T78" fmla="*/ 175 w 218"/>
                <a:gd name="T79" fmla="*/ 6 h 8"/>
                <a:gd name="T80" fmla="*/ 187 w 218"/>
                <a:gd name="T81" fmla="*/ 2 h 8"/>
                <a:gd name="T82" fmla="*/ 187 w 218"/>
                <a:gd name="T83" fmla="*/ 4 h 8"/>
                <a:gd name="T84" fmla="*/ 75 w 218"/>
                <a:gd name="T85" fmla="*/ 4 h 8"/>
                <a:gd name="T86" fmla="*/ 172 w 218"/>
                <a:gd name="T87" fmla="*/ 3 h 8"/>
                <a:gd name="T88" fmla="*/ 182 w 218"/>
                <a:gd name="T89" fmla="*/ 4 h 8"/>
                <a:gd name="T90" fmla="*/ 34 w 218"/>
                <a:gd name="T91" fmla="*/ 4 h 8"/>
                <a:gd name="T92" fmla="*/ 207 w 218"/>
                <a:gd name="T93" fmla="*/ 4 h 8"/>
                <a:gd name="T94" fmla="*/ 212 w 218"/>
                <a:gd name="T95" fmla="*/ 3 h 8"/>
                <a:gd name="T96" fmla="*/ 114 w 218"/>
                <a:gd name="T97" fmla="*/ 4 h 8"/>
                <a:gd name="T98" fmla="*/ 159 w 218"/>
                <a:gd name="T99" fmla="*/ 5 h 8"/>
                <a:gd name="T100" fmla="*/ 45 w 218"/>
                <a:gd name="T101" fmla="*/ 5 h 8"/>
                <a:gd name="T102" fmla="*/ 197 w 218"/>
                <a:gd name="T103" fmla="*/ 1 h 8"/>
                <a:gd name="T104" fmla="*/ 125 w 218"/>
                <a:gd name="T105" fmla="*/ 6 h 8"/>
                <a:gd name="T106" fmla="*/ 155 w 218"/>
                <a:gd name="T107" fmla="*/ 3 h 8"/>
                <a:gd name="T108" fmla="*/ 38 w 218"/>
                <a:gd name="T109" fmla="*/ 4 h 8"/>
                <a:gd name="T110" fmla="*/ 205 w 218"/>
                <a:gd name="T111" fmla="*/ 4 h 8"/>
                <a:gd name="T112" fmla="*/ 171 w 218"/>
                <a:gd name="T113" fmla="*/ 3 h 8"/>
                <a:gd name="T114" fmla="*/ 148 w 218"/>
                <a:gd name="T115" fmla="*/ 4 h 8"/>
                <a:gd name="T116" fmla="*/ 125 w 218"/>
                <a:gd name="T117" fmla="*/ 3 h 8"/>
                <a:gd name="T118" fmla="*/ 91 w 218"/>
                <a:gd name="T119" fmla="*/ 5 h 8"/>
                <a:gd name="T120" fmla="*/ 212 w 218"/>
                <a:gd name="T121" fmla="*/ 4 h 8"/>
                <a:gd name="T122" fmla="*/ 93 w 218"/>
                <a:gd name="T123" fmla="*/ 2 h 8"/>
                <a:gd name="T124" fmla="*/ 55 w 218"/>
                <a:gd name="T1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0" name="Freeform 105"/>
            <p:cNvSpPr>
              <a:spLocks noEditPoints="1"/>
            </p:cNvSpPr>
            <p:nvPr/>
          </p:nvSpPr>
          <p:spPr bwMode="auto">
            <a:xfrm>
              <a:off x="4490" y="1995"/>
              <a:ext cx="1375" cy="125"/>
            </a:xfrm>
            <a:custGeom>
              <a:avLst/>
              <a:gdLst>
                <a:gd name="T0" fmla="*/ 33 w 102"/>
                <a:gd name="T1" fmla="*/ 7 h 7"/>
                <a:gd name="T2" fmla="*/ 25 w 102"/>
                <a:gd name="T3" fmla="*/ 6 h 7"/>
                <a:gd name="T4" fmla="*/ 21 w 102"/>
                <a:gd name="T5" fmla="*/ 5 h 7"/>
                <a:gd name="T6" fmla="*/ 17 w 102"/>
                <a:gd name="T7" fmla="*/ 6 h 7"/>
                <a:gd name="T8" fmla="*/ 10 w 102"/>
                <a:gd name="T9" fmla="*/ 6 h 7"/>
                <a:gd name="T10" fmla="*/ 4 w 102"/>
                <a:gd name="T11" fmla="*/ 6 h 7"/>
                <a:gd name="T12" fmla="*/ 1 w 102"/>
                <a:gd name="T13" fmla="*/ 3 h 7"/>
                <a:gd name="T14" fmla="*/ 3 w 102"/>
                <a:gd name="T15" fmla="*/ 3 h 7"/>
                <a:gd name="T16" fmla="*/ 8 w 102"/>
                <a:gd name="T17" fmla="*/ 0 h 7"/>
                <a:gd name="T18" fmla="*/ 12 w 102"/>
                <a:gd name="T19" fmla="*/ 2 h 7"/>
                <a:gd name="T20" fmla="*/ 13 w 102"/>
                <a:gd name="T21" fmla="*/ 4 h 7"/>
                <a:gd name="T22" fmla="*/ 18 w 102"/>
                <a:gd name="T23" fmla="*/ 1 h 7"/>
                <a:gd name="T24" fmla="*/ 23 w 102"/>
                <a:gd name="T25" fmla="*/ 0 h 7"/>
                <a:gd name="T26" fmla="*/ 32 w 102"/>
                <a:gd name="T27" fmla="*/ 3 h 7"/>
                <a:gd name="T28" fmla="*/ 36 w 102"/>
                <a:gd name="T29" fmla="*/ 1 h 7"/>
                <a:gd name="T30" fmla="*/ 36 w 102"/>
                <a:gd name="T31" fmla="*/ 4 h 7"/>
                <a:gd name="T32" fmla="*/ 42 w 102"/>
                <a:gd name="T33" fmla="*/ 0 h 7"/>
                <a:gd name="T34" fmla="*/ 47 w 102"/>
                <a:gd name="T35" fmla="*/ 0 h 7"/>
                <a:gd name="T36" fmla="*/ 48 w 102"/>
                <a:gd name="T37" fmla="*/ 3 h 7"/>
                <a:gd name="T38" fmla="*/ 53 w 102"/>
                <a:gd name="T39" fmla="*/ 0 h 7"/>
                <a:gd name="T40" fmla="*/ 58 w 102"/>
                <a:gd name="T41" fmla="*/ 3 h 7"/>
                <a:gd name="T42" fmla="*/ 58 w 102"/>
                <a:gd name="T43" fmla="*/ 5 h 7"/>
                <a:gd name="T44" fmla="*/ 59 w 102"/>
                <a:gd name="T45" fmla="*/ 2 h 7"/>
                <a:gd name="T46" fmla="*/ 62 w 102"/>
                <a:gd name="T47" fmla="*/ 2 h 7"/>
                <a:gd name="T48" fmla="*/ 70 w 102"/>
                <a:gd name="T49" fmla="*/ 2 h 7"/>
                <a:gd name="T50" fmla="*/ 75 w 102"/>
                <a:gd name="T51" fmla="*/ 1 h 7"/>
                <a:gd name="T52" fmla="*/ 81 w 102"/>
                <a:gd name="T53" fmla="*/ 2 h 7"/>
                <a:gd name="T54" fmla="*/ 79 w 102"/>
                <a:gd name="T55" fmla="*/ 0 h 7"/>
                <a:gd name="T56" fmla="*/ 85 w 102"/>
                <a:gd name="T57" fmla="*/ 2 h 7"/>
                <a:gd name="T58" fmla="*/ 87 w 102"/>
                <a:gd name="T59" fmla="*/ 5 h 7"/>
                <a:gd name="T60" fmla="*/ 93 w 102"/>
                <a:gd name="T61" fmla="*/ 1 h 7"/>
                <a:gd name="T62" fmla="*/ 99 w 102"/>
                <a:gd name="T63" fmla="*/ 1 h 7"/>
                <a:gd name="T64" fmla="*/ 101 w 102"/>
                <a:gd name="T65" fmla="*/ 2 h 7"/>
                <a:gd name="T66" fmla="*/ 101 w 102"/>
                <a:gd name="T67" fmla="*/ 6 h 7"/>
                <a:gd name="T68" fmla="*/ 96 w 102"/>
                <a:gd name="T69" fmla="*/ 4 h 7"/>
                <a:gd name="T70" fmla="*/ 86 w 102"/>
                <a:gd name="T71" fmla="*/ 6 h 7"/>
                <a:gd name="T72" fmla="*/ 80 w 102"/>
                <a:gd name="T73" fmla="*/ 7 h 7"/>
                <a:gd name="T74" fmla="*/ 76 w 102"/>
                <a:gd name="T75" fmla="*/ 6 h 7"/>
                <a:gd name="T76" fmla="*/ 72 w 102"/>
                <a:gd name="T77" fmla="*/ 5 h 7"/>
                <a:gd name="T78" fmla="*/ 68 w 102"/>
                <a:gd name="T79" fmla="*/ 6 h 7"/>
                <a:gd name="T80" fmla="*/ 59 w 102"/>
                <a:gd name="T81" fmla="*/ 7 h 7"/>
                <a:gd name="T82" fmla="*/ 53 w 102"/>
                <a:gd name="T83" fmla="*/ 5 h 7"/>
                <a:gd name="T84" fmla="*/ 52 w 102"/>
                <a:gd name="T85" fmla="*/ 6 h 7"/>
                <a:gd name="T86" fmla="*/ 44 w 102"/>
                <a:gd name="T87" fmla="*/ 7 h 7"/>
                <a:gd name="T88" fmla="*/ 34 w 102"/>
                <a:gd name="T89" fmla="*/ 5 h 7"/>
                <a:gd name="T90" fmla="*/ 64 w 102"/>
                <a:gd name="T91" fmla="*/ 3 h 7"/>
                <a:gd name="T92" fmla="*/ 10 w 102"/>
                <a:gd name="T93" fmla="*/ 3 h 7"/>
                <a:gd name="T94" fmla="*/ 10 w 102"/>
                <a:gd name="T95" fmla="*/ 4 h 7"/>
                <a:gd name="T96" fmla="*/ 62 w 102"/>
                <a:gd name="T97" fmla="*/ 6 h 7"/>
                <a:gd name="T98" fmla="*/ 95 w 102"/>
                <a:gd name="T99" fmla="*/ 4 h 7"/>
                <a:gd name="T100" fmla="*/ 83 w 102"/>
                <a:gd name="T101" fmla="*/ 2 h 7"/>
                <a:gd name="T102" fmla="*/ 43 w 102"/>
                <a:gd name="T103" fmla="*/ 6 h 7"/>
                <a:gd name="T104" fmla="*/ 83 w 102"/>
                <a:gd name="T105" fmla="*/ 5 h 7"/>
                <a:gd name="T106" fmla="*/ 74 w 102"/>
                <a:gd name="T107" fmla="*/ 5 h 7"/>
                <a:gd name="T108" fmla="*/ 64 w 102"/>
                <a:gd name="T109" fmla="*/ 5 h 7"/>
                <a:gd name="T110" fmla="*/ 95 w 102"/>
                <a:gd name="T111" fmla="*/ 1 h 7"/>
                <a:gd name="T112" fmla="*/ 32 w 102"/>
                <a:gd name="T113" fmla="*/ 6 h 7"/>
                <a:gd name="T114" fmla="*/ 9 w 102"/>
                <a:gd name="T115" fmla="*/ 2 h 7"/>
                <a:gd name="T116" fmla="*/ 83 w 102"/>
                <a:gd name="T117" fmla="*/ 3 h 7"/>
                <a:gd name="T118" fmla="*/ 53 w 102"/>
                <a:gd name="T119" fmla="*/ 5 h 7"/>
                <a:gd name="T120" fmla="*/ 11 w 102"/>
                <a:gd name="T1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7">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1" name="Freeform 106"/>
            <p:cNvSpPr>
              <a:spLocks noEditPoints="1"/>
            </p:cNvSpPr>
            <p:nvPr/>
          </p:nvSpPr>
          <p:spPr bwMode="auto">
            <a:xfrm>
              <a:off x="5879" y="2005"/>
              <a:ext cx="3744" cy="115"/>
            </a:xfrm>
            <a:custGeom>
              <a:avLst/>
              <a:gdLst>
                <a:gd name="T0" fmla="*/ 3 w 19"/>
                <a:gd name="T1" fmla="*/ 2 h 7"/>
                <a:gd name="T2" fmla="*/ 1 w 19"/>
                <a:gd name="T3" fmla="*/ 2 h 7"/>
                <a:gd name="T4" fmla="*/ 1 w 19"/>
                <a:gd name="T5" fmla="*/ 3 h 7"/>
                <a:gd name="T6" fmla="*/ 0 w 19"/>
                <a:gd name="T7" fmla="*/ 2 h 7"/>
                <a:gd name="T8" fmla="*/ 4 w 19"/>
                <a:gd name="T9" fmla="*/ 0 h 7"/>
                <a:gd name="T10" fmla="*/ 7 w 19"/>
                <a:gd name="T11" fmla="*/ 1 h 7"/>
                <a:gd name="T12" fmla="*/ 7 w 19"/>
                <a:gd name="T13" fmla="*/ 2 h 7"/>
                <a:gd name="T14" fmla="*/ 8 w 19"/>
                <a:gd name="T15" fmla="*/ 1 h 7"/>
                <a:gd name="T16" fmla="*/ 7 w 19"/>
                <a:gd name="T17" fmla="*/ 0 h 7"/>
                <a:gd name="T18" fmla="*/ 9 w 19"/>
                <a:gd name="T19" fmla="*/ 0 h 7"/>
                <a:gd name="T20" fmla="*/ 14 w 19"/>
                <a:gd name="T21" fmla="*/ 0 h 7"/>
                <a:gd name="T22" fmla="*/ 18 w 19"/>
                <a:gd name="T23" fmla="*/ 0 h 7"/>
                <a:gd name="T24" fmla="*/ 18 w 19"/>
                <a:gd name="T25" fmla="*/ 1 h 7"/>
                <a:gd name="T26" fmla="*/ 19 w 19"/>
                <a:gd name="T27" fmla="*/ 3 h 7"/>
                <a:gd name="T28" fmla="*/ 17 w 19"/>
                <a:gd name="T29" fmla="*/ 4 h 7"/>
                <a:gd name="T30" fmla="*/ 17 w 19"/>
                <a:gd name="T31" fmla="*/ 4 h 7"/>
                <a:gd name="T32" fmla="*/ 14 w 19"/>
                <a:gd name="T33" fmla="*/ 4 h 7"/>
                <a:gd name="T34" fmla="*/ 13 w 19"/>
                <a:gd name="T35" fmla="*/ 5 h 7"/>
                <a:gd name="T36" fmla="*/ 9 w 19"/>
                <a:gd name="T37" fmla="*/ 4 h 7"/>
                <a:gd name="T38" fmla="*/ 10 w 19"/>
                <a:gd name="T39" fmla="*/ 5 h 7"/>
                <a:gd name="T40" fmla="*/ 11 w 19"/>
                <a:gd name="T41" fmla="*/ 7 h 7"/>
                <a:gd name="T42" fmla="*/ 9 w 19"/>
                <a:gd name="T43" fmla="*/ 6 h 7"/>
                <a:gd name="T44" fmla="*/ 9 w 19"/>
                <a:gd name="T45" fmla="*/ 6 h 7"/>
                <a:gd name="T46" fmla="*/ 8 w 19"/>
                <a:gd name="T47" fmla="*/ 6 h 7"/>
                <a:gd name="T48" fmla="*/ 6 w 19"/>
                <a:gd name="T49" fmla="*/ 6 h 7"/>
                <a:gd name="T50" fmla="*/ 1 w 19"/>
                <a:gd name="T51" fmla="*/ 6 h 7"/>
                <a:gd name="T52" fmla="*/ 0 w 19"/>
                <a:gd name="T53" fmla="*/ 4 h 7"/>
                <a:gd name="T54" fmla="*/ 0 w 19"/>
                <a:gd name="T55" fmla="*/ 4 h 7"/>
                <a:gd name="T56" fmla="*/ 4 w 19"/>
                <a:gd name="T57" fmla="*/ 4 h 7"/>
                <a:gd name="T58" fmla="*/ 6 w 19"/>
                <a:gd name="T59" fmla="*/ 3 h 7"/>
                <a:gd name="T60" fmla="*/ 4 w 19"/>
                <a:gd name="T61" fmla="*/ 3 h 7"/>
                <a:gd name="T62" fmla="*/ 12 w 19"/>
                <a:gd name="T63" fmla="*/ 2 h 7"/>
                <a:gd name="T64" fmla="*/ 14 w 19"/>
                <a:gd name="T65" fmla="*/ 2 h 7"/>
                <a:gd name="T66" fmla="*/ 13 w 19"/>
                <a:gd name="T67" fmla="*/ 2 h 7"/>
                <a:gd name="T68" fmla="*/ 16 w 19"/>
                <a:gd name="T69" fmla="*/ 1 h 7"/>
                <a:gd name="T70" fmla="*/ 15 w 19"/>
                <a:gd name="T71" fmla="*/ 2 h 7"/>
                <a:gd name="T72" fmla="*/ 17 w 19"/>
                <a:gd name="T73" fmla="*/ 3 h 7"/>
                <a:gd name="T74" fmla="*/ 17 w 19"/>
                <a:gd name="T75" fmla="*/ 2 h 7"/>
                <a:gd name="T76" fmla="*/ 3 w 19"/>
                <a:gd name="T77" fmla="*/ 6 h 7"/>
                <a:gd name="T78" fmla="*/ 4 w 19"/>
                <a:gd name="T79" fmla="*/ 5 h 7"/>
                <a:gd name="T80" fmla="*/ 3 w 19"/>
                <a:gd name="T81" fmla="*/ 6 h 7"/>
                <a:gd name="T82" fmla="*/ 13 w 19"/>
                <a:gd name="T83" fmla="*/ 4 h 7"/>
                <a:gd name="T84" fmla="*/ 13 w 19"/>
                <a:gd name="T85" fmla="*/ 4 h 7"/>
                <a:gd name="T86" fmla="*/ 13 w 19"/>
                <a:gd name="T87" fmla="*/ 1 h 7"/>
                <a:gd name="T88" fmla="*/ 7 w 19"/>
                <a:gd name="T89" fmla="*/ 5 h 7"/>
                <a:gd name="T90" fmla="*/ 7 w 19"/>
                <a:gd name="T91" fmla="*/ 5 h 7"/>
                <a:gd name="T92" fmla="*/ 14 w 19"/>
                <a:gd name="T9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7">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2" name="Freeform 107"/>
            <p:cNvSpPr>
              <a:spLocks noEditPoints="1"/>
            </p:cNvSpPr>
            <p:nvPr/>
          </p:nvSpPr>
          <p:spPr bwMode="auto">
            <a:xfrm>
              <a:off x="6135" y="1995"/>
              <a:ext cx="215" cy="125"/>
            </a:xfrm>
            <a:custGeom>
              <a:avLst/>
              <a:gdLst>
                <a:gd name="T0" fmla="*/ 2 w 16"/>
                <a:gd name="T1" fmla="*/ 2 h 7"/>
                <a:gd name="T2" fmla="*/ 2 w 16"/>
                <a:gd name="T3" fmla="*/ 1 h 7"/>
                <a:gd name="T4" fmla="*/ 3 w 16"/>
                <a:gd name="T5" fmla="*/ 2 h 7"/>
                <a:gd name="T6" fmla="*/ 5 w 16"/>
                <a:gd name="T7" fmla="*/ 2 h 7"/>
                <a:gd name="T8" fmla="*/ 5 w 16"/>
                <a:gd name="T9" fmla="*/ 1 h 7"/>
                <a:gd name="T10" fmla="*/ 7 w 16"/>
                <a:gd name="T11" fmla="*/ 0 h 7"/>
                <a:gd name="T12" fmla="*/ 8 w 16"/>
                <a:gd name="T13" fmla="*/ 0 h 7"/>
                <a:gd name="T14" fmla="*/ 10 w 16"/>
                <a:gd name="T15" fmla="*/ 1 h 7"/>
                <a:gd name="T16" fmla="*/ 11 w 16"/>
                <a:gd name="T17" fmla="*/ 1 h 7"/>
                <a:gd name="T18" fmla="*/ 10 w 16"/>
                <a:gd name="T19" fmla="*/ 2 h 7"/>
                <a:gd name="T20" fmla="*/ 9 w 16"/>
                <a:gd name="T21" fmla="*/ 2 h 7"/>
                <a:gd name="T22" fmla="*/ 11 w 16"/>
                <a:gd name="T23" fmla="*/ 3 h 7"/>
                <a:gd name="T24" fmla="*/ 12 w 16"/>
                <a:gd name="T25" fmla="*/ 2 h 7"/>
                <a:gd name="T26" fmla="*/ 13 w 16"/>
                <a:gd name="T27" fmla="*/ 3 h 7"/>
                <a:gd name="T28" fmla="*/ 16 w 16"/>
                <a:gd name="T29" fmla="*/ 3 h 7"/>
                <a:gd name="T30" fmla="*/ 15 w 16"/>
                <a:gd name="T31" fmla="*/ 3 h 7"/>
                <a:gd name="T32" fmla="*/ 13 w 16"/>
                <a:gd name="T33" fmla="*/ 5 h 7"/>
                <a:gd name="T34" fmla="*/ 12 w 16"/>
                <a:gd name="T35" fmla="*/ 5 h 7"/>
                <a:gd name="T36" fmla="*/ 10 w 16"/>
                <a:gd name="T37" fmla="*/ 4 h 7"/>
                <a:gd name="T38" fmla="*/ 9 w 16"/>
                <a:gd name="T39" fmla="*/ 3 h 7"/>
                <a:gd name="T40" fmla="*/ 8 w 16"/>
                <a:gd name="T41" fmla="*/ 3 h 7"/>
                <a:gd name="T42" fmla="*/ 6 w 16"/>
                <a:gd name="T43" fmla="*/ 3 h 7"/>
                <a:gd name="T44" fmla="*/ 5 w 16"/>
                <a:gd name="T45" fmla="*/ 3 h 7"/>
                <a:gd name="T46" fmla="*/ 5 w 16"/>
                <a:gd name="T47" fmla="*/ 3 h 7"/>
                <a:gd name="T48" fmla="*/ 7 w 16"/>
                <a:gd name="T49" fmla="*/ 4 h 7"/>
                <a:gd name="T50" fmla="*/ 8 w 16"/>
                <a:gd name="T51" fmla="*/ 5 h 7"/>
                <a:gd name="T52" fmla="*/ 6 w 16"/>
                <a:gd name="T53" fmla="*/ 6 h 7"/>
                <a:gd name="T54" fmla="*/ 3 w 16"/>
                <a:gd name="T55" fmla="*/ 6 h 7"/>
                <a:gd name="T56" fmla="*/ 3 w 16"/>
                <a:gd name="T57" fmla="*/ 6 h 7"/>
                <a:gd name="T58" fmla="*/ 1 w 16"/>
                <a:gd name="T59" fmla="*/ 6 h 7"/>
                <a:gd name="T60" fmla="*/ 0 w 16"/>
                <a:gd name="T61" fmla="*/ 5 h 7"/>
                <a:gd name="T62" fmla="*/ 1 w 16"/>
                <a:gd name="T63" fmla="*/ 5 h 7"/>
                <a:gd name="T64" fmla="*/ 2 w 16"/>
                <a:gd name="T65" fmla="*/ 3 h 7"/>
                <a:gd name="T66" fmla="*/ 1 w 16"/>
                <a:gd name="T67" fmla="*/ 3 h 7"/>
                <a:gd name="T68" fmla="*/ 5 w 16"/>
                <a:gd name="T69" fmla="*/ 4 h 7"/>
                <a:gd name="T70" fmla="*/ 5 w 16"/>
                <a:gd name="T71" fmla="*/ 4 h 7"/>
                <a:gd name="T72" fmla="*/ 6 w 16"/>
                <a:gd name="T73" fmla="*/ 4 h 7"/>
                <a:gd name="T74" fmla="*/ 7 w 16"/>
                <a:gd name="T75" fmla="*/ 5 h 7"/>
                <a:gd name="T76" fmla="*/ 6 w 16"/>
                <a:gd name="T77" fmla="*/ 4 h 7"/>
                <a:gd name="T78" fmla="*/ 7 w 16"/>
                <a:gd name="T79" fmla="*/ 2 h 7"/>
                <a:gd name="T80" fmla="*/ 7 w 16"/>
                <a:gd name="T8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3" name="Freeform 108"/>
            <p:cNvSpPr>
              <a:spLocks noEditPoints="1"/>
            </p:cNvSpPr>
            <p:nvPr/>
          </p:nvSpPr>
          <p:spPr bwMode="auto">
            <a:xfrm>
              <a:off x="6364" y="2013"/>
              <a:ext cx="94" cy="89"/>
            </a:xfrm>
            <a:custGeom>
              <a:avLst/>
              <a:gdLst>
                <a:gd name="T0" fmla="*/ 7 w 7"/>
                <a:gd name="T1" fmla="*/ 3 h 5"/>
                <a:gd name="T2" fmla="*/ 7 w 7"/>
                <a:gd name="T3" fmla="*/ 4 h 5"/>
                <a:gd name="T4" fmla="*/ 7 w 7"/>
                <a:gd name="T5" fmla="*/ 5 h 5"/>
                <a:gd name="T6" fmla="*/ 6 w 7"/>
                <a:gd name="T7" fmla="*/ 4 h 5"/>
                <a:gd name="T8" fmla="*/ 5 w 7"/>
                <a:gd name="T9" fmla="*/ 4 h 5"/>
                <a:gd name="T10" fmla="*/ 3 w 7"/>
                <a:gd name="T11" fmla="*/ 4 h 5"/>
                <a:gd name="T12" fmla="*/ 3 w 7"/>
                <a:gd name="T13" fmla="*/ 4 h 5"/>
                <a:gd name="T14" fmla="*/ 3 w 7"/>
                <a:gd name="T15" fmla="*/ 3 h 5"/>
                <a:gd name="T16" fmla="*/ 3 w 7"/>
                <a:gd name="T17" fmla="*/ 3 h 5"/>
                <a:gd name="T18" fmla="*/ 2 w 7"/>
                <a:gd name="T19" fmla="*/ 3 h 5"/>
                <a:gd name="T20" fmla="*/ 2 w 7"/>
                <a:gd name="T21" fmla="*/ 3 h 5"/>
                <a:gd name="T22" fmla="*/ 2 w 7"/>
                <a:gd name="T23" fmla="*/ 3 h 5"/>
                <a:gd name="T24" fmla="*/ 1 w 7"/>
                <a:gd name="T25" fmla="*/ 2 h 5"/>
                <a:gd name="T26" fmla="*/ 1 w 7"/>
                <a:gd name="T27" fmla="*/ 2 h 5"/>
                <a:gd name="T28" fmla="*/ 0 w 7"/>
                <a:gd name="T29" fmla="*/ 2 h 5"/>
                <a:gd name="T30" fmla="*/ 0 w 7"/>
                <a:gd name="T31" fmla="*/ 1 h 5"/>
                <a:gd name="T32" fmla="*/ 0 w 7"/>
                <a:gd name="T33" fmla="*/ 0 h 5"/>
                <a:gd name="T34" fmla="*/ 2 w 7"/>
                <a:gd name="T35" fmla="*/ 0 h 5"/>
                <a:gd name="T36" fmla="*/ 2 w 7"/>
                <a:gd name="T37" fmla="*/ 0 h 5"/>
                <a:gd name="T38" fmla="*/ 3 w 7"/>
                <a:gd name="T39" fmla="*/ 1 h 5"/>
                <a:gd name="T40" fmla="*/ 4 w 7"/>
                <a:gd name="T41" fmla="*/ 1 h 5"/>
                <a:gd name="T42" fmla="*/ 5 w 7"/>
                <a:gd name="T43" fmla="*/ 1 h 5"/>
                <a:gd name="T44" fmla="*/ 5 w 7"/>
                <a:gd name="T45" fmla="*/ 1 h 5"/>
                <a:gd name="T46" fmla="*/ 6 w 7"/>
                <a:gd name="T47" fmla="*/ 2 h 5"/>
                <a:gd name="T48" fmla="*/ 6 w 7"/>
                <a:gd name="T49" fmla="*/ 2 h 5"/>
                <a:gd name="T50" fmla="*/ 6 w 7"/>
                <a:gd name="T51" fmla="*/ 3 h 5"/>
                <a:gd name="T52" fmla="*/ 7 w 7"/>
                <a:gd name="T53" fmla="*/ 3 h 5"/>
                <a:gd name="T54" fmla="*/ 1 w 7"/>
                <a:gd name="T55" fmla="*/ 1 h 5"/>
                <a:gd name="T56" fmla="*/ 1 w 7"/>
                <a:gd name="T57" fmla="*/ 2 h 5"/>
                <a:gd name="T58" fmla="*/ 1 w 7"/>
                <a:gd name="T59" fmla="*/ 1 h 5"/>
                <a:gd name="T60" fmla="*/ 1 w 7"/>
                <a:gd name="T61" fmla="*/ 1 h 5"/>
                <a:gd name="T62" fmla="*/ 1 w 7"/>
                <a:gd name="T63" fmla="*/ 1 h 5"/>
                <a:gd name="T64" fmla="*/ 5 w 7"/>
                <a:gd name="T65" fmla="*/ 3 h 5"/>
                <a:gd name="T66" fmla="*/ 5 w 7"/>
                <a:gd name="T67" fmla="*/ 3 h 5"/>
                <a:gd name="T68" fmla="*/ 5 w 7"/>
                <a:gd name="T69" fmla="*/ 3 h 5"/>
                <a:gd name="T70" fmla="*/ 5 w 7"/>
                <a:gd name="T71" fmla="*/ 3 h 5"/>
                <a:gd name="T72" fmla="*/ 5 w 7"/>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4" name="Freeform 109"/>
            <p:cNvSpPr>
              <a:spLocks noEditPoints="1"/>
            </p:cNvSpPr>
            <p:nvPr/>
          </p:nvSpPr>
          <p:spPr bwMode="auto">
            <a:xfrm>
              <a:off x="6499" y="1995"/>
              <a:ext cx="67" cy="53"/>
            </a:xfrm>
            <a:custGeom>
              <a:avLst/>
              <a:gdLst>
                <a:gd name="T0" fmla="*/ 3 w 5"/>
                <a:gd name="T1" fmla="*/ 2 h 3"/>
                <a:gd name="T2" fmla="*/ 3 w 5"/>
                <a:gd name="T3" fmla="*/ 2 h 3"/>
                <a:gd name="T4" fmla="*/ 3 w 5"/>
                <a:gd name="T5" fmla="*/ 2 h 3"/>
                <a:gd name="T6" fmla="*/ 3 w 5"/>
                <a:gd name="T7" fmla="*/ 2 h 3"/>
                <a:gd name="T8" fmla="*/ 2 w 5"/>
                <a:gd name="T9" fmla="*/ 2 h 3"/>
                <a:gd name="T10" fmla="*/ 2 w 5"/>
                <a:gd name="T11" fmla="*/ 1 h 3"/>
                <a:gd name="T12" fmla="*/ 2 w 5"/>
                <a:gd name="T13" fmla="*/ 1 h 3"/>
                <a:gd name="T14" fmla="*/ 1 w 5"/>
                <a:gd name="T15" fmla="*/ 2 h 3"/>
                <a:gd name="T16" fmla="*/ 0 w 5"/>
                <a:gd name="T17" fmla="*/ 1 h 3"/>
                <a:gd name="T18" fmla="*/ 1 w 5"/>
                <a:gd name="T19" fmla="*/ 1 h 3"/>
                <a:gd name="T20" fmla="*/ 2 w 5"/>
                <a:gd name="T21" fmla="*/ 1 h 3"/>
                <a:gd name="T22" fmla="*/ 3 w 5"/>
                <a:gd name="T23" fmla="*/ 1 h 3"/>
                <a:gd name="T24" fmla="*/ 4 w 5"/>
                <a:gd name="T25" fmla="*/ 1 h 3"/>
                <a:gd name="T26" fmla="*/ 4 w 5"/>
                <a:gd name="T27" fmla="*/ 1 h 3"/>
                <a:gd name="T28" fmla="*/ 5 w 5"/>
                <a:gd name="T29" fmla="*/ 1 h 3"/>
                <a:gd name="T30" fmla="*/ 5 w 5"/>
                <a:gd name="T31" fmla="*/ 2 h 3"/>
                <a:gd name="T32" fmla="*/ 5 w 5"/>
                <a:gd name="T33" fmla="*/ 3 h 3"/>
                <a:gd name="T34" fmla="*/ 5 w 5"/>
                <a:gd name="T35" fmla="*/ 2 h 3"/>
                <a:gd name="T36" fmla="*/ 4 w 5"/>
                <a:gd name="T37" fmla="*/ 3 h 3"/>
                <a:gd name="T38" fmla="*/ 2 w 5"/>
                <a:gd name="T39" fmla="*/ 2 h 3"/>
                <a:gd name="T40" fmla="*/ 3 w 5"/>
                <a:gd name="T41" fmla="*/ 2 h 3"/>
                <a:gd name="T42" fmla="*/ 4 w 5"/>
                <a:gd name="T43" fmla="*/ 2 h 3"/>
                <a:gd name="T44" fmla="*/ 4 w 5"/>
                <a:gd name="T45" fmla="*/ 2 h 3"/>
                <a:gd name="T46" fmla="*/ 4 w 5"/>
                <a:gd name="T47" fmla="*/ 2 h 3"/>
                <a:gd name="T48" fmla="*/ 4 w 5"/>
                <a:gd name="T49" fmla="*/ 2 h 3"/>
                <a:gd name="T50" fmla="*/ 4 w 5"/>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3">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5" name="Freeform 110"/>
            <p:cNvSpPr/>
            <p:nvPr/>
          </p:nvSpPr>
          <p:spPr bwMode="auto">
            <a:xfrm>
              <a:off x="6512" y="2066"/>
              <a:ext cx="27" cy="36"/>
            </a:xfrm>
            <a:custGeom>
              <a:avLst/>
              <a:gdLst>
                <a:gd name="T0" fmla="*/ 2 w 2"/>
                <a:gd name="T1" fmla="*/ 2 h 2"/>
                <a:gd name="T2" fmla="*/ 2 w 2"/>
                <a:gd name="T3" fmla="*/ 1 h 2"/>
                <a:gd name="T4" fmla="*/ 2 w 2"/>
                <a:gd name="T5" fmla="*/ 0 h 2"/>
                <a:gd name="T6" fmla="*/ 1 w 2"/>
                <a:gd name="T7" fmla="*/ 0 h 2"/>
                <a:gd name="T8" fmla="*/ 1 w 2"/>
                <a:gd name="T9" fmla="*/ 0 h 2"/>
                <a:gd name="T10" fmla="*/ 1 w 2"/>
                <a:gd name="T11" fmla="*/ 1 h 2"/>
                <a:gd name="T12" fmla="*/ 0 w 2"/>
                <a:gd name="T13" fmla="*/ 2 h 2"/>
                <a:gd name="T14" fmla="*/ 1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6" name="Freeform 111"/>
            <p:cNvSpPr/>
            <p:nvPr/>
          </p:nvSpPr>
          <p:spPr bwMode="auto">
            <a:xfrm>
              <a:off x="6296" y="1995"/>
              <a:ext cx="41" cy="53"/>
            </a:xfrm>
            <a:custGeom>
              <a:avLst/>
              <a:gdLst>
                <a:gd name="T0" fmla="*/ 3 w 3"/>
                <a:gd name="T1" fmla="*/ 0 h 3"/>
                <a:gd name="T2" fmla="*/ 2 w 3"/>
                <a:gd name="T3" fmla="*/ 1 h 3"/>
                <a:gd name="T4" fmla="*/ 1 w 3"/>
                <a:gd name="T5" fmla="*/ 1 h 3"/>
                <a:gd name="T6" fmla="*/ 1 w 3"/>
                <a:gd name="T7" fmla="*/ 1 h 3"/>
                <a:gd name="T8" fmla="*/ 0 w 3"/>
                <a:gd name="T9" fmla="*/ 1 h 3"/>
                <a:gd name="T10" fmla="*/ 1 w 3"/>
                <a:gd name="T11" fmla="*/ 0 h 3"/>
                <a:gd name="T12" fmla="*/ 0 w 3"/>
                <a:gd name="T13" fmla="*/ 0 h 3"/>
                <a:gd name="T14" fmla="*/ 0 w 3"/>
                <a:gd name="T15" fmla="*/ 1 h 3"/>
                <a:gd name="T16" fmla="*/ 1 w 3"/>
                <a:gd name="T17" fmla="*/ 3 h 3"/>
                <a:gd name="T18" fmla="*/ 1 w 3"/>
                <a:gd name="T19" fmla="*/ 3 h 3"/>
                <a:gd name="T20" fmla="*/ 1 w 3"/>
                <a:gd name="T21" fmla="*/ 3 h 3"/>
                <a:gd name="T22" fmla="*/ 1 w 3"/>
                <a:gd name="T23" fmla="*/ 2 h 3"/>
                <a:gd name="T24" fmla="*/ 1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7" name="Freeform 112"/>
            <p:cNvSpPr/>
            <p:nvPr/>
          </p:nvSpPr>
          <p:spPr bwMode="auto">
            <a:xfrm>
              <a:off x="4463" y="1995"/>
              <a:ext cx="27" cy="36"/>
            </a:xfrm>
            <a:custGeom>
              <a:avLst/>
              <a:gdLst>
                <a:gd name="T0" fmla="*/ 2 w 2"/>
                <a:gd name="T1" fmla="*/ 2 h 2"/>
                <a:gd name="T2" fmla="*/ 1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 name="T16" fmla="*/ 1 w 2"/>
                <a:gd name="T17" fmla="*/ 2 h 2"/>
                <a:gd name="T18" fmla="*/ 2 w 2"/>
                <a:gd name="T19" fmla="*/ 2 h 2"/>
                <a:gd name="T20" fmla="*/ 2 w 2"/>
                <a:gd name="T21" fmla="*/ 1 h 2"/>
                <a:gd name="T22" fmla="*/ 2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8" name="Freeform 113"/>
            <p:cNvSpPr/>
            <p:nvPr/>
          </p:nvSpPr>
          <p:spPr bwMode="auto">
            <a:xfrm>
              <a:off x="6458" y="2031"/>
              <a:ext cx="27" cy="35"/>
            </a:xfrm>
            <a:custGeom>
              <a:avLst/>
              <a:gdLst>
                <a:gd name="T0" fmla="*/ 0 w 2"/>
                <a:gd name="T1" fmla="*/ 1 h 2"/>
                <a:gd name="T2" fmla="*/ 1 w 2"/>
                <a:gd name="T3" fmla="*/ 1 h 2"/>
                <a:gd name="T4" fmla="*/ 2 w 2"/>
                <a:gd name="T5" fmla="*/ 1 h 2"/>
                <a:gd name="T6" fmla="*/ 2 w 2"/>
                <a:gd name="T7" fmla="*/ 1 h 2"/>
                <a:gd name="T8" fmla="*/ 2 w 2"/>
                <a:gd name="T9" fmla="*/ 1 h 2"/>
                <a:gd name="T10" fmla="*/ 1 w 2"/>
                <a:gd name="T11" fmla="*/ 1 h 2"/>
                <a:gd name="T12" fmla="*/ 1 w 2"/>
                <a:gd name="T13" fmla="*/ 0 h 2"/>
                <a:gd name="T14" fmla="*/ 1 w 2"/>
                <a:gd name="T15" fmla="*/ 0 h 2"/>
                <a:gd name="T16" fmla="*/ 1 w 2"/>
                <a:gd name="T17" fmla="*/ 0 h 2"/>
                <a:gd name="T18" fmla="*/ 0 w 2"/>
                <a:gd name="T19" fmla="*/ 0 h 2"/>
                <a:gd name="T20" fmla="*/ 0 w 2"/>
                <a:gd name="T21" fmla="*/ 0 h 2"/>
                <a:gd name="T22" fmla="*/ 0 w 2"/>
                <a:gd name="T23" fmla="*/ 0 h 2"/>
                <a:gd name="T24" fmla="*/ 1 w 2"/>
                <a:gd name="T25" fmla="*/ 1 h 2"/>
                <a:gd name="T26" fmla="*/ 0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99" name="Freeform 114"/>
            <p:cNvSpPr/>
            <p:nvPr/>
          </p:nvSpPr>
          <p:spPr bwMode="auto">
            <a:xfrm>
              <a:off x="5852" y="2066"/>
              <a:ext cx="27" cy="36"/>
            </a:xfrm>
            <a:custGeom>
              <a:avLst/>
              <a:gdLst>
                <a:gd name="T0" fmla="*/ 0 w 2"/>
                <a:gd name="T1" fmla="*/ 0 h 2"/>
                <a:gd name="T2" fmla="*/ 1 w 2"/>
                <a:gd name="T3" fmla="*/ 1 h 2"/>
                <a:gd name="T4" fmla="*/ 1 w 2"/>
                <a:gd name="T5" fmla="*/ 1 h 2"/>
                <a:gd name="T6" fmla="*/ 1 w 2"/>
                <a:gd name="T7" fmla="*/ 2 h 2"/>
                <a:gd name="T8" fmla="*/ 2 w 2"/>
                <a:gd name="T9" fmla="*/ 2 h 2"/>
                <a:gd name="T10" fmla="*/ 2 w 2"/>
                <a:gd name="T11" fmla="*/ 2 h 2"/>
                <a:gd name="T12" fmla="*/ 2 w 2"/>
                <a:gd name="T13" fmla="*/ 2 h 2"/>
                <a:gd name="T14" fmla="*/ 1 w 2"/>
                <a:gd name="T15" fmla="*/ 1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0" name="Freeform 115"/>
            <p:cNvSpPr/>
            <p:nvPr/>
          </p:nvSpPr>
          <p:spPr bwMode="auto">
            <a:xfrm>
              <a:off x="4692" y="1995"/>
              <a:ext cx="41" cy="18"/>
            </a:xfrm>
            <a:custGeom>
              <a:avLst/>
              <a:gdLst>
                <a:gd name="T0" fmla="*/ 0 w 3"/>
                <a:gd name="T1" fmla="*/ 1 h 1"/>
                <a:gd name="T2" fmla="*/ 0 w 3"/>
                <a:gd name="T3" fmla="*/ 1 h 1"/>
                <a:gd name="T4" fmla="*/ 1 w 3"/>
                <a:gd name="T5" fmla="*/ 1 h 1"/>
                <a:gd name="T6" fmla="*/ 2 w 3"/>
                <a:gd name="T7" fmla="*/ 1 h 1"/>
                <a:gd name="T8" fmla="*/ 2 w 3"/>
                <a:gd name="T9" fmla="*/ 1 h 1"/>
                <a:gd name="T10" fmla="*/ 2 w 3"/>
                <a:gd name="T11" fmla="*/ 1 h 1"/>
                <a:gd name="T12" fmla="*/ 2 w 3"/>
                <a:gd name="T13" fmla="*/ 0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1" name="Freeform 116"/>
            <p:cNvSpPr/>
            <p:nvPr/>
          </p:nvSpPr>
          <p:spPr bwMode="auto">
            <a:xfrm>
              <a:off x="6337" y="2084"/>
              <a:ext cx="27" cy="18"/>
            </a:xfrm>
            <a:custGeom>
              <a:avLst/>
              <a:gdLst>
                <a:gd name="T0" fmla="*/ 2 w 2"/>
                <a:gd name="T1" fmla="*/ 1 h 1"/>
                <a:gd name="T2" fmla="*/ 2 w 2"/>
                <a:gd name="T3" fmla="*/ 0 h 1"/>
                <a:gd name="T4" fmla="*/ 1 w 2"/>
                <a:gd name="T5" fmla="*/ 1 h 1"/>
                <a:gd name="T6" fmla="*/ 0 w 2"/>
                <a:gd name="T7" fmla="*/ 1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2" name="Freeform 117"/>
            <p:cNvSpPr/>
            <p:nvPr/>
          </p:nvSpPr>
          <p:spPr bwMode="auto">
            <a:xfrm>
              <a:off x="6552" y="2084"/>
              <a:ext cx="14" cy="36"/>
            </a:xfrm>
            <a:custGeom>
              <a:avLst/>
              <a:gdLst>
                <a:gd name="T0" fmla="*/ 0 w 1"/>
                <a:gd name="T1" fmla="*/ 0 h 2"/>
                <a:gd name="T2" fmla="*/ 0 w 1"/>
                <a:gd name="T3" fmla="*/ 0 h 2"/>
                <a:gd name="T4" fmla="*/ 0 w 1"/>
                <a:gd name="T5" fmla="*/ 1 h 2"/>
                <a:gd name="T6" fmla="*/ 0 w 1"/>
                <a:gd name="T7" fmla="*/ 2 h 2"/>
                <a:gd name="T8" fmla="*/ 1 w 1"/>
                <a:gd name="T9" fmla="*/ 2 h 2"/>
                <a:gd name="T10" fmla="*/ 0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3" name="Freeform 118"/>
            <p:cNvSpPr/>
            <p:nvPr/>
          </p:nvSpPr>
          <p:spPr bwMode="auto">
            <a:xfrm>
              <a:off x="4881" y="1995"/>
              <a:ext cx="14" cy="18"/>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1 h 1"/>
                <a:gd name="T14" fmla="*/ 1 w 1"/>
                <a:gd name="T15" fmla="*/ 1 h 1"/>
                <a:gd name="T16" fmla="*/ 0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4" name="Freeform 119"/>
            <p:cNvSpPr/>
            <p:nvPr/>
          </p:nvSpPr>
          <p:spPr bwMode="auto">
            <a:xfrm>
              <a:off x="6242" y="2066"/>
              <a:ext cx="14" cy="18"/>
            </a:xfrm>
            <a:custGeom>
              <a:avLst/>
              <a:gdLst>
                <a:gd name="T0" fmla="*/ 1 w 1"/>
                <a:gd name="T1" fmla="*/ 0 h 1"/>
                <a:gd name="T2" fmla="*/ 0 w 1"/>
                <a:gd name="T3" fmla="*/ 1 h 1"/>
                <a:gd name="T4" fmla="*/ 0 w 1"/>
                <a:gd name="T5" fmla="*/ 1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5" name="Freeform 120"/>
            <p:cNvSpPr/>
            <p:nvPr/>
          </p:nvSpPr>
          <p:spPr bwMode="auto">
            <a:xfrm>
              <a:off x="4733" y="2084"/>
              <a:ext cx="13" cy="18"/>
            </a:xfrm>
            <a:custGeom>
              <a:avLst/>
              <a:gdLst>
                <a:gd name="T0" fmla="*/ 0 w 1"/>
                <a:gd name="T1" fmla="*/ 1 h 1"/>
                <a:gd name="T2" fmla="*/ 1 w 1"/>
                <a:gd name="T3" fmla="*/ 1 h 1"/>
                <a:gd name="T4" fmla="*/ 1 w 1"/>
                <a:gd name="T5" fmla="*/ 1 h 1"/>
                <a:gd name="T6" fmla="*/ 1 w 1"/>
                <a:gd name="T7" fmla="*/ 0 h 1"/>
                <a:gd name="T8" fmla="*/ 1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6" name="Freeform 121"/>
            <p:cNvSpPr/>
            <p:nvPr/>
          </p:nvSpPr>
          <p:spPr bwMode="auto">
            <a:xfrm>
              <a:off x="6040" y="2084"/>
              <a:ext cx="14" cy="18"/>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7" name="Freeform 122"/>
            <p:cNvSpPr/>
            <p:nvPr/>
          </p:nvSpPr>
          <p:spPr bwMode="auto">
            <a:xfrm>
              <a:off x="5083" y="1995"/>
              <a:ext cx="14" cy="18"/>
            </a:xfrm>
            <a:custGeom>
              <a:avLst/>
              <a:gdLst>
                <a:gd name="T0" fmla="*/ 0 w 1"/>
                <a:gd name="T1" fmla="*/ 0 h 1"/>
                <a:gd name="T2" fmla="*/ 0 w 1"/>
                <a:gd name="T3" fmla="*/ 1 h 1"/>
                <a:gd name="T4" fmla="*/ 0 w 1"/>
                <a:gd name="T5" fmla="*/ 1 h 1"/>
                <a:gd name="T6" fmla="*/ 0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8" name="Freeform 123"/>
            <p:cNvSpPr/>
            <p:nvPr/>
          </p:nvSpPr>
          <p:spPr bwMode="auto">
            <a:xfrm>
              <a:off x="6458" y="2084"/>
              <a:ext cx="14" cy="18"/>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09" name="Freeform 124"/>
            <p:cNvSpPr/>
            <p:nvPr/>
          </p:nvSpPr>
          <p:spPr bwMode="auto">
            <a:xfrm>
              <a:off x="6108" y="2084"/>
              <a:ext cx="13" cy="18"/>
            </a:xfrm>
            <a:custGeom>
              <a:avLst/>
              <a:gdLst>
                <a:gd name="T0" fmla="*/ 0 w 1"/>
                <a:gd name="T1" fmla="*/ 1 h 1"/>
                <a:gd name="T2" fmla="*/ 0 w 1"/>
                <a:gd name="T3" fmla="*/ 1 h 1"/>
                <a:gd name="T4" fmla="*/ 0 w 1"/>
                <a:gd name="T5" fmla="*/ 0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0" name="Freeform 125"/>
            <p:cNvSpPr/>
            <p:nvPr/>
          </p:nvSpPr>
          <p:spPr bwMode="auto">
            <a:xfrm>
              <a:off x="4059" y="2102"/>
              <a:ext cx="13" cy="18"/>
            </a:xfrm>
            <a:custGeom>
              <a:avLst/>
              <a:gdLst>
                <a:gd name="T0" fmla="*/ 0 w 1"/>
                <a:gd name="T1" fmla="*/ 0 h 1"/>
                <a:gd name="T2" fmla="*/ 0 w 1"/>
                <a:gd name="T3" fmla="*/ 0 h 1"/>
                <a:gd name="T4" fmla="*/ 1 w 1"/>
                <a:gd name="T5" fmla="*/ 1 h 1"/>
                <a:gd name="T6" fmla="*/ 1 w 1"/>
                <a:gd name="T7" fmla="*/ 1 h 1"/>
                <a:gd name="T8" fmla="*/ 1 w 1"/>
                <a:gd name="T9" fmla="*/ 1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1" name="Freeform 126"/>
            <p:cNvSpPr/>
            <p:nvPr/>
          </p:nvSpPr>
          <p:spPr bwMode="auto">
            <a:xfrm>
              <a:off x="5312" y="1995"/>
              <a:ext cx="14" cy="18"/>
            </a:xfrm>
            <a:custGeom>
              <a:avLst/>
              <a:gdLst>
                <a:gd name="T0" fmla="*/ 0 w 1"/>
                <a:gd name="T1" fmla="*/ 0 h 1"/>
                <a:gd name="T2" fmla="*/ 1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2" name="Freeform 127"/>
            <p:cNvSpPr/>
            <p:nvPr/>
          </p:nvSpPr>
          <p:spPr bwMode="auto">
            <a:xfrm>
              <a:off x="5259" y="2013"/>
              <a:ext cx="13"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3" name="Freeform 128"/>
            <p:cNvSpPr/>
            <p:nvPr/>
          </p:nvSpPr>
          <p:spPr bwMode="auto">
            <a:xfrm>
              <a:off x="5649" y="2102"/>
              <a:ext cx="0" cy="18"/>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4" name="Freeform 129"/>
            <p:cNvSpPr/>
            <p:nvPr/>
          </p:nvSpPr>
          <p:spPr bwMode="auto">
            <a:xfrm>
              <a:off x="5784" y="2066"/>
              <a:ext cx="14" cy="18"/>
            </a:xfrm>
            <a:custGeom>
              <a:avLst/>
              <a:gdLst>
                <a:gd name="T0" fmla="*/ 0 w 1"/>
                <a:gd name="T1" fmla="*/ 0 h 1"/>
                <a:gd name="T2" fmla="*/ 1 w 1"/>
                <a:gd name="T3" fmla="*/ 1 h 1"/>
                <a:gd name="T4" fmla="*/ 1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5" name="Freeform 130"/>
            <p:cNvSpPr/>
            <p:nvPr/>
          </p:nvSpPr>
          <p:spPr bwMode="auto">
            <a:xfrm>
              <a:off x="5515" y="2031"/>
              <a:ext cx="13"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6" name="Oval 131"/>
            <p:cNvSpPr>
              <a:spLocks noChangeArrowheads="1"/>
            </p:cNvSpPr>
            <p:nvPr/>
          </p:nvSpPr>
          <p:spPr bwMode="auto">
            <a:xfrm>
              <a:off x="5542" y="2048"/>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7" name="Oval 132"/>
            <p:cNvSpPr>
              <a:spLocks noChangeArrowheads="1"/>
            </p:cNvSpPr>
            <p:nvPr/>
          </p:nvSpPr>
          <p:spPr bwMode="auto">
            <a:xfrm>
              <a:off x="3183" y="2084"/>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8" name="Freeform 133"/>
            <p:cNvSpPr/>
            <p:nvPr/>
          </p:nvSpPr>
          <p:spPr bwMode="auto">
            <a:xfrm>
              <a:off x="5717" y="1995"/>
              <a:ext cx="13"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19" name="Freeform 134"/>
            <p:cNvSpPr/>
            <p:nvPr/>
          </p:nvSpPr>
          <p:spPr bwMode="auto">
            <a:xfrm>
              <a:off x="4207" y="2084"/>
              <a:ext cx="0" cy="1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0" name="Freeform 135"/>
            <p:cNvSpPr/>
            <p:nvPr/>
          </p:nvSpPr>
          <p:spPr bwMode="auto">
            <a:xfrm>
              <a:off x="6458" y="2066"/>
              <a:ext cx="14"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1" name="Freeform 136"/>
            <p:cNvSpPr/>
            <p:nvPr/>
          </p:nvSpPr>
          <p:spPr bwMode="auto">
            <a:xfrm>
              <a:off x="6485" y="2102"/>
              <a:ext cx="14"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2" name="Oval 137"/>
            <p:cNvSpPr>
              <a:spLocks noChangeArrowheads="1"/>
            </p:cNvSpPr>
            <p:nvPr/>
          </p:nvSpPr>
          <p:spPr bwMode="auto">
            <a:xfrm>
              <a:off x="4881" y="2013"/>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3" name="Oval 138"/>
            <p:cNvSpPr>
              <a:spLocks noChangeArrowheads="1"/>
            </p:cNvSpPr>
            <p:nvPr/>
          </p:nvSpPr>
          <p:spPr bwMode="auto">
            <a:xfrm>
              <a:off x="4558" y="1995"/>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4" name="Freeform 139"/>
            <p:cNvSpPr/>
            <p:nvPr/>
          </p:nvSpPr>
          <p:spPr bwMode="auto">
            <a:xfrm>
              <a:off x="4382" y="20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5" name="Freeform 140"/>
            <p:cNvSpPr/>
            <p:nvPr/>
          </p:nvSpPr>
          <p:spPr bwMode="auto">
            <a:xfrm>
              <a:off x="3331" y="2031"/>
              <a:ext cx="14" cy="17"/>
            </a:xfrm>
            <a:custGeom>
              <a:avLst/>
              <a:gdLst>
                <a:gd name="T0" fmla="*/ 0 w 1"/>
                <a:gd name="T1" fmla="*/ 0 h 1"/>
                <a:gd name="T2" fmla="*/ 1 w 1"/>
                <a:gd name="T3" fmla="*/ 1 h 1"/>
                <a:gd name="T4" fmla="*/ 1 w 1"/>
                <a:gd name="T5" fmla="*/ 1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6" name="Freeform 141"/>
            <p:cNvSpPr/>
            <p:nvPr/>
          </p:nvSpPr>
          <p:spPr bwMode="auto">
            <a:xfrm>
              <a:off x="3129" y="2102"/>
              <a:ext cx="0" cy="18"/>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7" name="Freeform 142"/>
            <p:cNvSpPr/>
            <p:nvPr/>
          </p:nvSpPr>
          <p:spPr bwMode="auto">
            <a:xfrm>
              <a:off x="6593" y="2031"/>
              <a:ext cx="0" cy="17"/>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8" name="Rectangle 143"/>
            <p:cNvSpPr>
              <a:spLocks noChangeArrowheads="1"/>
            </p:cNvSpPr>
            <p:nvPr/>
          </p:nvSpPr>
          <p:spPr bwMode="auto">
            <a:xfrm>
              <a:off x="6485" y="2013"/>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29" name="Oval 144"/>
            <p:cNvSpPr>
              <a:spLocks noChangeArrowheads="1"/>
            </p:cNvSpPr>
            <p:nvPr/>
          </p:nvSpPr>
          <p:spPr bwMode="auto">
            <a:xfrm>
              <a:off x="6472"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0" name="Oval 145"/>
            <p:cNvSpPr>
              <a:spLocks noChangeArrowheads="1"/>
            </p:cNvSpPr>
            <p:nvPr/>
          </p:nvSpPr>
          <p:spPr bwMode="auto">
            <a:xfrm>
              <a:off x="6431"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1" name="Freeform 146"/>
            <p:cNvSpPr/>
            <p:nvPr/>
          </p:nvSpPr>
          <p:spPr bwMode="auto">
            <a:xfrm>
              <a:off x="6189" y="2120"/>
              <a:ext cx="13"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2" name="Freeform 147"/>
            <p:cNvSpPr/>
            <p:nvPr/>
          </p:nvSpPr>
          <p:spPr bwMode="auto">
            <a:xfrm>
              <a:off x="6040"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3" name="Oval 148"/>
            <p:cNvSpPr>
              <a:spLocks noChangeArrowheads="1"/>
            </p:cNvSpPr>
            <p:nvPr/>
          </p:nvSpPr>
          <p:spPr bwMode="auto">
            <a:xfrm>
              <a:off x="5784" y="2102"/>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4" name="Oval 149"/>
            <p:cNvSpPr>
              <a:spLocks noChangeArrowheads="1"/>
            </p:cNvSpPr>
            <p:nvPr/>
          </p:nvSpPr>
          <p:spPr bwMode="auto">
            <a:xfrm>
              <a:off x="5703" y="1995"/>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5" name="Freeform 150"/>
            <p:cNvSpPr/>
            <p:nvPr/>
          </p:nvSpPr>
          <p:spPr bwMode="auto">
            <a:xfrm>
              <a:off x="5151" y="1995"/>
              <a:ext cx="13" cy="18"/>
            </a:xfrm>
            <a:custGeom>
              <a:avLst/>
              <a:gdLst>
                <a:gd name="T0" fmla="*/ 0 w 1"/>
                <a:gd name="T1" fmla="*/ 1 h 1"/>
                <a:gd name="T2" fmla="*/ 0 w 1"/>
                <a:gd name="T3" fmla="*/ 1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6" name="Rectangle 151"/>
            <p:cNvSpPr>
              <a:spLocks noChangeArrowheads="1"/>
            </p:cNvSpPr>
            <p:nvPr/>
          </p:nvSpPr>
          <p:spPr bwMode="auto">
            <a:xfrm>
              <a:off x="5137" y="1995"/>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7" name="Freeform 152"/>
            <p:cNvSpPr/>
            <p:nvPr/>
          </p:nvSpPr>
          <p:spPr bwMode="auto">
            <a:xfrm>
              <a:off x="5151" y="2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8" name="Freeform 153"/>
            <p:cNvSpPr/>
            <p:nvPr/>
          </p:nvSpPr>
          <p:spPr bwMode="auto">
            <a:xfrm>
              <a:off x="3668" y="2048"/>
              <a:ext cx="1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39" name="Oval 154"/>
            <p:cNvSpPr>
              <a:spLocks noChangeArrowheads="1"/>
            </p:cNvSpPr>
            <p:nvPr/>
          </p:nvSpPr>
          <p:spPr bwMode="auto">
            <a:xfrm>
              <a:off x="3641"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0" name="Freeform 155"/>
            <p:cNvSpPr/>
            <p:nvPr/>
          </p:nvSpPr>
          <p:spPr bwMode="auto">
            <a:xfrm>
              <a:off x="5312" y="1995"/>
              <a:ext cx="14"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1" name="Oval 156"/>
            <p:cNvSpPr>
              <a:spLocks noChangeArrowheads="1"/>
            </p:cNvSpPr>
            <p:nvPr/>
          </p:nvSpPr>
          <p:spPr bwMode="auto">
            <a:xfrm>
              <a:off x="4167"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2" name="Freeform 157"/>
            <p:cNvSpPr/>
            <p:nvPr/>
          </p:nvSpPr>
          <p:spPr bwMode="auto">
            <a:xfrm>
              <a:off x="5447" y="1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3" name="Freeform 158"/>
            <p:cNvSpPr/>
            <p:nvPr/>
          </p:nvSpPr>
          <p:spPr bwMode="auto">
            <a:xfrm>
              <a:off x="544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4" name="Freeform 159"/>
            <p:cNvSpPr/>
            <p:nvPr/>
          </p:nvSpPr>
          <p:spPr bwMode="auto">
            <a:xfrm>
              <a:off x="3223" y="2013"/>
              <a:ext cx="0" cy="18"/>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5" name="Rectangle 160"/>
            <p:cNvSpPr>
              <a:spLocks noChangeArrowheads="1"/>
            </p:cNvSpPr>
            <p:nvPr/>
          </p:nvSpPr>
          <p:spPr bwMode="auto">
            <a:xfrm>
              <a:off x="5744"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6" name="Rectangle 161"/>
            <p:cNvSpPr>
              <a:spLocks noChangeArrowheads="1"/>
            </p:cNvSpPr>
            <p:nvPr/>
          </p:nvSpPr>
          <p:spPr bwMode="auto">
            <a:xfrm>
              <a:off x="5771"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7" name="Freeform 162"/>
            <p:cNvSpPr/>
            <p:nvPr/>
          </p:nvSpPr>
          <p:spPr bwMode="auto">
            <a:xfrm>
              <a:off x="5879" y="20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8" name="Freeform 163"/>
            <p:cNvSpPr/>
            <p:nvPr/>
          </p:nvSpPr>
          <p:spPr bwMode="auto">
            <a:xfrm>
              <a:off x="6000" y="2102"/>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49" name="Rectangle 164"/>
            <p:cNvSpPr>
              <a:spLocks noChangeArrowheads="1"/>
            </p:cNvSpPr>
            <p:nvPr/>
          </p:nvSpPr>
          <p:spPr bwMode="auto">
            <a:xfrm>
              <a:off x="6148" y="2048"/>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0" name="Freeform 165"/>
            <p:cNvSpPr/>
            <p:nvPr/>
          </p:nvSpPr>
          <p:spPr bwMode="auto">
            <a:xfrm>
              <a:off x="633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1" name="Freeform 166"/>
            <p:cNvSpPr/>
            <p:nvPr/>
          </p:nvSpPr>
          <p:spPr bwMode="auto">
            <a:xfrm>
              <a:off x="6391" y="2066"/>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2" name="Freeform 167"/>
            <p:cNvSpPr/>
            <p:nvPr/>
          </p:nvSpPr>
          <p:spPr bwMode="auto">
            <a:xfrm>
              <a:off x="6458" y="2048"/>
              <a:ext cx="14"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3" name="Freeform 168"/>
            <p:cNvSpPr/>
            <p:nvPr/>
          </p:nvSpPr>
          <p:spPr bwMode="auto">
            <a:xfrm>
              <a:off x="6458"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4" name="Rectangle 169"/>
            <p:cNvSpPr>
              <a:spLocks noChangeArrowheads="1"/>
            </p:cNvSpPr>
            <p:nvPr/>
          </p:nvSpPr>
          <p:spPr bwMode="auto">
            <a:xfrm>
              <a:off x="6472"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5" name="Freeform 170"/>
            <p:cNvSpPr/>
            <p:nvPr/>
          </p:nvSpPr>
          <p:spPr bwMode="auto">
            <a:xfrm>
              <a:off x="6566" y="2031"/>
              <a:ext cx="0" cy="1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6" name="Freeform 171"/>
            <p:cNvSpPr/>
            <p:nvPr/>
          </p:nvSpPr>
          <p:spPr bwMode="auto">
            <a:xfrm>
              <a:off x="3965" y="2102"/>
              <a:ext cx="13" cy="18"/>
            </a:xfrm>
            <a:custGeom>
              <a:avLst/>
              <a:gdLst>
                <a:gd name="T0" fmla="*/ 1 w 1"/>
                <a:gd name="T1" fmla="*/ 0 h 1"/>
                <a:gd name="T2" fmla="*/ 0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7" name="Freeform 172"/>
            <p:cNvSpPr/>
            <p:nvPr/>
          </p:nvSpPr>
          <p:spPr bwMode="auto">
            <a:xfrm>
              <a:off x="4800"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8" name="Freeform 173"/>
            <p:cNvSpPr/>
            <p:nvPr/>
          </p:nvSpPr>
          <p:spPr bwMode="auto">
            <a:xfrm>
              <a:off x="2226" y="2048"/>
              <a:ext cx="0" cy="1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59" name="Freeform 174"/>
            <p:cNvSpPr/>
            <p:nvPr/>
          </p:nvSpPr>
          <p:spPr bwMode="auto">
            <a:xfrm>
              <a:off x="4854" y="2031"/>
              <a:ext cx="0" cy="1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0" name="Freeform 175"/>
            <p:cNvSpPr/>
            <p:nvPr/>
          </p:nvSpPr>
          <p:spPr bwMode="auto">
            <a:xfrm>
              <a:off x="5056" y="1995"/>
              <a:ext cx="0" cy="1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7" name="Group 103"/>
          <p:cNvGrpSpPr>
            <a:grpSpLocks noChangeAspect="1"/>
          </p:cNvGrpSpPr>
          <p:nvPr/>
        </p:nvGrpSpPr>
        <p:grpSpPr bwMode="auto">
          <a:xfrm>
            <a:off x="697852" y="3328129"/>
            <a:ext cx="2519597" cy="44792"/>
            <a:chOff x="1579" y="1995"/>
            <a:chExt cx="8044" cy="143"/>
          </a:xfrm>
          <a:solidFill>
            <a:srgbClr val="005188"/>
          </a:solidFill>
        </p:grpSpPr>
        <p:sp>
          <p:nvSpPr>
            <p:cNvPr id="162" name="Freeform 104"/>
            <p:cNvSpPr>
              <a:spLocks noEditPoints="1"/>
            </p:cNvSpPr>
            <p:nvPr/>
          </p:nvSpPr>
          <p:spPr bwMode="auto">
            <a:xfrm>
              <a:off x="1579" y="1995"/>
              <a:ext cx="2938" cy="143"/>
            </a:xfrm>
            <a:custGeom>
              <a:avLst/>
              <a:gdLst>
                <a:gd name="T0" fmla="*/ 126 w 218"/>
                <a:gd name="T1" fmla="*/ 3 h 8"/>
                <a:gd name="T2" fmla="*/ 132 w 218"/>
                <a:gd name="T3" fmla="*/ 1 h 8"/>
                <a:gd name="T4" fmla="*/ 139 w 218"/>
                <a:gd name="T5" fmla="*/ 2 h 8"/>
                <a:gd name="T6" fmla="*/ 139 w 218"/>
                <a:gd name="T7" fmla="*/ 6 h 8"/>
                <a:gd name="T8" fmla="*/ 149 w 218"/>
                <a:gd name="T9" fmla="*/ 1 h 8"/>
                <a:gd name="T10" fmla="*/ 155 w 218"/>
                <a:gd name="T11" fmla="*/ 4 h 8"/>
                <a:gd name="T12" fmla="*/ 155 w 218"/>
                <a:gd name="T13" fmla="*/ 1 h 8"/>
                <a:gd name="T14" fmla="*/ 161 w 218"/>
                <a:gd name="T15" fmla="*/ 2 h 8"/>
                <a:gd name="T16" fmla="*/ 174 w 218"/>
                <a:gd name="T17" fmla="*/ 1 h 8"/>
                <a:gd name="T18" fmla="*/ 178 w 218"/>
                <a:gd name="T19" fmla="*/ 4 h 8"/>
                <a:gd name="T20" fmla="*/ 187 w 218"/>
                <a:gd name="T21" fmla="*/ 2 h 8"/>
                <a:gd name="T22" fmla="*/ 199 w 218"/>
                <a:gd name="T23" fmla="*/ 1 h 8"/>
                <a:gd name="T24" fmla="*/ 208 w 218"/>
                <a:gd name="T25" fmla="*/ 1 h 8"/>
                <a:gd name="T26" fmla="*/ 209 w 218"/>
                <a:gd name="T27" fmla="*/ 1 h 8"/>
                <a:gd name="T28" fmla="*/ 218 w 218"/>
                <a:gd name="T29" fmla="*/ 4 h 8"/>
                <a:gd name="T30" fmla="*/ 207 w 218"/>
                <a:gd name="T31" fmla="*/ 4 h 8"/>
                <a:gd name="T32" fmla="*/ 200 w 218"/>
                <a:gd name="T33" fmla="*/ 6 h 8"/>
                <a:gd name="T34" fmla="*/ 191 w 218"/>
                <a:gd name="T35" fmla="*/ 5 h 8"/>
                <a:gd name="T36" fmla="*/ 185 w 218"/>
                <a:gd name="T37" fmla="*/ 4 h 8"/>
                <a:gd name="T38" fmla="*/ 182 w 218"/>
                <a:gd name="T39" fmla="*/ 7 h 8"/>
                <a:gd name="T40" fmla="*/ 169 w 218"/>
                <a:gd name="T41" fmla="*/ 6 h 8"/>
                <a:gd name="T42" fmla="*/ 163 w 218"/>
                <a:gd name="T43" fmla="*/ 5 h 8"/>
                <a:gd name="T44" fmla="*/ 146 w 218"/>
                <a:gd name="T45" fmla="*/ 7 h 8"/>
                <a:gd name="T46" fmla="*/ 132 w 218"/>
                <a:gd name="T47" fmla="*/ 6 h 8"/>
                <a:gd name="T48" fmla="*/ 121 w 218"/>
                <a:gd name="T49" fmla="*/ 6 h 8"/>
                <a:gd name="T50" fmla="*/ 114 w 218"/>
                <a:gd name="T51" fmla="*/ 5 h 8"/>
                <a:gd name="T52" fmla="*/ 100 w 218"/>
                <a:gd name="T53" fmla="*/ 7 h 8"/>
                <a:gd name="T54" fmla="*/ 89 w 218"/>
                <a:gd name="T55" fmla="*/ 7 h 8"/>
                <a:gd name="T56" fmla="*/ 63 w 218"/>
                <a:gd name="T57" fmla="*/ 7 h 8"/>
                <a:gd name="T58" fmla="*/ 33 w 218"/>
                <a:gd name="T59" fmla="*/ 7 h 8"/>
                <a:gd name="T60" fmla="*/ 0 w 218"/>
                <a:gd name="T61" fmla="*/ 5 h 8"/>
                <a:gd name="T62" fmla="*/ 24 w 218"/>
                <a:gd name="T63" fmla="*/ 3 h 8"/>
                <a:gd name="T64" fmla="*/ 44 w 218"/>
                <a:gd name="T65" fmla="*/ 2 h 8"/>
                <a:gd name="T66" fmla="*/ 54 w 218"/>
                <a:gd name="T67" fmla="*/ 4 h 8"/>
                <a:gd name="T68" fmla="*/ 64 w 218"/>
                <a:gd name="T69" fmla="*/ 3 h 8"/>
                <a:gd name="T70" fmla="*/ 70 w 218"/>
                <a:gd name="T71" fmla="*/ 3 h 8"/>
                <a:gd name="T72" fmla="*/ 85 w 218"/>
                <a:gd name="T73" fmla="*/ 2 h 8"/>
                <a:gd name="T74" fmla="*/ 94 w 218"/>
                <a:gd name="T75" fmla="*/ 2 h 8"/>
                <a:gd name="T76" fmla="*/ 102 w 218"/>
                <a:gd name="T77" fmla="*/ 3 h 8"/>
                <a:gd name="T78" fmla="*/ 175 w 218"/>
                <a:gd name="T79" fmla="*/ 6 h 8"/>
                <a:gd name="T80" fmla="*/ 187 w 218"/>
                <a:gd name="T81" fmla="*/ 2 h 8"/>
                <a:gd name="T82" fmla="*/ 187 w 218"/>
                <a:gd name="T83" fmla="*/ 4 h 8"/>
                <a:gd name="T84" fmla="*/ 75 w 218"/>
                <a:gd name="T85" fmla="*/ 4 h 8"/>
                <a:gd name="T86" fmla="*/ 172 w 218"/>
                <a:gd name="T87" fmla="*/ 3 h 8"/>
                <a:gd name="T88" fmla="*/ 182 w 218"/>
                <a:gd name="T89" fmla="*/ 4 h 8"/>
                <a:gd name="T90" fmla="*/ 34 w 218"/>
                <a:gd name="T91" fmla="*/ 4 h 8"/>
                <a:gd name="T92" fmla="*/ 207 w 218"/>
                <a:gd name="T93" fmla="*/ 4 h 8"/>
                <a:gd name="T94" fmla="*/ 212 w 218"/>
                <a:gd name="T95" fmla="*/ 3 h 8"/>
                <a:gd name="T96" fmla="*/ 114 w 218"/>
                <a:gd name="T97" fmla="*/ 4 h 8"/>
                <a:gd name="T98" fmla="*/ 159 w 218"/>
                <a:gd name="T99" fmla="*/ 5 h 8"/>
                <a:gd name="T100" fmla="*/ 45 w 218"/>
                <a:gd name="T101" fmla="*/ 5 h 8"/>
                <a:gd name="T102" fmla="*/ 197 w 218"/>
                <a:gd name="T103" fmla="*/ 1 h 8"/>
                <a:gd name="T104" fmla="*/ 125 w 218"/>
                <a:gd name="T105" fmla="*/ 6 h 8"/>
                <a:gd name="T106" fmla="*/ 155 w 218"/>
                <a:gd name="T107" fmla="*/ 3 h 8"/>
                <a:gd name="T108" fmla="*/ 38 w 218"/>
                <a:gd name="T109" fmla="*/ 4 h 8"/>
                <a:gd name="T110" fmla="*/ 205 w 218"/>
                <a:gd name="T111" fmla="*/ 4 h 8"/>
                <a:gd name="T112" fmla="*/ 171 w 218"/>
                <a:gd name="T113" fmla="*/ 3 h 8"/>
                <a:gd name="T114" fmla="*/ 148 w 218"/>
                <a:gd name="T115" fmla="*/ 4 h 8"/>
                <a:gd name="T116" fmla="*/ 125 w 218"/>
                <a:gd name="T117" fmla="*/ 3 h 8"/>
                <a:gd name="T118" fmla="*/ 91 w 218"/>
                <a:gd name="T119" fmla="*/ 5 h 8"/>
                <a:gd name="T120" fmla="*/ 212 w 218"/>
                <a:gd name="T121" fmla="*/ 4 h 8"/>
                <a:gd name="T122" fmla="*/ 93 w 218"/>
                <a:gd name="T123" fmla="*/ 2 h 8"/>
                <a:gd name="T124" fmla="*/ 55 w 218"/>
                <a:gd name="T1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3" name="Freeform 105"/>
            <p:cNvSpPr>
              <a:spLocks noEditPoints="1"/>
            </p:cNvSpPr>
            <p:nvPr/>
          </p:nvSpPr>
          <p:spPr bwMode="auto">
            <a:xfrm>
              <a:off x="4490" y="1995"/>
              <a:ext cx="1375" cy="125"/>
            </a:xfrm>
            <a:custGeom>
              <a:avLst/>
              <a:gdLst>
                <a:gd name="T0" fmla="*/ 33 w 102"/>
                <a:gd name="T1" fmla="*/ 7 h 7"/>
                <a:gd name="T2" fmla="*/ 25 w 102"/>
                <a:gd name="T3" fmla="*/ 6 h 7"/>
                <a:gd name="T4" fmla="*/ 21 w 102"/>
                <a:gd name="T5" fmla="*/ 5 h 7"/>
                <a:gd name="T6" fmla="*/ 17 w 102"/>
                <a:gd name="T7" fmla="*/ 6 h 7"/>
                <a:gd name="T8" fmla="*/ 10 w 102"/>
                <a:gd name="T9" fmla="*/ 6 h 7"/>
                <a:gd name="T10" fmla="*/ 4 w 102"/>
                <a:gd name="T11" fmla="*/ 6 h 7"/>
                <a:gd name="T12" fmla="*/ 1 w 102"/>
                <a:gd name="T13" fmla="*/ 3 h 7"/>
                <a:gd name="T14" fmla="*/ 3 w 102"/>
                <a:gd name="T15" fmla="*/ 3 h 7"/>
                <a:gd name="T16" fmla="*/ 8 w 102"/>
                <a:gd name="T17" fmla="*/ 0 h 7"/>
                <a:gd name="T18" fmla="*/ 12 w 102"/>
                <a:gd name="T19" fmla="*/ 2 h 7"/>
                <a:gd name="T20" fmla="*/ 13 w 102"/>
                <a:gd name="T21" fmla="*/ 4 h 7"/>
                <a:gd name="T22" fmla="*/ 18 w 102"/>
                <a:gd name="T23" fmla="*/ 1 h 7"/>
                <a:gd name="T24" fmla="*/ 23 w 102"/>
                <a:gd name="T25" fmla="*/ 0 h 7"/>
                <a:gd name="T26" fmla="*/ 32 w 102"/>
                <a:gd name="T27" fmla="*/ 3 h 7"/>
                <a:gd name="T28" fmla="*/ 36 w 102"/>
                <a:gd name="T29" fmla="*/ 1 h 7"/>
                <a:gd name="T30" fmla="*/ 36 w 102"/>
                <a:gd name="T31" fmla="*/ 4 h 7"/>
                <a:gd name="T32" fmla="*/ 42 w 102"/>
                <a:gd name="T33" fmla="*/ 0 h 7"/>
                <a:gd name="T34" fmla="*/ 47 w 102"/>
                <a:gd name="T35" fmla="*/ 0 h 7"/>
                <a:gd name="T36" fmla="*/ 48 w 102"/>
                <a:gd name="T37" fmla="*/ 3 h 7"/>
                <a:gd name="T38" fmla="*/ 53 w 102"/>
                <a:gd name="T39" fmla="*/ 0 h 7"/>
                <a:gd name="T40" fmla="*/ 58 w 102"/>
                <a:gd name="T41" fmla="*/ 3 h 7"/>
                <a:gd name="T42" fmla="*/ 58 w 102"/>
                <a:gd name="T43" fmla="*/ 5 h 7"/>
                <a:gd name="T44" fmla="*/ 59 w 102"/>
                <a:gd name="T45" fmla="*/ 2 h 7"/>
                <a:gd name="T46" fmla="*/ 62 w 102"/>
                <a:gd name="T47" fmla="*/ 2 h 7"/>
                <a:gd name="T48" fmla="*/ 70 w 102"/>
                <a:gd name="T49" fmla="*/ 2 h 7"/>
                <a:gd name="T50" fmla="*/ 75 w 102"/>
                <a:gd name="T51" fmla="*/ 1 h 7"/>
                <a:gd name="T52" fmla="*/ 81 w 102"/>
                <a:gd name="T53" fmla="*/ 2 h 7"/>
                <a:gd name="T54" fmla="*/ 79 w 102"/>
                <a:gd name="T55" fmla="*/ 0 h 7"/>
                <a:gd name="T56" fmla="*/ 85 w 102"/>
                <a:gd name="T57" fmla="*/ 2 h 7"/>
                <a:gd name="T58" fmla="*/ 87 w 102"/>
                <a:gd name="T59" fmla="*/ 5 h 7"/>
                <a:gd name="T60" fmla="*/ 93 w 102"/>
                <a:gd name="T61" fmla="*/ 1 h 7"/>
                <a:gd name="T62" fmla="*/ 99 w 102"/>
                <a:gd name="T63" fmla="*/ 1 h 7"/>
                <a:gd name="T64" fmla="*/ 101 w 102"/>
                <a:gd name="T65" fmla="*/ 2 h 7"/>
                <a:gd name="T66" fmla="*/ 101 w 102"/>
                <a:gd name="T67" fmla="*/ 6 h 7"/>
                <a:gd name="T68" fmla="*/ 96 w 102"/>
                <a:gd name="T69" fmla="*/ 4 h 7"/>
                <a:gd name="T70" fmla="*/ 86 w 102"/>
                <a:gd name="T71" fmla="*/ 6 h 7"/>
                <a:gd name="T72" fmla="*/ 80 w 102"/>
                <a:gd name="T73" fmla="*/ 7 h 7"/>
                <a:gd name="T74" fmla="*/ 76 w 102"/>
                <a:gd name="T75" fmla="*/ 6 h 7"/>
                <a:gd name="T76" fmla="*/ 72 w 102"/>
                <a:gd name="T77" fmla="*/ 5 h 7"/>
                <a:gd name="T78" fmla="*/ 68 w 102"/>
                <a:gd name="T79" fmla="*/ 6 h 7"/>
                <a:gd name="T80" fmla="*/ 59 w 102"/>
                <a:gd name="T81" fmla="*/ 7 h 7"/>
                <a:gd name="T82" fmla="*/ 53 w 102"/>
                <a:gd name="T83" fmla="*/ 5 h 7"/>
                <a:gd name="T84" fmla="*/ 52 w 102"/>
                <a:gd name="T85" fmla="*/ 6 h 7"/>
                <a:gd name="T86" fmla="*/ 44 w 102"/>
                <a:gd name="T87" fmla="*/ 7 h 7"/>
                <a:gd name="T88" fmla="*/ 34 w 102"/>
                <a:gd name="T89" fmla="*/ 5 h 7"/>
                <a:gd name="T90" fmla="*/ 64 w 102"/>
                <a:gd name="T91" fmla="*/ 3 h 7"/>
                <a:gd name="T92" fmla="*/ 10 w 102"/>
                <a:gd name="T93" fmla="*/ 3 h 7"/>
                <a:gd name="T94" fmla="*/ 10 w 102"/>
                <a:gd name="T95" fmla="*/ 4 h 7"/>
                <a:gd name="T96" fmla="*/ 62 w 102"/>
                <a:gd name="T97" fmla="*/ 6 h 7"/>
                <a:gd name="T98" fmla="*/ 95 w 102"/>
                <a:gd name="T99" fmla="*/ 4 h 7"/>
                <a:gd name="T100" fmla="*/ 83 w 102"/>
                <a:gd name="T101" fmla="*/ 2 h 7"/>
                <a:gd name="T102" fmla="*/ 43 w 102"/>
                <a:gd name="T103" fmla="*/ 6 h 7"/>
                <a:gd name="T104" fmla="*/ 83 w 102"/>
                <a:gd name="T105" fmla="*/ 5 h 7"/>
                <a:gd name="T106" fmla="*/ 74 w 102"/>
                <a:gd name="T107" fmla="*/ 5 h 7"/>
                <a:gd name="T108" fmla="*/ 64 w 102"/>
                <a:gd name="T109" fmla="*/ 5 h 7"/>
                <a:gd name="T110" fmla="*/ 95 w 102"/>
                <a:gd name="T111" fmla="*/ 1 h 7"/>
                <a:gd name="T112" fmla="*/ 32 w 102"/>
                <a:gd name="T113" fmla="*/ 6 h 7"/>
                <a:gd name="T114" fmla="*/ 9 w 102"/>
                <a:gd name="T115" fmla="*/ 2 h 7"/>
                <a:gd name="T116" fmla="*/ 83 w 102"/>
                <a:gd name="T117" fmla="*/ 3 h 7"/>
                <a:gd name="T118" fmla="*/ 53 w 102"/>
                <a:gd name="T119" fmla="*/ 5 h 7"/>
                <a:gd name="T120" fmla="*/ 11 w 102"/>
                <a:gd name="T1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7">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4" name="Freeform 106"/>
            <p:cNvSpPr>
              <a:spLocks noEditPoints="1"/>
            </p:cNvSpPr>
            <p:nvPr/>
          </p:nvSpPr>
          <p:spPr bwMode="auto">
            <a:xfrm>
              <a:off x="5879" y="2005"/>
              <a:ext cx="3744" cy="115"/>
            </a:xfrm>
            <a:custGeom>
              <a:avLst/>
              <a:gdLst>
                <a:gd name="T0" fmla="*/ 3 w 19"/>
                <a:gd name="T1" fmla="*/ 2 h 7"/>
                <a:gd name="T2" fmla="*/ 1 w 19"/>
                <a:gd name="T3" fmla="*/ 2 h 7"/>
                <a:gd name="T4" fmla="*/ 1 w 19"/>
                <a:gd name="T5" fmla="*/ 3 h 7"/>
                <a:gd name="T6" fmla="*/ 0 w 19"/>
                <a:gd name="T7" fmla="*/ 2 h 7"/>
                <a:gd name="T8" fmla="*/ 4 w 19"/>
                <a:gd name="T9" fmla="*/ 0 h 7"/>
                <a:gd name="T10" fmla="*/ 7 w 19"/>
                <a:gd name="T11" fmla="*/ 1 h 7"/>
                <a:gd name="T12" fmla="*/ 7 w 19"/>
                <a:gd name="T13" fmla="*/ 2 h 7"/>
                <a:gd name="T14" fmla="*/ 8 w 19"/>
                <a:gd name="T15" fmla="*/ 1 h 7"/>
                <a:gd name="T16" fmla="*/ 7 w 19"/>
                <a:gd name="T17" fmla="*/ 0 h 7"/>
                <a:gd name="T18" fmla="*/ 9 w 19"/>
                <a:gd name="T19" fmla="*/ 0 h 7"/>
                <a:gd name="T20" fmla="*/ 14 w 19"/>
                <a:gd name="T21" fmla="*/ 0 h 7"/>
                <a:gd name="T22" fmla="*/ 18 w 19"/>
                <a:gd name="T23" fmla="*/ 0 h 7"/>
                <a:gd name="T24" fmla="*/ 18 w 19"/>
                <a:gd name="T25" fmla="*/ 1 h 7"/>
                <a:gd name="T26" fmla="*/ 19 w 19"/>
                <a:gd name="T27" fmla="*/ 3 h 7"/>
                <a:gd name="T28" fmla="*/ 17 w 19"/>
                <a:gd name="T29" fmla="*/ 4 h 7"/>
                <a:gd name="T30" fmla="*/ 17 w 19"/>
                <a:gd name="T31" fmla="*/ 4 h 7"/>
                <a:gd name="T32" fmla="*/ 14 w 19"/>
                <a:gd name="T33" fmla="*/ 4 h 7"/>
                <a:gd name="T34" fmla="*/ 13 w 19"/>
                <a:gd name="T35" fmla="*/ 5 h 7"/>
                <a:gd name="T36" fmla="*/ 9 w 19"/>
                <a:gd name="T37" fmla="*/ 4 h 7"/>
                <a:gd name="T38" fmla="*/ 10 w 19"/>
                <a:gd name="T39" fmla="*/ 5 h 7"/>
                <a:gd name="T40" fmla="*/ 11 w 19"/>
                <a:gd name="T41" fmla="*/ 7 h 7"/>
                <a:gd name="T42" fmla="*/ 9 w 19"/>
                <a:gd name="T43" fmla="*/ 6 h 7"/>
                <a:gd name="T44" fmla="*/ 9 w 19"/>
                <a:gd name="T45" fmla="*/ 6 h 7"/>
                <a:gd name="T46" fmla="*/ 8 w 19"/>
                <a:gd name="T47" fmla="*/ 6 h 7"/>
                <a:gd name="T48" fmla="*/ 6 w 19"/>
                <a:gd name="T49" fmla="*/ 6 h 7"/>
                <a:gd name="T50" fmla="*/ 1 w 19"/>
                <a:gd name="T51" fmla="*/ 6 h 7"/>
                <a:gd name="T52" fmla="*/ 0 w 19"/>
                <a:gd name="T53" fmla="*/ 4 h 7"/>
                <a:gd name="T54" fmla="*/ 0 w 19"/>
                <a:gd name="T55" fmla="*/ 4 h 7"/>
                <a:gd name="T56" fmla="*/ 4 w 19"/>
                <a:gd name="T57" fmla="*/ 4 h 7"/>
                <a:gd name="T58" fmla="*/ 6 w 19"/>
                <a:gd name="T59" fmla="*/ 3 h 7"/>
                <a:gd name="T60" fmla="*/ 4 w 19"/>
                <a:gd name="T61" fmla="*/ 3 h 7"/>
                <a:gd name="T62" fmla="*/ 12 w 19"/>
                <a:gd name="T63" fmla="*/ 2 h 7"/>
                <a:gd name="T64" fmla="*/ 14 w 19"/>
                <a:gd name="T65" fmla="*/ 2 h 7"/>
                <a:gd name="T66" fmla="*/ 13 w 19"/>
                <a:gd name="T67" fmla="*/ 2 h 7"/>
                <a:gd name="T68" fmla="*/ 16 w 19"/>
                <a:gd name="T69" fmla="*/ 1 h 7"/>
                <a:gd name="T70" fmla="*/ 15 w 19"/>
                <a:gd name="T71" fmla="*/ 2 h 7"/>
                <a:gd name="T72" fmla="*/ 17 w 19"/>
                <a:gd name="T73" fmla="*/ 3 h 7"/>
                <a:gd name="T74" fmla="*/ 17 w 19"/>
                <a:gd name="T75" fmla="*/ 2 h 7"/>
                <a:gd name="T76" fmla="*/ 3 w 19"/>
                <a:gd name="T77" fmla="*/ 6 h 7"/>
                <a:gd name="T78" fmla="*/ 4 w 19"/>
                <a:gd name="T79" fmla="*/ 5 h 7"/>
                <a:gd name="T80" fmla="*/ 3 w 19"/>
                <a:gd name="T81" fmla="*/ 6 h 7"/>
                <a:gd name="T82" fmla="*/ 13 w 19"/>
                <a:gd name="T83" fmla="*/ 4 h 7"/>
                <a:gd name="T84" fmla="*/ 13 w 19"/>
                <a:gd name="T85" fmla="*/ 4 h 7"/>
                <a:gd name="T86" fmla="*/ 13 w 19"/>
                <a:gd name="T87" fmla="*/ 1 h 7"/>
                <a:gd name="T88" fmla="*/ 7 w 19"/>
                <a:gd name="T89" fmla="*/ 5 h 7"/>
                <a:gd name="T90" fmla="*/ 7 w 19"/>
                <a:gd name="T91" fmla="*/ 5 h 7"/>
                <a:gd name="T92" fmla="*/ 14 w 19"/>
                <a:gd name="T9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7">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5" name="Freeform 107"/>
            <p:cNvSpPr>
              <a:spLocks noEditPoints="1"/>
            </p:cNvSpPr>
            <p:nvPr/>
          </p:nvSpPr>
          <p:spPr bwMode="auto">
            <a:xfrm>
              <a:off x="6135" y="1995"/>
              <a:ext cx="215" cy="125"/>
            </a:xfrm>
            <a:custGeom>
              <a:avLst/>
              <a:gdLst>
                <a:gd name="T0" fmla="*/ 2 w 16"/>
                <a:gd name="T1" fmla="*/ 2 h 7"/>
                <a:gd name="T2" fmla="*/ 2 w 16"/>
                <a:gd name="T3" fmla="*/ 1 h 7"/>
                <a:gd name="T4" fmla="*/ 3 w 16"/>
                <a:gd name="T5" fmla="*/ 2 h 7"/>
                <a:gd name="T6" fmla="*/ 5 w 16"/>
                <a:gd name="T7" fmla="*/ 2 h 7"/>
                <a:gd name="T8" fmla="*/ 5 w 16"/>
                <a:gd name="T9" fmla="*/ 1 h 7"/>
                <a:gd name="T10" fmla="*/ 7 w 16"/>
                <a:gd name="T11" fmla="*/ 0 h 7"/>
                <a:gd name="T12" fmla="*/ 8 w 16"/>
                <a:gd name="T13" fmla="*/ 0 h 7"/>
                <a:gd name="T14" fmla="*/ 10 w 16"/>
                <a:gd name="T15" fmla="*/ 1 h 7"/>
                <a:gd name="T16" fmla="*/ 11 w 16"/>
                <a:gd name="T17" fmla="*/ 1 h 7"/>
                <a:gd name="T18" fmla="*/ 10 w 16"/>
                <a:gd name="T19" fmla="*/ 2 h 7"/>
                <a:gd name="T20" fmla="*/ 9 w 16"/>
                <a:gd name="T21" fmla="*/ 2 h 7"/>
                <a:gd name="T22" fmla="*/ 11 w 16"/>
                <a:gd name="T23" fmla="*/ 3 h 7"/>
                <a:gd name="T24" fmla="*/ 12 w 16"/>
                <a:gd name="T25" fmla="*/ 2 h 7"/>
                <a:gd name="T26" fmla="*/ 13 w 16"/>
                <a:gd name="T27" fmla="*/ 3 h 7"/>
                <a:gd name="T28" fmla="*/ 16 w 16"/>
                <a:gd name="T29" fmla="*/ 3 h 7"/>
                <a:gd name="T30" fmla="*/ 15 w 16"/>
                <a:gd name="T31" fmla="*/ 3 h 7"/>
                <a:gd name="T32" fmla="*/ 13 w 16"/>
                <a:gd name="T33" fmla="*/ 5 h 7"/>
                <a:gd name="T34" fmla="*/ 12 w 16"/>
                <a:gd name="T35" fmla="*/ 5 h 7"/>
                <a:gd name="T36" fmla="*/ 10 w 16"/>
                <a:gd name="T37" fmla="*/ 4 h 7"/>
                <a:gd name="T38" fmla="*/ 9 w 16"/>
                <a:gd name="T39" fmla="*/ 3 h 7"/>
                <a:gd name="T40" fmla="*/ 8 w 16"/>
                <a:gd name="T41" fmla="*/ 3 h 7"/>
                <a:gd name="T42" fmla="*/ 6 w 16"/>
                <a:gd name="T43" fmla="*/ 3 h 7"/>
                <a:gd name="T44" fmla="*/ 5 w 16"/>
                <a:gd name="T45" fmla="*/ 3 h 7"/>
                <a:gd name="T46" fmla="*/ 5 w 16"/>
                <a:gd name="T47" fmla="*/ 3 h 7"/>
                <a:gd name="T48" fmla="*/ 7 w 16"/>
                <a:gd name="T49" fmla="*/ 4 h 7"/>
                <a:gd name="T50" fmla="*/ 8 w 16"/>
                <a:gd name="T51" fmla="*/ 5 h 7"/>
                <a:gd name="T52" fmla="*/ 6 w 16"/>
                <a:gd name="T53" fmla="*/ 6 h 7"/>
                <a:gd name="T54" fmla="*/ 3 w 16"/>
                <a:gd name="T55" fmla="*/ 6 h 7"/>
                <a:gd name="T56" fmla="*/ 3 w 16"/>
                <a:gd name="T57" fmla="*/ 6 h 7"/>
                <a:gd name="T58" fmla="*/ 1 w 16"/>
                <a:gd name="T59" fmla="*/ 6 h 7"/>
                <a:gd name="T60" fmla="*/ 0 w 16"/>
                <a:gd name="T61" fmla="*/ 5 h 7"/>
                <a:gd name="T62" fmla="*/ 1 w 16"/>
                <a:gd name="T63" fmla="*/ 5 h 7"/>
                <a:gd name="T64" fmla="*/ 2 w 16"/>
                <a:gd name="T65" fmla="*/ 3 h 7"/>
                <a:gd name="T66" fmla="*/ 1 w 16"/>
                <a:gd name="T67" fmla="*/ 3 h 7"/>
                <a:gd name="T68" fmla="*/ 5 w 16"/>
                <a:gd name="T69" fmla="*/ 4 h 7"/>
                <a:gd name="T70" fmla="*/ 5 w 16"/>
                <a:gd name="T71" fmla="*/ 4 h 7"/>
                <a:gd name="T72" fmla="*/ 6 w 16"/>
                <a:gd name="T73" fmla="*/ 4 h 7"/>
                <a:gd name="T74" fmla="*/ 7 w 16"/>
                <a:gd name="T75" fmla="*/ 5 h 7"/>
                <a:gd name="T76" fmla="*/ 6 w 16"/>
                <a:gd name="T77" fmla="*/ 4 h 7"/>
                <a:gd name="T78" fmla="*/ 7 w 16"/>
                <a:gd name="T79" fmla="*/ 2 h 7"/>
                <a:gd name="T80" fmla="*/ 7 w 16"/>
                <a:gd name="T8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6" name="Freeform 108"/>
            <p:cNvSpPr>
              <a:spLocks noEditPoints="1"/>
            </p:cNvSpPr>
            <p:nvPr/>
          </p:nvSpPr>
          <p:spPr bwMode="auto">
            <a:xfrm>
              <a:off x="6364" y="2013"/>
              <a:ext cx="94" cy="89"/>
            </a:xfrm>
            <a:custGeom>
              <a:avLst/>
              <a:gdLst>
                <a:gd name="T0" fmla="*/ 7 w 7"/>
                <a:gd name="T1" fmla="*/ 3 h 5"/>
                <a:gd name="T2" fmla="*/ 7 w 7"/>
                <a:gd name="T3" fmla="*/ 4 h 5"/>
                <a:gd name="T4" fmla="*/ 7 w 7"/>
                <a:gd name="T5" fmla="*/ 5 h 5"/>
                <a:gd name="T6" fmla="*/ 6 w 7"/>
                <a:gd name="T7" fmla="*/ 4 h 5"/>
                <a:gd name="T8" fmla="*/ 5 w 7"/>
                <a:gd name="T9" fmla="*/ 4 h 5"/>
                <a:gd name="T10" fmla="*/ 3 w 7"/>
                <a:gd name="T11" fmla="*/ 4 h 5"/>
                <a:gd name="T12" fmla="*/ 3 w 7"/>
                <a:gd name="T13" fmla="*/ 4 h 5"/>
                <a:gd name="T14" fmla="*/ 3 w 7"/>
                <a:gd name="T15" fmla="*/ 3 h 5"/>
                <a:gd name="T16" fmla="*/ 3 w 7"/>
                <a:gd name="T17" fmla="*/ 3 h 5"/>
                <a:gd name="T18" fmla="*/ 2 w 7"/>
                <a:gd name="T19" fmla="*/ 3 h 5"/>
                <a:gd name="T20" fmla="*/ 2 w 7"/>
                <a:gd name="T21" fmla="*/ 3 h 5"/>
                <a:gd name="T22" fmla="*/ 2 w 7"/>
                <a:gd name="T23" fmla="*/ 3 h 5"/>
                <a:gd name="T24" fmla="*/ 1 w 7"/>
                <a:gd name="T25" fmla="*/ 2 h 5"/>
                <a:gd name="T26" fmla="*/ 1 w 7"/>
                <a:gd name="T27" fmla="*/ 2 h 5"/>
                <a:gd name="T28" fmla="*/ 0 w 7"/>
                <a:gd name="T29" fmla="*/ 2 h 5"/>
                <a:gd name="T30" fmla="*/ 0 w 7"/>
                <a:gd name="T31" fmla="*/ 1 h 5"/>
                <a:gd name="T32" fmla="*/ 0 w 7"/>
                <a:gd name="T33" fmla="*/ 0 h 5"/>
                <a:gd name="T34" fmla="*/ 2 w 7"/>
                <a:gd name="T35" fmla="*/ 0 h 5"/>
                <a:gd name="T36" fmla="*/ 2 w 7"/>
                <a:gd name="T37" fmla="*/ 0 h 5"/>
                <a:gd name="T38" fmla="*/ 3 w 7"/>
                <a:gd name="T39" fmla="*/ 1 h 5"/>
                <a:gd name="T40" fmla="*/ 4 w 7"/>
                <a:gd name="T41" fmla="*/ 1 h 5"/>
                <a:gd name="T42" fmla="*/ 5 w 7"/>
                <a:gd name="T43" fmla="*/ 1 h 5"/>
                <a:gd name="T44" fmla="*/ 5 w 7"/>
                <a:gd name="T45" fmla="*/ 1 h 5"/>
                <a:gd name="T46" fmla="*/ 6 w 7"/>
                <a:gd name="T47" fmla="*/ 2 h 5"/>
                <a:gd name="T48" fmla="*/ 6 w 7"/>
                <a:gd name="T49" fmla="*/ 2 h 5"/>
                <a:gd name="T50" fmla="*/ 6 w 7"/>
                <a:gd name="T51" fmla="*/ 3 h 5"/>
                <a:gd name="T52" fmla="*/ 7 w 7"/>
                <a:gd name="T53" fmla="*/ 3 h 5"/>
                <a:gd name="T54" fmla="*/ 1 w 7"/>
                <a:gd name="T55" fmla="*/ 1 h 5"/>
                <a:gd name="T56" fmla="*/ 1 w 7"/>
                <a:gd name="T57" fmla="*/ 2 h 5"/>
                <a:gd name="T58" fmla="*/ 1 w 7"/>
                <a:gd name="T59" fmla="*/ 1 h 5"/>
                <a:gd name="T60" fmla="*/ 1 w 7"/>
                <a:gd name="T61" fmla="*/ 1 h 5"/>
                <a:gd name="T62" fmla="*/ 1 w 7"/>
                <a:gd name="T63" fmla="*/ 1 h 5"/>
                <a:gd name="T64" fmla="*/ 5 w 7"/>
                <a:gd name="T65" fmla="*/ 3 h 5"/>
                <a:gd name="T66" fmla="*/ 5 w 7"/>
                <a:gd name="T67" fmla="*/ 3 h 5"/>
                <a:gd name="T68" fmla="*/ 5 w 7"/>
                <a:gd name="T69" fmla="*/ 3 h 5"/>
                <a:gd name="T70" fmla="*/ 5 w 7"/>
                <a:gd name="T71" fmla="*/ 3 h 5"/>
                <a:gd name="T72" fmla="*/ 5 w 7"/>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7" name="Freeform 109"/>
            <p:cNvSpPr>
              <a:spLocks noEditPoints="1"/>
            </p:cNvSpPr>
            <p:nvPr/>
          </p:nvSpPr>
          <p:spPr bwMode="auto">
            <a:xfrm>
              <a:off x="6499" y="1995"/>
              <a:ext cx="67" cy="53"/>
            </a:xfrm>
            <a:custGeom>
              <a:avLst/>
              <a:gdLst>
                <a:gd name="T0" fmla="*/ 3 w 5"/>
                <a:gd name="T1" fmla="*/ 2 h 3"/>
                <a:gd name="T2" fmla="*/ 3 w 5"/>
                <a:gd name="T3" fmla="*/ 2 h 3"/>
                <a:gd name="T4" fmla="*/ 3 w 5"/>
                <a:gd name="T5" fmla="*/ 2 h 3"/>
                <a:gd name="T6" fmla="*/ 3 w 5"/>
                <a:gd name="T7" fmla="*/ 2 h 3"/>
                <a:gd name="T8" fmla="*/ 2 w 5"/>
                <a:gd name="T9" fmla="*/ 2 h 3"/>
                <a:gd name="T10" fmla="*/ 2 w 5"/>
                <a:gd name="T11" fmla="*/ 1 h 3"/>
                <a:gd name="T12" fmla="*/ 2 w 5"/>
                <a:gd name="T13" fmla="*/ 1 h 3"/>
                <a:gd name="T14" fmla="*/ 1 w 5"/>
                <a:gd name="T15" fmla="*/ 2 h 3"/>
                <a:gd name="T16" fmla="*/ 0 w 5"/>
                <a:gd name="T17" fmla="*/ 1 h 3"/>
                <a:gd name="T18" fmla="*/ 1 w 5"/>
                <a:gd name="T19" fmla="*/ 1 h 3"/>
                <a:gd name="T20" fmla="*/ 2 w 5"/>
                <a:gd name="T21" fmla="*/ 1 h 3"/>
                <a:gd name="T22" fmla="*/ 3 w 5"/>
                <a:gd name="T23" fmla="*/ 1 h 3"/>
                <a:gd name="T24" fmla="*/ 4 w 5"/>
                <a:gd name="T25" fmla="*/ 1 h 3"/>
                <a:gd name="T26" fmla="*/ 4 w 5"/>
                <a:gd name="T27" fmla="*/ 1 h 3"/>
                <a:gd name="T28" fmla="*/ 5 w 5"/>
                <a:gd name="T29" fmla="*/ 1 h 3"/>
                <a:gd name="T30" fmla="*/ 5 w 5"/>
                <a:gd name="T31" fmla="*/ 2 h 3"/>
                <a:gd name="T32" fmla="*/ 5 w 5"/>
                <a:gd name="T33" fmla="*/ 3 h 3"/>
                <a:gd name="T34" fmla="*/ 5 w 5"/>
                <a:gd name="T35" fmla="*/ 2 h 3"/>
                <a:gd name="T36" fmla="*/ 4 w 5"/>
                <a:gd name="T37" fmla="*/ 3 h 3"/>
                <a:gd name="T38" fmla="*/ 2 w 5"/>
                <a:gd name="T39" fmla="*/ 2 h 3"/>
                <a:gd name="T40" fmla="*/ 3 w 5"/>
                <a:gd name="T41" fmla="*/ 2 h 3"/>
                <a:gd name="T42" fmla="*/ 4 w 5"/>
                <a:gd name="T43" fmla="*/ 2 h 3"/>
                <a:gd name="T44" fmla="*/ 4 w 5"/>
                <a:gd name="T45" fmla="*/ 2 h 3"/>
                <a:gd name="T46" fmla="*/ 4 w 5"/>
                <a:gd name="T47" fmla="*/ 2 h 3"/>
                <a:gd name="T48" fmla="*/ 4 w 5"/>
                <a:gd name="T49" fmla="*/ 2 h 3"/>
                <a:gd name="T50" fmla="*/ 4 w 5"/>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3">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8" name="Freeform 110"/>
            <p:cNvSpPr/>
            <p:nvPr/>
          </p:nvSpPr>
          <p:spPr bwMode="auto">
            <a:xfrm>
              <a:off x="6512" y="2066"/>
              <a:ext cx="27" cy="36"/>
            </a:xfrm>
            <a:custGeom>
              <a:avLst/>
              <a:gdLst>
                <a:gd name="T0" fmla="*/ 2 w 2"/>
                <a:gd name="T1" fmla="*/ 2 h 2"/>
                <a:gd name="T2" fmla="*/ 2 w 2"/>
                <a:gd name="T3" fmla="*/ 1 h 2"/>
                <a:gd name="T4" fmla="*/ 2 w 2"/>
                <a:gd name="T5" fmla="*/ 0 h 2"/>
                <a:gd name="T6" fmla="*/ 1 w 2"/>
                <a:gd name="T7" fmla="*/ 0 h 2"/>
                <a:gd name="T8" fmla="*/ 1 w 2"/>
                <a:gd name="T9" fmla="*/ 0 h 2"/>
                <a:gd name="T10" fmla="*/ 1 w 2"/>
                <a:gd name="T11" fmla="*/ 1 h 2"/>
                <a:gd name="T12" fmla="*/ 0 w 2"/>
                <a:gd name="T13" fmla="*/ 2 h 2"/>
                <a:gd name="T14" fmla="*/ 1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69" name="Freeform 111"/>
            <p:cNvSpPr/>
            <p:nvPr/>
          </p:nvSpPr>
          <p:spPr bwMode="auto">
            <a:xfrm>
              <a:off x="6296" y="1995"/>
              <a:ext cx="41" cy="53"/>
            </a:xfrm>
            <a:custGeom>
              <a:avLst/>
              <a:gdLst>
                <a:gd name="T0" fmla="*/ 3 w 3"/>
                <a:gd name="T1" fmla="*/ 0 h 3"/>
                <a:gd name="T2" fmla="*/ 2 w 3"/>
                <a:gd name="T3" fmla="*/ 1 h 3"/>
                <a:gd name="T4" fmla="*/ 1 w 3"/>
                <a:gd name="T5" fmla="*/ 1 h 3"/>
                <a:gd name="T6" fmla="*/ 1 w 3"/>
                <a:gd name="T7" fmla="*/ 1 h 3"/>
                <a:gd name="T8" fmla="*/ 0 w 3"/>
                <a:gd name="T9" fmla="*/ 1 h 3"/>
                <a:gd name="T10" fmla="*/ 1 w 3"/>
                <a:gd name="T11" fmla="*/ 0 h 3"/>
                <a:gd name="T12" fmla="*/ 0 w 3"/>
                <a:gd name="T13" fmla="*/ 0 h 3"/>
                <a:gd name="T14" fmla="*/ 0 w 3"/>
                <a:gd name="T15" fmla="*/ 1 h 3"/>
                <a:gd name="T16" fmla="*/ 1 w 3"/>
                <a:gd name="T17" fmla="*/ 3 h 3"/>
                <a:gd name="T18" fmla="*/ 1 w 3"/>
                <a:gd name="T19" fmla="*/ 3 h 3"/>
                <a:gd name="T20" fmla="*/ 1 w 3"/>
                <a:gd name="T21" fmla="*/ 3 h 3"/>
                <a:gd name="T22" fmla="*/ 1 w 3"/>
                <a:gd name="T23" fmla="*/ 2 h 3"/>
                <a:gd name="T24" fmla="*/ 1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0" name="Freeform 112"/>
            <p:cNvSpPr/>
            <p:nvPr/>
          </p:nvSpPr>
          <p:spPr bwMode="auto">
            <a:xfrm>
              <a:off x="4463" y="1995"/>
              <a:ext cx="27" cy="36"/>
            </a:xfrm>
            <a:custGeom>
              <a:avLst/>
              <a:gdLst>
                <a:gd name="T0" fmla="*/ 2 w 2"/>
                <a:gd name="T1" fmla="*/ 2 h 2"/>
                <a:gd name="T2" fmla="*/ 1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 name="T16" fmla="*/ 1 w 2"/>
                <a:gd name="T17" fmla="*/ 2 h 2"/>
                <a:gd name="T18" fmla="*/ 2 w 2"/>
                <a:gd name="T19" fmla="*/ 2 h 2"/>
                <a:gd name="T20" fmla="*/ 2 w 2"/>
                <a:gd name="T21" fmla="*/ 1 h 2"/>
                <a:gd name="T22" fmla="*/ 2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1" name="Freeform 113"/>
            <p:cNvSpPr/>
            <p:nvPr/>
          </p:nvSpPr>
          <p:spPr bwMode="auto">
            <a:xfrm>
              <a:off x="6458" y="2031"/>
              <a:ext cx="27" cy="35"/>
            </a:xfrm>
            <a:custGeom>
              <a:avLst/>
              <a:gdLst>
                <a:gd name="T0" fmla="*/ 0 w 2"/>
                <a:gd name="T1" fmla="*/ 1 h 2"/>
                <a:gd name="T2" fmla="*/ 1 w 2"/>
                <a:gd name="T3" fmla="*/ 1 h 2"/>
                <a:gd name="T4" fmla="*/ 2 w 2"/>
                <a:gd name="T5" fmla="*/ 1 h 2"/>
                <a:gd name="T6" fmla="*/ 2 w 2"/>
                <a:gd name="T7" fmla="*/ 1 h 2"/>
                <a:gd name="T8" fmla="*/ 2 w 2"/>
                <a:gd name="T9" fmla="*/ 1 h 2"/>
                <a:gd name="T10" fmla="*/ 1 w 2"/>
                <a:gd name="T11" fmla="*/ 1 h 2"/>
                <a:gd name="T12" fmla="*/ 1 w 2"/>
                <a:gd name="T13" fmla="*/ 0 h 2"/>
                <a:gd name="T14" fmla="*/ 1 w 2"/>
                <a:gd name="T15" fmla="*/ 0 h 2"/>
                <a:gd name="T16" fmla="*/ 1 w 2"/>
                <a:gd name="T17" fmla="*/ 0 h 2"/>
                <a:gd name="T18" fmla="*/ 0 w 2"/>
                <a:gd name="T19" fmla="*/ 0 h 2"/>
                <a:gd name="T20" fmla="*/ 0 w 2"/>
                <a:gd name="T21" fmla="*/ 0 h 2"/>
                <a:gd name="T22" fmla="*/ 0 w 2"/>
                <a:gd name="T23" fmla="*/ 0 h 2"/>
                <a:gd name="T24" fmla="*/ 1 w 2"/>
                <a:gd name="T25" fmla="*/ 1 h 2"/>
                <a:gd name="T26" fmla="*/ 0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2" name="Freeform 114"/>
            <p:cNvSpPr/>
            <p:nvPr/>
          </p:nvSpPr>
          <p:spPr bwMode="auto">
            <a:xfrm>
              <a:off x="5852" y="2066"/>
              <a:ext cx="27" cy="36"/>
            </a:xfrm>
            <a:custGeom>
              <a:avLst/>
              <a:gdLst>
                <a:gd name="T0" fmla="*/ 0 w 2"/>
                <a:gd name="T1" fmla="*/ 0 h 2"/>
                <a:gd name="T2" fmla="*/ 1 w 2"/>
                <a:gd name="T3" fmla="*/ 1 h 2"/>
                <a:gd name="T4" fmla="*/ 1 w 2"/>
                <a:gd name="T5" fmla="*/ 1 h 2"/>
                <a:gd name="T6" fmla="*/ 1 w 2"/>
                <a:gd name="T7" fmla="*/ 2 h 2"/>
                <a:gd name="T8" fmla="*/ 2 w 2"/>
                <a:gd name="T9" fmla="*/ 2 h 2"/>
                <a:gd name="T10" fmla="*/ 2 w 2"/>
                <a:gd name="T11" fmla="*/ 2 h 2"/>
                <a:gd name="T12" fmla="*/ 2 w 2"/>
                <a:gd name="T13" fmla="*/ 2 h 2"/>
                <a:gd name="T14" fmla="*/ 1 w 2"/>
                <a:gd name="T15" fmla="*/ 1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3" name="Freeform 115"/>
            <p:cNvSpPr/>
            <p:nvPr/>
          </p:nvSpPr>
          <p:spPr bwMode="auto">
            <a:xfrm>
              <a:off x="4692" y="1995"/>
              <a:ext cx="41" cy="18"/>
            </a:xfrm>
            <a:custGeom>
              <a:avLst/>
              <a:gdLst>
                <a:gd name="T0" fmla="*/ 0 w 3"/>
                <a:gd name="T1" fmla="*/ 1 h 1"/>
                <a:gd name="T2" fmla="*/ 0 w 3"/>
                <a:gd name="T3" fmla="*/ 1 h 1"/>
                <a:gd name="T4" fmla="*/ 1 w 3"/>
                <a:gd name="T5" fmla="*/ 1 h 1"/>
                <a:gd name="T6" fmla="*/ 2 w 3"/>
                <a:gd name="T7" fmla="*/ 1 h 1"/>
                <a:gd name="T8" fmla="*/ 2 w 3"/>
                <a:gd name="T9" fmla="*/ 1 h 1"/>
                <a:gd name="T10" fmla="*/ 2 w 3"/>
                <a:gd name="T11" fmla="*/ 1 h 1"/>
                <a:gd name="T12" fmla="*/ 2 w 3"/>
                <a:gd name="T13" fmla="*/ 0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4" name="Freeform 116"/>
            <p:cNvSpPr/>
            <p:nvPr/>
          </p:nvSpPr>
          <p:spPr bwMode="auto">
            <a:xfrm>
              <a:off x="6337" y="2084"/>
              <a:ext cx="27" cy="18"/>
            </a:xfrm>
            <a:custGeom>
              <a:avLst/>
              <a:gdLst>
                <a:gd name="T0" fmla="*/ 2 w 2"/>
                <a:gd name="T1" fmla="*/ 1 h 1"/>
                <a:gd name="T2" fmla="*/ 2 w 2"/>
                <a:gd name="T3" fmla="*/ 0 h 1"/>
                <a:gd name="T4" fmla="*/ 1 w 2"/>
                <a:gd name="T5" fmla="*/ 1 h 1"/>
                <a:gd name="T6" fmla="*/ 0 w 2"/>
                <a:gd name="T7" fmla="*/ 1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5" name="Freeform 117"/>
            <p:cNvSpPr/>
            <p:nvPr/>
          </p:nvSpPr>
          <p:spPr bwMode="auto">
            <a:xfrm>
              <a:off x="6552" y="2084"/>
              <a:ext cx="14" cy="36"/>
            </a:xfrm>
            <a:custGeom>
              <a:avLst/>
              <a:gdLst>
                <a:gd name="T0" fmla="*/ 0 w 1"/>
                <a:gd name="T1" fmla="*/ 0 h 2"/>
                <a:gd name="T2" fmla="*/ 0 w 1"/>
                <a:gd name="T3" fmla="*/ 0 h 2"/>
                <a:gd name="T4" fmla="*/ 0 w 1"/>
                <a:gd name="T5" fmla="*/ 1 h 2"/>
                <a:gd name="T6" fmla="*/ 0 w 1"/>
                <a:gd name="T7" fmla="*/ 2 h 2"/>
                <a:gd name="T8" fmla="*/ 1 w 1"/>
                <a:gd name="T9" fmla="*/ 2 h 2"/>
                <a:gd name="T10" fmla="*/ 0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6" name="Freeform 118"/>
            <p:cNvSpPr/>
            <p:nvPr/>
          </p:nvSpPr>
          <p:spPr bwMode="auto">
            <a:xfrm>
              <a:off x="4881" y="1995"/>
              <a:ext cx="14" cy="18"/>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1 h 1"/>
                <a:gd name="T14" fmla="*/ 1 w 1"/>
                <a:gd name="T15" fmla="*/ 1 h 1"/>
                <a:gd name="T16" fmla="*/ 0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7" name="Freeform 119"/>
            <p:cNvSpPr/>
            <p:nvPr/>
          </p:nvSpPr>
          <p:spPr bwMode="auto">
            <a:xfrm>
              <a:off x="6242" y="2066"/>
              <a:ext cx="14" cy="18"/>
            </a:xfrm>
            <a:custGeom>
              <a:avLst/>
              <a:gdLst>
                <a:gd name="T0" fmla="*/ 1 w 1"/>
                <a:gd name="T1" fmla="*/ 0 h 1"/>
                <a:gd name="T2" fmla="*/ 0 w 1"/>
                <a:gd name="T3" fmla="*/ 1 h 1"/>
                <a:gd name="T4" fmla="*/ 0 w 1"/>
                <a:gd name="T5" fmla="*/ 1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8" name="Freeform 120"/>
            <p:cNvSpPr/>
            <p:nvPr/>
          </p:nvSpPr>
          <p:spPr bwMode="auto">
            <a:xfrm>
              <a:off x="4733" y="2084"/>
              <a:ext cx="13" cy="18"/>
            </a:xfrm>
            <a:custGeom>
              <a:avLst/>
              <a:gdLst>
                <a:gd name="T0" fmla="*/ 0 w 1"/>
                <a:gd name="T1" fmla="*/ 1 h 1"/>
                <a:gd name="T2" fmla="*/ 1 w 1"/>
                <a:gd name="T3" fmla="*/ 1 h 1"/>
                <a:gd name="T4" fmla="*/ 1 w 1"/>
                <a:gd name="T5" fmla="*/ 1 h 1"/>
                <a:gd name="T6" fmla="*/ 1 w 1"/>
                <a:gd name="T7" fmla="*/ 0 h 1"/>
                <a:gd name="T8" fmla="*/ 1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79" name="Freeform 121"/>
            <p:cNvSpPr/>
            <p:nvPr/>
          </p:nvSpPr>
          <p:spPr bwMode="auto">
            <a:xfrm>
              <a:off x="6040" y="2084"/>
              <a:ext cx="14" cy="18"/>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0" name="Freeform 122"/>
            <p:cNvSpPr/>
            <p:nvPr/>
          </p:nvSpPr>
          <p:spPr bwMode="auto">
            <a:xfrm>
              <a:off x="5083" y="1995"/>
              <a:ext cx="14" cy="18"/>
            </a:xfrm>
            <a:custGeom>
              <a:avLst/>
              <a:gdLst>
                <a:gd name="T0" fmla="*/ 0 w 1"/>
                <a:gd name="T1" fmla="*/ 0 h 1"/>
                <a:gd name="T2" fmla="*/ 0 w 1"/>
                <a:gd name="T3" fmla="*/ 1 h 1"/>
                <a:gd name="T4" fmla="*/ 0 w 1"/>
                <a:gd name="T5" fmla="*/ 1 h 1"/>
                <a:gd name="T6" fmla="*/ 0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1" name="Freeform 123"/>
            <p:cNvSpPr/>
            <p:nvPr/>
          </p:nvSpPr>
          <p:spPr bwMode="auto">
            <a:xfrm>
              <a:off x="6458" y="2084"/>
              <a:ext cx="14" cy="18"/>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2" name="Freeform 124"/>
            <p:cNvSpPr/>
            <p:nvPr/>
          </p:nvSpPr>
          <p:spPr bwMode="auto">
            <a:xfrm>
              <a:off x="6108" y="2084"/>
              <a:ext cx="13" cy="18"/>
            </a:xfrm>
            <a:custGeom>
              <a:avLst/>
              <a:gdLst>
                <a:gd name="T0" fmla="*/ 0 w 1"/>
                <a:gd name="T1" fmla="*/ 1 h 1"/>
                <a:gd name="T2" fmla="*/ 0 w 1"/>
                <a:gd name="T3" fmla="*/ 1 h 1"/>
                <a:gd name="T4" fmla="*/ 0 w 1"/>
                <a:gd name="T5" fmla="*/ 0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3" name="Freeform 125"/>
            <p:cNvSpPr/>
            <p:nvPr/>
          </p:nvSpPr>
          <p:spPr bwMode="auto">
            <a:xfrm>
              <a:off x="4059" y="2102"/>
              <a:ext cx="13" cy="18"/>
            </a:xfrm>
            <a:custGeom>
              <a:avLst/>
              <a:gdLst>
                <a:gd name="T0" fmla="*/ 0 w 1"/>
                <a:gd name="T1" fmla="*/ 0 h 1"/>
                <a:gd name="T2" fmla="*/ 0 w 1"/>
                <a:gd name="T3" fmla="*/ 0 h 1"/>
                <a:gd name="T4" fmla="*/ 1 w 1"/>
                <a:gd name="T5" fmla="*/ 1 h 1"/>
                <a:gd name="T6" fmla="*/ 1 w 1"/>
                <a:gd name="T7" fmla="*/ 1 h 1"/>
                <a:gd name="T8" fmla="*/ 1 w 1"/>
                <a:gd name="T9" fmla="*/ 1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4" name="Freeform 126"/>
            <p:cNvSpPr/>
            <p:nvPr/>
          </p:nvSpPr>
          <p:spPr bwMode="auto">
            <a:xfrm>
              <a:off x="5312" y="1995"/>
              <a:ext cx="14" cy="18"/>
            </a:xfrm>
            <a:custGeom>
              <a:avLst/>
              <a:gdLst>
                <a:gd name="T0" fmla="*/ 0 w 1"/>
                <a:gd name="T1" fmla="*/ 0 h 1"/>
                <a:gd name="T2" fmla="*/ 1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5" name="Freeform 127"/>
            <p:cNvSpPr/>
            <p:nvPr/>
          </p:nvSpPr>
          <p:spPr bwMode="auto">
            <a:xfrm>
              <a:off x="5259" y="2013"/>
              <a:ext cx="13"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6" name="Freeform 128"/>
            <p:cNvSpPr/>
            <p:nvPr/>
          </p:nvSpPr>
          <p:spPr bwMode="auto">
            <a:xfrm>
              <a:off x="5649" y="2102"/>
              <a:ext cx="0" cy="18"/>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7" name="Freeform 129"/>
            <p:cNvSpPr/>
            <p:nvPr/>
          </p:nvSpPr>
          <p:spPr bwMode="auto">
            <a:xfrm>
              <a:off x="5784" y="2066"/>
              <a:ext cx="14" cy="18"/>
            </a:xfrm>
            <a:custGeom>
              <a:avLst/>
              <a:gdLst>
                <a:gd name="T0" fmla="*/ 0 w 1"/>
                <a:gd name="T1" fmla="*/ 0 h 1"/>
                <a:gd name="T2" fmla="*/ 1 w 1"/>
                <a:gd name="T3" fmla="*/ 1 h 1"/>
                <a:gd name="T4" fmla="*/ 1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8" name="Freeform 130"/>
            <p:cNvSpPr/>
            <p:nvPr/>
          </p:nvSpPr>
          <p:spPr bwMode="auto">
            <a:xfrm>
              <a:off x="5515" y="2031"/>
              <a:ext cx="13"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89" name="Oval 131"/>
            <p:cNvSpPr>
              <a:spLocks noChangeArrowheads="1"/>
            </p:cNvSpPr>
            <p:nvPr/>
          </p:nvSpPr>
          <p:spPr bwMode="auto">
            <a:xfrm>
              <a:off x="5542" y="2048"/>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0" name="Oval 132"/>
            <p:cNvSpPr>
              <a:spLocks noChangeArrowheads="1"/>
            </p:cNvSpPr>
            <p:nvPr/>
          </p:nvSpPr>
          <p:spPr bwMode="auto">
            <a:xfrm>
              <a:off x="3183" y="2084"/>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1" name="Freeform 133"/>
            <p:cNvSpPr/>
            <p:nvPr/>
          </p:nvSpPr>
          <p:spPr bwMode="auto">
            <a:xfrm>
              <a:off x="5717" y="1995"/>
              <a:ext cx="13"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2" name="Freeform 134"/>
            <p:cNvSpPr/>
            <p:nvPr/>
          </p:nvSpPr>
          <p:spPr bwMode="auto">
            <a:xfrm>
              <a:off x="4207" y="2084"/>
              <a:ext cx="0" cy="1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3" name="Freeform 135"/>
            <p:cNvSpPr/>
            <p:nvPr/>
          </p:nvSpPr>
          <p:spPr bwMode="auto">
            <a:xfrm>
              <a:off x="6458" y="2066"/>
              <a:ext cx="14"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4" name="Freeform 136"/>
            <p:cNvSpPr/>
            <p:nvPr/>
          </p:nvSpPr>
          <p:spPr bwMode="auto">
            <a:xfrm>
              <a:off x="6485" y="2102"/>
              <a:ext cx="14"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5" name="Oval 137"/>
            <p:cNvSpPr>
              <a:spLocks noChangeArrowheads="1"/>
            </p:cNvSpPr>
            <p:nvPr/>
          </p:nvSpPr>
          <p:spPr bwMode="auto">
            <a:xfrm>
              <a:off x="4881" y="2013"/>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6" name="Oval 138"/>
            <p:cNvSpPr>
              <a:spLocks noChangeArrowheads="1"/>
            </p:cNvSpPr>
            <p:nvPr/>
          </p:nvSpPr>
          <p:spPr bwMode="auto">
            <a:xfrm>
              <a:off x="4558" y="1995"/>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7" name="Freeform 139"/>
            <p:cNvSpPr/>
            <p:nvPr/>
          </p:nvSpPr>
          <p:spPr bwMode="auto">
            <a:xfrm>
              <a:off x="4382" y="20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8" name="Freeform 140"/>
            <p:cNvSpPr/>
            <p:nvPr/>
          </p:nvSpPr>
          <p:spPr bwMode="auto">
            <a:xfrm>
              <a:off x="3331" y="2031"/>
              <a:ext cx="14" cy="17"/>
            </a:xfrm>
            <a:custGeom>
              <a:avLst/>
              <a:gdLst>
                <a:gd name="T0" fmla="*/ 0 w 1"/>
                <a:gd name="T1" fmla="*/ 0 h 1"/>
                <a:gd name="T2" fmla="*/ 1 w 1"/>
                <a:gd name="T3" fmla="*/ 1 h 1"/>
                <a:gd name="T4" fmla="*/ 1 w 1"/>
                <a:gd name="T5" fmla="*/ 1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199" name="Freeform 141"/>
            <p:cNvSpPr/>
            <p:nvPr/>
          </p:nvSpPr>
          <p:spPr bwMode="auto">
            <a:xfrm>
              <a:off x="3129" y="2102"/>
              <a:ext cx="0" cy="18"/>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0" name="Freeform 142"/>
            <p:cNvSpPr/>
            <p:nvPr/>
          </p:nvSpPr>
          <p:spPr bwMode="auto">
            <a:xfrm>
              <a:off x="6593" y="2031"/>
              <a:ext cx="0" cy="17"/>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1" name="Rectangle 143"/>
            <p:cNvSpPr>
              <a:spLocks noChangeArrowheads="1"/>
            </p:cNvSpPr>
            <p:nvPr/>
          </p:nvSpPr>
          <p:spPr bwMode="auto">
            <a:xfrm>
              <a:off x="6485" y="2013"/>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2" name="Oval 144"/>
            <p:cNvSpPr>
              <a:spLocks noChangeArrowheads="1"/>
            </p:cNvSpPr>
            <p:nvPr/>
          </p:nvSpPr>
          <p:spPr bwMode="auto">
            <a:xfrm>
              <a:off x="6472"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3" name="Oval 145"/>
            <p:cNvSpPr>
              <a:spLocks noChangeArrowheads="1"/>
            </p:cNvSpPr>
            <p:nvPr/>
          </p:nvSpPr>
          <p:spPr bwMode="auto">
            <a:xfrm>
              <a:off x="6431"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4" name="Freeform 146"/>
            <p:cNvSpPr/>
            <p:nvPr/>
          </p:nvSpPr>
          <p:spPr bwMode="auto">
            <a:xfrm>
              <a:off x="6189" y="2120"/>
              <a:ext cx="13"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5" name="Freeform 147"/>
            <p:cNvSpPr/>
            <p:nvPr/>
          </p:nvSpPr>
          <p:spPr bwMode="auto">
            <a:xfrm>
              <a:off x="6040"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6" name="Oval 148"/>
            <p:cNvSpPr>
              <a:spLocks noChangeArrowheads="1"/>
            </p:cNvSpPr>
            <p:nvPr/>
          </p:nvSpPr>
          <p:spPr bwMode="auto">
            <a:xfrm>
              <a:off x="5784" y="2102"/>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7" name="Oval 149"/>
            <p:cNvSpPr>
              <a:spLocks noChangeArrowheads="1"/>
            </p:cNvSpPr>
            <p:nvPr/>
          </p:nvSpPr>
          <p:spPr bwMode="auto">
            <a:xfrm>
              <a:off x="5703" y="1995"/>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8" name="Freeform 150"/>
            <p:cNvSpPr/>
            <p:nvPr/>
          </p:nvSpPr>
          <p:spPr bwMode="auto">
            <a:xfrm>
              <a:off x="5151" y="1995"/>
              <a:ext cx="13" cy="18"/>
            </a:xfrm>
            <a:custGeom>
              <a:avLst/>
              <a:gdLst>
                <a:gd name="T0" fmla="*/ 0 w 1"/>
                <a:gd name="T1" fmla="*/ 1 h 1"/>
                <a:gd name="T2" fmla="*/ 0 w 1"/>
                <a:gd name="T3" fmla="*/ 1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09" name="Rectangle 151"/>
            <p:cNvSpPr>
              <a:spLocks noChangeArrowheads="1"/>
            </p:cNvSpPr>
            <p:nvPr/>
          </p:nvSpPr>
          <p:spPr bwMode="auto">
            <a:xfrm>
              <a:off x="5137" y="1995"/>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0" name="Freeform 152"/>
            <p:cNvSpPr/>
            <p:nvPr/>
          </p:nvSpPr>
          <p:spPr bwMode="auto">
            <a:xfrm>
              <a:off x="5151" y="2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1" name="Freeform 153"/>
            <p:cNvSpPr/>
            <p:nvPr/>
          </p:nvSpPr>
          <p:spPr bwMode="auto">
            <a:xfrm>
              <a:off x="3668" y="2048"/>
              <a:ext cx="1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2" name="Oval 154"/>
            <p:cNvSpPr>
              <a:spLocks noChangeArrowheads="1"/>
            </p:cNvSpPr>
            <p:nvPr/>
          </p:nvSpPr>
          <p:spPr bwMode="auto">
            <a:xfrm>
              <a:off x="3641"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3" name="Freeform 155"/>
            <p:cNvSpPr/>
            <p:nvPr/>
          </p:nvSpPr>
          <p:spPr bwMode="auto">
            <a:xfrm>
              <a:off x="5312" y="1995"/>
              <a:ext cx="14"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4" name="Oval 156"/>
            <p:cNvSpPr>
              <a:spLocks noChangeArrowheads="1"/>
            </p:cNvSpPr>
            <p:nvPr/>
          </p:nvSpPr>
          <p:spPr bwMode="auto">
            <a:xfrm>
              <a:off x="4167"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5" name="Freeform 157"/>
            <p:cNvSpPr/>
            <p:nvPr/>
          </p:nvSpPr>
          <p:spPr bwMode="auto">
            <a:xfrm>
              <a:off x="5447" y="1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6" name="Freeform 158"/>
            <p:cNvSpPr/>
            <p:nvPr/>
          </p:nvSpPr>
          <p:spPr bwMode="auto">
            <a:xfrm>
              <a:off x="544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7" name="Freeform 159"/>
            <p:cNvSpPr/>
            <p:nvPr/>
          </p:nvSpPr>
          <p:spPr bwMode="auto">
            <a:xfrm>
              <a:off x="3223" y="2013"/>
              <a:ext cx="0" cy="18"/>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8" name="Rectangle 160"/>
            <p:cNvSpPr>
              <a:spLocks noChangeArrowheads="1"/>
            </p:cNvSpPr>
            <p:nvPr/>
          </p:nvSpPr>
          <p:spPr bwMode="auto">
            <a:xfrm>
              <a:off x="5744"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19" name="Rectangle 161"/>
            <p:cNvSpPr>
              <a:spLocks noChangeArrowheads="1"/>
            </p:cNvSpPr>
            <p:nvPr/>
          </p:nvSpPr>
          <p:spPr bwMode="auto">
            <a:xfrm>
              <a:off x="5771"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0" name="Freeform 162"/>
            <p:cNvSpPr/>
            <p:nvPr/>
          </p:nvSpPr>
          <p:spPr bwMode="auto">
            <a:xfrm>
              <a:off x="5879" y="20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1" name="Freeform 163"/>
            <p:cNvSpPr/>
            <p:nvPr/>
          </p:nvSpPr>
          <p:spPr bwMode="auto">
            <a:xfrm>
              <a:off x="6000" y="2102"/>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2" name="Rectangle 164"/>
            <p:cNvSpPr>
              <a:spLocks noChangeArrowheads="1"/>
            </p:cNvSpPr>
            <p:nvPr/>
          </p:nvSpPr>
          <p:spPr bwMode="auto">
            <a:xfrm>
              <a:off x="6148" y="2048"/>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3" name="Freeform 165"/>
            <p:cNvSpPr/>
            <p:nvPr/>
          </p:nvSpPr>
          <p:spPr bwMode="auto">
            <a:xfrm>
              <a:off x="633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4" name="Freeform 166"/>
            <p:cNvSpPr/>
            <p:nvPr/>
          </p:nvSpPr>
          <p:spPr bwMode="auto">
            <a:xfrm>
              <a:off x="6391" y="2066"/>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5" name="Freeform 167"/>
            <p:cNvSpPr/>
            <p:nvPr/>
          </p:nvSpPr>
          <p:spPr bwMode="auto">
            <a:xfrm>
              <a:off x="6458" y="2048"/>
              <a:ext cx="14"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6" name="Freeform 168"/>
            <p:cNvSpPr/>
            <p:nvPr/>
          </p:nvSpPr>
          <p:spPr bwMode="auto">
            <a:xfrm>
              <a:off x="6458"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7" name="Rectangle 169"/>
            <p:cNvSpPr>
              <a:spLocks noChangeArrowheads="1"/>
            </p:cNvSpPr>
            <p:nvPr/>
          </p:nvSpPr>
          <p:spPr bwMode="auto">
            <a:xfrm>
              <a:off x="6472"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8" name="Freeform 170"/>
            <p:cNvSpPr/>
            <p:nvPr/>
          </p:nvSpPr>
          <p:spPr bwMode="auto">
            <a:xfrm>
              <a:off x="6566" y="2031"/>
              <a:ext cx="0" cy="1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29" name="Freeform 171"/>
            <p:cNvSpPr/>
            <p:nvPr/>
          </p:nvSpPr>
          <p:spPr bwMode="auto">
            <a:xfrm>
              <a:off x="3965" y="2102"/>
              <a:ext cx="13" cy="18"/>
            </a:xfrm>
            <a:custGeom>
              <a:avLst/>
              <a:gdLst>
                <a:gd name="T0" fmla="*/ 1 w 1"/>
                <a:gd name="T1" fmla="*/ 0 h 1"/>
                <a:gd name="T2" fmla="*/ 0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0" name="Freeform 172"/>
            <p:cNvSpPr/>
            <p:nvPr/>
          </p:nvSpPr>
          <p:spPr bwMode="auto">
            <a:xfrm>
              <a:off x="4800"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1" name="Freeform 173"/>
            <p:cNvSpPr/>
            <p:nvPr/>
          </p:nvSpPr>
          <p:spPr bwMode="auto">
            <a:xfrm>
              <a:off x="2226" y="2048"/>
              <a:ext cx="0" cy="1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2" name="Freeform 174"/>
            <p:cNvSpPr/>
            <p:nvPr/>
          </p:nvSpPr>
          <p:spPr bwMode="auto">
            <a:xfrm>
              <a:off x="4854" y="2031"/>
              <a:ext cx="0" cy="1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3" name="Freeform 175"/>
            <p:cNvSpPr/>
            <p:nvPr/>
          </p:nvSpPr>
          <p:spPr bwMode="auto">
            <a:xfrm>
              <a:off x="5056" y="1995"/>
              <a:ext cx="0" cy="1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9" name="Group 103"/>
          <p:cNvGrpSpPr>
            <a:grpSpLocks noChangeAspect="1"/>
          </p:cNvGrpSpPr>
          <p:nvPr/>
        </p:nvGrpSpPr>
        <p:grpSpPr bwMode="auto">
          <a:xfrm>
            <a:off x="5935711" y="3353188"/>
            <a:ext cx="2519597" cy="44792"/>
            <a:chOff x="1579" y="1995"/>
            <a:chExt cx="8044" cy="143"/>
          </a:xfrm>
          <a:solidFill>
            <a:srgbClr val="005188"/>
          </a:solidFill>
        </p:grpSpPr>
        <p:sp>
          <p:nvSpPr>
            <p:cNvPr id="235" name="Freeform 104"/>
            <p:cNvSpPr>
              <a:spLocks noEditPoints="1"/>
            </p:cNvSpPr>
            <p:nvPr/>
          </p:nvSpPr>
          <p:spPr bwMode="auto">
            <a:xfrm>
              <a:off x="1579" y="1995"/>
              <a:ext cx="2938" cy="143"/>
            </a:xfrm>
            <a:custGeom>
              <a:avLst/>
              <a:gdLst>
                <a:gd name="T0" fmla="*/ 126 w 218"/>
                <a:gd name="T1" fmla="*/ 3 h 8"/>
                <a:gd name="T2" fmla="*/ 132 w 218"/>
                <a:gd name="T3" fmla="*/ 1 h 8"/>
                <a:gd name="T4" fmla="*/ 139 w 218"/>
                <a:gd name="T5" fmla="*/ 2 h 8"/>
                <a:gd name="T6" fmla="*/ 139 w 218"/>
                <a:gd name="T7" fmla="*/ 6 h 8"/>
                <a:gd name="T8" fmla="*/ 149 w 218"/>
                <a:gd name="T9" fmla="*/ 1 h 8"/>
                <a:gd name="T10" fmla="*/ 155 w 218"/>
                <a:gd name="T11" fmla="*/ 4 h 8"/>
                <a:gd name="T12" fmla="*/ 155 w 218"/>
                <a:gd name="T13" fmla="*/ 1 h 8"/>
                <a:gd name="T14" fmla="*/ 161 w 218"/>
                <a:gd name="T15" fmla="*/ 2 h 8"/>
                <a:gd name="T16" fmla="*/ 174 w 218"/>
                <a:gd name="T17" fmla="*/ 1 h 8"/>
                <a:gd name="T18" fmla="*/ 178 w 218"/>
                <a:gd name="T19" fmla="*/ 4 h 8"/>
                <a:gd name="T20" fmla="*/ 187 w 218"/>
                <a:gd name="T21" fmla="*/ 2 h 8"/>
                <a:gd name="T22" fmla="*/ 199 w 218"/>
                <a:gd name="T23" fmla="*/ 1 h 8"/>
                <a:gd name="T24" fmla="*/ 208 w 218"/>
                <a:gd name="T25" fmla="*/ 1 h 8"/>
                <a:gd name="T26" fmla="*/ 209 w 218"/>
                <a:gd name="T27" fmla="*/ 1 h 8"/>
                <a:gd name="T28" fmla="*/ 218 w 218"/>
                <a:gd name="T29" fmla="*/ 4 h 8"/>
                <a:gd name="T30" fmla="*/ 207 w 218"/>
                <a:gd name="T31" fmla="*/ 4 h 8"/>
                <a:gd name="T32" fmla="*/ 200 w 218"/>
                <a:gd name="T33" fmla="*/ 6 h 8"/>
                <a:gd name="T34" fmla="*/ 191 w 218"/>
                <a:gd name="T35" fmla="*/ 5 h 8"/>
                <a:gd name="T36" fmla="*/ 185 w 218"/>
                <a:gd name="T37" fmla="*/ 4 h 8"/>
                <a:gd name="T38" fmla="*/ 182 w 218"/>
                <a:gd name="T39" fmla="*/ 7 h 8"/>
                <a:gd name="T40" fmla="*/ 169 w 218"/>
                <a:gd name="T41" fmla="*/ 6 h 8"/>
                <a:gd name="T42" fmla="*/ 163 w 218"/>
                <a:gd name="T43" fmla="*/ 5 h 8"/>
                <a:gd name="T44" fmla="*/ 146 w 218"/>
                <a:gd name="T45" fmla="*/ 7 h 8"/>
                <a:gd name="T46" fmla="*/ 132 w 218"/>
                <a:gd name="T47" fmla="*/ 6 h 8"/>
                <a:gd name="T48" fmla="*/ 121 w 218"/>
                <a:gd name="T49" fmla="*/ 6 h 8"/>
                <a:gd name="T50" fmla="*/ 114 w 218"/>
                <a:gd name="T51" fmla="*/ 5 h 8"/>
                <a:gd name="T52" fmla="*/ 100 w 218"/>
                <a:gd name="T53" fmla="*/ 7 h 8"/>
                <a:gd name="T54" fmla="*/ 89 w 218"/>
                <a:gd name="T55" fmla="*/ 7 h 8"/>
                <a:gd name="T56" fmla="*/ 63 w 218"/>
                <a:gd name="T57" fmla="*/ 7 h 8"/>
                <a:gd name="T58" fmla="*/ 33 w 218"/>
                <a:gd name="T59" fmla="*/ 7 h 8"/>
                <a:gd name="T60" fmla="*/ 0 w 218"/>
                <a:gd name="T61" fmla="*/ 5 h 8"/>
                <a:gd name="T62" fmla="*/ 24 w 218"/>
                <a:gd name="T63" fmla="*/ 3 h 8"/>
                <a:gd name="T64" fmla="*/ 44 w 218"/>
                <a:gd name="T65" fmla="*/ 2 h 8"/>
                <a:gd name="T66" fmla="*/ 54 w 218"/>
                <a:gd name="T67" fmla="*/ 4 h 8"/>
                <a:gd name="T68" fmla="*/ 64 w 218"/>
                <a:gd name="T69" fmla="*/ 3 h 8"/>
                <a:gd name="T70" fmla="*/ 70 w 218"/>
                <a:gd name="T71" fmla="*/ 3 h 8"/>
                <a:gd name="T72" fmla="*/ 85 w 218"/>
                <a:gd name="T73" fmla="*/ 2 h 8"/>
                <a:gd name="T74" fmla="*/ 94 w 218"/>
                <a:gd name="T75" fmla="*/ 2 h 8"/>
                <a:gd name="T76" fmla="*/ 102 w 218"/>
                <a:gd name="T77" fmla="*/ 3 h 8"/>
                <a:gd name="T78" fmla="*/ 175 w 218"/>
                <a:gd name="T79" fmla="*/ 6 h 8"/>
                <a:gd name="T80" fmla="*/ 187 w 218"/>
                <a:gd name="T81" fmla="*/ 2 h 8"/>
                <a:gd name="T82" fmla="*/ 187 w 218"/>
                <a:gd name="T83" fmla="*/ 4 h 8"/>
                <a:gd name="T84" fmla="*/ 75 w 218"/>
                <a:gd name="T85" fmla="*/ 4 h 8"/>
                <a:gd name="T86" fmla="*/ 172 w 218"/>
                <a:gd name="T87" fmla="*/ 3 h 8"/>
                <a:gd name="T88" fmla="*/ 182 w 218"/>
                <a:gd name="T89" fmla="*/ 4 h 8"/>
                <a:gd name="T90" fmla="*/ 34 w 218"/>
                <a:gd name="T91" fmla="*/ 4 h 8"/>
                <a:gd name="T92" fmla="*/ 207 w 218"/>
                <a:gd name="T93" fmla="*/ 4 h 8"/>
                <a:gd name="T94" fmla="*/ 212 w 218"/>
                <a:gd name="T95" fmla="*/ 3 h 8"/>
                <a:gd name="T96" fmla="*/ 114 w 218"/>
                <a:gd name="T97" fmla="*/ 4 h 8"/>
                <a:gd name="T98" fmla="*/ 159 w 218"/>
                <a:gd name="T99" fmla="*/ 5 h 8"/>
                <a:gd name="T100" fmla="*/ 45 w 218"/>
                <a:gd name="T101" fmla="*/ 5 h 8"/>
                <a:gd name="T102" fmla="*/ 197 w 218"/>
                <a:gd name="T103" fmla="*/ 1 h 8"/>
                <a:gd name="T104" fmla="*/ 125 w 218"/>
                <a:gd name="T105" fmla="*/ 6 h 8"/>
                <a:gd name="T106" fmla="*/ 155 w 218"/>
                <a:gd name="T107" fmla="*/ 3 h 8"/>
                <a:gd name="T108" fmla="*/ 38 w 218"/>
                <a:gd name="T109" fmla="*/ 4 h 8"/>
                <a:gd name="T110" fmla="*/ 205 w 218"/>
                <a:gd name="T111" fmla="*/ 4 h 8"/>
                <a:gd name="T112" fmla="*/ 171 w 218"/>
                <a:gd name="T113" fmla="*/ 3 h 8"/>
                <a:gd name="T114" fmla="*/ 148 w 218"/>
                <a:gd name="T115" fmla="*/ 4 h 8"/>
                <a:gd name="T116" fmla="*/ 125 w 218"/>
                <a:gd name="T117" fmla="*/ 3 h 8"/>
                <a:gd name="T118" fmla="*/ 91 w 218"/>
                <a:gd name="T119" fmla="*/ 5 h 8"/>
                <a:gd name="T120" fmla="*/ 212 w 218"/>
                <a:gd name="T121" fmla="*/ 4 h 8"/>
                <a:gd name="T122" fmla="*/ 93 w 218"/>
                <a:gd name="T123" fmla="*/ 2 h 8"/>
                <a:gd name="T124" fmla="*/ 55 w 218"/>
                <a:gd name="T1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8">
                  <a:moveTo>
                    <a:pt x="122" y="2"/>
                  </a:moveTo>
                  <a:cubicBezTo>
                    <a:pt x="122" y="2"/>
                    <a:pt x="122" y="2"/>
                    <a:pt x="122" y="2"/>
                  </a:cubicBezTo>
                  <a:cubicBezTo>
                    <a:pt x="122" y="2"/>
                    <a:pt x="122" y="3"/>
                    <a:pt x="122" y="3"/>
                  </a:cubicBezTo>
                  <a:cubicBezTo>
                    <a:pt x="122" y="3"/>
                    <a:pt x="121" y="2"/>
                    <a:pt x="121" y="2"/>
                  </a:cubicBezTo>
                  <a:cubicBezTo>
                    <a:pt x="121" y="2"/>
                    <a:pt x="121" y="2"/>
                    <a:pt x="120" y="3"/>
                  </a:cubicBezTo>
                  <a:cubicBezTo>
                    <a:pt x="120" y="3"/>
                    <a:pt x="120" y="3"/>
                    <a:pt x="120" y="3"/>
                  </a:cubicBezTo>
                  <a:cubicBezTo>
                    <a:pt x="121" y="3"/>
                    <a:pt x="121" y="3"/>
                    <a:pt x="122" y="3"/>
                  </a:cubicBezTo>
                  <a:cubicBezTo>
                    <a:pt x="122" y="4"/>
                    <a:pt x="122" y="3"/>
                    <a:pt x="122" y="3"/>
                  </a:cubicBezTo>
                  <a:cubicBezTo>
                    <a:pt x="122" y="3"/>
                    <a:pt x="122" y="3"/>
                    <a:pt x="122" y="3"/>
                  </a:cubicBezTo>
                  <a:cubicBezTo>
                    <a:pt x="123" y="2"/>
                    <a:pt x="123" y="2"/>
                    <a:pt x="123" y="2"/>
                  </a:cubicBezTo>
                  <a:cubicBezTo>
                    <a:pt x="123" y="2"/>
                    <a:pt x="123" y="2"/>
                    <a:pt x="123" y="2"/>
                  </a:cubicBezTo>
                  <a:cubicBezTo>
                    <a:pt x="123" y="2"/>
                    <a:pt x="123" y="2"/>
                    <a:pt x="124" y="2"/>
                  </a:cubicBezTo>
                  <a:cubicBezTo>
                    <a:pt x="124" y="2"/>
                    <a:pt x="124" y="2"/>
                    <a:pt x="124" y="2"/>
                  </a:cubicBezTo>
                  <a:cubicBezTo>
                    <a:pt x="124" y="2"/>
                    <a:pt x="124" y="3"/>
                    <a:pt x="124" y="2"/>
                  </a:cubicBezTo>
                  <a:cubicBezTo>
                    <a:pt x="125" y="2"/>
                    <a:pt x="125" y="2"/>
                    <a:pt x="126" y="2"/>
                  </a:cubicBezTo>
                  <a:cubicBezTo>
                    <a:pt x="126" y="2"/>
                    <a:pt x="126" y="2"/>
                    <a:pt x="126" y="2"/>
                  </a:cubicBezTo>
                  <a:cubicBezTo>
                    <a:pt x="126" y="2"/>
                    <a:pt x="126" y="3"/>
                    <a:pt x="126" y="3"/>
                  </a:cubicBezTo>
                  <a:cubicBezTo>
                    <a:pt x="126" y="3"/>
                    <a:pt x="126" y="3"/>
                    <a:pt x="126" y="3"/>
                  </a:cubicBezTo>
                  <a:cubicBezTo>
                    <a:pt x="126" y="3"/>
                    <a:pt x="126" y="3"/>
                    <a:pt x="127" y="3"/>
                  </a:cubicBezTo>
                  <a:cubicBezTo>
                    <a:pt x="127" y="3"/>
                    <a:pt x="127" y="2"/>
                    <a:pt x="127" y="2"/>
                  </a:cubicBezTo>
                  <a:cubicBezTo>
                    <a:pt x="128" y="1"/>
                    <a:pt x="128" y="1"/>
                    <a:pt x="129" y="1"/>
                  </a:cubicBezTo>
                  <a:cubicBezTo>
                    <a:pt x="129" y="1"/>
                    <a:pt x="129" y="1"/>
                    <a:pt x="129" y="1"/>
                  </a:cubicBezTo>
                  <a:cubicBezTo>
                    <a:pt x="130" y="1"/>
                    <a:pt x="130" y="1"/>
                    <a:pt x="130" y="1"/>
                  </a:cubicBezTo>
                  <a:cubicBezTo>
                    <a:pt x="130" y="2"/>
                    <a:pt x="130" y="2"/>
                    <a:pt x="130" y="3"/>
                  </a:cubicBezTo>
                  <a:cubicBezTo>
                    <a:pt x="130" y="2"/>
                    <a:pt x="130" y="2"/>
                    <a:pt x="130" y="2"/>
                  </a:cubicBezTo>
                  <a:cubicBezTo>
                    <a:pt x="130" y="2"/>
                    <a:pt x="130" y="2"/>
                    <a:pt x="130" y="2"/>
                  </a:cubicBezTo>
                  <a:cubicBezTo>
                    <a:pt x="130" y="2"/>
                    <a:pt x="129" y="2"/>
                    <a:pt x="129" y="2"/>
                  </a:cubicBezTo>
                  <a:cubicBezTo>
                    <a:pt x="129" y="2"/>
                    <a:pt x="129" y="2"/>
                    <a:pt x="129" y="2"/>
                  </a:cubicBezTo>
                  <a:cubicBezTo>
                    <a:pt x="129" y="2"/>
                    <a:pt x="129" y="3"/>
                    <a:pt x="129" y="3"/>
                  </a:cubicBezTo>
                  <a:cubicBezTo>
                    <a:pt x="129" y="3"/>
                    <a:pt x="129" y="3"/>
                    <a:pt x="129" y="3"/>
                  </a:cubicBezTo>
                  <a:cubicBezTo>
                    <a:pt x="130" y="3"/>
                    <a:pt x="130" y="2"/>
                    <a:pt x="130" y="2"/>
                  </a:cubicBezTo>
                  <a:cubicBezTo>
                    <a:pt x="130" y="2"/>
                    <a:pt x="129" y="3"/>
                    <a:pt x="130" y="3"/>
                  </a:cubicBezTo>
                  <a:cubicBezTo>
                    <a:pt x="130" y="3"/>
                    <a:pt x="131" y="4"/>
                    <a:pt x="131" y="3"/>
                  </a:cubicBezTo>
                  <a:cubicBezTo>
                    <a:pt x="131" y="3"/>
                    <a:pt x="132" y="3"/>
                    <a:pt x="132" y="2"/>
                  </a:cubicBezTo>
                  <a:cubicBezTo>
                    <a:pt x="132" y="2"/>
                    <a:pt x="132" y="2"/>
                    <a:pt x="132" y="1"/>
                  </a:cubicBezTo>
                  <a:cubicBezTo>
                    <a:pt x="132" y="1"/>
                    <a:pt x="132" y="1"/>
                    <a:pt x="132" y="1"/>
                  </a:cubicBezTo>
                  <a:cubicBezTo>
                    <a:pt x="132" y="1"/>
                    <a:pt x="132" y="1"/>
                    <a:pt x="132" y="1"/>
                  </a:cubicBezTo>
                  <a:cubicBezTo>
                    <a:pt x="132" y="2"/>
                    <a:pt x="132" y="2"/>
                    <a:pt x="132" y="3"/>
                  </a:cubicBezTo>
                  <a:cubicBezTo>
                    <a:pt x="132" y="3"/>
                    <a:pt x="132" y="3"/>
                    <a:pt x="132" y="3"/>
                  </a:cubicBezTo>
                  <a:cubicBezTo>
                    <a:pt x="132" y="3"/>
                    <a:pt x="132" y="4"/>
                    <a:pt x="132" y="4"/>
                  </a:cubicBezTo>
                  <a:cubicBezTo>
                    <a:pt x="132" y="4"/>
                    <a:pt x="133" y="4"/>
                    <a:pt x="133" y="4"/>
                  </a:cubicBezTo>
                  <a:cubicBezTo>
                    <a:pt x="133" y="4"/>
                    <a:pt x="134" y="4"/>
                    <a:pt x="134" y="5"/>
                  </a:cubicBezTo>
                  <a:cubicBezTo>
                    <a:pt x="134" y="5"/>
                    <a:pt x="134" y="5"/>
                    <a:pt x="134" y="5"/>
                  </a:cubicBezTo>
                  <a:cubicBezTo>
                    <a:pt x="134" y="4"/>
                    <a:pt x="134" y="5"/>
                    <a:pt x="134" y="5"/>
                  </a:cubicBezTo>
                  <a:cubicBezTo>
                    <a:pt x="134" y="4"/>
                    <a:pt x="134" y="4"/>
                    <a:pt x="134" y="4"/>
                  </a:cubicBezTo>
                  <a:cubicBezTo>
                    <a:pt x="134" y="3"/>
                    <a:pt x="133" y="3"/>
                    <a:pt x="133" y="3"/>
                  </a:cubicBezTo>
                  <a:cubicBezTo>
                    <a:pt x="133" y="3"/>
                    <a:pt x="133" y="3"/>
                    <a:pt x="132" y="3"/>
                  </a:cubicBezTo>
                  <a:cubicBezTo>
                    <a:pt x="133" y="3"/>
                    <a:pt x="133" y="3"/>
                    <a:pt x="133" y="3"/>
                  </a:cubicBezTo>
                  <a:cubicBezTo>
                    <a:pt x="133" y="3"/>
                    <a:pt x="133" y="2"/>
                    <a:pt x="134" y="2"/>
                  </a:cubicBezTo>
                  <a:cubicBezTo>
                    <a:pt x="134" y="2"/>
                    <a:pt x="133" y="1"/>
                    <a:pt x="133" y="1"/>
                  </a:cubicBezTo>
                  <a:cubicBezTo>
                    <a:pt x="134" y="1"/>
                    <a:pt x="134" y="1"/>
                    <a:pt x="134" y="1"/>
                  </a:cubicBezTo>
                  <a:cubicBezTo>
                    <a:pt x="134" y="1"/>
                    <a:pt x="135" y="1"/>
                    <a:pt x="135" y="1"/>
                  </a:cubicBezTo>
                  <a:cubicBezTo>
                    <a:pt x="135" y="1"/>
                    <a:pt x="136" y="1"/>
                    <a:pt x="136" y="1"/>
                  </a:cubicBezTo>
                  <a:cubicBezTo>
                    <a:pt x="137" y="1"/>
                    <a:pt x="138" y="1"/>
                    <a:pt x="139" y="2"/>
                  </a:cubicBezTo>
                  <a:cubicBezTo>
                    <a:pt x="139" y="1"/>
                    <a:pt x="140" y="1"/>
                    <a:pt x="140" y="1"/>
                  </a:cubicBezTo>
                  <a:cubicBezTo>
                    <a:pt x="140" y="1"/>
                    <a:pt x="140" y="1"/>
                    <a:pt x="140" y="1"/>
                  </a:cubicBezTo>
                  <a:cubicBezTo>
                    <a:pt x="141" y="1"/>
                    <a:pt x="142" y="1"/>
                    <a:pt x="143" y="1"/>
                  </a:cubicBezTo>
                  <a:cubicBezTo>
                    <a:pt x="143" y="1"/>
                    <a:pt x="143" y="1"/>
                    <a:pt x="143" y="2"/>
                  </a:cubicBezTo>
                  <a:cubicBezTo>
                    <a:pt x="143" y="2"/>
                    <a:pt x="143" y="2"/>
                    <a:pt x="143" y="2"/>
                  </a:cubicBezTo>
                  <a:cubicBezTo>
                    <a:pt x="142" y="2"/>
                    <a:pt x="142" y="2"/>
                    <a:pt x="142" y="2"/>
                  </a:cubicBezTo>
                  <a:cubicBezTo>
                    <a:pt x="142" y="1"/>
                    <a:pt x="141" y="1"/>
                    <a:pt x="141" y="1"/>
                  </a:cubicBezTo>
                  <a:cubicBezTo>
                    <a:pt x="141" y="1"/>
                    <a:pt x="141" y="1"/>
                    <a:pt x="141" y="1"/>
                  </a:cubicBezTo>
                  <a:cubicBezTo>
                    <a:pt x="141" y="2"/>
                    <a:pt x="141" y="2"/>
                    <a:pt x="141" y="2"/>
                  </a:cubicBezTo>
                  <a:cubicBezTo>
                    <a:pt x="141" y="2"/>
                    <a:pt x="141" y="2"/>
                    <a:pt x="141" y="2"/>
                  </a:cubicBezTo>
                  <a:cubicBezTo>
                    <a:pt x="141" y="2"/>
                    <a:pt x="141" y="2"/>
                    <a:pt x="141" y="2"/>
                  </a:cubicBezTo>
                  <a:cubicBezTo>
                    <a:pt x="141" y="2"/>
                    <a:pt x="141" y="3"/>
                    <a:pt x="141" y="3"/>
                  </a:cubicBezTo>
                  <a:cubicBezTo>
                    <a:pt x="141" y="2"/>
                    <a:pt x="141" y="2"/>
                    <a:pt x="141" y="2"/>
                  </a:cubicBezTo>
                  <a:cubicBezTo>
                    <a:pt x="140" y="2"/>
                    <a:pt x="140" y="2"/>
                    <a:pt x="140" y="2"/>
                  </a:cubicBezTo>
                  <a:cubicBezTo>
                    <a:pt x="140" y="2"/>
                    <a:pt x="140" y="2"/>
                    <a:pt x="140" y="2"/>
                  </a:cubicBezTo>
                  <a:cubicBezTo>
                    <a:pt x="140" y="2"/>
                    <a:pt x="140" y="3"/>
                    <a:pt x="140" y="3"/>
                  </a:cubicBezTo>
                  <a:cubicBezTo>
                    <a:pt x="139" y="3"/>
                    <a:pt x="139" y="4"/>
                    <a:pt x="139" y="5"/>
                  </a:cubicBezTo>
                  <a:cubicBezTo>
                    <a:pt x="139" y="5"/>
                    <a:pt x="139" y="5"/>
                    <a:pt x="139" y="6"/>
                  </a:cubicBezTo>
                  <a:cubicBezTo>
                    <a:pt x="139" y="6"/>
                    <a:pt x="140" y="6"/>
                    <a:pt x="140" y="6"/>
                  </a:cubicBezTo>
                  <a:cubicBezTo>
                    <a:pt x="140" y="6"/>
                    <a:pt x="140" y="6"/>
                    <a:pt x="140" y="6"/>
                  </a:cubicBezTo>
                  <a:cubicBezTo>
                    <a:pt x="140" y="6"/>
                    <a:pt x="140" y="6"/>
                    <a:pt x="140" y="6"/>
                  </a:cubicBezTo>
                  <a:cubicBezTo>
                    <a:pt x="140" y="6"/>
                    <a:pt x="140" y="6"/>
                    <a:pt x="140" y="6"/>
                  </a:cubicBezTo>
                  <a:cubicBezTo>
                    <a:pt x="140" y="5"/>
                    <a:pt x="140" y="5"/>
                    <a:pt x="140" y="4"/>
                  </a:cubicBezTo>
                  <a:cubicBezTo>
                    <a:pt x="140" y="4"/>
                    <a:pt x="141" y="4"/>
                    <a:pt x="141" y="4"/>
                  </a:cubicBezTo>
                  <a:cubicBezTo>
                    <a:pt x="141" y="4"/>
                    <a:pt x="141" y="4"/>
                    <a:pt x="141" y="4"/>
                  </a:cubicBezTo>
                  <a:cubicBezTo>
                    <a:pt x="142" y="4"/>
                    <a:pt x="142" y="4"/>
                    <a:pt x="143" y="4"/>
                  </a:cubicBezTo>
                  <a:cubicBezTo>
                    <a:pt x="143" y="4"/>
                    <a:pt x="143" y="4"/>
                    <a:pt x="143" y="4"/>
                  </a:cubicBezTo>
                  <a:cubicBezTo>
                    <a:pt x="143" y="4"/>
                    <a:pt x="143" y="4"/>
                    <a:pt x="143" y="4"/>
                  </a:cubicBezTo>
                  <a:cubicBezTo>
                    <a:pt x="143" y="4"/>
                    <a:pt x="143" y="4"/>
                    <a:pt x="143" y="3"/>
                  </a:cubicBezTo>
                  <a:cubicBezTo>
                    <a:pt x="143" y="3"/>
                    <a:pt x="143" y="3"/>
                    <a:pt x="143" y="3"/>
                  </a:cubicBezTo>
                  <a:cubicBezTo>
                    <a:pt x="144" y="3"/>
                    <a:pt x="144" y="3"/>
                    <a:pt x="144" y="3"/>
                  </a:cubicBezTo>
                  <a:cubicBezTo>
                    <a:pt x="144" y="2"/>
                    <a:pt x="144" y="2"/>
                    <a:pt x="145" y="2"/>
                  </a:cubicBezTo>
                  <a:cubicBezTo>
                    <a:pt x="145" y="2"/>
                    <a:pt x="145" y="2"/>
                    <a:pt x="145" y="1"/>
                  </a:cubicBezTo>
                  <a:cubicBezTo>
                    <a:pt x="145" y="1"/>
                    <a:pt x="145" y="1"/>
                    <a:pt x="146" y="1"/>
                  </a:cubicBezTo>
                  <a:cubicBezTo>
                    <a:pt x="146" y="1"/>
                    <a:pt x="147" y="1"/>
                    <a:pt x="147" y="1"/>
                  </a:cubicBezTo>
                  <a:cubicBezTo>
                    <a:pt x="148" y="1"/>
                    <a:pt x="148" y="1"/>
                    <a:pt x="149" y="1"/>
                  </a:cubicBezTo>
                  <a:cubicBezTo>
                    <a:pt x="149" y="1"/>
                    <a:pt x="150" y="1"/>
                    <a:pt x="150" y="1"/>
                  </a:cubicBezTo>
                  <a:cubicBezTo>
                    <a:pt x="150" y="1"/>
                    <a:pt x="150" y="1"/>
                    <a:pt x="150" y="1"/>
                  </a:cubicBezTo>
                  <a:cubicBezTo>
                    <a:pt x="150" y="1"/>
                    <a:pt x="150" y="1"/>
                    <a:pt x="150" y="1"/>
                  </a:cubicBezTo>
                  <a:cubicBezTo>
                    <a:pt x="150" y="2"/>
                    <a:pt x="150" y="2"/>
                    <a:pt x="150" y="2"/>
                  </a:cubicBezTo>
                  <a:cubicBezTo>
                    <a:pt x="150" y="2"/>
                    <a:pt x="151" y="2"/>
                    <a:pt x="151" y="2"/>
                  </a:cubicBezTo>
                  <a:cubicBezTo>
                    <a:pt x="151" y="2"/>
                    <a:pt x="152" y="2"/>
                    <a:pt x="152" y="2"/>
                  </a:cubicBezTo>
                  <a:cubicBezTo>
                    <a:pt x="152" y="1"/>
                    <a:pt x="151" y="1"/>
                    <a:pt x="152" y="1"/>
                  </a:cubicBezTo>
                  <a:cubicBezTo>
                    <a:pt x="152" y="1"/>
                    <a:pt x="152" y="1"/>
                    <a:pt x="152" y="1"/>
                  </a:cubicBezTo>
                  <a:cubicBezTo>
                    <a:pt x="152" y="2"/>
                    <a:pt x="152" y="2"/>
                    <a:pt x="153" y="2"/>
                  </a:cubicBezTo>
                  <a:cubicBezTo>
                    <a:pt x="153" y="2"/>
                    <a:pt x="153" y="1"/>
                    <a:pt x="153" y="1"/>
                  </a:cubicBezTo>
                  <a:cubicBezTo>
                    <a:pt x="153" y="1"/>
                    <a:pt x="153" y="1"/>
                    <a:pt x="153" y="1"/>
                  </a:cubicBezTo>
                  <a:cubicBezTo>
                    <a:pt x="153" y="1"/>
                    <a:pt x="153" y="1"/>
                    <a:pt x="153" y="1"/>
                  </a:cubicBezTo>
                  <a:cubicBezTo>
                    <a:pt x="153" y="1"/>
                    <a:pt x="154" y="1"/>
                    <a:pt x="154" y="1"/>
                  </a:cubicBezTo>
                  <a:cubicBezTo>
                    <a:pt x="154" y="1"/>
                    <a:pt x="154" y="2"/>
                    <a:pt x="154" y="2"/>
                  </a:cubicBezTo>
                  <a:cubicBezTo>
                    <a:pt x="154" y="2"/>
                    <a:pt x="154" y="2"/>
                    <a:pt x="155" y="2"/>
                  </a:cubicBezTo>
                  <a:cubicBezTo>
                    <a:pt x="155" y="3"/>
                    <a:pt x="155" y="3"/>
                    <a:pt x="156" y="3"/>
                  </a:cubicBezTo>
                  <a:cubicBezTo>
                    <a:pt x="155" y="3"/>
                    <a:pt x="155" y="3"/>
                    <a:pt x="155" y="3"/>
                  </a:cubicBezTo>
                  <a:cubicBezTo>
                    <a:pt x="155" y="3"/>
                    <a:pt x="155" y="4"/>
                    <a:pt x="155" y="4"/>
                  </a:cubicBezTo>
                  <a:cubicBezTo>
                    <a:pt x="155" y="4"/>
                    <a:pt x="155" y="4"/>
                    <a:pt x="155" y="4"/>
                  </a:cubicBezTo>
                  <a:cubicBezTo>
                    <a:pt x="155" y="4"/>
                    <a:pt x="155" y="4"/>
                    <a:pt x="155" y="5"/>
                  </a:cubicBezTo>
                  <a:cubicBezTo>
                    <a:pt x="155" y="5"/>
                    <a:pt x="155" y="5"/>
                    <a:pt x="155" y="5"/>
                  </a:cubicBezTo>
                  <a:cubicBezTo>
                    <a:pt x="155" y="4"/>
                    <a:pt x="155" y="4"/>
                    <a:pt x="155" y="4"/>
                  </a:cubicBezTo>
                  <a:cubicBezTo>
                    <a:pt x="155" y="4"/>
                    <a:pt x="155" y="4"/>
                    <a:pt x="155" y="4"/>
                  </a:cubicBezTo>
                  <a:cubicBezTo>
                    <a:pt x="156" y="4"/>
                    <a:pt x="156" y="4"/>
                    <a:pt x="156" y="4"/>
                  </a:cubicBezTo>
                  <a:cubicBezTo>
                    <a:pt x="156" y="4"/>
                    <a:pt x="157" y="4"/>
                    <a:pt x="157" y="4"/>
                  </a:cubicBezTo>
                  <a:cubicBezTo>
                    <a:pt x="157" y="4"/>
                    <a:pt x="157" y="4"/>
                    <a:pt x="158" y="4"/>
                  </a:cubicBezTo>
                  <a:cubicBezTo>
                    <a:pt x="158" y="4"/>
                    <a:pt x="158" y="3"/>
                    <a:pt x="158" y="3"/>
                  </a:cubicBezTo>
                  <a:cubicBezTo>
                    <a:pt x="158" y="3"/>
                    <a:pt x="158" y="3"/>
                    <a:pt x="158" y="3"/>
                  </a:cubicBezTo>
                  <a:cubicBezTo>
                    <a:pt x="158" y="3"/>
                    <a:pt x="157" y="3"/>
                    <a:pt x="157" y="3"/>
                  </a:cubicBezTo>
                  <a:cubicBezTo>
                    <a:pt x="157" y="2"/>
                    <a:pt x="157" y="2"/>
                    <a:pt x="156" y="2"/>
                  </a:cubicBezTo>
                  <a:cubicBezTo>
                    <a:pt x="156" y="2"/>
                    <a:pt x="156" y="2"/>
                    <a:pt x="156" y="3"/>
                  </a:cubicBezTo>
                  <a:cubicBezTo>
                    <a:pt x="156" y="3"/>
                    <a:pt x="156" y="3"/>
                    <a:pt x="156" y="3"/>
                  </a:cubicBezTo>
                  <a:cubicBezTo>
                    <a:pt x="156" y="2"/>
                    <a:pt x="156" y="2"/>
                    <a:pt x="155" y="2"/>
                  </a:cubicBezTo>
                  <a:cubicBezTo>
                    <a:pt x="155" y="2"/>
                    <a:pt x="155" y="2"/>
                    <a:pt x="155" y="2"/>
                  </a:cubicBezTo>
                  <a:cubicBezTo>
                    <a:pt x="155" y="2"/>
                    <a:pt x="155" y="2"/>
                    <a:pt x="155" y="1"/>
                  </a:cubicBezTo>
                  <a:cubicBezTo>
                    <a:pt x="155" y="1"/>
                    <a:pt x="155" y="1"/>
                    <a:pt x="155" y="1"/>
                  </a:cubicBezTo>
                  <a:cubicBezTo>
                    <a:pt x="155" y="1"/>
                    <a:pt x="155" y="1"/>
                    <a:pt x="155" y="1"/>
                  </a:cubicBezTo>
                  <a:cubicBezTo>
                    <a:pt x="156" y="1"/>
                    <a:pt x="156" y="1"/>
                    <a:pt x="156" y="2"/>
                  </a:cubicBezTo>
                  <a:cubicBezTo>
                    <a:pt x="156" y="2"/>
                    <a:pt x="156" y="2"/>
                    <a:pt x="156" y="2"/>
                  </a:cubicBezTo>
                  <a:cubicBezTo>
                    <a:pt x="156" y="1"/>
                    <a:pt x="157" y="1"/>
                    <a:pt x="157" y="1"/>
                  </a:cubicBezTo>
                  <a:cubicBezTo>
                    <a:pt x="158" y="1"/>
                    <a:pt x="158" y="1"/>
                    <a:pt x="158" y="1"/>
                  </a:cubicBezTo>
                  <a:cubicBezTo>
                    <a:pt x="158" y="1"/>
                    <a:pt x="159" y="1"/>
                    <a:pt x="159" y="1"/>
                  </a:cubicBezTo>
                  <a:cubicBezTo>
                    <a:pt x="159" y="2"/>
                    <a:pt x="159" y="2"/>
                    <a:pt x="159" y="2"/>
                  </a:cubicBezTo>
                  <a:cubicBezTo>
                    <a:pt x="159" y="3"/>
                    <a:pt x="160" y="3"/>
                    <a:pt x="160" y="3"/>
                  </a:cubicBezTo>
                  <a:cubicBezTo>
                    <a:pt x="160" y="3"/>
                    <a:pt x="160" y="3"/>
                    <a:pt x="160" y="3"/>
                  </a:cubicBezTo>
                  <a:cubicBezTo>
                    <a:pt x="160" y="3"/>
                    <a:pt x="160" y="4"/>
                    <a:pt x="160" y="4"/>
                  </a:cubicBezTo>
                  <a:cubicBezTo>
                    <a:pt x="160" y="4"/>
                    <a:pt x="161" y="4"/>
                    <a:pt x="161" y="3"/>
                  </a:cubicBezTo>
                  <a:cubicBezTo>
                    <a:pt x="161" y="3"/>
                    <a:pt x="161" y="3"/>
                    <a:pt x="161" y="3"/>
                  </a:cubicBezTo>
                  <a:cubicBezTo>
                    <a:pt x="161" y="3"/>
                    <a:pt x="160" y="3"/>
                    <a:pt x="160" y="2"/>
                  </a:cubicBezTo>
                  <a:cubicBezTo>
                    <a:pt x="160" y="2"/>
                    <a:pt x="160" y="2"/>
                    <a:pt x="160" y="2"/>
                  </a:cubicBezTo>
                  <a:cubicBezTo>
                    <a:pt x="160" y="1"/>
                    <a:pt x="160" y="1"/>
                    <a:pt x="160" y="1"/>
                  </a:cubicBezTo>
                  <a:cubicBezTo>
                    <a:pt x="160" y="1"/>
                    <a:pt x="160" y="1"/>
                    <a:pt x="160" y="1"/>
                  </a:cubicBezTo>
                  <a:cubicBezTo>
                    <a:pt x="160" y="1"/>
                    <a:pt x="161" y="1"/>
                    <a:pt x="161" y="1"/>
                  </a:cubicBezTo>
                  <a:cubicBezTo>
                    <a:pt x="161" y="1"/>
                    <a:pt x="161" y="1"/>
                    <a:pt x="161" y="2"/>
                  </a:cubicBezTo>
                  <a:cubicBezTo>
                    <a:pt x="161" y="2"/>
                    <a:pt x="161" y="2"/>
                    <a:pt x="161" y="2"/>
                  </a:cubicBezTo>
                  <a:cubicBezTo>
                    <a:pt x="161" y="2"/>
                    <a:pt x="162" y="2"/>
                    <a:pt x="162" y="2"/>
                  </a:cubicBezTo>
                  <a:cubicBezTo>
                    <a:pt x="162" y="2"/>
                    <a:pt x="162" y="2"/>
                    <a:pt x="162" y="2"/>
                  </a:cubicBezTo>
                  <a:cubicBezTo>
                    <a:pt x="162" y="1"/>
                    <a:pt x="162" y="1"/>
                    <a:pt x="162" y="1"/>
                  </a:cubicBezTo>
                  <a:cubicBezTo>
                    <a:pt x="163" y="1"/>
                    <a:pt x="163" y="1"/>
                    <a:pt x="163" y="1"/>
                  </a:cubicBezTo>
                  <a:cubicBezTo>
                    <a:pt x="164" y="1"/>
                    <a:pt x="164" y="2"/>
                    <a:pt x="164" y="2"/>
                  </a:cubicBezTo>
                  <a:cubicBezTo>
                    <a:pt x="164" y="2"/>
                    <a:pt x="164" y="2"/>
                    <a:pt x="164" y="2"/>
                  </a:cubicBezTo>
                  <a:cubicBezTo>
                    <a:pt x="164" y="2"/>
                    <a:pt x="165" y="2"/>
                    <a:pt x="165" y="1"/>
                  </a:cubicBezTo>
                  <a:cubicBezTo>
                    <a:pt x="165" y="1"/>
                    <a:pt x="165" y="1"/>
                    <a:pt x="166" y="1"/>
                  </a:cubicBezTo>
                  <a:cubicBezTo>
                    <a:pt x="166" y="1"/>
                    <a:pt x="167" y="1"/>
                    <a:pt x="167" y="1"/>
                  </a:cubicBezTo>
                  <a:cubicBezTo>
                    <a:pt x="167" y="1"/>
                    <a:pt x="168" y="1"/>
                    <a:pt x="168" y="1"/>
                  </a:cubicBezTo>
                  <a:cubicBezTo>
                    <a:pt x="168" y="1"/>
                    <a:pt x="169" y="1"/>
                    <a:pt x="169" y="0"/>
                  </a:cubicBezTo>
                  <a:cubicBezTo>
                    <a:pt x="169" y="0"/>
                    <a:pt x="170" y="1"/>
                    <a:pt x="170" y="1"/>
                  </a:cubicBezTo>
                  <a:cubicBezTo>
                    <a:pt x="170" y="1"/>
                    <a:pt x="171" y="1"/>
                    <a:pt x="171" y="0"/>
                  </a:cubicBezTo>
                  <a:cubicBezTo>
                    <a:pt x="171" y="1"/>
                    <a:pt x="171" y="1"/>
                    <a:pt x="172" y="1"/>
                  </a:cubicBezTo>
                  <a:cubicBezTo>
                    <a:pt x="172" y="1"/>
                    <a:pt x="172" y="1"/>
                    <a:pt x="172" y="1"/>
                  </a:cubicBezTo>
                  <a:cubicBezTo>
                    <a:pt x="173" y="1"/>
                    <a:pt x="173" y="1"/>
                    <a:pt x="173" y="0"/>
                  </a:cubicBezTo>
                  <a:cubicBezTo>
                    <a:pt x="173" y="1"/>
                    <a:pt x="173" y="1"/>
                    <a:pt x="174" y="1"/>
                  </a:cubicBezTo>
                  <a:cubicBezTo>
                    <a:pt x="174" y="1"/>
                    <a:pt x="174" y="1"/>
                    <a:pt x="174" y="1"/>
                  </a:cubicBezTo>
                  <a:cubicBezTo>
                    <a:pt x="174" y="1"/>
                    <a:pt x="174" y="2"/>
                    <a:pt x="174" y="2"/>
                  </a:cubicBezTo>
                  <a:cubicBezTo>
                    <a:pt x="174" y="2"/>
                    <a:pt x="175" y="2"/>
                    <a:pt x="175" y="2"/>
                  </a:cubicBezTo>
                  <a:cubicBezTo>
                    <a:pt x="175" y="2"/>
                    <a:pt x="176" y="2"/>
                    <a:pt x="175" y="1"/>
                  </a:cubicBezTo>
                  <a:cubicBezTo>
                    <a:pt x="175" y="1"/>
                    <a:pt x="175" y="1"/>
                    <a:pt x="175" y="1"/>
                  </a:cubicBezTo>
                  <a:cubicBezTo>
                    <a:pt x="177" y="0"/>
                    <a:pt x="178" y="0"/>
                    <a:pt x="179" y="1"/>
                  </a:cubicBezTo>
                  <a:cubicBezTo>
                    <a:pt x="179" y="1"/>
                    <a:pt x="179" y="1"/>
                    <a:pt x="179" y="2"/>
                  </a:cubicBezTo>
                  <a:cubicBezTo>
                    <a:pt x="179" y="2"/>
                    <a:pt x="179" y="2"/>
                    <a:pt x="178" y="2"/>
                  </a:cubicBezTo>
                  <a:cubicBezTo>
                    <a:pt x="178" y="2"/>
                    <a:pt x="177" y="2"/>
                    <a:pt x="177" y="1"/>
                  </a:cubicBezTo>
                  <a:cubicBezTo>
                    <a:pt x="177" y="1"/>
                    <a:pt x="176" y="1"/>
                    <a:pt x="176" y="2"/>
                  </a:cubicBezTo>
                  <a:cubicBezTo>
                    <a:pt x="176" y="2"/>
                    <a:pt x="176" y="2"/>
                    <a:pt x="176" y="2"/>
                  </a:cubicBezTo>
                  <a:cubicBezTo>
                    <a:pt x="176" y="3"/>
                    <a:pt x="176" y="3"/>
                    <a:pt x="176" y="3"/>
                  </a:cubicBezTo>
                  <a:cubicBezTo>
                    <a:pt x="176" y="3"/>
                    <a:pt x="176" y="3"/>
                    <a:pt x="176" y="3"/>
                  </a:cubicBezTo>
                  <a:cubicBezTo>
                    <a:pt x="177" y="3"/>
                    <a:pt x="177" y="3"/>
                    <a:pt x="176" y="4"/>
                  </a:cubicBezTo>
                  <a:cubicBezTo>
                    <a:pt x="176" y="4"/>
                    <a:pt x="176" y="4"/>
                    <a:pt x="176" y="4"/>
                  </a:cubicBezTo>
                  <a:cubicBezTo>
                    <a:pt x="176" y="4"/>
                    <a:pt x="176" y="4"/>
                    <a:pt x="176" y="4"/>
                  </a:cubicBezTo>
                  <a:cubicBezTo>
                    <a:pt x="177" y="4"/>
                    <a:pt x="177" y="4"/>
                    <a:pt x="177" y="4"/>
                  </a:cubicBezTo>
                  <a:cubicBezTo>
                    <a:pt x="177" y="4"/>
                    <a:pt x="177" y="4"/>
                    <a:pt x="178" y="4"/>
                  </a:cubicBezTo>
                  <a:cubicBezTo>
                    <a:pt x="178" y="4"/>
                    <a:pt x="178" y="4"/>
                    <a:pt x="178" y="4"/>
                  </a:cubicBezTo>
                  <a:cubicBezTo>
                    <a:pt x="178" y="4"/>
                    <a:pt x="179" y="4"/>
                    <a:pt x="179" y="4"/>
                  </a:cubicBezTo>
                  <a:cubicBezTo>
                    <a:pt x="179" y="4"/>
                    <a:pt x="179" y="3"/>
                    <a:pt x="179" y="3"/>
                  </a:cubicBezTo>
                  <a:cubicBezTo>
                    <a:pt x="179" y="3"/>
                    <a:pt x="179" y="2"/>
                    <a:pt x="179" y="2"/>
                  </a:cubicBezTo>
                  <a:cubicBezTo>
                    <a:pt x="180" y="2"/>
                    <a:pt x="180" y="2"/>
                    <a:pt x="180" y="2"/>
                  </a:cubicBezTo>
                  <a:cubicBezTo>
                    <a:pt x="181" y="2"/>
                    <a:pt x="181" y="2"/>
                    <a:pt x="181" y="2"/>
                  </a:cubicBezTo>
                  <a:cubicBezTo>
                    <a:pt x="181" y="2"/>
                    <a:pt x="181" y="2"/>
                    <a:pt x="181" y="2"/>
                  </a:cubicBezTo>
                  <a:cubicBezTo>
                    <a:pt x="181" y="2"/>
                    <a:pt x="180" y="1"/>
                    <a:pt x="180" y="1"/>
                  </a:cubicBezTo>
                  <a:cubicBezTo>
                    <a:pt x="180" y="1"/>
                    <a:pt x="180" y="1"/>
                    <a:pt x="179" y="1"/>
                  </a:cubicBezTo>
                  <a:cubicBezTo>
                    <a:pt x="179" y="1"/>
                    <a:pt x="180" y="0"/>
                    <a:pt x="180" y="0"/>
                  </a:cubicBezTo>
                  <a:cubicBezTo>
                    <a:pt x="180" y="0"/>
                    <a:pt x="181" y="1"/>
                    <a:pt x="181" y="1"/>
                  </a:cubicBezTo>
                  <a:cubicBezTo>
                    <a:pt x="181" y="1"/>
                    <a:pt x="182" y="0"/>
                    <a:pt x="182" y="0"/>
                  </a:cubicBezTo>
                  <a:cubicBezTo>
                    <a:pt x="182" y="0"/>
                    <a:pt x="183" y="0"/>
                    <a:pt x="183" y="0"/>
                  </a:cubicBezTo>
                  <a:cubicBezTo>
                    <a:pt x="183" y="1"/>
                    <a:pt x="184" y="1"/>
                    <a:pt x="184" y="0"/>
                  </a:cubicBezTo>
                  <a:cubicBezTo>
                    <a:pt x="185" y="0"/>
                    <a:pt x="185" y="0"/>
                    <a:pt x="186" y="1"/>
                  </a:cubicBezTo>
                  <a:cubicBezTo>
                    <a:pt x="186" y="1"/>
                    <a:pt x="186" y="1"/>
                    <a:pt x="186" y="2"/>
                  </a:cubicBezTo>
                  <a:cubicBezTo>
                    <a:pt x="186" y="2"/>
                    <a:pt x="186" y="2"/>
                    <a:pt x="186" y="2"/>
                  </a:cubicBezTo>
                  <a:cubicBezTo>
                    <a:pt x="187" y="2"/>
                    <a:pt x="187" y="2"/>
                    <a:pt x="187" y="2"/>
                  </a:cubicBezTo>
                  <a:cubicBezTo>
                    <a:pt x="187" y="1"/>
                    <a:pt x="188" y="1"/>
                    <a:pt x="188" y="1"/>
                  </a:cubicBezTo>
                  <a:cubicBezTo>
                    <a:pt x="189" y="1"/>
                    <a:pt x="190" y="1"/>
                    <a:pt x="191" y="1"/>
                  </a:cubicBezTo>
                  <a:cubicBezTo>
                    <a:pt x="191" y="1"/>
                    <a:pt x="191" y="1"/>
                    <a:pt x="192" y="2"/>
                  </a:cubicBezTo>
                  <a:cubicBezTo>
                    <a:pt x="192" y="2"/>
                    <a:pt x="192" y="2"/>
                    <a:pt x="192" y="2"/>
                  </a:cubicBezTo>
                  <a:cubicBezTo>
                    <a:pt x="193" y="2"/>
                    <a:pt x="193" y="2"/>
                    <a:pt x="193" y="2"/>
                  </a:cubicBezTo>
                  <a:cubicBezTo>
                    <a:pt x="193" y="1"/>
                    <a:pt x="192" y="1"/>
                    <a:pt x="192" y="1"/>
                  </a:cubicBezTo>
                  <a:cubicBezTo>
                    <a:pt x="192" y="1"/>
                    <a:pt x="192" y="1"/>
                    <a:pt x="192" y="0"/>
                  </a:cubicBezTo>
                  <a:cubicBezTo>
                    <a:pt x="192" y="0"/>
                    <a:pt x="192" y="0"/>
                    <a:pt x="192" y="0"/>
                  </a:cubicBezTo>
                  <a:cubicBezTo>
                    <a:pt x="193" y="0"/>
                    <a:pt x="193" y="1"/>
                    <a:pt x="193" y="0"/>
                  </a:cubicBezTo>
                  <a:cubicBezTo>
                    <a:pt x="194" y="0"/>
                    <a:pt x="194" y="0"/>
                    <a:pt x="195" y="0"/>
                  </a:cubicBezTo>
                  <a:cubicBezTo>
                    <a:pt x="195" y="0"/>
                    <a:pt x="195" y="1"/>
                    <a:pt x="195" y="1"/>
                  </a:cubicBezTo>
                  <a:cubicBezTo>
                    <a:pt x="195" y="1"/>
                    <a:pt x="195" y="1"/>
                    <a:pt x="195" y="1"/>
                  </a:cubicBezTo>
                  <a:cubicBezTo>
                    <a:pt x="195" y="1"/>
                    <a:pt x="196" y="1"/>
                    <a:pt x="196" y="1"/>
                  </a:cubicBezTo>
                  <a:cubicBezTo>
                    <a:pt x="196" y="1"/>
                    <a:pt x="197" y="1"/>
                    <a:pt x="197" y="1"/>
                  </a:cubicBezTo>
                  <a:cubicBezTo>
                    <a:pt x="198" y="1"/>
                    <a:pt x="198" y="1"/>
                    <a:pt x="199" y="1"/>
                  </a:cubicBezTo>
                  <a:cubicBezTo>
                    <a:pt x="199" y="1"/>
                    <a:pt x="199" y="1"/>
                    <a:pt x="199" y="1"/>
                  </a:cubicBezTo>
                  <a:cubicBezTo>
                    <a:pt x="199" y="1"/>
                    <a:pt x="199" y="1"/>
                    <a:pt x="199" y="1"/>
                  </a:cubicBezTo>
                  <a:cubicBezTo>
                    <a:pt x="199" y="1"/>
                    <a:pt x="199" y="1"/>
                    <a:pt x="199" y="1"/>
                  </a:cubicBezTo>
                  <a:cubicBezTo>
                    <a:pt x="199" y="1"/>
                    <a:pt x="199" y="1"/>
                    <a:pt x="199" y="1"/>
                  </a:cubicBezTo>
                  <a:cubicBezTo>
                    <a:pt x="199" y="1"/>
                    <a:pt x="199" y="0"/>
                    <a:pt x="199" y="0"/>
                  </a:cubicBezTo>
                  <a:cubicBezTo>
                    <a:pt x="200" y="1"/>
                    <a:pt x="200" y="0"/>
                    <a:pt x="201" y="0"/>
                  </a:cubicBezTo>
                  <a:cubicBezTo>
                    <a:pt x="201" y="1"/>
                    <a:pt x="201" y="1"/>
                    <a:pt x="201" y="2"/>
                  </a:cubicBezTo>
                  <a:cubicBezTo>
                    <a:pt x="201" y="2"/>
                    <a:pt x="201" y="2"/>
                    <a:pt x="201" y="2"/>
                  </a:cubicBezTo>
                  <a:cubicBezTo>
                    <a:pt x="202" y="2"/>
                    <a:pt x="202" y="2"/>
                    <a:pt x="203" y="2"/>
                  </a:cubicBezTo>
                  <a:cubicBezTo>
                    <a:pt x="203" y="2"/>
                    <a:pt x="202" y="2"/>
                    <a:pt x="202" y="2"/>
                  </a:cubicBezTo>
                  <a:cubicBezTo>
                    <a:pt x="202" y="1"/>
                    <a:pt x="202" y="1"/>
                    <a:pt x="202" y="0"/>
                  </a:cubicBezTo>
                  <a:cubicBezTo>
                    <a:pt x="202" y="0"/>
                    <a:pt x="203" y="0"/>
                    <a:pt x="203" y="0"/>
                  </a:cubicBezTo>
                  <a:cubicBezTo>
                    <a:pt x="203" y="0"/>
                    <a:pt x="203" y="0"/>
                    <a:pt x="203" y="0"/>
                  </a:cubicBezTo>
                  <a:cubicBezTo>
                    <a:pt x="203" y="1"/>
                    <a:pt x="203" y="1"/>
                    <a:pt x="203" y="1"/>
                  </a:cubicBezTo>
                  <a:cubicBezTo>
                    <a:pt x="203" y="1"/>
                    <a:pt x="203" y="1"/>
                    <a:pt x="204" y="1"/>
                  </a:cubicBezTo>
                  <a:cubicBezTo>
                    <a:pt x="204" y="1"/>
                    <a:pt x="204" y="0"/>
                    <a:pt x="204" y="0"/>
                  </a:cubicBezTo>
                  <a:cubicBezTo>
                    <a:pt x="205" y="1"/>
                    <a:pt x="205" y="1"/>
                    <a:pt x="205" y="1"/>
                  </a:cubicBezTo>
                  <a:cubicBezTo>
                    <a:pt x="205" y="1"/>
                    <a:pt x="206" y="1"/>
                    <a:pt x="206" y="1"/>
                  </a:cubicBezTo>
                  <a:cubicBezTo>
                    <a:pt x="206" y="1"/>
                    <a:pt x="206" y="1"/>
                    <a:pt x="206" y="1"/>
                  </a:cubicBezTo>
                  <a:cubicBezTo>
                    <a:pt x="207" y="0"/>
                    <a:pt x="207" y="0"/>
                    <a:pt x="208" y="0"/>
                  </a:cubicBezTo>
                  <a:cubicBezTo>
                    <a:pt x="208" y="0"/>
                    <a:pt x="208" y="0"/>
                    <a:pt x="208" y="1"/>
                  </a:cubicBezTo>
                  <a:cubicBezTo>
                    <a:pt x="208" y="1"/>
                    <a:pt x="209" y="2"/>
                    <a:pt x="209"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8" y="2"/>
                    <a:pt x="208" y="2"/>
                  </a:cubicBezTo>
                  <a:cubicBezTo>
                    <a:pt x="208" y="2"/>
                    <a:pt x="209" y="2"/>
                    <a:pt x="209" y="2"/>
                  </a:cubicBezTo>
                  <a:cubicBezTo>
                    <a:pt x="209" y="2"/>
                    <a:pt x="209" y="3"/>
                    <a:pt x="209" y="3"/>
                  </a:cubicBezTo>
                  <a:cubicBezTo>
                    <a:pt x="209" y="3"/>
                    <a:pt x="209" y="3"/>
                    <a:pt x="209" y="3"/>
                  </a:cubicBezTo>
                  <a:cubicBezTo>
                    <a:pt x="210" y="3"/>
                    <a:pt x="210" y="3"/>
                    <a:pt x="210" y="2"/>
                  </a:cubicBezTo>
                  <a:cubicBezTo>
                    <a:pt x="210" y="2"/>
                    <a:pt x="211" y="2"/>
                    <a:pt x="211" y="2"/>
                  </a:cubicBezTo>
                  <a:cubicBezTo>
                    <a:pt x="211" y="2"/>
                    <a:pt x="211" y="2"/>
                    <a:pt x="211" y="2"/>
                  </a:cubicBezTo>
                  <a:cubicBezTo>
                    <a:pt x="211" y="2"/>
                    <a:pt x="211" y="2"/>
                    <a:pt x="211" y="2"/>
                  </a:cubicBezTo>
                  <a:cubicBezTo>
                    <a:pt x="211" y="2"/>
                    <a:pt x="211" y="2"/>
                    <a:pt x="211" y="2"/>
                  </a:cubicBezTo>
                  <a:cubicBezTo>
                    <a:pt x="211" y="1"/>
                    <a:pt x="211" y="1"/>
                    <a:pt x="210" y="1"/>
                  </a:cubicBezTo>
                  <a:cubicBezTo>
                    <a:pt x="210" y="1"/>
                    <a:pt x="210" y="1"/>
                    <a:pt x="209" y="1"/>
                  </a:cubicBezTo>
                  <a:cubicBezTo>
                    <a:pt x="209" y="1"/>
                    <a:pt x="209" y="1"/>
                    <a:pt x="209" y="1"/>
                  </a:cubicBezTo>
                  <a:cubicBezTo>
                    <a:pt x="209" y="1"/>
                    <a:pt x="209" y="1"/>
                    <a:pt x="209" y="1"/>
                  </a:cubicBezTo>
                  <a:cubicBezTo>
                    <a:pt x="209" y="1"/>
                    <a:pt x="210" y="0"/>
                    <a:pt x="210" y="0"/>
                  </a:cubicBezTo>
                  <a:cubicBezTo>
                    <a:pt x="211" y="0"/>
                    <a:pt x="211" y="0"/>
                    <a:pt x="212" y="0"/>
                  </a:cubicBezTo>
                  <a:cubicBezTo>
                    <a:pt x="212" y="0"/>
                    <a:pt x="213" y="0"/>
                    <a:pt x="213" y="0"/>
                  </a:cubicBezTo>
                  <a:cubicBezTo>
                    <a:pt x="213" y="0"/>
                    <a:pt x="213" y="1"/>
                    <a:pt x="213" y="1"/>
                  </a:cubicBezTo>
                  <a:cubicBezTo>
                    <a:pt x="213" y="1"/>
                    <a:pt x="213" y="1"/>
                    <a:pt x="213" y="1"/>
                  </a:cubicBezTo>
                  <a:cubicBezTo>
                    <a:pt x="213" y="1"/>
                    <a:pt x="213" y="1"/>
                    <a:pt x="212" y="1"/>
                  </a:cubicBezTo>
                  <a:cubicBezTo>
                    <a:pt x="212" y="2"/>
                    <a:pt x="212" y="2"/>
                    <a:pt x="212" y="2"/>
                  </a:cubicBezTo>
                  <a:cubicBezTo>
                    <a:pt x="212" y="2"/>
                    <a:pt x="212" y="2"/>
                    <a:pt x="213" y="2"/>
                  </a:cubicBezTo>
                  <a:cubicBezTo>
                    <a:pt x="213" y="2"/>
                    <a:pt x="213" y="2"/>
                    <a:pt x="213" y="2"/>
                  </a:cubicBezTo>
                  <a:cubicBezTo>
                    <a:pt x="213" y="2"/>
                    <a:pt x="213" y="2"/>
                    <a:pt x="214" y="2"/>
                  </a:cubicBezTo>
                  <a:cubicBezTo>
                    <a:pt x="214" y="3"/>
                    <a:pt x="214" y="3"/>
                    <a:pt x="214" y="3"/>
                  </a:cubicBezTo>
                  <a:cubicBezTo>
                    <a:pt x="215" y="3"/>
                    <a:pt x="215" y="3"/>
                    <a:pt x="216" y="3"/>
                  </a:cubicBezTo>
                  <a:cubicBezTo>
                    <a:pt x="216" y="3"/>
                    <a:pt x="216" y="3"/>
                    <a:pt x="216" y="3"/>
                  </a:cubicBezTo>
                  <a:cubicBezTo>
                    <a:pt x="216" y="3"/>
                    <a:pt x="217" y="3"/>
                    <a:pt x="217" y="3"/>
                  </a:cubicBezTo>
                  <a:cubicBezTo>
                    <a:pt x="217" y="3"/>
                    <a:pt x="217" y="3"/>
                    <a:pt x="217" y="3"/>
                  </a:cubicBezTo>
                  <a:cubicBezTo>
                    <a:pt x="217" y="3"/>
                    <a:pt x="217" y="4"/>
                    <a:pt x="217" y="4"/>
                  </a:cubicBezTo>
                  <a:cubicBezTo>
                    <a:pt x="218" y="4"/>
                    <a:pt x="218" y="4"/>
                    <a:pt x="218" y="5"/>
                  </a:cubicBezTo>
                  <a:cubicBezTo>
                    <a:pt x="218" y="4"/>
                    <a:pt x="218" y="4"/>
                    <a:pt x="218" y="4"/>
                  </a:cubicBezTo>
                  <a:cubicBezTo>
                    <a:pt x="218" y="4"/>
                    <a:pt x="218" y="5"/>
                    <a:pt x="217" y="4"/>
                  </a:cubicBezTo>
                  <a:cubicBezTo>
                    <a:pt x="217" y="4"/>
                    <a:pt x="217" y="4"/>
                    <a:pt x="217" y="4"/>
                  </a:cubicBezTo>
                  <a:cubicBezTo>
                    <a:pt x="217" y="4"/>
                    <a:pt x="217" y="4"/>
                    <a:pt x="217" y="4"/>
                  </a:cubicBezTo>
                  <a:cubicBezTo>
                    <a:pt x="217" y="5"/>
                    <a:pt x="217" y="5"/>
                    <a:pt x="217" y="5"/>
                  </a:cubicBezTo>
                  <a:cubicBezTo>
                    <a:pt x="217" y="5"/>
                    <a:pt x="217" y="5"/>
                    <a:pt x="217" y="6"/>
                  </a:cubicBezTo>
                  <a:cubicBezTo>
                    <a:pt x="217" y="6"/>
                    <a:pt x="217" y="6"/>
                    <a:pt x="217" y="6"/>
                  </a:cubicBezTo>
                  <a:cubicBezTo>
                    <a:pt x="217" y="7"/>
                    <a:pt x="216" y="7"/>
                    <a:pt x="216" y="7"/>
                  </a:cubicBezTo>
                  <a:cubicBezTo>
                    <a:pt x="216" y="7"/>
                    <a:pt x="216" y="7"/>
                    <a:pt x="215" y="7"/>
                  </a:cubicBezTo>
                  <a:cubicBezTo>
                    <a:pt x="215" y="6"/>
                    <a:pt x="214" y="6"/>
                    <a:pt x="213" y="7"/>
                  </a:cubicBezTo>
                  <a:cubicBezTo>
                    <a:pt x="213" y="7"/>
                    <a:pt x="213" y="7"/>
                    <a:pt x="212" y="7"/>
                  </a:cubicBezTo>
                  <a:cubicBezTo>
                    <a:pt x="212" y="7"/>
                    <a:pt x="211" y="7"/>
                    <a:pt x="211" y="6"/>
                  </a:cubicBezTo>
                  <a:cubicBezTo>
                    <a:pt x="210" y="6"/>
                    <a:pt x="210" y="6"/>
                    <a:pt x="209" y="6"/>
                  </a:cubicBezTo>
                  <a:cubicBezTo>
                    <a:pt x="209" y="6"/>
                    <a:pt x="209" y="6"/>
                    <a:pt x="209" y="6"/>
                  </a:cubicBezTo>
                  <a:cubicBezTo>
                    <a:pt x="209" y="6"/>
                    <a:pt x="208" y="6"/>
                    <a:pt x="208" y="6"/>
                  </a:cubicBezTo>
                  <a:cubicBezTo>
                    <a:pt x="208" y="6"/>
                    <a:pt x="208" y="5"/>
                    <a:pt x="209" y="5"/>
                  </a:cubicBezTo>
                  <a:cubicBezTo>
                    <a:pt x="209" y="5"/>
                    <a:pt x="209" y="5"/>
                    <a:pt x="209" y="4"/>
                  </a:cubicBezTo>
                  <a:cubicBezTo>
                    <a:pt x="210" y="4"/>
                    <a:pt x="209" y="4"/>
                    <a:pt x="209" y="4"/>
                  </a:cubicBezTo>
                  <a:cubicBezTo>
                    <a:pt x="209" y="4"/>
                    <a:pt x="208" y="4"/>
                    <a:pt x="207" y="4"/>
                  </a:cubicBezTo>
                  <a:cubicBezTo>
                    <a:pt x="208" y="4"/>
                    <a:pt x="208" y="4"/>
                    <a:pt x="208" y="5"/>
                  </a:cubicBezTo>
                  <a:cubicBezTo>
                    <a:pt x="208" y="5"/>
                    <a:pt x="208" y="5"/>
                    <a:pt x="208" y="5"/>
                  </a:cubicBezTo>
                  <a:cubicBezTo>
                    <a:pt x="208" y="5"/>
                    <a:pt x="208" y="5"/>
                    <a:pt x="208" y="5"/>
                  </a:cubicBezTo>
                  <a:cubicBezTo>
                    <a:pt x="208" y="5"/>
                    <a:pt x="208" y="6"/>
                    <a:pt x="208" y="6"/>
                  </a:cubicBezTo>
                  <a:cubicBezTo>
                    <a:pt x="207" y="6"/>
                    <a:pt x="206" y="6"/>
                    <a:pt x="206" y="6"/>
                  </a:cubicBezTo>
                  <a:cubicBezTo>
                    <a:pt x="206" y="5"/>
                    <a:pt x="206" y="5"/>
                    <a:pt x="205" y="5"/>
                  </a:cubicBezTo>
                  <a:cubicBezTo>
                    <a:pt x="205" y="5"/>
                    <a:pt x="205" y="5"/>
                    <a:pt x="205" y="5"/>
                  </a:cubicBezTo>
                  <a:cubicBezTo>
                    <a:pt x="205" y="6"/>
                    <a:pt x="205" y="6"/>
                    <a:pt x="205" y="6"/>
                  </a:cubicBezTo>
                  <a:cubicBezTo>
                    <a:pt x="204" y="5"/>
                    <a:pt x="204" y="5"/>
                    <a:pt x="204" y="5"/>
                  </a:cubicBezTo>
                  <a:cubicBezTo>
                    <a:pt x="203" y="5"/>
                    <a:pt x="203" y="5"/>
                    <a:pt x="203" y="5"/>
                  </a:cubicBezTo>
                  <a:cubicBezTo>
                    <a:pt x="203" y="5"/>
                    <a:pt x="203" y="5"/>
                    <a:pt x="203" y="5"/>
                  </a:cubicBezTo>
                  <a:cubicBezTo>
                    <a:pt x="203" y="5"/>
                    <a:pt x="203" y="5"/>
                    <a:pt x="203" y="5"/>
                  </a:cubicBezTo>
                  <a:cubicBezTo>
                    <a:pt x="203" y="5"/>
                    <a:pt x="203" y="5"/>
                    <a:pt x="203" y="5"/>
                  </a:cubicBezTo>
                  <a:cubicBezTo>
                    <a:pt x="203" y="5"/>
                    <a:pt x="203" y="5"/>
                    <a:pt x="203" y="5"/>
                  </a:cubicBezTo>
                  <a:cubicBezTo>
                    <a:pt x="203" y="6"/>
                    <a:pt x="203" y="6"/>
                    <a:pt x="203" y="7"/>
                  </a:cubicBezTo>
                  <a:cubicBezTo>
                    <a:pt x="203" y="7"/>
                    <a:pt x="203" y="7"/>
                    <a:pt x="203" y="7"/>
                  </a:cubicBezTo>
                  <a:cubicBezTo>
                    <a:pt x="202" y="6"/>
                    <a:pt x="202" y="7"/>
                    <a:pt x="201" y="7"/>
                  </a:cubicBezTo>
                  <a:cubicBezTo>
                    <a:pt x="200" y="7"/>
                    <a:pt x="200" y="7"/>
                    <a:pt x="200" y="6"/>
                  </a:cubicBezTo>
                  <a:cubicBezTo>
                    <a:pt x="200" y="6"/>
                    <a:pt x="199" y="6"/>
                    <a:pt x="199" y="6"/>
                  </a:cubicBezTo>
                  <a:cubicBezTo>
                    <a:pt x="199" y="6"/>
                    <a:pt x="199" y="6"/>
                    <a:pt x="199" y="6"/>
                  </a:cubicBezTo>
                  <a:cubicBezTo>
                    <a:pt x="198" y="6"/>
                    <a:pt x="198" y="7"/>
                    <a:pt x="198" y="6"/>
                  </a:cubicBezTo>
                  <a:cubicBezTo>
                    <a:pt x="197" y="6"/>
                    <a:pt x="197" y="6"/>
                    <a:pt x="196" y="5"/>
                  </a:cubicBezTo>
                  <a:cubicBezTo>
                    <a:pt x="196" y="5"/>
                    <a:pt x="196" y="5"/>
                    <a:pt x="196" y="5"/>
                  </a:cubicBezTo>
                  <a:cubicBezTo>
                    <a:pt x="196" y="5"/>
                    <a:pt x="196" y="5"/>
                    <a:pt x="196" y="5"/>
                  </a:cubicBezTo>
                  <a:cubicBezTo>
                    <a:pt x="195" y="5"/>
                    <a:pt x="195" y="5"/>
                    <a:pt x="195" y="5"/>
                  </a:cubicBezTo>
                  <a:cubicBezTo>
                    <a:pt x="194" y="4"/>
                    <a:pt x="194" y="4"/>
                    <a:pt x="194" y="4"/>
                  </a:cubicBezTo>
                  <a:cubicBezTo>
                    <a:pt x="194" y="4"/>
                    <a:pt x="194" y="3"/>
                    <a:pt x="194" y="3"/>
                  </a:cubicBezTo>
                  <a:cubicBezTo>
                    <a:pt x="194" y="3"/>
                    <a:pt x="193" y="3"/>
                    <a:pt x="193" y="3"/>
                  </a:cubicBezTo>
                  <a:cubicBezTo>
                    <a:pt x="193" y="4"/>
                    <a:pt x="193" y="4"/>
                    <a:pt x="193" y="4"/>
                  </a:cubicBezTo>
                  <a:cubicBezTo>
                    <a:pt x="192" y="4"/>
                    <a:pt x="192" y="5"/>
                    <a:pt x="193" y="5"/>
                  </a:cubicBezTo>
                  <a:cubicBezTo>
                    <a:pt x="193" y="5"/>
                    <a:pt x="193" y="5"/>
                    <a:pt x="193" y="5"/>
                  </a:cubicBezTo>
                  <a:cubicBezTo>
                    <a:pt x="194" y="5"/>
                    <a:pt x="194" y="5"/>
                    <a:pt x="194" y="5"/>
                  </a:cubicBezTo>
                  <a:cubicBezTo>
                    <a:pt x="194" y="5"/>
                    <a:pt x="194" y="5"/>
                    <a:pt x="194" y="5"/>
                  </a:cubicBezTo>
                  <a:cubicBezTo>
                    <a:pt x="194" y="6"/>
                    <a:pt x="194" y="6"/>
                    <a:pt x="193" y="6"/>
                  </a:cubicBezTo>
                  <a:cubicBezTo>
                    <a:pt x="193" y="6"/>
                    <a:pt x="192" y="6"/>
                    <a:pt x="192" y="6"/>
                  </a:cubicBezTo>
                  <a:cubicBezTo>
                    <a:pt x="192" y="6"/>
                    <a:pt x="192" y="6"/>
                    <a:pt x="191" y="5"/>
                  </a:cubicBezTo>
                  <a:cubicBezTo>
                    <a:pt x="191" y="5"/>
                    <a:pt x="191" y="5"/>
                    <a:pt x="191" y="5"/>
                  </a:cubicBezTo>
                  <a:cubicBezTo>
                    <a:pt x="191" y="5"/>
                    <a:pt x="191" y="5"/>
                    <a:pt x="191" y="5"/>
                  </a:cubicBezTo>
                  <a:cubicBezTo>
                    <a:pt x="191" y="6"/>
                    <a:pt x="191" y="6"/>
                    <a:pt x="191" y="5"/>
                  </a:cubicBezTo>
                  <a:cubicBezTo>
                    <a:pt x="191" y="5"/>
                    <a:pt x="191" y="6"/>
                    <a:pt x="191" y="6"/>
                  </a:cubicBezTo>
                  <a:cubicBezTo>
                    <a:pt x="191" y="6"/>
                    <a:pt x="190" y="6"/>
                    <a:pt x="190" y="6"/>
                  </a:cubicBezTo>
                  <a:cubicBezTo>
                    <a:pt x="190" y="6"/>
                    <a:pt x="189" y="5"/>
                    <a:pt x="189" y="6"/>
                  </a:cubicBezTo>
                  <a:cubicBezTo>
                    <a:pt x="189" y="6"/>
                    <a:pt x="189" y="6"/>
                    <a:pt x="188" y="6"/>
                  </a:cubicBezTo>
                  <a:cubicBezTo>
                    <a:pt x="188" y="6"/>
                    <a:pt x="188" y="6"/>
                    <a:pt x="188" y="6"/>
                  </a:cubicBezTo>
                  <a:cubicBezTo>
                    <a:pt x="188" y="6"/>
                    <a:pt x="188" y="7"/>
                    <a:pt x="188" y="7"/>
                  </a:cubicBezTo>
                  <a:cubicBezTo>
                    <a:pt x="188" y="7"/>
                    <a:pt x="187" y="7"/>
                    <a:pt x="187" y="7"/>
                  </a:cubicBezTo>
                  <a:cubicBezTo>
                    <a:pt x="187" y="7"/>
                    <a:pt x="186" y="7"/>
                    <a:pt x="186" y="6"/>
                  </a:cubicBezTo>
                  <a:cubicBezTo>
                    <a:pt x="186" y="6"/>
                    <a:pt x="186" y="6"/>
                    <a:pt x="185" y="5"/>
                  </a:cubicBezTo>
                  <a:cubicBezTo>
                    <a:pt x="185" y="5"/>
                    <a:pt x="185" y="5"/>
                    <a:pt x="185" y="6"/>
                  </a:cubicBezTo>
                  <a:cubicBezTo>
                    <a:pt x="185" y="6"/>
                    <a:pt x="185" y="6"/>
                    <a:pt x="185" y="6"/>
                  </a:cubicBezTo>
                  <a:cubicBezTo>
                    <a:pt x="185" y="6"/>
                    <a:pt x="185" y="6"/>
                    <a:pt x="185" y="6"/>
                  </a:cubicBezTo>
                  <a:cubicBezTo>
                    <a:pt x="185" y="6"/>
                    <a:pt x="184" y="6"/>
                    <a:pt x="184" y="5"/>
                  </a:cubicBezTo>
                  <a:cubicBezTo>
                    <a:pt x="184" y="5"/>
                    <a:pt x="184" y="5"/>
                    <a:pt x="184" y="5"/>
                  </a:cubicBezTo>
                  <a:cubicBezTo>
                    <a:pt x="184" y="4"/>
                    <a:pt x="185" y="4"/>
                    <a:pt x="185" y="4"/>
                  </a:cubicBezTo>
                  <a:cubicBezTo>
                    <a:pt x="185" y="4"/>
                    <a:pt x="185" y="4"/>
                    <a:pt x="185" y="4"/>
                  </a:cubicBezTo>
                  <a:cubicBezTo>
                    <a:pt x="185" y="5"/>
                    <a:pt x="186" y="4"/>
                    <a:pt x="186" y="4"/>
                  </a:cubicBezTo>
                  <a:cubicBezTo>
                    <a:pt x="186" y="4"/>
                    <a:pt x="186" y="4"/>
                    <a:pt x="186" y="3"/>
                  </a:cubicBezTo>
                  <a:cubicBezTo>
                    <a:pt x="186" y="3"/>
                    <a:pt x="185" y="3"/>
                    <a:pt x="185" y="3"/>
                  </a:cubicBezTo>
                  <a:cubicBezTo>
                    <a:pt x="185" y="2"/>
                    <a:pt x="185" y="2"/>
                    <a:pt x="184" y="2"/>
                  </a:cubicBezTo>
                  <a:cubicBezTo>
                    <a:pt x="184" y="2"/>
                    <a:pt x="184" y="2"/>
                    <a:pt x="184" y="2"/>
                  </a:cubicBezTo>
                  <a:cubicBezTo>
                    <a:pt x="184" y="2"/>
                    <a:pt x="183" y="3"/>
                    <a:pt x="183" y="3"/>
                  </a:cubicBezTo>
                  <a:cubicBezTo>
                    <a:pt x="183" y="3"/>
                    <a:pt x="184" y="3"/>
                    <a:pt x="184" y="3"/>
                  </a:cubicBezTo>
                  <a:cubicBezTo>
                    <a:pt x="184" y="3"/>
                    <a:pt x="184" y="3"/>
                    <a:pt x="184" y="3"/>
                  </a:cubicBezTo>
                  <a:cubicBezTo>
                    <a:pt x="185" y="3"/>
                    <a:pt x="185" y="3"/>
                    <a:pt x="185" y="3"/>
                  </a:cubicBezTo>
                  <a:cubicBezTo>
                    <a:pt x="185" y="3"/>
                    <a:pt x="185" y="3"/>
                    <a:pt x="185" y="4"/>
                  </a:cubicBezTo>
                  <a:cubicBezTo>
                    <a:pt x="184" y="4"/>
                    <a:pt x="184" y="4"/>
                    <a:pt x="184" y="4"/>
                  </a:cubicBezTo>
                  <a:cubicBezTo>
                    <a:pt x="183" y="4"/>
                    <a:pt x="183" y="5"/>
                    <a:pt x="184" y="5"/>
                  </a:cubicBezTo>
                  <a:cubicBezTo>
                    <a:pt x="184" y="6"/>
                    <a:pt x="184" y="5"/>
                    <a:pt x="184" y="5"/>
                  </a:cubicBezTo>
                  <a:cubicBezTo>
                    <a:pt x="184" y="6"/>
                    <a:pt x="184" y="6"/>
                    <a:pt x="184" y="6"/>
                  </a:cubicBezTo>
                  <a:cubicBezTo>
                    <a:pt x="184" y="6"/>
                    <a:pt x="184" y="6"/>
                    <a:pt x="184" y="6"/>
                  </a:cubicBezTo>
                  <a:cubicBezTo>
                    <a:pt x="183" y="6"/>
                    <a:pt x="183" y="7"/>
                    <a:pt x="182" y="7"/>
                  </a:cubicBezTo>
                  <a:cubicBezTo>
                    <a:pt x="182" y="7"/>
                    <a:pt x="182" y="7"/>
                    <a:pt x="182" y="7"/>
                  </a:cubicBezTo>
                  <a:cubicBezTo>
                    <a:pt x="181" y="7"/>
                    <a:pt x="181" y="7"/>
                    <a:pt x="181" y="7"/>
                  </a:cubicBezTo>
                  <a:cubicBezTo>
                    <a:pt x="180" y="7"/>
                    <a:pt x="180" y="7"/>
                    <a:pt x="180" y="7"/>
                  </a:cubicBezTo>
                  <a:cubicBezTo>
                    <a:pt x="179" y="7"/>
                    <a:pt x="179" y="7"/>
                    <a:pt x="179" y="7"/>
                  </a:cubicBezTo>
                  <a:cubicBezTo>
                    <a:pt x="179" y="7"/>
                    <a:pt x="179" y="7"/>
                    <a:pt x="179" y="7"/>
                  </a:cubicBezTo>
                  <a:cubicBezTo>
                    <a:pt x="178" y="7"/>
                    <a:pt x="178" y="7"/>
                    <a:pt x="178" y="7"/>
                  </a:cubicBezTo>
                  <a:cubicBezTo>
                    <a:pt x="178" y="6"/>
                    <a:pt x="178" y="6"/>
                    <a:pt x="178" y="6"/>
                  </a:cubicBezTo>
                  <a:cubicBezTo>
                    <a:pt x="178" y="6"/>
                    <a:pt x="177" y="6"/>
                    <a:pt x="177" y="6"/>
                  </a:cubicBezTo>
                  <a:cubicBezTo>
                    <a:pt x="177" y="6"/>
                    <a:pt x="178" y="6"/>
                    <a:pt x="178" y="6"/>
                  </a:cubicBezTo>
                  <a:cubicBezTo>
                    <a:pt x="178" y="6"/>
                    <a:pt x="178" y="6"/>
                    <a:pt x="178" y="6"/>
                  </a:cubicBezTo>
                  <a:cubicBezTo>
                    <a:pt x="177" y="7"/>
                    <a:pt x="176" y="7"/>
                    <a:pt x="175" y="7"/>
                  </a:cubicBezTo>
                  <a:cubicBezTo>
                    <a:pt x="175" y="7"/>
                    <a:pt x="174" y="7"/>
                    <a:pt x="174" y="6"/>
                  </a:cubicBezTo>
                  <a:cubicBezTo>
                    <a:pt x="174" y="6"/>
                    <a:pt x="174" y="6"/>
                    <a:pt x="174" y="6"/>
                  </a:cubicBezTo>
                  <a:cubicBezTo>
                    <a:pt x="174" y="6"/>
                    <a:pt x="174" y="6"/>
                    <a:pt x="174" y="6"/>
                  </a:cubicBezTo>
                  <a:cubicBezTo>
                    <a:pt x="174" y="6"/>
                    <a:pt x="174" y="7"/>
                    <a:pt x="174" y="7"/>
                  </a:cubicBezTo>
                  <a:cubicBezTo>
                    <a:pt x="173" y="7"/>
                    <a:pt x="172" y="6"/>
                    <a:pt x="171" y="7"/>
                  </a:cubicBezTo>
                  <a:cubicBezTo>
                    <a:pt x="171" y="7"/>
                    <a:pt x="171" y="6"/>
                    <a:pt x="170" y="6"/>
                  </a:cubicBezTo>
                  <a:cubicBezTo>
                    <a:pt x="170" y="6"/>
                    <a:pt x="169" y="6"/>
                    <a:pt x="169" y="6"/>
                  </a:cubicBezTo>
                  <a:cubicBezTo>
                    <a:pt x="169" y="6"/>
                    <a:pt x="169" y="6"/>
                    <a:pt x="169" y="6"/>
                  </a:cubicBezTo>
                  <a:cubicBezTo>
                    <a:pt x="169" y="6"/>
                    <a:pt x="168" y="6"/>
                    <a:pt x="168" y="6"/>
                  </a:cubicBezTo>
                  <a:cubicBezTo>
                    <a:pt x="168" y="7"/>
                    <a:pt x="168" y="7"/>
                    <a:pt x="168" y="6"/>
                  </a:cubicBezTo>
                  <a:cubicBezTo>
                    <a:pt x="167" y="6"/>
                    <a:pt x="167" y="5"/>
                    <a:pt x="166" y="5"/>
                  </a:cubicBezTo>
                  <a:cubicBezTo>
                    <a:pt x="166" y="5"/>
                    <a:pt x="166" y="5"/>
                    <a:pt x="166" y="5"/>
                  </a:cubicBezTo>
                  <a:cubicBezTo>
                    <a:pt x="166" y="5"/>
                    <a:pt x="166" y="6"/>
                    <a:pt x="166" y="6"/>
                  </a:cubicBezTo>
                  <a:cubicBezTo>
                    <a:pt x="166" y="6"/>
                    <a:pt x="166" y="6"/>
                    <a:pt x="166" y="6"/>
                  </a:cubicBezTo>
                  <a:cubicBezTo>
                    <a:pt x="166" y="6"/>
                    <a:pt x="166" y="7"/>
                    <a:pt x="166" y="7"/>
                  </a:cubicBezTo>
                  <a:cubicBezTo>
                    <a:pt x="166" y="7"/>
                    <a:pt x="166" y="7"/>
                    <a:pt x="165" y="7"/>
                  </a:cubicBezTo>
                  <a:cubicBezTo>
                    <a:pt x="165" y="7"/>
                    <a:pt x="164" y="7"/>
                    <a:pt x="164" y="6"/>
                  </a:cubicBezTo>
                  <a:cubicBezTo>
                    <a:pt x="164" y="6"/>
                    <a:pt x="164" y="6"/>
                    <a:pt x="165" y="6"/>
                  </a:cubicBezTo>
                  <a:cubicBezTo>
                    <a:pt x="165" y="6"/>
                    <a:pt x="165" y="6"/>
                    <a:pt x="166" y="6"/>
                  </a:cubicBezTo>
                  <a:cubicBezTo>
                    <a:pt x="165" y="6"/>
                    <a:pt x="165" y="6"/>
                    <a:pt x="165" y="6"/>
                  </a:cubicBezTo>
                  <a:cubicBezTo>
                    <a:pt x="165" y="6"/>
                    <a:pt x="165" y="5"/>
                    <a:pt x="165" y="5"/>
                  </a:cubicBezTo>
                  <a:cubicBezTo>
                    <a:pt x="164" y="5"/>
                    <a:pt x="163" y="5"/>
                    <a:pt x="163" y="4"/>
                  </a:cubicBezTo>
                  <a:cubicBezTo>
                    <a:pt x="163" y="4"/>
                    <a:pt x="163" y="4"/>
                    <a:pt x="163" y="4"/>
                  </a:cubicBezTo>
                  <a:cubicBezTo>
                    <a:pt x="162" y="4"/>
                    <a:pt x="162" y="4"/>
                    <a:pt x="162" y="4"/>
                  </a:cubicBezTo>
                  <a:cubicBezTo>
                    <a:pt x="162" y="4"/>
                    <a:pt x="162" y="5"/>
                    <a:pt x="162" y="5"/>
                  </a:cubicBezTo>
                  <a:cubicBezTo>
                    <a:pt x="162" y="5"/>
                    <a:pt x="163" y="5"/>
                    <a:pt x="163" y="5"/>
                  </a:cubicBezTo>
                  <a:cubicBezTo>
                    <a:pt x="163" y="6"/>
                    <a:pt x="163" y="6"/>
                    <a:pt x="163" y="6"/>
                  </a:cubicBezTo>
                  <a:cubicBezTo>
                    <a:pt x="163" y="6"/>
                    <a:pt x="162" y="6"/>
                    <a:pt x="162" y="7"/>
                  </a:cubicBezTo>
                  <a:cubicBezTo>
                    <a:pt x="162" y="7"/>
                    <a:pt x="162" y="7"/>
                    <a:pt x="162" y="7"/>
                  </a:cubicBezTo>
                  <a:cubicBezTo>
                    <a:pt x="161" y="7"/>
                    <a:pt x="161" y="7"/>
                    <a:pt x="160" y="7"/>
                  </a:cubicBezTo>
                  <a:cubicBezTo>
                    <a:pt x="159" y="7"/>
                    <a:pt x="159" y="7"/>
                    <a:pt x="158" y="7"/>
                  </a:cubicBezTo>
                  <a:cubicBezTo>
                    <a:pt x="158" y="6"/>
                    <a:pt x="157" y="7"/>
                    <a:pt x="157" y="7"/>
                  </a:cubicBezTo>
                  <a:cubicBezTo>
                    <a:pt x="157" y="7"/>
                    <a:pt x="157" y="7"/>
                    <a:pt x="157" y="7"/>
                  </a:cubicBezTo>
                  <a:cubicBezTo>
                    <a:pt x="157" y="7"/>
                    <a:pt x="156" y="6"/>
                    <a:pt x="156" y="7"/>
                  </a:cubicBezTo>
                  <a:cubicBezTo>
                    <a:pt x="156" y="7"/>
                    <a:pt x="156" y="7"/>
                    <a:pt x="155" y="7"/>
                  </a:cubicBezTo>
                  <a:cubicBezTo>
                    <a:pt x="155" y="7"/>
                    <a:pt x="155" y="7"/>
                    <a:pt x="155" y="6"/>
                  </a:cubicBezTo>
                  <a:cubicBezTo>
                    <a:pt x="154" y="6"/>
                    <a:pt x="154" y="6"/>
                    <a:pt x="154" y="7"/>
                  </a:cubicBezTo>
                  <a:cubicBezTo>
                    <a:pt x="154" y="7"/>
                    <a:pt x="154" y="7"/>
                    <a:pt x="153" y="7"/>
                  </a:cubicBezTo>
                  <a:cubicBezTo>
                    <a:pt x="153" y="7"/>
                    <a:pt x="152" y="7"/>
                    <a:pt x="151" y="6"/>
                  </a:cubicBezTo>
                  <a:cubicBezTo>
                    <a:pt x="151" y="6"/>
                    <a:pt x="151" y="6"/>
                    <a:pt x="151" y="6"/>
                  </a:cubicBezTo>
                  <a:cubicBezTo>
                    <a:pt x="150" y="6"/>
                    <a:pt x="149" y="6"/>
                    <a:pt x="149" y="6"/>
                  </a:cubicBezTo>
                  <a:cubicBezTo>
                    <a:pt x="148" y="6"/>
                    <a:pt x="148" y="6"/>
                    <a:pt x="148" y="6"/>
                  </a:cubicBezTo>
                  <a:cubicBezTo>
                    <a:pt x="148" y="6"/>
                    <a:pt x="148" y="6"/>
                    <a:pt x="148" y="7"/>
                  </a:cubicBezTo>
                  <a:cubicBezTo>
                    <a:pt x="147" y="7"/>
                    <a:pt x="147" y="7"/>
                    <a:pt x="146" y="7"/>
                  </a:cubicBezTo>
                  <a:cubicBezTo>
                    <a:pt x="146" y="7"/>
                    <a:pt x="145" y="7"/>
                    <a:pt x="145" y="7"/>
                  </a:cubicBezTo>
                  <a:cubicBezTo>
                    <a:pt x="145" y="7"/>
                    <a:pt x="144" y="7"/>
                    <a:pt x="144" y="6"/>
                  </a:cubicBezTo>
                  <a:cubicBezTo>
                    <a:pt x="144" y="6"/>
                    <a:pt x="143" y="6"/>
                    <a:pt x="143" y="6"/>
                  </a:cubicBezTo>
                  <a:cubicBezTo>
                    <a:pt x="143" y="6"/>
                    <a:pt x="143" y="6"/>
                    <a:pt x="143" y="6"/>
                  </a:cubicBezTo>
                  <a:cubicBezTo>
                    <a:pt x="143" y="6"/>
                    <a:pt x="143" y="5"/>
                    <a:pt x="143" y="5"/>
                  </a:cubicBezTo>
                  <a:cubicBezTo>
                    <a:pt x="142" y="5"/>
                    <a:pt x="142" y="5"/>
                    <a:pt x="142" y="5"/>
                  </a:cubicBezTo>
                  <a:cubicBezTo>
                    <a:pt x="142" y="5"/>
                    <a:pt x="142" y="5"/>
                    <a:pt x="142" y="5"/>
                  </a:cubicBezTo>
                  <a:cubicBezTo>
                    <a:pt x="142" y="5"/>
                    <a:pt x="142" y="6"/>
                    <a:pt x="142" y="6"/>
                  </a:cubicBezTo>
                  <a:cubicBezTo>
                    <a:pt x="142" y="6"/>
                    <a:pt x="143" y="6"/>
                    <a:pt x="143" y="6"/>
                  </a:cubicBezTo>
                  <a:cubicBezTo>
                    <a:pt x="143" y="6"/>
                    <a:pt x="142" y="6"/>
                    <a:pt x="142" y="6"/>
                  </a:cubicBezTo>
                  <a:cubicBezTo>
                    <a:pt x="142" y="6"/>
                    <a:pt x="141" y="6"/>
                    <a:pt x="141" y="7"/>
                  </a:cubicBezTo>
                  <a:cubicBezTo>
                    <a:pt x="141" y="7"/>
                    <a:pt x="140" y="7"/>
                    <a:pt x="140" y="7"/>
                  </a:cubicBezTo>
                  <a:cubicBezTo>
                    <a:pt x="139" y="7"/>
                    <a:pt x="139" y="6"/>
                    <a:pt x="138" y="7"/>
                  </a:cubicBezTo>
                  <a:cubicBezTo>
                    <a:pt x="138" y="7"/>
                    <a:pt x="138" y="7"/>
                    <a:pt x="137" y="7"/>
                  </a:cubicBezTo>
                  <a:cubicBezTo>
                    <a:pt x="137" y="7"/>
                    <a:pt x="136" y="7"/>
                    <a:pt x="136" y="7"/>
                  </a:cubicBezTo>
                  <a:cubicBezTo>
                    <a:pt x="136" y="7"/>
                    <a:pt x="135" y="7"/>
                    <a:pt x="135" y="7"/>
                  </a:cubicBezTo>
                  <a:cubicBezTo>
                    <a:pt x="134" y="7"/>
                    <a:pt x="134" y="7"/>
                    <a:pt x="133" y="6"/>
                  </a:cubicBezTo>
                  <a:cubicBezTo>
                    <a:pt x="132" y="6"/>
                    <a:pt x="132" y="6"/>
                    <a:pt x="132" y="6"/>
                  </a:cubicBezTo>
                  <a:cubicBezTo>
                    <a:pt x="131" y="6"/>
                    <a:pt x="131" y="6"/>
                    <a:pt x="131" y="6"/>
                  </a:cubicBezTo>
                  <a:cubicBezTo>
                    <a:pt x="130" y="7"/>
                    <a:pt x="130" y="6"/>
                    <a:pt x="129" y="7"/>
                  </a:cubicBezTo>
                  <a:cubicBezTo>
                    <a:pt x="128" y="7"/>
                    <a:pt x="128" y="7"/>
                    <a:pt x="127" y="7"/>
                  </a:cubicBezTo>
                  <a:cubicBezTo>
                    <a:pt x="127" y="6"/>
                    <a:pt x="127" y="6"/>
                    <a:pt x="126" y="6"/>
                  </a:cubicBezTo>
                  <a:cubicBezTo>
                    <a:pt x="126" y="7"/>
                    <a:pt x="126" y="7"/>
                    <a:pt x="125" y="7"/>
                  </a:cubicBezTo>
                  <a:cubicBezTo>
                    <a:pt x="125" y="7"/>
                    <a:pt x="124" y="7"/>
                    <a:pt x="123" y="7"/>
                  </a:cubicBezTo>
                  <a:cubicBezTo>
                    <a:pt x="123" y="7"/>
                    <a:pt x="123" y="7"/>
                    <a:pt x="123" y="7"/>
                  </a:cubicBezTo>
                  <a:cubicBezTo>
                    <a:pt x="123" y="7"/>
                    <a:pt x="122" y="7"/>
                    <a:pt x="122" y="6"/>
                  </a:cubicBezTo>
                  <a:cubicBezTo>
                    <a:pt x="122" y="7"/>
                    <a:pt x="122" y="7"/>
                    <a:pt x="122" y="7"/>
                  </a:cubicBezTo>
                  <a:cubicBezTo>
                    <a:pt x="122" y="7"/>
                    <a:pt x="121" y="7"/>
                    <a:pt x="121" y="7"/>
                  </a:cubicBezTo>
                  <a:cubicBezTo>
                    <a:pt x="121" y="7"/>
                    <a:pt x="120" y="7"/>
                    <a:pt x="120" y="7"/>
                  </a:cubicBezTo>
                  <a:cubicBezTo>
                    <a:pt x="120" y="7"/>
                    <a:pt x="119" y="7"/>
                    <a:pt x="119" y="7"/>
                  </a:cubicBezTo>
                  <a:cubicBezTo>
                    <a:pt x="119" y="7"/>
                    <a:pt x="119" y="7"/>
                    <a:pt x="119" y="7"/>
                  </a:cubicBezTo>
                  <a:cubicBezTo>
                    <a:pt x="119" y="7"/>
                    <a:pt x="119" y="7"/>
                    <a:pt x="119" y="6"/>
                  </a:cubicBezTo>
                  <a:cubicBezTo>
                    <a:pt x="119" y="6"/>
                    <a:pt x="119" y="6"/>
                    <a:pt x="119" y="6"/>
                  </a:cubicBezTo>
                  <a:cubicBezTo>
                    <a:pt x="119" y="6"/>
                    <a:pt x="120" y="6"/>
                    <a:pt x="120" y="6"/>
                  </a:cubicBezTo>
                  <a:cubicBezTo>
                    <a:pt x="120" y="6"/>
                    <a:pt x="120" y="6"/>
                    <a:pt x="121" y="6"/>
                  </a:cubicBezTo>
                  <a:cubicBezTo>
                    <a:pt x="121" y="6"/>
                    <a:pt x="121" y="6"/>
                    <a:pt x="121" y="6"/>
                  </a:cubicBezTo>
                  <a:cubicBezTo>
                    <a:pt x="122" y="6"/>
                    <a:pt x="122" y="6"/>
                    <a:pt x="122" y="5"/>
                  </a:cubicBezTo>
                  <a:cubicBezTo>
                    <a:pt x="122" y="5"/>
                    <a:pt x="122" y="5"/>
                    <a:pt x="122" y="4"/>
                  </a:cubicBezTo>
                  <a:cubicBezTo>
                    <a:pt x="122" y="4"/>
                    <a:pt x="121" y="4"/>
                    <a:pt x="121" y="4"/>
                  </a:cubicBezTo>
                  <a:cubicBezTo>
                    <a:pt x="121" y="4"/>
                    <a:pt x="121" y="5"/>
                    <a:pt x="121" y="5"/>
                  </a:cubicBezTo>
                  <a:cubicBezTo>
                    <a:pt x="121" y="5"/>
                    <a:pt x="120" y="5"/>
                    <a:pt x="120" y="5"/>
                  </a:cubicBezTo>
                  <a:cubicBezTo>
                    <a:pt x="120" y="5"/>
                    <a:pt x="120" y="4"/>
                    <a:pt x="120" y="4"/>
                  </a:cubicBezTo>
                  <a:cubicBezTo>
                    <a:pt x="120" y="4"/>
                    <a:pt x="120" y="4"/>
                    <a:pt x="120" y="4"/>
                  </a:cubicBezTo>
                  <a:cubicBezTo>
                    <a:pt x="119" y="4"/>
                    <a:pt x="119" y="4"/>
                    <a:pt x="118" y="4"/>
                  </a:cubicBezTo>
                  <a:cubicBezTo>
                    <a:pt x="118" y="4"/>
                    <a:pt x="118" y="4"/>
                    <a:pt x="118" y="4"/>
                  </a:cubicBezTo>
                  <a:cubicBezTo>
                    <a:pt x="118" y="4"/>
                    <a:pt x="118" y="4"/>
                    <a:pt x="118" y="4"/>
                  </a:cubicBezTo>
                  <a:cubicBezTo>
                    <a:pt x="118" y="4"/>
                    <a:pt x="118" y="4"/>
                    <a:pt x="118" y="4"/>
                  </a:cubicBezTo>
                  <a:cubicBezTo>
                    <a:pt x="119" y="4"/>
                    <a:pt x="119" y="5"/>
                    <a:pt x="119" y="5"/>
                  </a:cubicBezTo>
                  <a:cubicBezTo>
                    <a:pt x="119" y="5"/>
                    <a:pt x="119" y="5"/>
                    <a:pt x="119" y="5"/>
                  </a:cubicBezTo>
                  <a:cubicBezTo>
                    <a:pt x="119" y="5"/>
                    <a:pt x="118" y="5"/>
                    <a:pt x="118" y="5"/>
                  </a:cubicBezTo>
                  <a:cubicBezTo>
                    <a:pt x="118" y="5"/>
                    <a:pt x="118" y="5"/>
                    <a:pt x="118" y="6"/>
                  </a:cubicBezTo>
                  <a:cubicBezTo>
                    <a:pt x="118" y="6"/>
                    <a:pt x="117" y="6"/>
                    <a:pt x="117" y="6"/>
                  </a:cubicBezTo>
                  <a:cubicBezTo>
                    <a:pt x="117" y="6"/>
                    <a:pt x="116" y="6"/>
                    <a:pt x="116" y="6"/>
                  </a:cubicBezTo>
                  <a:cubicBezTo>
                    <a:pt x="115" y="6"/>
                    <a:pt x="115" y="5"/>
                    <a:pt x="114" y="5"/>
                  </a:cubicBezTo>
                  <a:cubicBezTo>
                    <a:pt x="114" y="5"/>
                    <a:pt x="114" y="5"/>
                    <a:pt x="114" y="5"/>
                  </a:cubicBezTo>
                  <a:cubicBezTo>
                    <a:pt x="113" y="5"/>
                    <a:pt x="113" y="5"/>
                    <a:pt x="113" y="5"/>
                  </a:cubicBezTo>
                  <a:cubicBezTo>
                    <a:pt x="113" y="5"/>
                    <a:pt x="113" y="5"/>
                    <a:pt x="113" y="5"/>
                  </a:cubicBezTo>
                  <a:cubicBezTo>
                    <a:pt x="113" y="6"/>
                    <a:pt x="113" y="6"/>
                    <a:pt x="114" y="6"/>
                  </a:cubicBezTo>
                  <a:cubicBezTo>
                    <a:pt x="114" y="6"/>
                    <a:pt x="114" y="7"/>
                    <a:pt x="114" y="7"/>
                  </a:cubicBezTo>
                  <a:cubicBezTo>
                    <a:pt x="114" y="7"/>
                    <a:pt x="114" y="7"/>
                    <a:pt x="114" y="7"/>
                  </a:cubicBezTo>
                  <a:cubicBezTo>
                    <a:pt x="114" y="7"/>
                    <a:pt x="114" y="7"/>
                    <a:pt x="113" y="7"/>
                  </a:cubicBezTo>
                  <a:cubicBezTo>
                    <a:pt x="113" y="7"/>
                    <a:pt x="112" y="7"/>
                    <a:pt x="111" y="7"/>
                  </a:cubicBezTo>
                  <a:cubicBezTo>
                    <a:pt x="111" y="7"/>
                    <a:pt x="110" y="6"/>
                    <a:pt x="110" y="6"/>
                  </a:cubicBezTo>
                  <a:cubicBezTo>
                    <a:pt x="110" y="6"/>
                    <a:pt x="109" y="6"/>
                    <a:pt x="109" y="7"/>
                  </a:cubicBezTo>
                  <a:cubicBezTo>
                    <a:pt x="108" y="7"/>
                    <a:pt x="108" y="7"/>
                    <a:pt x="108" y="7"/>
                  </a:cubicBezTo>
                  <a:cubicBezTo>
                    <a:pt x="107" y="7"/>
                    <a:pt x="106" y="7"/>
                    <a:pt x="106" y="6"/>
                  </a:cubicBezTo>
                  <a:cubicBezTo>
                    <a:pt x="106" y="6"/>
                    <a:pt x="105" y="6"/>
                    <a:pt x="105" y="6"/>
                  </a:cubicBezTo>
                  <a:cubicBezTo>
                    <a:pt x="105" y="6"/>
                    <a:pt x="104" y="6"/>
                    <a:pt x="103" y="6"/>
                  </a:cubicBezTo>
                  <a:cubicBezTo>
                    <a:pt x="103" y="6"/>
                    <a:pt x="103" y="6"/>
                    <a:pt x="103" y="6"/>
                  </a:cubicBezTo>
                  <a:cubicBezTo>
                    <a:pt x="104" y="6"/>
                    <a:pt x="103" y="7"/>
                    <a:pt x="103" y="7"/>
                  </a:cubicBezTo>
                  <a:cubicBezTo>
                    <a:pt x="102" y="7"/>
                    <a:pt x="102" y="7"/>
                    <a:pt x="101" y="7"/>
                  </a:cubicBezTo>
                  <a:cubicBezTo>
                    <a:pt x="100" y="7"/>
                    <a:pt x="100" y="7"/>
                    <a:pt x="100" y="7"/>
                  </a:cubicBezTo>
                  <a:cubicBezTo>
                    <a:pt x="99" y="7"/>
                    <a:pt x="99" y="6"/>
                    <a:pt x="98" y="6"/>
                  </a:cubicBezTo>
                  <a:cubicBezTo>
                    <a:pt x="98" y="6"/>
                    <a:pt x="98" y="6"/>
                    <a:pt x="98" y="6"/>
                  </a:cubicBezTo>
                  <a:cubicBezTo>
                    <a:pt x="97" y="6"/>
                    <a:pt x="97" y="6"/>
                    <a:pt x="97" y="6"/>
                  </a:cubicBezTo>
                  <a:cubicBezTo>
                    <a:pt x="97" y="6"/>
                    <a:pt x="97" y="6"/>
                    <a:pt x="97" y="6"/>
                  </a:cubicBezTo>
                  <a:cubicBezTo>
                    <a:pt x="97" y="6"/>
                    <a:pt x="97" y="6"/>
                    <a:pt x="97" y="6"/>
                  </a:cubicBezTo>
                  <a:cubicBezTo>
                    <a:pt x="97" y="6"/>
                    <a:pt x="97" y="6"/>
                    <a:pt x="97" y="6"/>
                  </a:cubicBezTo>
                  <a:cubicBezTo>
                    <a:pt x="97" y="7"/>
                    <a:pt x="96" y="7"/>
                    <a:pt x="95" y="7"/>
                  </a:cubicBezTo>
                  <a:cubicBezTo>
                    <a:pt x="95" y="7"/>
                    <a:pt x="95" y="7"/>
                    <a:pt x="95" y="7"/>
                  </a:cubicBezTo>
                  <a:cubicBezTo>
                    <a:pt x="95" y="6"/>
                    <a:pt x="95" y="6"/>
                    <a:pt x="95" y="6"/>
                  </a:cubicBezTo>
                  <a:cubicBezTo>
                    <a:pt x="95" y="6"/>
                    <a:pt x="95" y="5"/>
                    <a:pt x="95" y="5"/>
                  </a:cubicBezTo>
                  <a:cubicBezTo>
                    <a:pt x="95" y="5"/>
                    <a:pt x="95" y="5"/>
                    <a:pt x="95" y="5"/>
                  </a:cubicBezTo>
                  <a:cubicBezTo>
                    <a:pt x="95" y="5"/>
                    <a:pt x="95" y="5"/>
                    <a:pt x="95" y="5"/>
                  </a:cubicBezTo>
                  <a:cubicBezTo>
                    <a:pt x="95" y="6"/>
                    <a:pt x="94" y="6"/>
                    <a:pt x="94" y="6"/>
                  </a:cubicBezTo>
                  <a:cubicBezTo>
                    <a:pt x="94" y="7"/>
                    <a:pt x="94" y="7"/>
                    <a:pt x="94" y="7"/>
                  </a:cubicBezTo>
                  <a:cubicBezTo>
                    <a:pt x="93" y="6"/>
                    <a:pt x="93" y="6"/>
                    <a:pt x="92" y="7"/>
                  </a:cubicBezTo>
                  <a:cubicBezTo>
                    <a:pt x="92" y="7"/>
                    <a:pt x="92" y="7"/>
                    <a:pt x="92" y="7"/>
                  </a:cubicBezTo>
                  <a:cubicBezTo>
                    <a:pt x="91" y="7"/>
                    <a:pt x="91" y="7"/>
                    <a:pt x="91" y="7"/>
                  </a:cubicBezTo>
                  <a:cubicBezTo>
                    <a:pt x="90" y="7"/>
                    <a:pt x="90" y="7"/>
                    <a:pt x="89" y="7"/>
                  </a:cubicBezTo>
                  <a:cubicBezTo>
                    <a:pt x="88" y="7"/>
                    <a:pt x="86" y="7"/>
                    <a:pt x="85" y="7"/>
                  </a:cubicBezTo>
                  <a:cubicBezTo>
                    <a:pt x="84" y="7"/>
                    <a:pt x="84" y="7"/>
                    <a:pt x="84" y="7"/>
                  </a:cubicBezTo>
                  <a:cubicBezTo>
                    <a:pt x="83" y="7"/>
                    <a:pt x="82" y="7"/>
                    <a:pt x="82" y="7"/>
                  </a:cubicBezTo>
                  <a:cubicBezTo>
                    <a:pt x="82" y="7"/>
                    <a:pt x="81" y="7"/>
                    <a:pt x="81" y="7"/>
                  </a:cubicBezTo>
                  <a:cubicBezTo>
                    <a:pt x="80" y="7"/>
                    <a:pt x="80" y="7"/>
                    <a:pt x="80" y="7"/>
                  </a:cubicBezTo>
                  <a:cubicBezTo>
                    <a:pt x="80" y="7"/>
                    <a:pt x="79" y="7"/>
                    <a:pt x="79" y="7"/>
                  </a:cubicBezTo>
                  <a:cubicBezTo>
                    <a:pt x="79" y="7"/>
                    <a:pt x="78" y="7"/>
                    <a:pt x="77" y="7"/>
                  </a:cubicBezTo>
                  <a:cubicBezTo>
                    <a:pt x="76" y="7"/>
                    <a:pt x="75" y="7"/>
                    <a:pt x="74" y="7"/>
                  </a:cubicBezTo>
                  <a:cubicBezTo>
                    <a:pt x="73" y="7"/>
                    <a:pt x="73" y="7"/>
                    <a:pt x="72" y="7"/>
                  </a:cubicBezTo>
                  <a:cubicBezTo>
                    <a:pt x="71" y="7"/>
                    <a:pt x="71" y="7"/>
                    <a:pt x="70" y="7"/>
                  </a:cubicBezTo>
                  <a:cubicBezTo>
                    <a:pt x="70" y="7"/>
                    <a:pt x="69" y="7"/>
                    <a:pt x="69" y="7"/>
                  </a:cubicBezTo>
                  <a:cubicBezTo>
                    <a:pt x="69" y="7"/>
                    <a:pt x="69" y="7"/>
                    <a:pt x="69" y="7"/>
                  </a:cubicBezTo>
                  <a:cubicBezTo>
                    <a:pt x="68" y="7"/>
                    <a:pt x="68" y="7"/>
                    <a:pt x="68" y="7"/>
                  </a:cubicBezTo>
                  <a:cubicBezTo>
                    <a:pt x="68" y="7"/>
                    <a:pt x="67" y="6"/>
                    <a:pt x="67" y="6"/>
                  </a:cubicBezTo>
                  <a:cubicBezTo>
                    <a:pt x="67" y="6"/>
                    <a:pt x="67" y="6"/>
                    <a:pt x="67" y="6"/>
                  </a:cubicBezTo>
                  <a:cubicBezTo>
                    <a:pt x="67" y="7"/>
                    <a:pt x="67" y="7"/>
                    <a:pt x="66" y="7"/>
                  </a:cubicBezTo>
                  <a:cubicBezTo>
                    <a:pt x="66" y="7"/>
                    <a:pt x="65" y="7"/>
                    <a:pt x="64" y="7"/>
                  </a:cubicBezTo>
                  <a:cubicBezTo>
                    <a:pt x="63" y="7"/>
                    <a:pt x="63" y="7"/>
                    <a:pt x="63" y="7"/>
                  </a:cubicBezTo>
                  <a:cubicBezTo>
                    <a:pt x="62" y="7"/>
                    <a:pt x="61" y="7"/>
                    <a:pt x="60" y="6"/>
                  </a:cubicBezTo>
                  <a:cubicBezTo>
                    <a:pt x="60" y="6"/>
                    <a:pt x="60" y="6"/>
                    <a:pt x="60" y="6"/>
                  </a:cubicBezTo>
                  <a:cubicBezTo>
                    <a:pt x="60" y="6"/>
                    <a:pt x="60" y="7"/>
                    <a:pt x="59" y="7"/>
                  </a:cubicBezTo>
                  <a:cubicBezTo>
                    <a:pt x="59" y="7"/>
                    <a:pt x="59" y="7"/>
                    <a:pt x="58" y="7"/>
                  </a:cubicBezTo>
                  <a:cubicBezTo>
                    <a:pt x="58" y="7"/>
                    <a:pt x="57" y="7"/>
                    <a:pt x="56" y="7"/>
                  </a:cubicBezTo>
                  <a:cubicBezTo>
                    <a:pt x="54" y="7"/>
                    <a:pt x="53" y="7"/>
                    <a:pt x="51" y="7"/>
                  </a:cubicBezTo>
                  <a:cubicBezTo>
                    <a:pt x="51" y="7"/>
                    <a:pt x="50" y="7"/>
                    <a:pt x="49" y="8"/>
                  </a:cubicBezTo>
                  <a:cubicBezTo>
                    <a:pt x="49" y="8"/>
                    <a:pt x="49" y="8"/>
                    <a:pt x="49" y="7"/>
                  </a:cubicBezTo>
                  <a:cubicBezTo>
                    <a:pt x="48" y="7"/>
                    <a:pt x="48" y="7"/>
                    <a:pt x="47" y="7"/>
                  </a:cubicBezTo>
                  <a:cubicBezTo>
                    <a:pt x="47" y="7"/>
                    <a:pt x="47" y="7"/>
                    <a:pt x="46" y="7"/>
                  </a:cubicBezTo>
                  <a:cubicBezTo>
                    <a:pt x="46" y="7"/>
                    <a:pt x="45" y="7"/>
                    <a:pt x="45" y="7"/>
                  </a:cubicBezTo>
                  <a:cubicBezTo>
                    <a:pt x="45" y="7"/>
                    <a:pt x="44" y="7"/>
                    <a:pt x="44" y="7"/>
                  </a:cubicBezTo>
                  <a:cubicBezTo>
                    <a:pt x="43" y="7"/>
                    <a:pt x="42" y="8"/>
                    <a:pt x="41" y="7"/>
                  </a:cubicBezTo>
                  <a:cubicBezTo>
                    <a:pt x="41" y="7"/>
                    <a:pt x="41" y="7"/>
                    <a:pt x="40" y="7"/>
                  </a:cubicBezTo>
                  <a:cubicBezTo>
                    <a:pt x="40" y="8"/>
                    <a:pt x="39" y="8"/>
                    <a:pt x="38" y="7"/>
                  </a:cubicBezTo>
                  <a:cubicBezTo>
                    <a:pt x="37" y="7"/>
                    <a:pt x="36" y="7"/>
                    <a:pt x="35" y="7"/>
                  </a:cubicBezTo>
                  <a:cubicBezTo>
                    <a:pt x="34" y="7"/>
                    <a:pt x="34" y="7"/>
                    <a:pt x="33" y="7"/>
                  </a:cubicBezTo>
                  <a:cubicBezTo>
                    <a:pt x="33" y="7"/>
                    <a:pt x="33" y="7"/>
                    <a:pt x="33" y="7"/>
                  </a:cubicBezTo>
                  <a:cubicBezTo>
                    <a:pt x="32" y="7"/>
                    <a:pt x="32" y="7"/>
                    <a:pt x="32" y="7"/>
                  </a:cubicBezTo>
                  <a:cubicBezTo>
                    <a:pt x="31" y="7"/>
                    <a:pt x="31" y="7"/>
                    <a:pt x="31" y="7"/>
                  </a:cubicBezTo>
                  <a:cubicBezTo>
                    <a:pt x="31" y="7"/>
                    <a:pt x="31" y="7"/>
                    <a:pt x="30" y="7"/>
                  </a:cubicBezTo>
                  <a:cubicBezTo>
                    <a:pt x="30" y="7"/>
                    <a:pt x="29" y="7"/>
                    <a:pt x="29" y="7"/>
                  </a:cubicBezTo>
                  <a:cubicBezTo>
                    <a:pt x="28" y="7"/>
                    <a:pt x="26" y="7"/>
                    <a:pt x="25" y="7"/>
                  </a:cubicBezTo>
                  <a:cubicBezTo>
                    <a:pt x="25" y="7"/>
                    <a:pt x="24" y="7"/>
                    <a:pt x="23" y="7"/>
                  </a:cubicBezTo>
                  <a:cubicBezTo>
                    <a:pt x="22" y="7"/>
                    <a:pt x="20" y="7"/>
                    <a:pt x="18" y="7"/>
                  </a:cubicBezTo>
                  <a:cubicBezTo>
                    <a:pt x="18" y="7"/>
                    <a:pt x="18" y="7"/>
                    <a:pt x="17" y="7"/>
                  </a:cubicBezTo>
                  <a:cubicBezTo>
                    <a:pt x="17" y="7"/>
                    <a:pt x="16" y="7"/>
                    <a:pt x="16" y="7"/>
                  </a:cubicBezTo>
                  <a:cubicBezTo>
                    <a:pt x="15" y="7"/>
                    <a:pt x="15" y="7"/>
                    <a:pt x="14" y="7"/>
                  </a:cubicBezTo>
                  <a:cubicBezTo>
                    <a:pt x="14" y="7"/>
                    <a:pt x="14" y="7"/>
                    <a:pt x="13" y="7"/>
                  </a:cubicBezTo>
                  <a:cubicBezTo>
                    <a:pt x="13" y="7"/>
                    <a:pt x="13" y="7"/>
                    <a:pt x="12" y="7"/>
                  </a:cubicBezTo>
                  <a:cubicBezTo>
                    <a:pt x="12" y="7"/>
                    <a:pt x="11" y="7"/>
                    <a:pt x="10" y="7"/>
                  </a:cubicBezTo>
                  <a:cubicBezTo>
                    <a:pt x="10" y="7"/>
                    <a:pt x="10" y="7"/>
                    <a:pt x="10" y="7"/>
                  </a:cubicBezTo>
                  <a:cubicBezTo>
                    <a:pt x="9" y="7"/>
                    <a:pt x="8" y="7"/>
                    <a:pt x="8" y="7"/>
                  </a:cubicBezTo>
                  <a:cubicBezTo>
                    <a:pt x="6" y="7"/>
                    <a:pt x="5" y="7"/>
                    <a:pt x="3" y="7"/>
                  </a:cubicBezTo>
                  <a:cubicBezTo>
                    <a:pt x="2" y="7"/>
                    <a:pt x="1" y="6"/>
                    <a:pt x="0" y="5"/>
                  </a:cubicBezTo>
                  <a:cubicBezTo>
                    <a:pt x="0" y="5"/>
                    <a:pt x="0" y="5"/>
                    <a:pt x="0" y="5"/>
                  </a:cubicBezTo>
                  <a:cubicBezTo>
                    <a:pt x="1" y="4"/>
                    <a:pt x="1" y="4"/>
                    <a:pt x="2" y="4"/>
                  </a:cubicBezTo>
                  <a:cubicBezTo>
                    <a:pt x="3" y="4"/>
                    <a:pt x="5" y="3"/>
                    <a:pt x="6" y="3"/>
                  </a:cubicBezTo>
                  <a:cubicBezTo>
                    <a:pt x="7" y="3"/>
                    <a:pt x="9" y="3"/>
                    <a:pt x="10" y="3"/>
                  </a:cubicBezTo>
                  <a:cubicBezTo>
                    <a:pt x="10" y="3"/>
                    <a:pt x="10" y="3"/>
                    <a:pt x="11" y="3"/>
                  </a:cubicBezTo>
                  <a:cubicBezTo>
                    <a:pt x="11" y="3"/>
                    <a:pt x="11" y="3"/>
                    <a:pt x="12" y="3"/>
                  </a:cubicBezTo>
                  <a:cubicBezTo>
                    <a:pt x="12" y="3"/>
                    <a:pt x="13" y="3"/>
                    <a:pt x="13" y="3"/>
                  </a:cubicBezTo>
                  <a:cubicBezTo>
                    <a:pt x="14" y="3"/>
                    <a:pt x="14" y="3"/>
                    <a:pt x="14" y="3"/>
                  </a:cubicBezTo>
                  <a:cubicBezTo>
                    <a:pt x="15" y="3"/>
                    <a:pt x="15" y="3"/>
                    <a:pt x="15" y="3"/>
                  </a:cubicBezTo>
                  <a:cubicBezTo>
                    <a:pt x="15" y="4"/>
                    <a:pt x="15" y="4"/>
                    <a:pt x="16" y="3"/>
                  </a:cubicBezTo>
                  <a:cubicBezTo>
                    <a:pt x="16" y="3"/>
                    <a:pt x="16" y="3"/>
                    <a:pt x="16" y="3"/>
                  </a:cubicBezTo>
                  <a:cubicBezTo>
                    <a:pt x="17" y="3"/>
                    <a:pt x="17" y="3"/>
                    <a:pt x="18" y="3"/>
                  </a:cubicBezTo>
                  <a:cubicBezTo>
                    <a:pt x="18" y="3"/>
                    <a:pt x="18" y="3"/>
                    <a:pt x="18" y="3"/>
                  </a:cubicBezTo>
                  <a:cubicBezTo>
                    <a:pt x="19" y="3"/>
                    <a:pt x="19" y="3"/>
                    <a:pt x="19" y="3"/>
                  </a:cubicBezTo>
                  <a:cubicBezTo>
                    <a:pt x="19" y="3"/>
                    <a:pt x="20" y="3"/>
                    <a:pt x="20" y="3"/>
                  </a:cubicBezTo>
                  <a:cubicBezTo>
                    <a:pt x="20" y="3"/>
                    <a:pt x="20" y="3"/>
                    <a:pt x="20" y="3"/>
                  </a:cubicBezTo>
                  <a:cubicBezTo>
                    <a:pt x="20" y="3"/>
                    <a:pt x="20" y="3"/>
                    <a:pt x="21" y="3"/>
                  </a:cubicBezTo>
                  <a:cubicBezTo>
                    <a:pt x="21" y="3"/>
                    <a:pt x="22" y="3"/>
                    <a:pt x="23" y="3"/>
                  </a:cubicBezTo>
                  <a:cubicBezTo>
                    <a:pt x="23" y="3"/>
                    <a:pt x="23" y="3"/>
                    <a:pt x="24" y="3"/>
                  </a:cubicBezTo>
                  <a:cubicBezTo>
                    <a:pt x="24" y="3"/>
                    <a:pt x="24" y="3"/>
                    <a:pt x="25" y="3"/>
                  </a:cubicBezTo>
                  <a:cubicBezTo>
                    <a:pt x="25" y="4"/>
                    <a:pt x="25" y="4"/>
                    <a:pt x="25" y="4"/>
                  </a:cubicBezTo>
                  <a:cubicBezTo>
                    <a:pt x="26" y="3"/>
                    <a:pt x="27" y="3"/>
                    <a:pt x="28" y="3"/>
                  </a:cubicBezTo>
                  <a:cubicBezTo>
                    <a:pt x="28" y="2"/>
                    <a:pt x="29" y="3"/>
                    <a:pt x="29" y="3"/>
                  </a:cubicBezTo>
                  <a:cubicBezTo>
                    <a:pt x="30" y="3"/>
                    <a:pt x="30" y="3"/>
                    <a:pt x="30" y="3"/>
                  </a:cubicBezTo>
                  <a:cubicBezTo>
                    <a:pt x="30" y="3"/>
                    <a:pt x="30" y="3"/>
                    <a:pt x="30" y="3"/>
                  </a:cubicBezTo>
                  <a:cubicBezTo>
                    <a:pt x="30" y="3"/>
                    <a:pt x="31" y="3"/>
                    <a:pt x="31" y="3"/>
                  </a:cubicBezTo>
                  <a:cubicBezTo>
                    <a:pt x="31" y="3"/>
                    <a:pt x="32" y="3"/>
                    <a:pt x="33" y="2"/>
                  </a:cubicBezTo>
                  <a:cubicBezTo>
                    <a:pt x="33" y="2"/>
                    <a:pt x="34" y="2"/>
                    <a:pt x="35" y="3"/>
                  </a:cubicBezTo>
                  <a:cubicBezTo>
                    <a:pt x="35" y="3"/>
                    <a:pt x="36" y="3"/>
                    <a:pt x="36" y="3"/>
                  </a:cubicBezTo>
                  <a:cubicBezTo>
                    <a:pt x="36" y="3"/>
                    <a:pt x="37" y="3"/>
                    <a:pt x="37" y="3"/>
                  </a:cubicBezTo>
                  <a:cubicBezTo>
                    <a:pt x="37" y="3"/>
                    <a:pt x="37" y="3"/>
                    <a:pt x="38" y="3"/>
                  </a:cubicBezTo>
                  <a:cubicBezTo>
                    <a:pt x="38" y="3"/>
                    <a:pt x="39" y="3"/>
                    <a:pt x="39" y="4"/>
                  </a:cubicBezTo>
                  <a:cubicBezTo>
                    <a:pt x="39" y="4"/>
                    <a:pt x="39" y="4"/>
                    <a:pt x="39" y="4"/>
                  </a:cubicBezTo>
                  <a:cubicBezTo>
                    <a:pt x="39" y="4"/>
                    <a:pt x="39" y="4"/>
                    <a:pt x="40" y="4"/>
                  </a:cubicBezTo>
                  <a:cubicBezTo>
                    <a:pt x="40" y="4"/>
                    <a:pt x="41" y="3"/>
                    <a:pt x="41" y="3"/>
                  </a:cubicBezTo>
                  <a:cubicBezTo>
                    <a:pt x="41" y="3"/>
                    <a:pt x="42" y="3"/>
                    <a:pt x="42" y="3"/>
                  </a:cubicBezTo>
                  <a:cubicBezTo>
                    <a:pt x="43" y="3"/>
                    <a:pt x="43" y="2"/>
                    <a:pt x="44" y="2"/>
                  </a:cubicBezTo>
                  <a:cubicBezTo>
                    <a:pt x="44" y="2"/>
                    <a:pt x="45" y="2"/>
                    <a:pt x="45" y="2"/>
                  </a:cubicBezTo>
                  <a:cubicBezTo>
                    <a:pt x="46" y="2"/>
                    <a:pt x="46" y="3"/>
                    <a:pt x="46" y="3"/>
                  </a:cubicBezTo>
                  <a:cubicBezTo>
                    <a:pt x="46" y="3"/>
                    <a:pt x="47" y="4"/>
                    <a:pt x="47" y="4"/>
                  </a:cubicBezTo>
                  <a:cubicBezTo>
                    <a:pt x="47"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50" y="4"/>
                    <a:pt x="50" y="3"/>
                    <a:pt x="51" y="3"/>
                  </a:cubicBezTo>
                  <a:cubicBezTo>
                    <a:pt x="51" y="3"/>
                    <a:pt x="51" y="3"/>
                    <a:pt x="51" y="3"/>
                  </a:cubicBezTo>
                  <a:cubicBezTo>
                    <a:pt x="52" y="4"/>
                    <a:pt x="52" y="4"/>
                    <a:pt x="52" y="4"/>
                  </a:cubicBezTo>
                  <a:cubicBezTo>
                    <a:pt x="52" y="4"/>
                    <a:pt x="52" y="4"/>
                    <a:pt x="52" y="4"/>
                  </a:cubicBezTo>
                  <a:cubicBezTo>
                    <a:pt x="52" y="4"/>
                    <a:pt x="52" y="3"/>
                    <a:pt x="52" y="3"/>
                  </a:cubicBezTo>
                  <a:cubicBezTo>
                    <a:pt x="52" y="3"/>
                    <a:pt x="52" y="3"/>
                    <a:pt x="52" y="3"/>
                  </a:cubicBezTo>
                  <a:cubicBezTo>
                    <a:pt x="53" y="3"/>
                    <a:pt x="53" y="2"/>
                    <a:pt x="54" y="2"/>
                  </a:cubicBezTo>
                  <a:cubicBezTo>
                    <a:pt x="54" y="3"/>
                    <a:pt x="54" y="3"/>
                    <a:pt x="54" y="3"/>
                  </a:cubicBezTo>
                  <a:cubicBezTo>
                    <a:pt x="53" y="3"/>
                    <a:pt x="53" y="3"/>
                    <a:pt x="53" y="4"/>
                  </a:cubicBezTo>
                  <a:cubicBezTo>
                    <a:pt x="53" y="4"/>
                    <a:pt x="53" y="4"/>
                    <a:pt x="54" y="4"/>
                  </a:cubicBezTo>
                  <a:cubicBezTo>
                    <a:pt x="54" y="4"/>
                    <a:pt x="55" y="4"/>
                    <a:pt x="55" y="4"/>
                  </a:cubicBezTo>
                  <a:cubicBezTo>
                    <a:pt x="55" y="3"/>
                    <a:pt x="55" y="3"/>
                    <a:pt x="55" y="3"/>
                  </a:cubicBezTo>
                  <a:cubicBezTo>
                    <a:pt x="55" y="3"/>
                    <a:pt x="55" y="4"/>
                    <a:pt x="55" y="4"/>
                  </a:cubicBezTo>
                  <a:cubicBezTo>
                    <a:pt x="56" y="4"/>
                    <a:pt x="56" y="4"/>
                    <a:pt x="56" y="4"/>
                  </a:cubicBezTo>
                  <a:cubicBezTo>
                    <a:pt x="56" y="4"/>
                    <a:pt x="57" y="4"/>
                    <a:pt x="57" y="4"/>
                  </a:cubicBezTo>
                  <a:cubicBezTo>
                    <a:pt x="57" y="3"/>
                    <a:pt x="57" y="3"/>
                    <a:pt x="56" y="3"/>
                  </a:cubicBezTo>
                  <a:cubicBezTo>
                    <a:pt x="56" y="3"/>
                    <a:pt x="56" y="3"/>
                    <a:pt x="56" y="3"/>
                  </a:cubicBezTo>
                  <a:cubicBezTo>
                    <a:pt x="56" y="3"/>
                    <a:pt x="56" y="3"/>
                    <a:pt x="56" y="3"/>
                  </a:cubicBezTo>
                  <a:cubicBezTo>
                    <a:pt x="56" y="2"/>
                    <a:pt x="56" y="2"/>
                    <a:pt x="56" y="2"/>
                  </a:cubicBezTo>
                  <a:cubicBezTo>
                    <a:pt x="57" y="2"/>
                    <a:pt x="57" y="2"/>
                    <a:pt x="57" y="3"/>
                  </a:cubicBezTo>
                  <a:cubicBezTo>
                    <a:pt x="58" y="3"/>
                    <a:pt x="58" y="3"/>
                    <a:pt x="59" y="2"/>
                  </a:cubicBezTo>
                  <a:cubicBezTo>
                    <a:pt x="59" y="2"/>
                    <a:pt x="60" y="2"/>
                    <a:pt x="60" y="2"/>
                  </a:cubicBezTo>
                  <a:cubicBezTo>
                    <a:pt x="61" y="3"/>
                    <a:pt x="61" y="3"/>
                    <a:pt x="61" y="3"/>
                  </a:cubicBezTo>
                  <a:cubicBezTo>
                    <a:pt x="61" y="2"/>
                    <a:pt x="61" y="3"/>
                    <a:pt x="60" y="3"/>
                  </a:cubicBezTo>
                  <a:cubicBezTo>
                    <a:pt x="61" y="2"/>
                    <a:pt x="61" y="2"/>
                    <a:pt x="61" y="2"/>
                  </a:cubicBezTo>
                  <a:cubicBezTo>
                    <a:pt x="61" y="2"/>
                    <a:pt x="62" y="2"/>
                    <a:pt x="62" y="2"/>
                  </a:cubicBezTo>
                  <a:cubicBezTo>
                    <a:pt x="63" y="2"/>
                    <a:pt x="63" y="2"/>
                    <a:pt x="63" y="2"/>
                  </a:cubicBezTo>
                  <a:cubicBezTo>
                    <a:pt x="64" y="2"/>
                    <a:pt x="64" y="3"/>
                    <a:pt x="64" y="3"/>
                  </a:cubicBezTo>
                  <a:cubicBezTo>
                    <a:pt x="64" y="3"/>
                    <a:pt x="64" y="4"/>
                    <a:pt x="63" y="4"/>
                  </a:cubicBezTo>
                  <a:cubicBezTo>
                    <a:pt x="63" y="4"/>
                    <a:pt x="63" y="4"/>
                    <a:pt x="63" y="4"/>
                  </a:cubicBezTo>
                  <a:cubicBezTo>
                    <a:pt x="62" y="4"/>
                    <a:pt x="62" y="5"/>
                    <a:pt x="62" y="5"/>
                  </a:cubicBezTo>
                  <a:cubicBezTo>
                    <a:pt x="62" y="5"/>
                    <a:pt x="62" y="6"/>
                    <a:pt x="62" y="6"/>
                  </a:cubicBezTo>
                  <a:cubicBezTo>
                    <a:pt x="63" y="6"/>
                    <a:pt x="64" y="6"/>
                    <a:pt x="64" y="5"/>
                  </a:cubicBezTo>
                  <a:cubicBezTo>
                    <a:pt x="64" y="5"/>
                    <a:pt x="64" y="4"/>
                    <a:pt x="65" y="4"/>
                  </a:cubicBezTo>
                  <a:cubicBezTo>
                    <a:pt x="65" y="4"/>
                    <a:pt x="65" y="4"/>
                    <a:pt x="65" y="3"/>
                  </a:cubicBezTo>
                  <a:cubicBezTo>
                    <a:pt x="65" y="3"/>
                    <a:pt x="64" y="3"/>
                    <a:pt x="64" y="3"/>
                  </a:cubicBezTo>
                  <a:cubicBezTo>
                    <a:pt x="65" y="2"/>
                    <a:pt x="65" y="2"/>
                    <a:pt x="65" y="2"/>
                  </a:cubicBezTo>
                  <a:cubicBezTo>
                    <a:pt x="66" y="2"/>
                    <a:pt x="66" y="2"/>
                    <a:pt x="66" y="2"/>
                  </a:cubicBezTo>
                  <a:cubicBezTo>
                    <a:pt x="66" y="3"/>
                    <a:pt x="66" y="3"/>
                    <a:pt x="67" y="2"/>
                  </a:cubicBezTo>
                  <a:cubicBezTo>
                    <a:pt x="67" y="2"/>
                    <a:pt x="67" y="2"/>
                    <a:pt x="68" y="2"/>
                  </a:cubicBezTo>
                  <a:cubicBezTo>
                    <a:pt x="68" y="2"/>
                    <a:pt x="68" y="2"/>
                    <a:pt x="68" y="2"/>
                  </a:cubicBezTo>
                  <a:cubicBezTo>
                    <a:pt x="69" y="3"/>
                    <a:pt x="69" y="3"/>
                    <a:pt x="68" y="3"/>
                  </a:cubicBezTo>
                  <a:cubicBezTo>
                    <a:pt x="68" y="3"/>
                    <a:pt x="68" y="3"/>
                    <a:pt x="68" y="3"/>
                  </a:cubicBezTo>
                  <a:cubicBezTo>
                    <a:pt x="68" y="3"/>
                    <a:pt x="68" y="4"/>
                    <a:pt x="68" y="4"/>
                  </a:cubicBezTo>
                  <a:cubicBezTo>
                    <a:pt x="68" y="4"/>
                    <a:pt x="68" y="4"/>
                    <a:pt x="69" y="4"/>
                  </a:cubicBezTo>
                  <a:cubicBezTo>
                    <a:pt x="69" y="3"/>
                    <a:pt x="70" y="3"/>
                    <a:pt x="70" y="3"/>
                  </a:cubicBezTo>
                  <a:cubicBezTo>
                    <a:pt x="71" y="3"/>
                    <a:pt x="71" y="2"/>
                    <a:pt x="71" y="2"/>
                  </a:cubicBezTo>
                  <a:cubicBezTo>
                    <a:pt x="72" y="2"/>
                    <a:pt x="72" y="2"/>
                    <a:pt x="73" y="2"/>
                  </a:cubicBezTo>
                  <a:cubicBezTo>
                    <a:pt x="73" y="2"/>
                    <a:pt x="73" y="2"/>
                    <a:pt x="74" y="2"/>
                  </a:cubicBezTo>
                  <a:cubicBezTo>
                    <a:pt x="74" y="2"/>
                    <a:pt x="75" y="2"/>
                    <a:pt x="75" y="3"/>
                  </a:cubicBezTo>
                  <a:cubicBezTo>
                    <a:pt x="75" y="3"/>
                    <a:pt x="75" y="3"/>
                    <a:pt x="75" y="3"/>
                  </a:cubicBezTo>
                  <a:cubicBezTo>
                    <a:pt x="76" y="2"/>
                    <a:pt x="76" y="2"/>
                    <a:pt x="77" y="2"/>
                  </a:cubicBezTo>
                  <a:cubicBezTo>
                    <a:pt x="78" y="2"/>
                    <a:pt x="78" y="2"/>
                    <a:pt x="79" y="2"/>
                  </a:cubicBezTo>
                  <a:cubicBezTo>
                    <a:pt x="79" y="2"/>
                    <a:pt x="79" y="2"/>
                    <a:pt x="80" y="3"/>
                  </a:cubicBezTo>
                  <a:cubicBezTo>
                    <a:pt x="80" y="3"/>
                    <a:pt x="80" y="3"/>
                    <a:pt x="80" y="3"/>
                  </a:cubicBezTo>
                  <a:cubicBezTo>
                    <a:pt x="81" y="3"/>
                    <a:pt x="81" y="3"/>
                    <a:pt x="81" y="2"/>
                  </a:cubicBezTo>
                  <a:cubicBezTo>
                    <a:pt x="81" y="2"/>
                    <a:pt x="81" y="2"/>
                    <a:pt x="81" y="2"/>
                  </a:cubicBezTo>
                  <a:cubicBezTo>
                    <a:pt x="82" y="2"/>
                    <a:pt x="82" y="2"/>
                    <a:pt x="83" y="2"/>
                  </a:cubicBezTo>
                  <a:cubicBezTo>
                    <a:pt x="83" y="2"/>
                    <a:pt x="83" y="2"/>
                    <a:pt x="83" y="2"/>
                  </a:cubicBezTo>
                  <a:cubicBezTo>
                    <a:pt x="83" y="2"/>
                    <a:pt x="83" y="3"/>
                    <a:pt x="83" y="3"/>
                  </a:cubicBezTo>
                  <a:cubicBezTo>
                    <a:pt x="83" y="3"/>
                    <a:pt x="83" y="3"/>
                    <a:pt x="84" y="3"/>
                  </a:cubicBezTo>
                  <a:cubicBezTo>
                    <a:pt x="84" y="3"/>
                    <a:pt x="84" y="3"/>
                    <a:pt x="84" y="3"/>
                  </a:cubicBezTo>
                  <a:cubicBezTo>
                    <a:pt x="84" y="3"/>
                    <a:pt x="84" y="3"/>
                    <a:pt x="85" y="2"/>
                  </a:cubicBezTo>
                  <a:cubicBezTo>
                    <a:pt x="85" y="2"/>
                    <a:pt x="85" y="2"/>
                    <a:pt x="85" y="2"/>
                  </a:cubicBezTo>
                  <a:cubicBezTo>
                    <a:pt x="85" y="3"/>
                    <a:pt x="86" y="3"/>
                    <a:pt x="86" y="3"/>
                  </a:cubicBezTo>
                  <a:cubicBezTo>
                    <a:pt x="86" y="3"/>
                    <a:pt x="86" y="4"/>
                    <a:pt x="86" y="4"/>
                  </a:cubicBezTo>
                  <a:cubicBezTo>
                    <a:pt x="86" y="4"/>
                    <a:pt x="86" y="4"/>
                    <a:pt x="86" y="4"/>
                  </a:cubicBezTo>
                  <a:cubicBezTo>
                    <a:pt x="87" y="4"/>
                    <a:pt x="87" y="4"/>
                    <a:pt x="87" y="4"/>
                  </a:cubicBezTo>
                  <a:cubicBezTo>
                    <a:pt x="88" y="4"/>
                    <a:pt x="88" y="4"/>
                    <a:pt x="89" y="3"/>
                  </a:cubicBezTo>
                  <a:cubicBezTo>
                    <a:pt x="89" y="3"/>
                    <a:pt x="89" y="3"/>
                    <a:pt x="89" y="3"/>
                  </a:cubicBezTo>
                  <a:cubicBezTo>
                    <a:pt x="89" y="3"/>
                    <a:pt x="89" y="2"/>
                    <a:pt x="89" y="2"/>
                  </a:cubicBezTo>
                  <a:cubicBezTo>
                    <a:pt x="89" y="3"/>
                    <a:pt x="89" y="3"/>
                    <a:pt x="88" y="3"/>
                  </a:cubicBezTo>
                  <a:cubicBezTo>
                    <a:pt x="88" y="3"/>
                    <a:pt x="88" y="3"/>
                    <a:pt x="88" y="3"/>
                  </a:cubicBezTo>
                  <a:cubicBezTo>
                    <a:pt x="88" y="3"/>
                    <a:pt x="88" y="3"/>
                    <a:pt x="87" y="3"/>
                  </a:cubicBezTo>
                  <a:cubicBezTo>
                    <a:pt x="87" y="3"/>
                    <a:pt x="86" y="3"/>
                    <a:pt x="86" y="3"/>
                  </a:cubicBezTo>
                  <a:cubicBezTo>
                    <a:pt x="86" y="3"/>
                    <a:pt x="87" y="3"/>
                    <a:pt x="87" y="2"/>
                  </a:cubicBezTo>
                  <a:cubicBezTo>
                    <a:pt x="87" y="2"/>
                    <a:pt x="87" y="2"/>
                    <a:pt x="87" y="2"/>
                  </a:cubicBezTo>
                  <a:cubicBezTo>
                    <a:pt x="89" y="2"/>
                    <a:pt x="89" y="2"/>
                    <a:pt x="91" y="2"/>
                  </a:cubicBezTo>
                  <a:cubicBezTo>
                    <a:pt x="92" y="2"/>
                    <a:pt x="92" y="1"/>
                    <a:pt x="93" y="2"/>
                  </a:cubicBezTo>
                  <a:cubicBezTo>
                    <a:pt x="93" y="2"/>
                    <a:pt x="93" y="2"/>
                    <a:pt x="94" y="1"/>
                  </a:cubicBezTo>
                  <a:cubicBezTo>
                    <a:pt x="94" y="1"/>
                    <a:pt x="94" y="1"/>
                    <a:pt x="94" y="2"/>
                  </a:cubicBezTo>
                  <a:cubicBezTo>
                    <a:pt x="94" y="2"/>
                    <a:pt x="94" y="2"/>
                    <a:pt x="94" y="2"/>
                  </a:cubicBezTo>
                  <a:cubicBezTo>
                    <a:pt x="95" y="2"/>
                    <a:pt x="95" y="2"/>
                    <a:pt x="95" y="1"/>
                  </a:cubicBezTo>
                  <a:cubicBezTo>
                    <a:pt x="96" y="1"/>
                    <a:pt x="96" y="2"/>
                    <a:pt x="96" y="2"/>
                  </a:cubicBezTo>
                  <a:cubicBezTo>
                    <a:pt x="96" y="2"/>
                    <a:pt x="96" y="3"/>
                    <a:pt x="96" y="3"/>
                  </a:cubicBezTo>
                  <a:cubicBezTo>
                    <a:pt x="96" y="3"/>
                    <a:pt x="96" y="3"/>
                    <a:pt x="96" y="3"/>
                  </a:cubicBezTo>
                  <a:cubicBezTo>
                    <a:pt x="96" y="3"/>
                    <a:pt x="96" y="3"/>
                    <a:pt x="96" y="3"/>
                  </a:cubicBezTo>
                  <a:cubicBezTo>
                    <a:pt x="96" y="3"/>
                    <a:pt x="97" y="3"/>
                    <a:pt x="97" y="3"/>
                  </a:cubicBezTo>
                  <a:cubicBezTo>
                    <a:pt x="97" y="3"/>
                    <a:pt x="97" y="3"/>
                    <a:pt x="97" y="3"/>
                  </a:cubicBezTo>
                  <a:cubicBezTo>
                    <a:pt x="97" y="2"/>
                    <a:pt x="97" y="2"/>
                    <a:pt x="97" y="2"/>
                  </a:cubicBezTo>
                  <a:cubicBezTo>
                    <a:pt x="97" y="2"/>
                    <a:pt x="97" y="2"/>
                    <a:pt x="97" y="2"/>
                  </a:cubicBezTo>
                  <a:cubicBezTo>
                    <a:pt x="97" y="2"/>
                    <a:pt x="97" y="2"/>
                    <a:pt x="97" y="2"/>
                  </a:cubicBezTo>
                  <a:cubicBezTo>
                    <a:pt x="97" y="2"/>
                    <a:pt x="97" y="2"/>
                    <a:pt x="97" y="2"/>
                  </a:cubicBezTo>
                  <a:cubicBezTo>
                    <a:pt x="98" y="3"/>
                    <a:pt x="98" y="3"/>
                    <a:pt x="98" y="3"/>
                  </a:cubicBezTo>
                  <a:cubicBezTo>
                    <a:pt x="99" y="2"/>
                    <a:pt x="99" y="2"/>
                    <a:pt x="100" y="2"/>
                  </a:cubicBezTo>
                  <a:cubicBezTo>
                    <a:pt x="100" y="2"/>
                    <a:pt x="100" y="2"/>
                    <a:pt x="101" y="2"/>
                  </a:cubicBezTo>
                  <a:cubicBezTo>
                    <a:pt x="101" y="2"/>
                    <a:pt x="101" y="2"/>
                    <a:pt x="101" y="2"/>
                  </a:cubicBezTo>
                  <a:cubicBezTo>
                    <a:pt x="101" y="2"/>
                    <a:pt x="101" y="2"/>
                    <a:pt x="101" y="2"/>
                  </a:cubicBezTo>
                  <a:cubicBezTo>
                    <a:pt x="101" y="3"/>
                    <a:pt x="102" y="3"/>
                    <a:pt x="102" y="3"/>
                  </a:cubicBezTo>
                  <a:cubicBezTo>
                    <a:pt x="102" y="3"/>
                    <a:pt x="102" y="3"/>
                    <a:pt x="102" y="3"/>
                  </a:cubicBezTo>
                  <a:cubicBezTo>
                    <a:pt x="103" y="2"/>
                    <a:pt x="103" y="3"/>
                    <a:pt x="103" y="2"/>
                  </a:cubicBezTo>
                  <a:cubicBezTo>
                    <a:pt x="103" y="2"/>
                    <a:pt x="103" y="2"/>
                    <a:pt x="104" y="1"/>
                  </a:cubicBezTo>
                  <a:cubicBezTo>
                    <a:pt x="104" y="1"/>
                    <a:pt x="105" y="1"/>
                    <a:pt x="106" y="1"/>
                  </a:cubicBezTo>
                  <a:cubicBezTo>
                    <a:pt x="106" y="1"/>
                    <a:pt x="106" y="1"/>
                    <a:pt x="106" y="1"/>
                  </a:cubicBezTo>
                  <a:cubicBezTo>
                    <a:pt x="107" y="2"/>
                    <a:pt x="107" y="2"/>
                    <a:pt x="108" y="1"/>
                  </a:cubicBezTo>
                  <a:cubicBezTo>
                    <a:pt x="108" y="1"/>
                    <a:pt x="109" y="1"/>
                    <a:pt x="109" y="1"/>
                  </a:cubicBezTo>
                  <a:cubicBezTo>
                    <a:pt x="109" y="1"/>
                    <a:pt x="110" y="2"/>
                    <a:pt x="110" y="2"/>
                  </a:cubicBezTo>
                  <a:cubicBezTo>
                    <a:pt x="111" y="2"/>
                    <a:pt x="111" y="2"/>
                    <a:pt x="111" y="2"/>
                  </a:cubicBezTo>
                  <a:cubicBezTo>
                    <a:pt x="112" y="1"/>
                    <a:pt x="112" y="1"/>
                    <a:pt x="112" y="1"/>
                  </a:cubicBezTo>
                  <a:cubicBezTo>
                    <a:pt x="113" y="1"/>
                    <a:pt x="114" y="1"/>
                    <a:pt x="115" y="1"/>
                  </a:cubicBezTo>
                  <a:cubicBezTo>
                    <a:pt x="115" y="2"/>
                    <a:pt x="115" y="2"/>
                    <a:pt x="115" y="1"/>
                  </a:cubicBezTo>
                  <a:cubicBezTo>
                    <a:pt x="116" y="1"/>
                    <a:pt x="117" y="1"/>
                    <a:pt x="117" y="1"/>
                  </a:cubicBezTo>
                  <a:cubicBezTo>
                    <a:pt x="118" y="1"/>
                    <a:pt x="119" y="1"/>
                    <a:pt x="119" y="1"/>
                  </a:cubicBezTo>
                  <a:cubicBezTo>
                    <a:pt x="119" y="2"/>
                    <a:pt x="120" y="2"/>
                    <a:pt x="120" y="2"/>
                  </a:cubicBezTo>
                  <a:cubicBezTo>
                    <a:pt x="120" y="2"/>
                    <a:pt x="121" y="2"/>
                    <a:pt x="121" y="2"/>
                  </a:cubicBezTo>
                  <a:cubicBezTo>
                    <a:pt x="121" y="1"/>
                    <a:pt x="121" y="2"/>
                    <a:pt x="122" y="2"/>
                  </a:cubicBezTo>
                  <a:close/>
                  <a:moveTo>
                    <a:pt x="175" y="6"/>
                  </a:moveTo>
                  <a:cubicBezTo>
                    <a:pt x="175" y="6"/>
                    <a:pt x="175" y="6"/>
                    <a:pt x="175" y="6"/>
                  </a:cubicBezTo>
                  <a:cubicBezTo>
                    <a:pt x="174" y="6"/>
                    <a:pt x="174" y="6"/>
                    <a:pt x="174" y="6"/>
                  </a:cubicBezTo>
                  <a:cubicBezTo>
                    <a:pt x="174" y="6"/>
                    <a:pt x="174" y="6"/>
                    <a:pt x="174" y="5"/>
                  </a:cubicBezTo>
                  <a:cubicBezTo>
                    <a:pt x="174" y="5"/>
                    <a:pt x="174" y="5"/>
                    <a:pt x="174" y="5"/>
                  </a:cubicBezTo>
                  <a:cubicBezTo>
                    <a:pt x="174" y="5"/>
                    <a:pt x="174" y="5"/>
                    <a:pt x="174" y="5"/>
                  </a:cubicBezTo>
                  <a:cubicBezTo>
                    <a:pt x="174" y="5"/>
                    <a:pt x="174" y="5"/>
                    <a:pt x="174" y="5"/>
                  </a:cubicBezTo>
                  <a:cubicBezTo>
                    <a:pt x="174" y="5"/>
                    <a:pt x="174" y="5"/>
                    <a:pt x="174" y="5"/>
                  </a:cubicBezTo>
                  <a:cubicBezTo>
                    <a:pt x="174" y="5"/>
                    <a:pt x="174" y="6"/>
                    <a:pt x="174" y="6"/>
                  </a:cubicBezTo>
                  <a:cubicBezTo>
                    <a:pt x="174" y="6"/>
                    <a:pt x="175" y="6"/>
                    <a:pt x="175" y="6"/>
                  </a:cubicBezTo>
                  <a:close/>
                  <a:moveTo>
                    <a:pt x="183" y="1"/>
                  </a:moveTo>
                  <a:cubicBezTo>
                    <a:pt x="183" y="2"/>
                    <a:pt x="183" y="1"/>
                    <a:pt x="183" y="1"/>
                  </a:cubicBezTo>
                  <a:cubicBezTo>
                    <a:pt x="183" y="1"/>
                    <a:pt x="184" y="1"/>
                    <a:pt x="184" y="1"/>
                  </a:cubicBezTo>
                  <a:cubicBezTo>
                    <a:pt x="184" y="1"/>
                    <a:pt x="183" y="1"/>
                    <a:pt x="183" y="1"/>
                  </a:cubicBezTo>
                  <a:cubicBezTo>
                    <a:pt x="183" y="1"/>
                    <a:pt x="183" y="1"/>
                    <a:pt x="183" y="1"/>
                  </a:cubicBezTo>
                  <a:cubicBezTo>
                    <a:pt x="183" y="1"/>
                    <a:pt x="183" y="1"/>
                    <a:pt x="183" y="1"/>
                  </a:cubicBezTo>
                  <a:close/>
                  <a:moveTo>
                    <a:pt x="187" y="2"/>
                  </a:moveTo>
                  <a:cubicBezTo>
                    <a:pt x="187" y="2"/>
                    <a:pt x="187" y="2"/>
                    <a:pt x="187" y="3"/>
                  </a:cubicBezTo>
                  <a:cubicBezTo>
                    <a:pt x="187" y="2"/>
                    <a:pt x="187" y="2"/>
                    <a:pt x="187" y="2"/>
                  </a:cubicBezTo>
                  <a:cubicBezTo>
                    <a:pt x="187" y="2"/>
                    <a:pt x="187" y="2"/>
                    <a:pt x="187" y="2"/>
                  </a:cubicBezTo>
                  <a:cubicBezTo>
                    <a:pt x="187" y="2"/>
                    <a:pt x="187" y="2"/>
                    <a:pt x="187" y="2"/>
                  </a:cubicBezTo>
                  <a:cubicBezTo>
                    <a:pt x="187" y="3"/>
                    <a:pt x="187" y="3"/>
                    <a:pt x="187" y="2"/>
                  </a:cubicBezTo>
                  <a:close/>
                  <a:moveTo>
                    <a:pt x="117" y="4"/>
                  </a:moveTo>
                  <a:cubicBezTo>
                    <a:pt x="117" y="3"/>
                    <a:pt x="117" y="3"/>
                    <a:pt x="117" y="3"/>
                  </a:cubicBezTo>
                  <a:cubicBezTo>
                    <a:pt x="116" y="3"/>
                    <a:pt x="116" y="3"/>
                    <a:pt x="116" y="3"/>
                  </a:cubicBezTo>
                  <a:cubicBezTo>
                    <a:pt x="117" y="3"/>
                    <a:pt x="117" y="3"/>
                    <a:pt x="117" y="3"/>
                  </a:cubicBezTo>
                  <a:lnTo>
                    <a:pt x="117" y="4"/>
                  </a:lnTo>
                  <a:close/>
                  <a:moveTo>
                    <a:pt x="171" y="5"/>
                  </a:move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ubicBezTo>
                    <a:pt x="171" y="5"/>
                    <a:pt x="171" y="5"/>
                    <a:pt x="171" y="5"/>
                  </a:cubicBezTo>
                  <a:close/>
                  <a:moveTo>
                    <a:pt x="187" y="4"/>
                  </a:moveTo>
                  <a:cubicBezTo>
                    <a:pt x="187" y="4"/>
                    <a:pt x="187" y="4"/>
                    <a:pt x="187" y="4"/>
                  </a:cubicBezTo>
                  <a:cubicBezTo>
                    <a:pt x="187" y="4"/>
                    <a:pt x="187" y="4"/>
                    <a:pt x="187" y="4"/>
                  </a:cubicBezTo>
                  <a:cubicBezTo>
                    <a:pt x="187" y="4"/>
                    <a:pt x="187" y="4"/>
                    <a:pt x="187" y="4"/>
                  </a:cubicBezTo>
                  <a:cubicBezTo>
                    <a:pt x="187" y="4"/>
                    <a:pt x="187" y="4"/>
                    <a:pt x="187" y="4"/>
                  </a:cubicBezTo>
                  <a:cubicBezTo>
                    <a:pt x="187" y="4"/>
                    <a:pt x="187" y="4"/>
                    <a:pt x="187" y="4"/>
                  </a:cubicBezTo>
                  <a:close/>
                  <a:moveTo>
                    <a:pt x="167" y="3"/>
                  </a:moveTo>
                  <a:cubicBezTo>
                    <a:pt x="167" y="3"/>
                    <a:pt x="167" y="2"/>
                    <a:pt x="166" y="2"/>
                  </a:cubicBezTo>
                  <a:cubicBezTo>
                    <a:pt x="166" y="2"/>
                    <a:pt x="166" y="2"/>
                    <a:pt x="166" y="2"/>
                  </a:cubicBezTo>
                  <a:cubicBezTo>
                    <a:pt x="166" y="2"/>
                    <a:pt x="165" y="3"/>
                    <a:pt x="165" y="3"/>
                  </a:cubicBezTo>
                  <a:cubicBezTo>
                    <a:pt x="165" y="3"/>
                    <a:pt x="165" y="3"/>
                    <a:pt x="166" y="4"/>
                  </a:cubicBezTo>
                  <a:cubicBezTo>
                    <a:pt x="166" y="4"/>
                    <a:pt x="166" y="4"/>
                    <a:pt x="166" y="4"/>
                  </a:cubicBezTo>
                  <a:cubicBezTo>
                    <a:pt x="166" y="4"/>
                    <a:pt x="166" y="4"/>
                    <a:pt x="166" y="4"/>
                  </a:cubicBezTo>
                  <a:cubicBezTo>
                    <a:pt x="166" y="4"/>
                    <a:pt x="166" y="4"/>
                    <a:pt x="166" y="4"/>
                  </a:cubicBezTo>
                  <a:cubicBezTo>
                    <a:pt x="166" y="4"/>
                    <a:pt x="166" y="4"/>
                    <a:pt x="166" y="4"/>
                  </a:cubicBezTo>
                  <a:cubicBezTo>
                    <a:pt x="166" y="3"/>
                    <a:pt x="166" y="3"/>
                    <a:pt x="167" y="3"/>
                  </a:cubicBezTo>
                  <a:close/>
                  <a:moveTo>
                    <a:pt x="77" y="4"/>
                  </a:moveTo>
                  <a:cubicBezTo>
                    <a:pt x="77" y="4"/>
                    <a:pt x="77" y="4"/>
                    <a:pt x="77" y="4"/>
                  </a:cubicBezTo>
                  <a:cubicBezTo>
                    <a:pt x="77" y="3"/>
                    <a:pt x="77" y="3"/>
                    <a:pt x="77" y="3"/>
                  </a:cubicBezTo>
                  <a:cubicBezTo>
                    <a:pt x="77" y="3"/>
                    <a:pt x="77" y="3"/>
                    <a:pt x="77" y="4"/>
                  </a:cubicBezTo>
                  <a:cubicBezTo>
                    <a:pt x="76" y="4"/>
                    <a:pt x="76" y="3"/>
                    <a:pt x="75" y="3"/>
                  </a:cubicBezTo>
                  <a:cubicBezTo>
                    <a:pt x="75" y="3"/>
                    <a:pt x="75" y="3"/>
                    <a:pt x="75" y="4"/>
                  </a:cubicBezTo>
                  <a:cubicBezTo>
                    <a:pt x="75" y="4"/>
                    <a:pt x="75" y="4"/>
                    <a:pt x="75" y="4"/>
                  </a:cubicBezTo>
                  <a:cubicBezTo>
                    <a:pt x="75" y="4"/>
                    <a:pt x="75" y="4"/>
                    <a:pt x="75" y="4"/>
                  </a:cubicBezTo>
                  <a:cubicBezTo>
                    <a:pt x="75" y="4"/>
                    <a:pt x="75" y="4"/>
                    <a:pt x="75" y="4"/>
                  </a:cubicBezTo>
                  <a:cubicBezTo>
                    <a:pt x="74" y="4"/>
                    <a:pt x="74" y="4"/>
                    <a:pt x="74" y="5"/>
                  </a:cubicBezTo>
                  <a:cubicBezTo>
                    <a:pt x="74" y="5"/>
                    <a:pt x="74" y="5"/>
                    <a:pt x="74" y="5"/>
                  </a:cubicBezTo>
                  <a:cubicBezTo>
                    <a:pt x="75" y="5"/>
                    <a:pt x="75" y="6"/>
                    <a:pt x="76" y="5"/>
                  </a:cubicBezTo>
                  <a:cubicBezTo>
                    <a:pt x="76" y="5"/>
                    <a:pt x="77" y="5"/>
                    <a:pt x="77" y="5"/>
                  </a:cubicBezTo>
                  <a:cubicBezTo>
                    <a:pt x="77" y="5"/>
                    <a:pt x="77" y="4"/>
                    <a:pt x="77" y="4"/>
                  </a:cubicBezTo>
                  <a:cubicBezTo>
                    <a:pt x="77" y="4"/>
                    <a:pt x="77" y="4"/>
                    <a:pt x="77" y="4"/>
                  </a:cubicBezTo>
                  <a:cubicBezTo>
                    <a:pt x="77" y="4"/>
                    <a:pt x="77" y="4"/>
                    <a:pt x="77" y="4"/>
                  </a:cubicBezTo>
                  <a:close/>
                  <a:moveTo>
                    <a:pt x="174" y="4"/>
                  </a:moveTo>
                  <a:cubicBezTo>
                    <a:pt x="174" y="3"/>
                    <a:pt x="174" y="3"/>
                    <a:pt x="175" y="3"/>
                  </a:cubicBezTo>
                  <a:cubicBezTo>
                    <a:pt x="175" y="3"/>
                    <a:pt x="174" y="3"/>
                    <a:pt x="174" y="3"/>
                  </a:cubicBezTo>
                  <a:cubicBezTo>
                    <a:pt x="174" y="3"/>
                    <a:pt x="174" y="3"/>
                    <a:pt x="174" y="3"/>
                  </a:cubicBezTo>
                  <a:cubicBezTo>
                    <a:pt x="174" y="3"/>
                    <a:pt x="174" y="3"/>
                    <a:pt x="174" y="3"/>
                  </a:cubicBezTo>
                  <a:cubicBezTo>
                    <a:pt x="173" y="3"/>
                    <a:pt x="173" y="3"/>
                    <a:pt x="173" y="3"/>
                  </a:cubicBezTo>
                  <a:cubicBezTo>
                    <a:pt x="173" y="3"/>
                    <a:pt x="173" y="2"/>
                    <a:pt x="172" y="3"/>
                  </a:cubicBezTo>
                  <a:cubicBezTo>
                    <a:pt x="172" y="3"/>
                    <a:pt x="172" y="3"/>
                    <a:pt x="172" y="3"/>
                  </a:cubicBezTo>
                  <a:cubicBezTo>
                    <a:pt x="172" y="3"/>
                    <a:pt x="171" y="3"/>
                    <a:pt x="171" y="3"/>
                  </a:cubicBezTo>
                  <a:cubicBezTo>
                    <a:pt x="171" y="3"/>
                    <a:pt x="171" y="3"/>
                    <a:pt x="171" y="3"/>
                  </a:cubicBezTo>
                  <a:cubicBezTo>
                    <a:pt x="172" y="3"/>
                    <a:pt x="172" y="4"/>
                    <a:pt x="172" y="3"/>
                  </a:cubicBezTo>
                  <a:cubicBezTo>
                    <a:pt x="173" y="3"/>
                    <a:pt x="173" y="4"/>
                    <a:pt x="173" y="4"/>
                  </a:cubicBezTo>
                  <a:cubicBezTo>
                    <a:pt x="173" y="4"/>
                    <a:pt x="172" y="4"/>
                    <a:pt x="172" y="4"/>
                  </a:cubicBezTo>
                  <a:cubicBezTo>
                    <a:pt x="172" y="4"/>
                    <a:pt x="172" y="4"/>
                    <a:pt x="172" y="4"/>
                  </a:cubicBezTo>
                  <a:cubicBezTo>
                    <a:pt x="173" y="4"/>
                    <a:pt x="174" y="4"/>
                    <a:pt x="174" y="4"/>
                  </a:cubicBezTo>
                  <a:close/>
                  <a:moveTo>
                    <a:pt x="104" y="3"/>
                  </a:moveTo>
                  <a:cubicBezTo>
                    <a:pt x="104" y="3"/>
                    <a:pt x="104" y="4"/>
                    <a:pt x="104" y="4"/>
                  </a:cubicBezTo>
                  <a:cubicBezTo>
                    <a:pt x="104" y="4"/>
                    <a:pt x="104" y="5"/>
                    <a:pt x="104" y="5"/>
                  </a:cubicBezTo>
                  <a:cubicBezTo>
                    <a:pt x="105" y="4"/>
                    <a:pt x="105" y="4"/>
                    <a:pt x="105" y="4"/>
                  </a:cubicBezTo>
                  <a:cubicBezTo>
                    <a:pt x="105" y="4"/>
                    <a:pt x="105" y="4"/>
                    <a:pt x="105" y="4"/>
                  </a:cubicBezTo>
                  <a:cubicBezTo>
                    <a:pt x="105" y="4"/>
                    <a:pt x="105" y="3"/>
                    <a:pt x="105" y="3"/>
                  </a:cubicBezTo>
                  <a:cubicBezTo>
                    <a:pt x="105" y="3"/>
                    <a:pt x="104" y="3"/>
                    <a:pt x="104" y="3"/>
                  </a:cubicBezTo>
                  <a:cubicBezTo>
                    <a:pt x="104" y="3"/>
                    <a:pt x="104" y="3"/>
                    <a:pt x="104" y="3"/>
                  </a:cubicBezTo>
                  <a:close/>
                  <a:moveTo>
                    <a:pt x="180" y="5"/>
                  </a:moveTo>
                  <a:cubicBezTo>
                    <a:pt x="180" y="5"/>
                    <a:pt x="180" y="5"/>
                    <a:pt x="180" y="5"/>
                  </a:cubicBezTo>
                  <a:cubicBezTo>
                    <a:pt x="181" y="5"/>
                    <a:pt x="181" y="5"/>
                    <a:pt x="182" y="4"/>
                  </a:cubicBezTo>
                  <a:cubicBezTo>
                    <a:pt x="182" y="4"/>
                    <a:pt x="182" y="4"/>
                    <a:pt x="182" y="4"/>
                  </a:cubicBezTo>
                  <a:cubicBezTo>
                    <a:pt x="182" y="4"/>
                    <a:pt x="181" y="4"/>
                    <a:pt x="181" y="4"/>
                  </a:cubicBezTo>
                  <a:cubicBezTo>
                    <a:pt x="181" y="4"/>
                    <a:pt x="181" y="4"/>
                    <a:pt x="181" y="4"/>
                  </a:cubicBezTo>
                  <a:cubicBezTo>
                    <a:pt x="181" y="4"/>
                    <a:pt x="180" y="4"/>
                    <a:pt x="180" y="5"/>
                  </a:cubicBezTo>
                  <a:cubicBezTo>
                    <a:pt x="180" y="5"/>
                    <a:pt x="180" y="5"/>
                    <a:pt x="180" y="5"/>
                  </a:cubicBezTo>
                  <a:cubicBezTo>
                    <a:pt x="180" y="5"/>
                    <a:pt x="180" y="5"/>
                    <a:pt x="180" y="5"/>
                  </a:cubicBezTo>
                  <a:close/>
                  <a:moveTo>
                    <a:pt x="116" y="5"/>
                  </a:moveTo>
                  <a:cubicBezTo>
                    <a:pt x="116" y="4"/>
                    <a:pt x="116" y="4"/>
                    <a:pt x="116" y="4"/>
                  </a:cubicBezTo>
                  <a:cubicBezTo>
                    <a:pt x="115" y="4"/>
                    <a:pt x="115" y="4"/>
                    <a:pt x="115" y="4"/>
                  </a:cubicBezTo>
                  <a:cubicBezTo>
                    <a:pt x="115" y="5"/>
                    <a:pt x="116" y="5"/>
                    <a:pt x="116" y="6"/>
                  </a:cubicBezTo>
                  <a:cubicBezTo>
                    <a:pt x="116" y="6"/>
                    <a:pt x="116" y="6"/>
                    <a:pt x="116" y="6"/>
                  </a:cubicBezTo>
                  <a:cubicBezTo>
                    <a:pt x="116" y="5"/>
                    <a:pt x="116" y="5"/>
                    <a:pt x="116" y="5"/>
                  </a:cubicBezTo>
                  <a:cubicBezTo>
                    <a:pt x="116" y="5"/>
                    <a:pt x="116" y="5"/>
                    <a:pt x="116" y="5"/>
                  </a:cubicBezTo>
                  <a:close/>
                  <a:moveTo>
                    <a:pt x="33" y="5"/>
                  </a:moveTo>
                  <a:cubicBezTo>
                    <a:pt x="33" y="5"/>
                    <a:pt x="33" y="5"/>
                    <a:pt x="33" y="5"/>
                  </a:cubicBezTo>
                  <a:cubicBezTo>
                    <a:pt x="33" y="5"/>
                    <a:pt x="34" y="5"/>
                    <a:pt x="34" y="5"/>
                  </a:cubicBezTo>
                  <a:cubicBezTo>
                    <a:pt x="34" y="5"/>
                    <a:pt x="34" y="5"/>
                    <a:pt x="34" y="5"/>
                  </a:cubicBezTo>
                  <a:cubicBezTo>
                    <a:pt x="35" y="5"/>
                    <a:pt x="35" y="5"/>
                    <a:pt x="34" y="4"/>
                  </a:cubicBezTo>
                  <a:cubicBezTo>
                    <a:pt x="34" y="5"/>
                    <a:pt x="34" y="5"/>
                    <a:pt x="33" y="5"/>
                  </a:cubicBezTo>
                  <a:close/>
                  <a:moveTo>
                    <a:pt x="152" y="3"/>
                  </a:moveTo>
                  <a:cubicBezTo>
                    <a:pt x="152" y="3"/>
                    <a:pt x="152" y="3"/>
                    <a:pt x="152" y="3"/>
                  </a:cubicBezTo>
                  <a:cubicBezTo>
                    <a:pt x="151" y="3"/>
                    <a:pt x="151" y="4"/>
                    <a:pt x="152" y="4"/>
                  </a:cubicBezTo>
                  <a:cubicBezTo>
                    <a:pt x="152" y="4"/>
                    <a:pt x="152" y="4"/>
                    <a:pt x="152" y="4"/>
                  </a:cubicBezTo>
                  <a:cubicBezTo>
                    <a:pt x="152" y="4"/>
                    <a:pt x="153" y="3"/>
                    <a:pt x="153" y="3"/>
                  </a:cubicBezTo>
                  <a:cubicBezTo>
                    <a:pt x="152" y="3"/>
                    <a:pt x="152" y="3"/>
                    <a:pt x="152" y="3"/>
                  </a:cubicBezTo>
                  <a:close/>
                  <a:moveTo>
                    <a:pt x="199" y="3"/>
                  </a:moveTo>
                  <a:cubicBezTo>
                    <a:pt x="199" y="3"/>
                    <a:pt x="199" y="3"/>
                    <a:pt x="199" y="3"/>
                  </a:cubicBezTo>
                  <a:cubicBezTo>
                    <a:pt x="199" y="3"/>
                    <a:pt x="199" y="3"/>
                    <a:pt x="198" y="3"/>
                  </a:cubicBezTo>
                  <a:cubicBezTo>
                    <a:pt x="198" y="3"/>
                    <a:pt x="198" y="3"/>
                    <a:pt x="197" y="3"/>
                  </a:cubicBezTo>
                  <a:cubicBezTo>
                    <a:pt x="197" y="3"/>
                    <a:pt x="197" y="3"/>
                    <a:pt x="197" y="4"/>
                  </a:cubicBezTo>
                  <a:cubicBezTo>
                    <a:pt x="198" y="4"/>
                    <a:pt x="198" y="3"/>
                    <a:pt x="199" y="3"/>
                  </a:cubicBezTo>
                  <a:close/>
                  <a:moveTo>
                    <a:pt x="206" y="4"/>
                  </a:moveTo>
                  <a:cubicBezTo>
                    <a:pt x="206" y="4"/>
                    <a:pt x="206" y="5"/>
                    <a:pt x="206" y="5"/>
                  </a:cubicBezTo>
                  <a:cubicBezTo>
                    <a:pt x="206" y="5"/>
                    <a:pt x="206" y="5"/>
                    <a:pt x="206" y="5"/>
                  </a:cubicBezTo>
                  <a:cubicBezTo>
                    <a:pt x="207" y="5"/>
                    <a:pt x="207" y="5"/>
                    <a:pt x="207" y="5"/>
                  </a:cubicBezTo>
                  <a:cubicBezTo>
                    <a:pt x="207" y="5"/>
                    <a:pt x="207" y="5"/>
                    <a:pt x="207" y="4"/>
                  </a:cubicBezTo>
                  <a:cubicBezTo>
                    <a:pt x="207" y="4"/>
                    <a:pt x="207" y="4"/>
                    <a:pt x="207" y="4"/>
                  </a:cubicBezTo>
                  <a:cubicBezTo>
                    <a:pt x="207" y="4"/>
                    <a:pt x="207" y="4"/>
                    <a:pt x="206" y="4"/>
                  </a:cubicBezTo>
                  <a:cubicBezTo>
                    <a:pt x="206" y="4"/>
                    <a:pt x="206" y="4"/>
                    <a:pt x="206" y="4"/>
                  </a:cubicBezTo>
                  <a:close/>
                  <a:moveTo>
                    <a:pt x="107" y="4"/>
                  </a:moveTo>
                  <a:cubicBezTo>
                    <a:pt x="107" y="4"/>
                    <a:pt x="107" y="4"/>
                    <a:pt x="108" y="4"/>
                  </a:cubicBezTo>
                  <a:cubicBezTo>
                    <a:pt x="108" y="5"/>
                    <a:pt x="108" y="4"/>
                    <a:pt x="108" y="4"/>
                  </a:cubicBezTo>
                  <a:cubicBezTo>
                    <a:pt x="108" y="4"/>
                    <a:pt x="108" y="4"/>
                    <a:pt x="108" y="4"/>
                  </a:cubicBezTo>
                  <a:cubicBezTo>
                    <a:pt x="108" y="4"/>
                    <a:pt x="108" y="3"/>
                    <a:pt x="107" y="3"/>
                  </a:cubicBezTo>
                  <a:cubicBezTo>
                    <a:pt x="107" y="3"/>
                    <a:pt x="107" y="3"/>
                    <a:pt x="107" y="3"/>
                  </a:cubicBezTo>
                  <a:cubicBezTo>
                    <a:pt x="107" y="3"/>
                    <a:pt x="107" y="3"/>
                    <a:pt x="107" y="4"/>
                  </a:cubicBezTo>
                  <a:cubicBezTo>
                    <a:pt x="107" y="4"/>
                    <a:pt x="107" y="4"/>
                    <a:pt x="107" y="4"/>
                  </a:cubicBezTo>
                  <a:close/>
                  <a:moveTo>
                    <a:pt x="212" y="3"/>
                  </a:moveTo>
                  <a:cubicBezTo>
                    <a:pt x="212" y="3"/>
                    <a:pt x="212" y="3"/>
                    <a:pt x="212" y="3"/>
                  </a:cubicBezTo>
                  <a:cubicBezTo>
                    <a:pt x="212" y="3"/>
                    <a:pt x="212" y="3"/>
                    <a:pt x="212" y="3"/>
                  </a:cubicBezTo>
                  <a:cubicBezTo>
                    <a:pt x="212" y="3"/>
                    <a:pt x="212" y="3"/>
                    <a:pt x="212" y="3"/>
                  </a:cubicBezTo>
                  <a:cubicBezTo>
                    <a:pt x="213" y="3"/>
                    <a:pt x="213" y="3"/>
                    <a:pt x="213" y="3"/>
                  </a:cubicBezTo>
                  <a:cubicBezTo>
                    <a:pt x="213" y="3"/>
                    <a:pt x="212" y="3"/>
                    <a:pt x="212" y="3"/>
                  </a:cubicBezTo>
                  <a:cubicBezTo>
                    <a:pt x="212" y="3"/>
                    <a:pt x="212" y="3"/>
                    <a:pt x="212" y="3"/>
                  </a:cubicBezTo>
                  <a:close/>
                  <a:moveTo>
                    <a:pt x="96" y="5"/>
                  </a:moveTo>
                  <a:cubicBezTo>
                    <a:pt x="96" y="5"/>
                    <a:pt x="96" y="5"/>
                    <a:pt x="96" y="5"/>
                  </a:cubicBezTo>
                  <a:cubicBezTo>
                    <a:pt x="96" y="5"/>
                    <a:pt x="96" y="5"/>
                    <a:pt x="96" y="5"/>
                  </a:cubicBezTo>
                  <a:cubicBezTo>
                    <a:pt x="96" y="5"/>
                    <a:pt x="97" y="5"/>
                    <a:pt x="97" y="5"/>
                  </a:cubicBezTo>
                  <a:cubicBezTo>
                    <a:pt x="97" y="5"/>
                    <a:pt x="97" y="5"/>
                    <a:pt x="97" y="5"/>
                  </a:cubicBezTo>
                  <a:cubicBezTo>
                    <a:pt x="97" y="5"/>
                    <a:pt x="97" y="4"/>
                    <a:pt x="96" y="4"/>
                  </a:cubicBezTo>
                  <a:cubicBezTo>
                    <a:pt x="96" y="4"/>
                    <a:pt x="96" y="5"/>
                    <a:pt x="96" y="5"/>
                  </a:cubicBezTo>
                  <a:close/>
                  <a:moveTo>
                    <a:pt x="111" y="4"/>
                  </a:moveTo>
                  <a:cubicBezTo>
                    <a:pt x="111" y="4"/>
                    <a:pt x="110" y="4"/>
                    <a:pt x="110" y="4"/>
                  </a:cubicBezTo>
                  <a:cubicBezTo>
                    <a:pt x="110" y="5"/>
                    <a:pt x="110" y="5"/>
                    <a:pt x="111" y="5"/>
                  </a:cubicBezTo>
                  <a:cubicBezTo>
                    <a:pt x="111" y="5"/>
                    <a:pt x="111" y="5"/>
                    <a:pt x="111" y="5"/>
                  </a:cubicBezTo>
                  <a:cubicBezTo>
                    <a:pt x="111" y="5"/>
                    <a:pt x="111" y="4"/>
                    <a:pt x="111" y="4"/>
                  </a:cubicBezTo>
                  <a:cubicBezTo>
                    <a:pt x="111" y="4"/>
                    <a:pt x="111" y="4"/>
                    <a:pt x="111" y="4"/>
                  </a:cubicBezTo>
                  <a:close/>
                  <a:moveTo>
                    <a:pt x="113" y="4"/>
                  </a:moveTo>
                  <a:cubicBezTo>
                    <a:pt x="113" y="4"/>
                    <a:pt x="113" y="4"/>
                    <a:pt x="113" y="5"/>
                  </a:cubicBezTo>
                  <a:cubicBezTo>
                    <a:pt x="114" y="5"/>
                    <a:pt x="114" y="5"/>
                    <a:pt x="114" y="4"/>
                  </a:cubicBezTo>
                  <a:cubicBezTo>
                    <a:pt x="114" y="4"/>
                    <a:pt x="114" y="4"/>
                    <a:pt x="114" y="4"/>
                  </a:cubicBezTo>
                  <a:cubicBezTo>
                    <a:pt x="114" y="4"/>
                    <a:pt x="114" y="4"/>
                    <a:pt x="114" y="4"/>
                  </a:cubicBezTo>
                  <a:cubicBezTo>
                    <a:pt x="114" y="4"/>
                    <a:pt x="114" y="4"/>
                    <a:pt x="114" y="4"/>
                  </a:cubicBezTo>
                  <a:cubicBezTo>
                    <a:pt x="113" y="4"/>
                    <a:pt x="113" y="4"/>
                    <a:pt x="113" y="4"/>
                  </a:cubicBezTo>
                  <a:close/>
                  <a:moveTo>
                    <a:pt x="145" y="4"/>
                  </a:moveTo>
                  <a:cubicBezTo>
                    <a:pt x="144" y="4"/>
                    <a:pt x="144" y="4"/>
                    <a:pt x="144" y="4"/>
                  </a:cubicBezTo>
                  <a:cubicBezTo>
                    <a:pt x="144" y="4"/>
                    <a:pt x="144" y="5"/>
                    <a:pt x="144" y="5"/>
                  </a:cubicBezTo>
                  <a:cubicBezTo>
                    <a:pt x="144" y="5"/>
                    <a:pt x="144" y="5"/>
                    <a:pt x="144" y="5"/>
                  </a:cubicBezTo>
                  <a:cubicBezTo>
                    <a:pt x="144" y="4"/>
                    <a:pt x="145" y="4"/>
                    <a:pt x="145" y="4"/>
                  </a:cubicBezTo>
                  <a:cubicBezTo>
                    <a:pt x="145" y="4"/>
                    <a:pt x="145" y="4"/>
                    <a:pt x="145" y="4"/>
                  </a:cubicBezTo>
                  <a:cubicBezTo>
                    <a:pt x="145" y="4"/>
                    <a:pt x="145" y="4"/>
                    <a:pt x="145" y="4"/>
                  </a:cubicBezTo>
                  <a:close/>
                  <a:moveTo>
                    <a:pt x="147" y="2"/>
                  </a:moveTo>
                  <a:cubicBezTo>
                    <a:pt x="147" y="2"/>
                    <a:pt x="147" y="2"/>
                    <a:pt x="147" y="2"/>
                  </a:cubicBezTo>
                  <a:cubicBezTo>
                    <a:pt x="147" y="2"/>
                    <a:pt x="148" y="2"/>
                    <a:pt x="148" y="2"/>
                  </a:cubicBezTo>
                  <a:cubicBezTo>
                    <a:pt x="148" y="2"/>
                    <a:pt x="148" y="2"/>
                    <a:pt x="148" y="2"/>
                  </a:cubicBezTo>
                  <a:cubicBezTo>
                    <a:pt x="148" y="2"/>
                    <a:pt x="148" y="2"/>
                    <a:pt x="148" y="2"/>
                  </a:cubicBezTo>
                  <a:cubicBezTo>
                    <a:pt x="148" y="1"/>
                    <a:pt x="148" y="2"/>
                    <a:pt x="148" y="2"/>
                  </a:cubicBezTo>
                  <a:cubicBezTo>
                    <a:pt x="147" y="2"/>
                    <a:pt x="147" y="2"/>
                    <a:pt x="147" y="2"/>
                  </a:cubicBezTo>
                  <a:close/>
                  <a:moveTo>
                    <a:pt x="158" y="5"/>
                  </a:moveTo>
                  <a:cubicBezTo>
                    <a:pt x="158" y="5"/>
                    <a:pt x="158" y="5"/>
                    <a:pt x="159" y="5"/>
                  </a:cubicBezTo>
                  <a:cubicBezTo>
                    <a:pt x="159" y="5"/>
                    <a:pt x="159" y="5"/>
                    <a:pt x="159" y="5"/>
                  </a:cubicBezTo>
                  <a:cubicBezTo>
                    <a:pt x="159" y="5"/>
                    <a:pt x="159" y="5"/>
                    <a:pt x="159" y="4"/>
                  </a:cubicBezTo>
                  <a:cubicBezTo>
                    <a:pt x="159" y="4"/>
                    <a:pt x="159" y="4"/>
                    <a:pt x="159" y="4"/>
                  </a:cubicBezTo>
                  <a:cubicBezTo>
                    <a:pt x="159" y="4"/>
                    <a:pt x="158" y="5"/>
                    <a:pt x="158" y="5"/>
                  </a:cubicBezTo>
                  <a:close/>
                  <a:moveTo>
                    <a:pt x="83" y="4"/>
                  </a:moveTo>
                  <a:cubicBezTo>
                    <a:pt x="83" y="4"/>
                    <a:pt x="83" y="4"/>
                    <a:pt x="83" y="5"/>
                  </a:cubicBezTo>
                  <a:cubicBezTo>
                    <a:pt x="83" y="5"/>
                    <a:pt x="83" y="5"/>
                    <a:pt x="83" y="5"/>
                  </a:cubicBezTo>
                  <a:cubicBezTo>
                    <a:pt x="83" y="5"/>
                    <a:pt x="83" y="5"/>
                    <a:pt x="83" y="5"/>
                  </a:cubicBezTo>
                  <a:cubicBezTo>
                    <a:pt x="83" y="4"/>
                    <a:pt x="83" y="4"/>
                    <a:pt x="83" y="4"/>
                  </a:cubicBezTo>
                  <a:cubicBezTo>
                    <a:pt x="83" y="4"/>
                    <a:pt x="83" y="4"/>
                    <a:pt x="83" y="4"/>
                  </a:cubicBezTo>
                  <a:cubicBezTo>
                    <a:pt x="83" y="4"/>
                    <a:pt x="83" y="4"/>
                    <a:pt x="83" y="4"/>
                  </a:cubicBezTo>
                  <a:close/>
                  <a:moveTo>
                    <a:pt x="45" y="5"/>
                  </a:moveTo>
                  <a:cubicBezTo>
                    <a:pt x="44" y="5"/>
                    <a:pt x="44" y="5"/>
                    <a:pt x="44" y="5"/>
                  </a:cubicBezTo>
                  <a:cubicBezTo>
                    <a:pt x="44" y="5"/>
                    <a:pt x="44" y="5"/>
                    <a:pt x="44" y="5"/>
                  </a:cubicBezTo>
                  <a:cubicBezTo>
                    <a:pt x="44" y="5"/>
                    <a:pt x="44" y="5"/>
                    <a:pt x="44" y="5"/>
                  </a:cubicBezTo>
                  <a:cubicBezTo>
                    <a:pt x="44" y="5"/>
                    <a:pt x="44" y="5"/>
                    <a:pt x="44" y="5"/>
                  </a:cubicBezTo>
                  <a:cubicBezTo>
                    <a:pt x="44" y="5"/>
                    <a:pt x="45" y="5"/>
                    <a:pt x="45" y="5"/>
                  </a:cubicBezTo>
                  <a:cubicBezTo>
                    <a:pt x="45" y="5"/>
                    <a:pt x="45" y="5"/>
                    <a:pt x="45" y="5"/>
                  </a:cubicBezTo>
                  <a:close/>
                  <a:moveTo>
                    <a:pt x="136" y="5"/>
                  </a:moveTo>
                  <a:cubicBezTo>
                    <a:pt x="136" y="5"/>
                    <a:pt x="137" y="5"/>
                    <a:pt x="137" y="5"/>
                  </a:cubicBezTo>
                  <a:cubicBezTo>
                    <a:pt x="137" y="5"/>
                    <a:pt x="137" y="5"/>
                    <a:pt x="137" y="4"/>
                  </a:cubicBezTo>
                  <a:cubicBezTo>
                    <a:pt x="137" y="4"/>
                    <a:pt x="137" y="4"/>
                    <a:pt x="137" y="4"/>
                  </a:cubicBezTo>
                  <a:cubicBezTo>
                    <a:pt x="137" y="4"/>
                    <a:pt x="136" y="4"/>
                    <a:pt x="136" y="5"/>
                  </a:cubicBezTo>
                  <a:close/>
                  <a:moveTo>
                    <a:pt x="85" y="6"/>
                  </a:moveTo>
                  <a:cubicBezTo>
                    <a:pt x="85" y="6"/>
                    <a:pt x="85" y="6"/>
                    <a:pt x="85" y="6"/>
                  </a:cubicBezTo>
                  <a:cubicBezTo>
                    <a:pt x="85" y="6"/>
                    <a:pt x="85" y="6"/>
                    <a:pt x="85" y="5"/>
                  </a:cubicBezTo>
                  <a:cubicBezTo>
                    <a:pt x="85" y="5"/>
                    <a:pt x="85" y="5"/>
                    <a:pt x="85" y="5"/>
                  </a:cubicBezTo>
                  <a:cubicBezTo>
                    <a:pt x="84" y="6"/>
                    <a:pt x="84" y="6"/>
                    <a:pt x="84" y="6"/>
                  </a:cubicBezTo>
                  <a:cubicBezTo>
                    <a:pt x="84" y="6"/>
                    <a:pt x="85" y="6"/>
                    <a:pt x="85" y="6"/>
                  </a:cubicBezTo>
                  <a:close/>
                  <a:moveTo>
                    <a:pt x="80" y="5"/>
                  </a:moveTo>
                  <a:cubicBezTo>
                    <a:pt x="80" y="5"/>
                    <a:pt x="80" y="5"/>
                    <a:pt x="80" y="5"/>
                  </a:cubicBezTo>
                  <a:cubicBezTo>
                    <a:pt x="80" y="5"/>
                    <a:pt x="80" y="6"/>
                    <a:pt x="81" y="6"/>
                  </a:cubicBezTo>
                  <a:cubicBezTo>
                    <a:pt x="81" y="6"/>
                    <a:pt x="81" y="6"/>
                    <a:pt x="81" y="5"/>
                  </a:cubicBezTo>
                  <a:cubicBezTo>
                    <a:pt x="81" y="5"/>
                    <a:pt x="81" y="5"/>
                    <a:pt x="81" y="5"/>
                  </a:cubicBezTo>
                  <a:cubicBezTo>
                    <a:pt x="81" y="5"/>
                    <a:pt x="81" y="5"/>
                    <a:pt x="80" y="5"/>
                  </a:cubicBezTo>
                  <a:close/>
                  <a:moveTo>
                    <a:pt x="197" y="1"/>
                  </a:moveTo>
                  <a:cubicBezTo>
                    <a:pt x="197" y="2"/>
                    <a:pt x="197" y="2"/>
                    <a:pt x="197" y="2"/>
                  </a:cubicBezTo>
                  <a:cubicBezTo>
                    <a:pt x="197" y="2"/>
                    <a:pt x="197" y="2"/>
                    <a:pt x="197" y="2"/>
                  </a:cubicBezTo>
                  <a:cubicBezTo>
                    <a:pt x="197" y="2"/>
                    <a:pt x="197" y="2"/>
                    <a:pt x="197" y="2"/>
                  </a:cubicBezTo>
                  <a:cubicBezTo>
                    <a:pt x="197" y="2"/>
                    <a:pt x="198" y="2"/>
                    <a:pt x="198" y="2"/>
                  </a:cubicBezTo>
                  <a:cubicBezTo>
                    <a:pt x="198" y="2"/>
                    <a:pt x="197" y="1"/>
                    <a:pt x="197" y="1"/>
                  </a:cubicBezTo>
                  <a:cubicBezTo>
                    <a:pt x="197" y="1"/>
                    <a:pt x="197" y="1"/>
                    <a:pt x="197" y="1"/>
                  </a:cubicBezTo>
                  <a:close/>
                  <a:moveTo>
                    <a:pt x="158" y="5"/>
                  </a:moveTo>
                  <a:cubicBezTo>
                    <a:pt x="158" y="5"/>
                    <a:pt x="158" y="5"/>
                    <a:pt x="158" y="5"/>
                  </a:cubicBezTo>
                  <a:cubicBezTo>
                    <a:pt x="157" y="5"/>
                    <a:pt x="157" y="5"/>
                    <a:pt x="157" y="5"/>
                  </a:cubicBezTo>
                  <a:cubicBezTo>
                    <a:pt x="157" y="5"/>
                    <a:pt x="158" y="5"/>
                    <a:pt x="158" y="5"/>
                  </a:cubicBezTo>
                  <a:cubicBezTo>
                    <a:pt x="158" y="5"/>
                    <a:pt x="158" y="5"/>
                    <a:pt x="158" y="5"/>
                  </a:cubicBezTo>
                  <a:cubicBezTo>
                    <a:pt x="158" y="5"/>
                    <a:pt x="158" y="5"/>
                    <a:pt x="158" y="5"/>
                  </a:cubicBezTo>
                  <a:cubicBezTo>
                    <a:pt x="158" y="5"/>
                    <a:pt x="158" y="5"/>
                    <a:pt x="158" y="5"/>
                  </a:cubicBezTo>
                  <a:cubicBezTo>
                    <a:pt x="158" y="5"/>
                    <a:pt x="158" y="5"/>
                    <a:pt x="158" y="5"/>
                  </a:cubicBezTo>
                  <a:close/>
                  <a:moveTo>
                    <a:pt x="125" y="6"/>
                  </a:moveTo>
                  <a:cubicBezTo>
                    <a:pt x="125" y="6"/>
                    <a:pt x="125" y="6"/>
                    <a:pt x="125" y="6"/>
                  </a:cubicBezTo>
                  <a:cubicBezTo>
                    <a:pt x="125" y="6"/>
                    <a:pt x="125" y="6"/>
                    <a:pt x="125" y="6"/>
                  </a:cubicBezTo>
                  <a:cubicBezTo>
                    <a:pt x="125" y="6"/>
                    <a:pt x="125" y="6"/>
                    <a:pt x="125" y="6"/>
                  </a:cubicBezTo>
                  <a:cubicBezTo>
                    <a:pt x="125" y="6"/>
                    <a:pt x="125" y="6"/>
                    <a:pt x="125" y="6"/>
                  </a:cubicBezTo>
                  <a:close/>
                  <a:moveTo>
                    <a:pt x="135" y="2"/>
                  </a:move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ubicBezTo>
                    <a:pt x="135" y="2"/>
                    <a:pt x="135" y="2"/>
                    <a:pt x="135" y="2"/>
                  </a:cubicBezTo>
                  <a:close/>
                  <a:moveTo>
                    <a:pt x="162" y="3"/>
                  </a:moveTo>
                  <a:cubicBezTo>
                    <a:pt x="162" y="3"/>
                    <a:pt x="162" y="3"/>
                    <a:pt x="162" y="3"/>
                  </a:cubicBezTo>
                  <a:cubicBezTo>
                    <a:pt x="162" y="3"/>
                    <a:pt x="162" y="3"/>
                    <a:pt x="162" y="3"/>
                  </a:cubicBezTo>
                  <a:cubicBezTo>
                    <a:pt x="163" y="3"/>
                    <a:pt x="162" y="3"/>
                    <a:pt x="162" y="3"/>
                  </a:cubicBezTo>
                  <a:cubicBezTo>
                    <a:pt x="162" y="3"/>
                    <a:pt x="162" y="3"/>
                    <a:pt x="162" y="3"/>
                  </a:cubicBezTo>
                  <a:close/>
                  <a:moveTo>
                    <a:pt x="154" y="3"/>
                  </a:moveTo>
                  <a:cubicBezTo>
                    <a:pt x="154" y="3"/>
                    <a:pt x="154" y="4"/>
                    <a:pt x="154" y="4"/>
                  </a:cubicBezTo>
                  <a:cubicBezTo>
                    <a:pt x="154" y="4"/>
                    <a:pt x="154" y="4"/>
                    <a:pt x="155" y="4"/>
                  </a:cubicBezTo>
                  <a:cubicBezTo>
                    <a:pt x="155" y="4"/>
                    <a:pt x="155" y="4"/>
                    <a:pt x="155" y="4"/>
                  </a:cubicBezTo>
                  <a:cubicBezTo>
                    <a:pt x="155" y="3"/>
                    <a:pt x="155" y="3"/>
                    <a:pt x="155" y="3"/>
                  </a:cubicBezTo>
                  <a:cubicBezTo>
                    <a:pt x="155" y="3"/>
                    <a:pt x="154" y="3"/>
                    <a:pt x="154" y="3"/>
                  </a:cubicBezTo>
                  <a:cubicBezTo>
                    <a:pt x="154" y="3"/>
                    <a:pt x="154" y="3"/>
                    <a:pt x="154" y="3"/>
                  </a:cubicBezTo>
                  <a:close/>
                  <a:moveTo>
                    <a:pt x="113" y="2"/>
                  </a:moveTo>
                  <a:cubicBezTo>
                    <a:pt x="113" y="2"/>
                    <a:pt x="113" y="2"/>
                    <a:pt x="113" y="2"/>
                  </a:cubicBezTo>
                  <a:cubicBezTo>
                    <a:pt x="112" y="3"/>
                    <a:pt x="113" y="3"/>
                    <a:pt x="113" y="3"/>
                  </a:cubicBezTo>
                  <a:cubicBezTo>
                    <a:pt x="113" y="3"/>
                    <a:pt x="113" y="3"/>
                    <a:pt x="113" y="3"/>
                  </a:cubicBezTo>
                  <a:cubicBezTo>
                    <a:pt x="113" y="3"/>
                    <a:pt x="113" y="2"/>
                    <a:pt x="113" y="2"/>
                  </a:cubicBezTo>
                  <a:close/>
                  <a:moveTo>
                    <a:pt x="47" y="6"/>
                  </a:moveTo>
                  <a:cubicBezTo>
                    <a:pt x="47" y="6"/>
                    <a:pt x="47" y="6"/>
                    <a:pt x="47" y="6"/>
                  </a:cubicBezTo>
                  <a:cubicBezTo>
                    <a:pt x="47" y="7"/>
                    <a:pt x="47" y="6"/>
                    <a:pt x="47" y="6"/>
                  </a:cubicBezTo>
                  <a:cubicBezTo>
                    <a:pt x="47" y="6"/>
                    <a:pt x="47" y="6"/>
                    <a:pt x="47" y="6"/>
                  </a:cubicBezTo>
                  <a:cubicBezTo>
                    <a:pt x="47" y="6"/>
                    <a:pt x="47" y="6"/>
                    <a:pt x="47" y="6"/>
                  </a:cubicBezTo>
                  <a:close/>
                  <a:moveTo>
                    <a:pt x="110" y="3"/>
                  </a:moveTo>
                  <a:cubicBezTo>
                    <a:pt x="110" y="3"/>
                    <a:pt x="110" y="3"/>
                    <a:pt x="110" y="3"/>
                  </a:cubicBezTo>
                  <a:cubicBezTo>
                    <a:pt x="110" y="3"/>
                    <a:pt x="110" y="3"/>
                    <a:pt x="110" y="3"/>
                  </a:cubicBezTo>
                  <a:cubicBezTo>
                    <a:pt x="110" y="3"/>
                    <a:pt x="110" y="2"/>
                    <a:pt x="110" y="2"/>
                  </a:cubicBezTo>
                  <a:cubicBezTo>
                    <a:pt x="110" y="2"/>
                    <a:pt x="110" y="2"/>
                    <a:pt x="110" y="3"/>
                  </a:cubicBezTo>
                  <a:close/>
                  <a:moveTo>
                    <a:pt x="38" y="4"/>
                  </a:move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lose/>
                  <a:moveTo>
                    <a:pt x="16" y="4"/>
                  </a:move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lose/>
                  <a:moveTo>
                    <a:pt x="206" y="3"/>
                  </a:moveTo>
                  <a:cubicBezTo>
                    <a:pt x="206" y="3"/>
                    <a:pt x="206" y="3"/>
                    <a:pt x="206" y="3"/>
                  </a:cubicBezTo>
                  <a:cubicBezTo>
                    <a:pt x="206" y="3"/>
                    <a:pt x="206" y="3"/>
                    <a:pt x="206" y="3"/>
                  </a:cubicBezTo>
                  <a:cubicBezTo>
                    <a:pt x="206" y="3"/>
                    <a:pt x="206" y="3"/>
                    <a:pt x="206" y="3"/>
                  </a:cubicBezTo>
                  <a:cubicBezTo>
                    <a:pt x="206" y="3"/>
                    <a:pt x="206" y="3"/>
                    <a:pt x="206" y="3"/>
                  </a:cubicBezTo>
                  <a:close/>
                  <a:moveTo>
                    <a:pt x="205" y="4"/>
                  </a:moveTo>
                  <a:cubicBezTo>
                    <a:pt x="205" y="4"/>
                    <a:pt x="205" y="4"/>
                    <a:pt x="205" y="4"/>
                  </a:cubicBezTo>
                  <a:cubicBezTo>
                    <a:pt x="205" y="4"/>
                    <a:pt x="205" y="4"/>
                    <a:pt x="205" y="4"/>
                  </a:cubicBezTo>
                  <a:cubicBezTo>
                    <a:pt x="205" y="4"/>
                    <a:pt x="205" y="4"/>
                    <a:pt x="205" y="4"/>
                  </a:cubicBezTo>
                  <a:close/>
                  <a:moveTo>
                    <a:pt x="201" y="5"/>
                  </a:moveTo>
                  <a:cubicBezTo>
                    <a:pt x="201" y="5"/>
                    <a:pt x="201" y="5"/>
                    <a:pt x="201" y="5"/>
                  </a:cubicBezTo>
                  <a:cubicBezTo>
                    <a:pt x="201" y="5"/>
                    <a:pt x="201" y="5"/>
                    <a:pt x="201" y="5"/>
                  </a:cubicBezTo>
                  <a:cubicBezTo>
                    <a:pt x="201" y="5"/>
                    <a:pt x="201" y="5"/>
                    <a:pt x="201" y="5"/>
                  </a:cubicBezTo>
                  <a:cubicBezTo>
                    <a:pt x="201" y="5"/>
                    <a:pt x="201" y="5"/>
                    <a:pt x="201" y="5"/>
                  </a:cubicBezTo>
                  <a:close/>
                  <a:moveTo>
                    <a:pt x="200" y="1"/>
                  </a:moveTo>
                  <a:cubicBezTo>
                    <a:pt x="200" y="1"/>
                    <a:pt x="200" y="1"/>
                    <a:pt x="200" y="1"/>
                  </a:cubicBezTo>
                  <a:cubicBezTo>
                    <a:pt x="200" y="1"/>
                    <a:pt x="200" y="1"/>
                    <a:pt x="200" y="1"/>
                  </a:cubicBezTo>
                  <a:cubicBezTo>
                    <a:pt x="200" y="1"/>
                    <a:pt x="200" y="1"/>
                    <a:pt x="200" y="1"/>
                  </a:cubicBezTo>
                  <a:close/>
                  <a:moveTo>
                    <a:pt x="183" y="5"/>
                  </a:moveTo>
                  <a:cubicBezTo>
                    <a:pt x="183" y="5"/>
                    <a:pt x="183" y="5"/>
                    <a:pt x="183" y="5"/>
                  </a:cubicBezTo>
                  <a:cubicBezTo>
                    <a:pt x="183" y="5"/>
                    <a:pt x="183" y="5"/>
                    <a:pt x="183" y="5"/>
                  </a:cubicBezTo>
                  <a:cubicBezTo>
                    <a:pt x="183" y="5"/>
                    <a:pt x="183" y="5"/>
                    <a:pt x="183" y="5"/>
                  </a:cubicBezTo>
                  <a:cubicBezTo>
                    <a:pt x="183" y="5"/>
                    <a:pt x="182" y="5"/>
                    <a:pt x="183" y="5"/>
                  </a:cubicBezTo>
                  <a:close/>
                  <a:moveTo>
                    <a:pt x="171" y="3"/>
                  </a:moveTo>
                  <a:cubicBezTo>
                    <a:pt x="171" y="2"/>
                    <a:pt x="171" y="2"/>
                    <a:pt x="171" y="3"/>
                  </a:cubicBezTo>
                  <a:cubicBezTo>
                    <a:pt x="171" y="3"/>
                    <a:pt x="171" y="3"/>
                    <a:pt x="171" y="3"/>
                  </a:cubicBezTo>
                  <a:cubicBezTo>
                    <a:pt x="171" y="3"/>
                    <a:pt x="171" y="3"/>
                    <a:pt x="171" y="3"/>
                  </a:cubicBezTo>
                  <a:cubicBezTo>
                    <a:pt x="171" y="3"/>
                    <a:pt x="171" y="3"/>
                    <a:pt x="171" y="3"/>
                  </a:cubicBezTo>
                  <a:close/>
                  <a:moveTo>
                    <a:pt x="157" y="5"/>
                  </a:move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7" y="5"/>
                  </a:cubicBezTo>
                  <a:close/>
                  <a:moveTo>
                    <a:pt x="149" y="3"/>
                  </a:moveTo>
                  <a:cubicBezTo>
                    <a:pt x="149" y="3"/>
                    <a:pt x="150" y="3"/>
                    <a:pt x="150" y="3"/>
                  </a:cubicBezTo>
                  <a:cubicBezTo>
                    <a:pt x="150" y="3"/>
                    <a:pt x="150" y="3"/>
                    <a:pt x="150" y="3"/>
                  </a:cubicBezTo>
                  <a:cubicBezTo>
                    <a:pt x="150" y="3"/>
                    <a:pt x="150" y="3"/>
                    <a:pt x="149" y="3"/>
                  </a:cubicBezTo>
                  <a:cubicBezTo>
                    <a:pt x="149" y="3"/>
                    <a:pt x="149" y="3"/>
                    <a:pt x="149" y="3"/>
                  </a:cubicBezTo>
                  <a:close/>
                  <a:moveTo>
                    <a:pt x="148" y="5"/>
                  </a:moveTo>
                  <a:cubicBezTo>
                    <a:pt x="148" y="5"/>
                    <a:pt x="148" y="5"/>
                    <a:pt x="148" y="5"/>
                  </a:cubicBezTo>
                  <a:cubicBezTo>
                    <a:pt x="148" y="5"/>
                    <a:pt x="148" y="5"/>
                    <a:pt x="148" y="5"/>
                  </a:cubicBezTo>
                  <a:cubicBezTo>
                    <a:pt x="148" y="5"/>
                    <a:pt x="148" y="5"/>
                    <a:pt x="148" y="4"/>
                  </a:cubicBezTo>
                  <a:cubicBezTo>
                    <a:pt x="148" y="4"/>
                    <a:pt x="148" y="4"/>
                    <a:pt x="148" y="5"/>
                  </a:cubicBezTo>
                  <a:close/>
                  <a:moveTo>
                    <a:pt x="138" y="5"/>
                  </a:moveTo>
                  <a:cubicBezTo>
                    <a:pt x="138" y="5"/>
                    <a:pt x="138" y="5"/>
                    <a:pt x="138" y="5"/>
                  </a:cubicBezTo>
                  <a:cubicBezTo>
                    <a:pt x="138" y="5"/>
                    <a:pt x="138" y="5"/>
                    <a:pt x="138" y="5"/>
                  </a:cubicBezTo>
                  <a:cubicBezTo>
                    <a:pt x="138" y="5"/>
                    <a:pt x="138" y="5"/>
                    <a:pt x="138" y="5"/>
                  </a:cubicBezTo>
                  <a:cubicBezTo>
                    <a:pt x="138" y="5"/>
                    <a:pt x="138" y="5"/>
                    <a:pt x="138" y="5"/>
                  </a:cubicBezTo>
                  <a:close/>
                  <a:moveTo>
                    <a:pt x="135" y="6"/>
                  </a:moveTo>
                  <a:cubicBezTo>
                    <a:pt x="135" y="6"/>
                    <a:pt x="135" y="6"/>
                    <a:pt x="135" y="6"/>
                  </a:cubicBezTo>
                  <a:cubicBezTo>
                    <a:pt x="135" y="5"/>
                    <a:pt x="135" y="5"/>
                    <a:pt x="135" y="5"/>
                  </a:cubicBezTo>
                  <a:cubicBezTo>
                    <a:pt x="135" y="6"/>
                    <a:pt x="135" y="6"/>
                    <a:pt x="135" y="6"/>
                  </a:cubicBezTo>
                  <a:cubicBezTo>
                    <a:pt x="135" y="6"/>
                    <a:pt x="135" y="6"/>
                    <a:pt x="135" y="6"/>
                  </a:cubicBezTo>
                  <a:close/>
                  <a:moveTo>
                    <a:pt x="128" y="3"/>
                  </a:moveTo>
                  <a:cubicBezTo>
                    <a:pt x="128" y="4"/>
                    <a:pt x="128" y="4"/>
                    <a:pt x="128" y="4"/>
                  </a:cubicBezTo>
                  <a:cubicBezTo>
                    <a:pt x="128" y="4"/>
                    <a:pt x="128" y="4"/>
                    <a:pt x="128" y="4"/>
                  </a:cubicBezTo>
                  <a:lnTo>
                    <a:pt x="128" y="3"/>
                  </a:lnTo>
                  <a:close/>
                  <a:moveTo>
                    <a:pt x="125" y="3"/>
                  </a:moveTo>
                  <a:cubicBezTo>
                    <a:pt x="125" y="3"/>
                    <a:pt x="125" y="3"/>
                    <a:pt x="125" y="3"/>
                  </a:cubicBezTo>
                  <a:cubicBezTo>
                    <a:pt x="125" y="3"/>
                    <a:pt x="125" y="3"/>
                    <a:pt x="125" y="3"/>
                  </a:cubicBezTo>
                  <a:cubicBezTo>
                    <a:pt x="125" y="3"/>
                    <a:pt x="125" y="3"/>
                    <a:pt x="125" y="3"/>
                  </a:cubicBezTo>
                  <a:cubicBezTo>
                    <a:pt x="125" y="3"/>
                    <a:pt x="125" y="3"/>
                    <a:pt x="125" y="3"/>
                  </a:cubicBezTo>
                  <a:close/>
                  <a:moveTo>
                    <a:pt x="121" y="4"/>
                  </a:moveTo>
                  <a:cubicBezTo>
                    <a:pt x="121" y="4"/>
                    <a:pt x="121" y="4"/>
                    <a:pt x="121" y="4"/>
                  </a:cubicBezTo>
                  <a:cubicBezTo>
                    <a:pt x="121" y="4"/>
                    <a:pt x="121" y="4"/>
                    <a:pt x="121" y="4"/>
                  </a:cubicBezTo>
                  <a:cubicBezTo>
                    <a:pt x="121" y="4"/>
                    <a:pt x="121" y="4"/>
                    <a:pt x="121" y="4"/>
                  </a:cubicBezTo>
                  <a:cubicBezTo>
                    <a:pt x="121" y="4"/>
                    <a:pt x="121" y="4"/>
                    <a:pt x="121" y="4"/>
                  </a:cubicBezTo>
                  <a:close/>
                  <a:moveTo>
                    <a:pt x="99" y="3"/>
                  </a:moveTo>
                  <a:cubicBezTo>
                    <a:pt x="99" y="3"/>
                    <a:pt x="99" y="3"/>
                    <a:pt x="99" y="3"/>
                  </a:cubicBezTo>
                  <a:cubicBezTo>
                    <a:pt x="99" y="3"/>
                    <a:pt x="99" y="3"/>
                    <a:pt x="100" y="3"/>
                  </a:cubicBezTo>
                  <a:cubicBezTo>
                    <a:pt x="100" y="3"/>
                    <a:pt x="99" y="3"/>
                    <a:pt x="99" y="3"/>
                  </a:cubicBezTo>
                  <a:cubicBezTo>
                    <a:pt x="99" y="3"/>
                    <a:pt x="99" y="3"/>
                    <a:pt x="99" y="3"/>
                  </a:cubicBezTo>
                  <a:close/>
                  <a:moveTo>
                    <a:pt x="91" y="6"/>
                  </a:moveTo>
                  <a:cubicBezTo>
                    <a:pt x="91" y="6"/>
                    <a:pt x="91" y="6"/>
                    <a:pt x="91" y="6"/>
                  </a:cubicBezTo>
                  <a:cubicBezTo>
                    <a:pt x="91" y="6"/>
                    <a:pt x="91" y="6"/>
                    <a:pt x="91" y="6"/>
                  </a:cubicBezTo>
                  <a:cubicBezTo>
                    <a:pt x="91" y="6"/>
                    <a:pt x="91" y="6"/>
                    <a:pt x="91" y="6"/>
                  </a:cubicBezTo>
                  <a:cubicBezTo>
                    <a:pt x="91" y="6"/>
                    <a:pt x="91" y="6"/>
                    <a:pt x="91" y="6"/>
                  </a:cubicBezTo>
                  <a:close/>
                  <a:moveTo>
                    <a:pt x="91" y="5"/>
                  </a:moveTo>
                  <a:cubicBezTo>
                    <a:pt x="91" y="5"/>
                    <a:pt x="91" y="5"/>
                    <a:pt x="91" y="5"/>
                  </a:cubicBezTo>
                  <a:cubicBezTo>
                    <a:pt x="91" y="5"/>
                    <a:pt x="91" y="5"/>
                    <a:pt x="91" y="5"/>
                  </a:cubicBezTo>
                  <a:cubicBezTo>
                    <a:pt x="91" y="5"/>
                    <a:pt x="91" y="5"/>
                    <a:pt x="91" y="5"/>
                  </a:cubicBezTo>
                  <a:cubicBezTo>
                    <a:pt x="91" y="5"/>
                    <a:pt x="91" y="5"/>
                    <a:pt x="91" y="5"/>
                  </a:cubicBezTo>
                  <a:close/>
                  <a:moveTo>
                    <a:pt x="72" y="4"/>
                  </a:moveTo>
                  <a:cubicBezTo>
                    <a:pt x="72" y="4"/>
                    <a:pt x="72" y="4"/>
                    <a:pt x="72" y="4"/>
                  </a:cubicBezTo>
                  <a:cubicBezTo>
                    <a:pt x="72" y="4"/>
                    <a:pt x="72" y="4"/>
                    <a:pt x="72" y="5"/>
                  </a:cubicBezTo>
                  <a:cubicBezTo>
                    <a:pt x="72" y="4"/>
                    <a:pt x="72" y="4"/>
                    <a:pt x="72" y="4"/>
                  </a:cubicBezTo>
                  <a:cubicBezTo>
                    <a:pt x="72" y="4"/>
                    <a:pt x="72" y="4"/>
                    <a:pt x="72" y="4"/>
                  </a:cubicBezTo>
                  <a:close/>
                  <a:moveTo>
                    <a:pt x="210" y="6"/>
                  </a:moveTo>
                  <a:cubicBezTo>
                    <a:pt x="210" y="6"/>
                    <a:pt x="210" y="6"/>
                    <a:pt x="210" y="6"/>
                  </a:cubicBezTo>
                  <a:cubicBezTo>
                    <a:pt x="210" y="5"/>
                    <a:pt x="210" y="5"/>
                    <a:pt x="210" y="5"/>
                  </a:cubicBezTo>
                  <a:lnTo>
                    <a:pt x="210" y="6"/>
                  </a:lnTo>
                  <a:close/>
                  <a:moveTo>
                    <a:pt x="211" y="5"/>
                  </a:moveTo>
                  <a:cubicBezTo>
                    <a:pt x="211" y="5"/>
                    <a:pt x="211" y="5"/>
                    <a:pt x="211" y="5"/>
                  </a:cubicBezTo>
                  <a:cubicBezTo>
                    <a:pt x="211" y="5"/>
                    <a:pt x="211" y="5"/>
                    <a:pt x="211" y="5"/>
                  </a:cubicBezTo>
                  <a:close/>
                  <a:moveTo>
                    <a:pt x="212" y="4"/>
                  </a:moveTo>
                  <a:cubicBezTo>
                    <a:pt x="212" y="4"/>
                    <a:pt x="212" y="4"/>
                    <a:pt x="212" y="4"/>
                  </a:cubicBezTo>
                  <a:cubicBezTo>
                    <a:pt x="212" y="4"/>
                    <a:pt x="212" y="4"/>
                    <a:pt x="212" y="4"/>
                  </a:cubicBezTo>
                  <a:close/>
                  <a:moveTo>
                    <a:pt x="214" y="5"/>
                  </a:moveTo>
                  <a:cubicBezTo>
                    <a:pt x="214" y="5"/>
                    <a:pt x="214" y="5"/>
                    <a:pt x="214" y="5"/>
                  </a:cubicBezTo>
                  <a:cubicBezTo>
                    <a:pt x="214" y="5"/>
                    <a:pt x="214" y="5"/>
                    <a:pt x="214" y="5"/>
                  </a:cubicBezTo>
                  <a:close/>
                  <a:moveTo>
                    <a:pt x="200" y="3"/>
                  </a:moveTo>
                  <a:cubicBezTo>
                    <a:pt x="200" y="3"/>
                    <a:pt x="200" y="3"/>
                    <a:pt x="200" y="3"/>
                  </a:cubicBezTo>
                  <a:cubicBezTo>
                    <a:pt x="199" y="3"/>
                    <a:pt x="199" y="3"/>
                    <a:pt x="199" y="3"/>
                  </a:cubicBezTo>
                  <a:lnTo>
                    <a:pt x="200" y="3"/>
                  </a:lnTo>
                  <a:close/>
                  <a:moveTo>
                    <a:pt x="107" y="2"/>
                  </a:moveTo>
                  <a:cubicBezTo>
                    <a:pt x="107" y="2"/>
                    <a:pt x="107" y="2"/>
                    <a:pt x="107" y="2"/>
                  </a:cubicBezTo>
                  <a:cubicBezTo>
                    <a:pt x="108" y="2"/>
                    <a:pt x="108" y="2"/>
                    <a:pt x="108" y="2"/>
                  </a:cubicBezTo>
                  <a:lnTo>
                    <a:pt x="107" y="2"/>
                  </a:lnTo>
                  <a:close/>
                  <a:moveTo>
                    <a:pt x="94" y="4"/>
                  </a:moveTo>
                  <a:cubicBezTo>
                    <a:pt x="94" y="4"/>
                    <a:pt x="94" y="4"/>
                    <a:pt x="94" y="4"/>
                  </a:cubicBezTo>
                  <a:cubicBezTo>
                    <a:pt x="94" y="4"/>
                    <a:pt x="94" y="4"/>
                    <a:pt x="94" y="4"/>
                  </a:cubicBezTo>
                  <a:close/>
                  <a:moveTo>
                    <a:pt x="93" y="2"/>
                  </a:moveTo>
                  <a:cubicBezTo>
                    <a:pt x="93" y="2"/>
                    <a:pt x="93" y="2"/>
                    <a:pt x="93" y="2"/>
                  </a:cubicBezTo>
                  <a:cubicBezTo>
                    <a:pt x="93" y="2"/>
                    <a:pt x="93" y="2"/>
                    <a:pt x="93" y="2"/>
                  </a:cubicBezTo>
                  <a:close/>
                  <a:moveTo>
                    <a:pt x="82" y="3"/>
                  </a:moveTo>
                  <a:cubicBezTo>
                    <a:pt x="81" y="3"/>
                    <a:pt x="81" y="3"/>
                    <a:pt x="81" y="3"/>
                  </a:cubicBezTo>
                  <a:cubicBezTo>
                    <a:pt x="82" y="3"/>
                    <a:pt x="82" y="3"/>
                    <a:pt x="82" y="3"/>
                  </a:cubicBezTo>
                  <a:close/>
                  <a:moveTo>
                    <a:pt x="182" y="3"/>
                  </a:moveTo>
                  <a:cubicBezTo>
                    <a:pt x="182" y="3"/>
                    <a:pt x="182" y="3"/>
                    <a:pt x="182" y="3"/>
                  </a:cubicBezTo>
                  <a:cubicBezTo>
                    <a:pt x="182" y="3"/>
                    <a:pt x="182" y="3"/>
                    <a:pt x="182" y="3"/>
                  </a:cubicBezTo>
                  <a:cubicBezTo>
                    <a:pt x="182" y="3"/>
                    <a:pt x="182" y="3"/>
                    <a:pt x="182" y="3"/>
                  </a:cubicBezTo>
                  <a:cubicBezTo>
                    <a:pt x="182" y="3"/>
                    <a:pt x="182" y="3"/>
                    <a:pt x="182" y="3"/>
                  </a:cubicBezTo>
                  <a:close/>
                  <a:moveTo>
                    <a:pt x="60" y="3"/>
                  </a:moveTo>
                  <a:cubicBezTo>
                    <a:pt x="60" y="3"/>
                    <a:pt x="60" y="3"/>
                    <a:pt x="60" y="3"/>
                  </a:cubicBezTo>
                  <a:cubicBezTo>
                    <a:pt x="60" y="3"/>
                    <a:pt x="60" y="3"/>
                    <a:pt x="60" y="3"/>
                  </a:cubicBezTo>
                  <a:close/>
                  <a:moveTo>
                    <a:pt x="58" y="5"/>
                  </a:moveTo>
                  <a:cubicBezTo>
                    <a:pt x="58" y="4"/>
                    <a:pt x="58" y="4"/>
                    <a:pt x="58" y="4"/>
                  </a:cubicBezTo>
                  <a:cubicBezTo>
                    <a:pt x="58" y="4"/>
                    <a:pt x="58" y="4"/>
                    <a:pt x="58" y="4"/>
                  </a:cubicBezTo>
                  <a:cubicBezTo>
                    <a:pt x="58" y="4"/>
                    <a:pt x="58" y="4"/>
                    <a:pt x="58" y="4"/>
                  </a:cubicBezTo>
                  <a:cubicBezTo>
                    <a:pt x="58" y="4"/>
                    <a:pt x="58" y="4"/>
                    <a:pt x="58" y="5"/>
                  </a:cubicBezTo>
                  <a:close/>
                  <a:moveTo>
                    <a:pt x="55" y="5"/>
                  </a:moveTo>
                  <a:cubicBezTo>
                    <a:pt x="55" y="5"/>
                    <a:pt x="55" y="5"/>
                    <a:pt x="55" y="5"/>
                  </a:cubicBezTo>
                  <a:cubicBezTo>
                    <a:pt x="55" y="5"/>
                    <a:pt x="55" y="5"/>
                    <a:pt x="55" y="5"/>
                  </a:cubicBezTo>
                  <a:cubicBezTo>
                    <a:pt x="55" y="5"/>
                    <a:pt x="55" y="5"/>
                    <a:pt x="55" y="5"/>
                  </a:cubicBezTo>
                  <a:close/>
                  <a:moveTo>
                    <a:pt x="48" y="4"/>
                  </a:moveTo>
                  <a:cubicBezTo>
                    <a:pt x="48" y="4"/>
                    <a:pt x="48" y="4"/>
                    <a:pt x="48" y="4"/>
                  </a:cubicBezTo>
                  <a:cubicBezTo>
                    <a:pt x="48" y="4"/>
                    <a:pt x="48" y="4"/>
                    <a:pt x="48" y="4"/>
                  </a:cubicBezTo>
                  <a:close/>
                  <a:moveTo>
                    <a:pt x="169" y="4"/>
                  </a:moveTo>
                  <a:cubicBezTo>
                    <a:pt x="169" y="4"/>
                    <a:pt x="169" y="4"/>
                    <a:pt x="169" y="4"/>
                  </a:cubicBezTo>
                  <a:cubicBezTo>
                    <a:pt x="169" y="4"/>
                    <a:pt x="169" y="4"/>
                    <a:pt x="169" y="4"/>
                  </a:cubicBezTo>
                  <a:close/>
                  <a:moveTo>
                    <a:pt x="163" y="1"/>
                  </a:moveTo>
                  <a:cubicBezTo>
                    <a:pt x="163" y="2"/>
                    <a:pt x="163" y="2"/>
                    <a:pt x="163" y="2"/>
                  </a:cubicBezTo>
                  <a:cubicBezTo>
                    <a:pt x="163" y="1"/>
                    <a:pt x="163" y="1"/>
                    <a:pt x="163"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6" name="Freeform 105"/>
            <p:cNvSpPr>
              <a:spLocks noEditPoints="1"/>
            </p:cNvSpPr>
            <p:nvPr/>
          </p:nvSpPr>
          <p:spPr bwMode="auto">
            <a:xfrm>
              <a:off x="4490" y="1995"/>
              <a:ext cx="1375" cy="125"/>
            </a:xfrm>
            <a:custGeom>
              <a:avLst/>
              <a:gdLst>
                <a:gd name="T0" fmla="*/ 33 w 102"/>
                <a:gd name="T1" fmla="*/ 7 h 7"/>
                <a:gd name="T2" fmla="*/ 25 w 102"/>
                <a:gd name="T3" fmla="*/ 6 h 7"/>
                <a:gd name="T4" fmla="*/ 21 w 102"/>
                <a:gd name="T5" fmla="*/ 5 h 7"/>
                <a:gd name="T6" fmla="*/ 17 w 102"/>
                <a:gd name="T7" fmla="*/ 6 h 7"/>
                <a:gd name="T8" fmla="*/ 10 w 102"/>
                <a:gd name="T9" fmla="*/ 6 h 7"/>
                <a:gd name="T10" fmla="*/ 4 w 102"/>
                <a:gd name="T11" fmla="*/ 6 h 7"/>
                <a:gd name="T12" fmla="*/ 1 w 102"/>
                <a:gd name="T13" fmla="*/ 3 h 7"/>
                <a:gd name="T14" fmla="*/ 3 w 102"/>
                <a:gd name="T15" fmla="*/ 3 h 7"/>
                <a:gd name="T16" fmla="*/ 8 w 102"/>
                <a:gd name="T17" fmla="*/ 0 h 7"/>
                <a:gd name="T18" fmla="*/ 12 w 102"/>
                <a:gd name="T19" fmla="*/ 2 h 7"/>
                <a:gd name="T20" fmla="*/ 13 w 102"/>
                <a:gd name="T21" fmla="*/ 4 h 7"/>
                <a:gd name="T22" fmla="*/ 18 w 102"/>
                <a:gd name="T23" fmla="*/ 1 h 7"/>
                <a:gd name="T24" fmla="*/ 23 w 102"/>
                <a:gd name="T25" fmla="*/ 0 h 7"/>
                <a:gd name="T26" fmla="*/ 32 w 102"/>
                <a:gd name="T27" fmla="*/ 3 h 7"/>
                <a:gd name="T28" fmla="*/ 36 w 102"/>
                <a:gd name="T29" fmla="*/ 1 h 7"/>
                <a:gd name="T30" fmla="*/ 36 w 102"/>
                <a:gd name="T31" fmla="*/ 4 h 7"/>
                <a:gd name="T32" fmla="*/ 42 w 102"/>
                <a:gd name="T33" fmla="*/ 0 h 7"/>
                <a:gd name="T34" fmla="*/ 47 w 102"/>
                <a:gd name="T35" fmla="*/ 0 h 7"/>
                <a:gd name="T36" fmla="*/ 48 w 102"/>
                <a:gd name="T37" fmla="*/ 3 h 7"/>
                <a:gd name="T38" fmla="*/ 53 w 102"/>
                <a:gd name="T39" fmla="*/ 0 h 7"/>
                <a:gd name="T40" fmla="*/ 58 w 102"/>
                <a:gd name="T41" fmla="*/ 3 h 7"/>
                <a:gd name="T42" fmla="*/ 58 w 102"/>
                <a:gd name="T43" fmla="*/ 5 h 7"/>
                <a:gd name="T44" fmla="*/ 59 w 102"/>
                <a:gd name="T45" fmla="*/ 2 h 7"/>
                <a:gd name="T46" fmla="*/ 62 w 102"/>
                <a:gd name="T47" fmla="*/ 2 h 7"/>
                <a:gd name="T48" fmla="*/ 70 w 102"/>
                <a:gd name="T49" fmla="*/ 2 h 7"/>
                <a:gd name="T50" fmla="*/ 75 w 102"/>
                <a:gd name="T51" fmla="*/ 1 h 7"/>
                <a:gd name="T52" fmla="*/ 81 w 102"/>
                <a:gd name="T53" fmla="*/ 2 h 7"/>
                <a:gd name="T54" fmla="*/ 79 w 102"/>
                <a:gd name="T55" fmla="*/ 0 h 7"/>
                <a:gd name="T56" fmla="*/ 85 w 102"/>
                <a:gd name="T57" fmla="*/ 2 h 7"/>
                <a:gd name="T58" fmla="*/ 87 w 102"/>
                <a:gd name="T59" fmla="*/ 5 h 7"/>
                <a:gd name="T60" fmla="*/ 93 w 102"/>
                <a:gd name="T61" fmla="*/ 1 h 7"/>
                <a:gd name="T62" fmla="*/ 99 w 102"/>
                <a:gd name="T63" fmla="*/ 1 h 7"/>
                <a:gd name="T64" fmla="*/ 101 w 102"/>
                <a:gd name="T65" fmla="*/ 2 h 7"/>
                <a:gd name="T66" fmla="*/ 101 w 102"/>
                <a:gd name="T67" fmla="*/ 6 h 7"/>
                <a:gd name="T68" fmla="*/ 96 w 102"/>
                <a:gd name="T69" fmla="*/ 4 h 7"/>
                <a:gd name="T70" fmla="*/ 86 w 102"/>
                <a:gd name="T71" fmla="*/ 6 h 7"/>
                <a:gd name="T72" fmla="*/ 80 w 102"/>
                <a:gd name="T73" fmla="*/ 7 h 7"/>
                <a:gd name="T74" fmla="*/ 76 w 102"/>
                <a:gd name="T75" fmla="*/ 6 h 7"/>
                <a:gd name="T76" fmla="*/ 72 w 102"/>
                <a:gd name="T77" fmla="*/ 5 h 7"/>
                <a:gd name="T78" fmla="*/ 68 w 102"/>
                <a:gd name="T79" fmla="*/ 6 h 7"/>
                <a:gd name="T80" fmla="*/ 59 w 102"/>
                <a:gd name="T81" fmla="*/ 7 h 7"/>
                <a:gd name="T82" fmla="*/ 53 w 102"/>
                <a:gd name="T83" fmla="*/ 5 h 7"/>
                <a:gd name="T84" fmla="*/ 52 w 102"/>
                <a:gd name="T85" fmla="*/ 6 h 7"/>
                <a:gd name="T86" fmla="*/ 44 w 102"/>
                <a:gd name="T87" fmla="*/ 7 h 7"/>
                <a:gd name="T88" fmla="*/ 34 w 102"/>
                <a:gd name="T89" fmla="*/ 5 h 7"/>
                <a:gd name="T90" fmla="*/ 64 w 102"/>
                <a:gd name="T91" fmla="*/ 3 h 7"/>
                <a:gd name="T92" fmla="*/ 10 w 102"/>
                <a:gd name="T93" fmla="*/ 3 h 7"/>
                <a:gd name="T94" fmla="*/ 10 w 102"/>
                <a:gd name="T95" fmla="*/ 4 h 7"/>
                <a:gd name="T96" fmla="*/ 62 w 102"/>
                <a:gd name="T97" fmla="*/ 6 h 7"/>
                <a:gd name="T98" fmla="*/ 95 w 102"/>
                <a:gd name="T99" fmla="*/ 4 h 7"/>
                <a:gd name="T100" fmla="*/ 83 w 102"/>
                <a:gd name="T101" fmla="*/ 2 h 7"/>
                <a:gd name="T102" fmla="*/ 43 w 102"/>
                <a:gd name="T103" fmla="*/ 6 h 7"/>
                <a:gd name="T104" fmla="*/ 83 w 102"/>
                <a:gd name="T105" fmla="*/ 5 h 7"/>
                <a:gd name="T106" fmla="*/ 74 w 102"/>
                <a:gd name="T107" fmla="*/ 5 h 7"/>
                <a:gd name="T108" fmla="*/ 64 w 102"/>
                <a:gd name="T109" fmla="*/ 5 h 7"/>
                <a:gd name="T110" fmla="*/ 95 w 102"/>
                <a:gd name="T111" fmla="*/ 1 h 7"/>
                <a:gd name="T112" fmla="*/ 32 w 102"/>
                <a:gd name="T113" fmla="*/ 6 h 7"/>
                <a:gd name="T114" fmla="*/ 9 w 102"/>
                <a:gd name="T115" fmla="*/ 2 h 7"/>
                <a:gd name="T116" fmla="*/ 83 w 102"/>
                <a:gd name="T117" fmla="*/ 3 h 7"/>
                <a:gd name="T118" fmla="*/ 53 w 102"/>
                <a:gd name="T119" fmla="*/ 5 h 7"/>
                <a:gd name="T120" fmla="*/ 11 w 102"/>
                <a:gd name="T1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7">
                  <a:moveTo>
                    <a:pt x="35" y="3"/>
                  </a:moveTo>
                  <a:cubicBezTo>
                    <a:pt x="35" y="3"/>
                    <a:pt x="35" y="3"/>
                    <a:pt x="35" y="2"/>
                  </a:cubicBezTo>
                  <a:cubicBezTo>
                    <a:pt x="35" y="2"/>
                    <a:pt x="35" y="3"/>
                    <a:pt x="35" y="3"/>
                  </a:cubicBezTo>
                  <a:cubicBezTo>
                    <a:pt x="35" y="3"/>
                    <a:pt x="35" y="2"/>
                    <a:pt x="35" y="2"/>
                  </a:cubicBezTo>
                  <a:cubicBezTo>
                    <a:pt x="35" y="2"/>
                    <a:pt x="35" y="2"/>
                    <a:pt x="35" y="2"/>
                  </a:cubicBezTo>
                  <a:cubicBezTo>
                    <a:pt x="35" y="3"/>
                    <a:pt x="35" y="3"/>
                    <a:pt x="35" y="3"/>
                  </a:cubicBezTo>
                  <a:cubicBezTo>
                    <a:pt x="35" y="3"/>
                    <a:pt x="35" y="3"/>
                    <a:pt x="34" y="3"/>
                  </a:cubicBezTo>
                  <a:cubicBezTo>
                    <a:pt x="34" y="3"/>
                    <a:pt x="34" y="3"/>
                    <a:pt x="34" y="3"/>
                  </a:cubicBezTo>
                  <a:cubicBezTo>
                    <a:pt x="34" y="4"/>
                    <a:pt x="34" y="4"/>
                    <a:pt x="33" y="4"/>
                  </a:cubicBezTo>
                  <a:cubicBezTo>
                    <a:pt x="33" y="5"/>
                    <a:pt x="33" y="5"/>
                    <a:pt x="33" y="6"/>
                  </a:cubicBezTo>
                  <a:cubicBezTo>
                    <a:pt x="33" y="6"/>
                    <a:pt x="33" y="7"/>
                    <a:pt x="33" y="7"/>
                  </a:cubicBezTo>
                  <a:cubicBezTo>
                    <a:pt x="32" y="7"/>
                    <a:pt x="31" y="7"/>
                    <a:pt x="30" y="7"/>
                  </a:cubicBezTo>
                  <a:cubicBezTo>
                    <a:pt x="30" y="7"/>
                    <a:pt x="29" y="7"/>
                    <a:pt x="29" y="7"/>
                  </a:cubicBezTo>
                  <a:cubicBezTo>
                    <a:pt x="29" y="6"/>
                    <a:pt x="29" y="6"/>
                    <a:pt x="29" y="6"/>
                  </a:cubicBezTo>
                  <a:cubicBezTo>
                    <a:pt x="29" y="6"/>
                    <a:pt x="29" y="6"/>
                    <a:pt x="28" y="6"/>
                  </a:cubicBezTo>
                  <a:cubicBezTo>
                    <a:pt x="28" y="6"/>
                    <a:pt x="28" y="6"/>
                    <a:pt x="28" y="6"/>
                  </a:cubicBezTo>
                  <a:cubicBezTo>
                    <a:pt x="28" y="6"/>
                    <a:pt x="28" y="6"/>
                    <a:pt x="28" y="6"/>
                  </a:cubicBezTo>
                  <a:cubicBezTo>
                    <a:pt x="28" y="6"/>
                    <a:pt x="27" y="6"/>
                    <a:pt x="27" y="6"/>
                  </a:cubicBezTo>
                  <a:cubicBezTo>
                    <a:pt x="27" y="6"/>
                    <a:pt x="27" y="6"/>
                    <a:pt x="26" y="6"/>
                  </a:cubicBezTo>
                  <a:cubicBezTo>
                    <a:pt x="26" y="6"/>
                    <a:pt x="26" y="6"/>
                    <a:pt x="26" y="6"/>
                  </a:cubicBezTo>
                  <a:cubicBezTo>
                    <a:pt x="26" y="6"/>
                    <a:pt x="26" y="6"/>
                    <a:pt x="26" y="6"/>
                  </a:cubicBezTo>
                  <a:cubicBezTo>
                    <a:pt x="25" y="6"/>
                    <a:pt x="25" y="6"/>
                    <a:pt x="25" y="6"/>
                  </a:cubicBezTo>
                  <a:cubicBezTo>
                    <a:pt x="25" y="6"/>
                    <a:pt x="25" y="7"/>
                    <a:pt x="25" y="7"/>
                  </a:cubicBezTo>
                  <a:cubicBezTo>
                    <a:pt x="25" y="7"/>
                    <a:pt x="24" y="7"/>
                    <a:pt x="24" y="7"/>
                  </a:cubicBezTo>
                  <a:cubicBezTo>
                    <a:pt x="24" y="7"/>
                    <a:pt x="23" y="7"/>
                    <a:pt x="23" y="6"/>
                  </a:cubicBezTo>
                  <a:cubicBezTo>
                    <a:pt x="23" y="6"/>
                    <a:pt x="23" y="6"/>
                    <a:pt x="23" y="6"/>
                  </a:cubicBezTo>
                  <a:cubicBezTo>
                    <a:pt x="23" y="6"/>
                    <a:pt x="23" y="6"/>
                    <a:pt x="23" y="6"/>
                  </a:cubicBezTo>
                  <a:cubicBezTo>
                    <a:pt x="23" y="6"/>
                    <a:pt x="23" y="6"/>
                    <a:pt x="23" y="6"/>
                  </a:cubicBezTo>
                  <a:cubicBezTo>
                    <a:pt x="23" y="7"/>
                    <a:pt x="22" y="7"/>
                    <a:pt x="22" y="7"/>
                  </a:cubicBezTo>
                  <a:cubicBezTo>
                    <a:pt x="22" y="7"/>
                    <a:pt x="22" y="7"/>
                    <a:pt x="21" y="7"/>
                  </a:cubicBezTo>
                  <a:cubicBezTo>
                    <a:pt x="21" y="7"/>
                    <a:pt x="21" y="7"/>
                    <a:pt x="21" y="7"/>
                  </a:cubicBezTo>
                  <a:cubicBezTo>
                    <a:pt x="21" y="6"/>
                    <a:pt x="20" y="6"/>
                    <a:pt x="20" y="6"/>
                  </a:cubicBezTo>
                  <a:cubicBezTo>
                    <a:pt x="20" y="6"/>
                    <a:pt x="20" y="5"/>
                    <a:pt x="21" y="5"/>
                  </a:cubicBezTo>
                  <a:cubicBezTo>
                    <a:pt x="21" y="5"/>
                    <a:pt x="21" y="5"/>
                    <a:pt x="22" y="5"/>
                  </a:cubicBezTo>
                  <a:cubicBezTo>
                    <a:pt x="21" y="5"/>
                    <a:pt x="21" y="5"/>
                    <a:pt x="21" y="5"/>
                  </a:cubicBezTo>
                  <a:cubicBezTo>
                    <a:pt x="21" y="5"/>
                    <a:pt x="21" y="5"/>
                    <a:pt x="21" y="5"/>
                  </a:cubicBezTo>
                  <a:cubicBezTo>
                    <a:pt x="21" y="4"/>
                    <a:pt x="20" y="4"/>
                    <a:pt x="19" y="4"/>
                  </a:cubicBezTo>
                  <a:cubicBezTo>
                    <a:pt x="18" y="4"/>
                    <a:pt x="18" y="5"/>
                    <a:pt x="18" y="5"/>
                  </a:cubicBezTo>
                  <a:cubicBezTo>
                    <a:pt x="18" y="5"/>
                    <a:pt x="18" y="5"/>
                    <a:pt x="18" y="5"/>
                  </a:cubicBezTo>
                  <a:cubicBezTo>
                    <a:pt x="18" y="5"/>
                    <a:pt x="18" y="6"/>
                    <a:pt x="18" y="6"/>
                  </a:cubicBezTo>
                  <a:cubicBezTo>
                    <a:pt x="18" y="6"/>
                    <a:pt x="18" y="6"/>
                    <a:pt x="18" y="6"/>
                  </a:cubicBezTo>
                  <a:cubicBezTo>
                    <a:pt x="18" y="6"/>
                    <a:pt x="18" y="6"/>
                    <a:pt x="18" y="6"/>
                  </a:cubicBezTo>
                  <a:cubicBezTo>
                    <a:pt x="18" y="7"/>
                    <a:pt x="18" y="7"/>
                    <a:pt x="18" y="7"/>
                  </a:cubicBezTo>
                  <a:cubicBezTo>
                    <a:pt x="17" y="7"/>
                    <a:pt x="17" y="7"/>
                    <a:pt x="17" y="6"/>
                  </a:cubicBezTo>
                  <a:cubicBezTo>
                    <a:pt x="16" y="6"/>
                    <a:pt x="16" y="6"/>
                    <a:pt x="16" y="6"/>
                  </a:cubicBezTo>
                  <a:cubicBezTo>
                    <a:pt x="16" y="7"/>
                    <a:pt x="16" y="7"/>
                    <a:pt x="16" y="7"/>
                  </a:cubicBezTo>
                  <a:cubicBezTo>
                    <a:pt x="15" y="7"/>
                    <a:pt x="15" y="7"/>
                    <a:pt x="15" y="6"/>
                  </a:cubicBezTo>
                  <a:cubicBezTo>
                    <a:pt x="14" y="6"/>
                    <a:pt x="14" y="6"/>
                    <a:pt x="14" y="6"/>
                  </a:cubicBezTo>
                  <a:cubicBezTo>
                    <a:pt x="13" y="6"/>
                    <a:pt x="13" y="6"/>
                    <a:pt x="13" y="6"/>
                  </a:cubicBezTo>
                  <a:cubicBezTo>
                    <a:pt x="13" y="6"/>
                    <a:pt x="12" y="6"/>
                    <a:pt x="12" y="6"/>
                  </a:cubicBezTo>
                  <a:cubicBezTo>
                    <a:pt x="12" y="5"/>
                    <a:pt x="11" y="5"/>
                    <a:pt x="11" y="4"/>
                  </a:cubicBezTo>
                  <a:cubicBezTo>
                    <a:pt x="11" y="4"/>
                    <a:pt x="11" y="4"/>
                    <a:pt x="11" y="4"/>
                  </a:cubicBezTo>
                  <a:cubicBezTo>
                    <a:pt x="10" y="5"/>
                    <a:pt x="10" y="5"/>
                    <a:pt x="10" y="5"/>
                  </a:cubicBezTo>
                  <a:cubicBezTo>
                    <a:pt x="10" y="5"/>
                    <a:pt x="10" y="6"/>
                    <a:pt x="10" y="6"/>
                  </a:cubicBezTo>
                  <a:cubicBezTo>
                    <a:pt x="10" y="6"/>
                    <a:pt x="10" y="6"/>
                    <a:pt x="10" y="6"/>
                  </a:cubicBezTo>
                  <a:cubicBezTo>
                    <a:pt x="10" y="6"/>
                    <a:pt x="11" y="6"/>
                    <a:pt x="11" y="6"/>
                  </a:cubicBezTo>
                  <a:cubicBezTo>
                    <a:pt x="11" y="6"/>
                    <a:pt x="11" y="6"/>
                    <a:pt x="11" y="6"/>
                  </a:cubicBezTo>
                  <a:cubicBezTo>
                    <a:pt x="11" y="6"/>
                    <a:pt x="10" y="7"/>
                    <a:pt x="10" y="6"/>
                  </a:cubicBezTo>
                  <a:cubicBezTo>
                    <a:pt x="9" y="6"/>
                    <a:pt x="9" y="6"/>
                    <a:pt x="8" y="6"/>
                  </a:cubicBezTo>
                  <a:cubicBezTo>
                    <a:pt x="8" y="6"/>
                    <a:pt x="8" y="6"/>
                    <a:pt x="8" y="6"/>
                  </a:cubicBezTo>
                  <a:cubicBezTo>
                    <a:pt x="7" y="6"/>
                    <a:pt x="7" y="6"/>
                    <a:pt x="7" y="6"/>
                  </a:cubicBezTo>
                  <a:cubicBezTo>
                    <a:pt x="7" y="6"/>
                    <a:pt x="7" y="6"/>
                    <a:pt x="7" y="6"/>
                  </a:cubicBezTo>
                  <a:cubicBezTo>
                    <a:pt x="7" y="7"/>
                    <a:pt x="6" y="7"/>
                    <a:pt x="6" y="7"/>
                  </a:cubicBezTo>
                  <a:cubicBezTo>
                    <a:pt x="6" y="7"/>
                    <a:pt x="6" y="7"/>
                    <a:pt x="6" y="7"/>
                  </a:cubicBezTo>
                  <a:cubicBezTo>
                    <a:pt x="5" y="7"/>
                    <a:pt x="5" y="7"/>
                    <a:pt x="4" y="7"/>
                  </a:cubicBezTo>
                  <a:cubicBezTo>
                    <a:pt x="4" y="6"/>
                    <a:pt x="4" y="6"/>
                    <a:pt x="4" y="6"/>
                  </a:cubicBezTo>
                  <a:cubicBezTo>
                    <a:pt x="5" y="6"/>
                    <a:pt x="4" y="5"/>
                    <a:pt x="4" y="5"/>
                  </a:cubicBezTo>
                  <a:cubicBezTo>
                    <a:pt x="4" y="5"/>
                    <a:pt x="3" y="5"/>
                    <a:pt x="3" y="5"/>
                  </a:cubicBezTo>
                  <a:cubicBezTo>
                    <a:pt x="3" y="5"/>
                    <a:pt x="3" y="5"/>
                    <a:pt x="3" y="5"/>
                  </a:cubicBezTo>
                  <a:cubicBezTo>
                    <a:pt x="3" y="6"/>
                    <a:pt x="2" y="6"/>
                    <a:pt x="2" y="6"/>
                  </a:cubicBezTo>
                  <a:cubicBezTo>
                    <a:pt x="2" y="6"/>
                    <a:pt x="2" y="5"/>
                    <a:pt x="2" y="5"/>
                  </a:cubicBezTo>
                  <a:cubicBezTo>
                    <a:pt x="2" y="5"/>
                    <a:pt x="2" y="5"/>
                    <a:pt x="2" y="4"/>
                  </a:cubicBezTo>
                  <a:cubicBezTo>
                    <a:pt x="2" y="5"/>
                    <a:pt x="2" y="5"/>
                    <a:pt x="2" y="5"/>
                  </a:cubicBezTo>
                  <a:cubicBezTo>
                    <a:pt x="2" y="4"/>
                    <a:pt x="2" y="4"/>
                    <a:pt x="2" y="4"/>
                  </a:cubicBezTo>
                  <a:cubicBezTo>
                    <a:pt x="3" y="4"/>
                    <a:pt x="3" y="4"/>
                    <a:pt x="3" y="4"/>
                  </a:cubicBezTo>
                  <a:cubicBezTo>
                    <a:pt x="3" y="3"/>
                    <a:pt x="2" y="3"/>
                    <a:pt x="2" y="3"/>
                  </a:cubicBezTo>
                  <a:cubicBezTo>
                    <a:pt x="1" y="3"/>
                    <a:pt x="1" y="3"/>
                    <a:pt x="1" y="3"/>
                  </a:cubicBezTo>
                  <a:cubicBezTo>
                    <a:pt x="1" y="3"/>
                    <a:pt x="1" y="3"/>
                    <a:pt x="1" y="3"/>
                  </a:cubicBezTo>
                  <a:cubicBezTo>
                    <a:pt x="1" y="2"/>
                    <a:pt x="1" y="2"/>
                    <a:pt x="0" y="2"/>
                  </a:cubicBezTo>
                  <a:cubicBezTo>
                    <a:pt x="0" y="2"/>
                    <a:pt x="0" y="2"/>
                    <a:pt x="0" y="1"/>
                  </a:cubicBezTo>
                  <a:cubicBezTo>
                    <a:pt x="0" y="2"/>
                    <a:pt x="0" y="2"/>
                    <a:pt x="0" y="2"/>
                  </a:cubicBezTo>
                  <a:cubicBezTo>
                    <a:pt x="0" y="1"/>
                    <a:pt x="0" y="1"/>
                    <a:pt x="0" y="1"/>
                  </a:cubicBezTo>
                  <a:cubicBezTo>
                    <a:pt x="0" y="1"/>
                    <a:pt x="1" y="1"/>
                    <a:pt x="1" y="1"/>
                  </a:cubicBezTo>
                  <a:cubicBezTo>
                    <a:pt x="1" y="1"/>
                    <a:pt x="1" y="1"/>
                    <a:pt x="1" y="1"/>
                  </a:cubicBezTo>
                  <a:cubicBezTo>
                    <a:pt x="1" y="2"/>
                    <a:pt x="1" y="2"/>
                    <a:pt x="2" y="1"/>
                  </a:cubicBezTo>
                  <a:cubicBezTo>
                    <a:pt x="2" y="1"/>
                    <a:pt x="2" y="1"/>
                    <a:pt x="2" y="1"/>
                  </a:cubicBezTo>
                  <a:cubicBezTo>
                    <a:pt x="2" y="2"/>
                    <a:pt x="2" y="2"/>
                    <a:pt x="3" y="2"/>
                  </a:cubicBezTo>
                  <a:cubicBezTo>
                    <a:pt x="3" y="2"/>
                    <a:pt x="3" y="2"/>
                    <a:pt x="3" y="3"/>
                  </a:cubicBezTo>
                  <a:cubicBezTo>
                    <a:pt x="4" y="3"/>
                    <a:pt x="4" y="3"/>
                    <a:pt x="4" y="3"/>
                  </a:cubicBezTo>
                  <a:cubicBezTo>
                    <a:pt x="4" y="3"/>
                    <a:pt x="4" y="3"/>
                    <a:pt x="4" y="3"/>
                  </a:cubicBezTo>
                  <a:cubicBezTo>
                    <a:pt x="5" y="3"/>
                    <a:pt x="5" y="3"/>
                    <a:pt x="5" y="3"/>
                  </a:cubicBezTo>
                  <a:cubicBezTo>
                    <a:pt x="5" y="3"/>
                    <a:pt x="5" y="2"/>
                    <a:pt x="5" y="2"/>
                  </a:cubicBezTo>
                  <a:cubicBezTo>
                    <a:pt x="5" y="2"/>
                    <a:pt x="6" y="2"/>
                    <a:pt x="6" y="2"/>
                  </a:cubicBezTo>
                  <a:cubicBezTo>
                    <a:pt x="6" y="2"/>
                    <a:pt x="6" y="1"/>
                    <a:pt x="6" y="1"/>
                  </a:cubicBezTo>
                  <a:cubicBezTo>
                    <a:pt x="6" y="1"/>
                    <a:pt x="6" y="1"/>
                    <a:pt x="6" y="1"/>
                  </a:cubicBezTo>
                  <a:cubicBezTo>
                    <a:pt x="6" y="1"/>
                    <a:pt x="6" y="1"/>
                    <a:pt x="6" y="1"/>
                  </a:cubicBezTo>
                  <a:cubicBezTo>
                    <a:pt x="7" y="1"/>
                    <a:pt x="7" y="1"/>
                    <a:pt x="7" y="0"/>
                  </a:cubicBezTo>
                  <a:cubicBezTo>
                    <a:pt x="7" y="0"/>
                    <a:pt x="8" y="0"/>
                    <a:pt x="8" y="0"/>
                  </a:cubicBezTo>
                  <a:cubicBezTo>
                    <a:pt x="8" y="0"/>
                    <a:pt x="8" y="0"/>
                    <a:pt x="8" y="0"/>
                  </a:cubicBezTo>
                  <a:cubicBezTo>
                    <a:pt x="8" y="0"/>
                    <a:pt x="9" y="0"/>
                    <a:pt x="9" y="0"/>
                  </a:cubicBezTo>
                  <a:cubicBezTo>
                    <a:pt x="9" y="0"/>
                    <a:pt x="9" y="0"/>
                    <a:pt x="9" y="1"/>
                  </a:cubicBezTo>
                  <a:cubicBezTo>
                    <a:pt x="9" y="1"/>
                    <a:pt x="9" y="1"/>
                    <a:pt x="10" y="1"/>
                  </a:cubicBezTo>
                  <a:cubicBezTo>
                    <a:pt x="10" y="1"/>
                    <a:pt x="10" y="0"/>
                    <a:pt x="11" y="0"/>
                  </a:cubicBezTo>
                  <a:cubicBezTo>
                    <a:pt x="11" y="0"/>
                    <a:pt x="11" y="0"/>
                    <a:pt x="11" y="0"/>
                  </a:cubicBezTo>
                  <a:cubicBezTo>
                    <a:pt x="11" y="0"/>
                    <a:pt x="11" y="1"/>
                    <a:pt x="12" y="0"/>
                  </a:cubicBezTo>
                  <a:cubicBezTo>
                    <a:pt x="12" y="0"/>
                    <a:pt x="13" y="0"/>
                    <a:pt x="13" y="0"/>
                  </a:cubicBezTo>
                  <a:cubicBezTo>
                    <a:pt x="13" y="0"/>
                    <a:pt x="13" y="1"/>
                    <a:pt x="13" y="1"/>
                  </a:cubicBezTo>
                  <a:cubicBezTo>
                    <a:pt x="13" y="1"/>
                    <a:pt x="13" y="1"/>
                    <a:pt x="13" y="1"/>
                  </a:cubicBezTo>
                  <a:cubicBezTo>
                    <a:pt x="13" y="2"/>
                    <a:pt x="13" y="2"/>
                    <a:pt x="13" y="2"/>
                  </a:cubicBezTo>
                  <a:cubicBezTo>
                    <a:pt x="13" y="2"/>
                    <a:pt x="12" y="2"/>
                    <a:pt x="12" y="2"/>
                  </a:cubicBezTo>
                  <a:cubicBezTo>
                    <a:pt x="12" y="2"/>
                    <a:pt x="12" y="2"/>
                    <a:pt x="12" y="2"/>
                  </a:cubicBezTo>
                  <a:cubicBezTo>
                    <a:pt x="12" y="2"/>
                    <a:pt x="11" y="2"/>
                    <a:pt x="11" y="2"/>
                  </a:cubicBezTo>
                  <a:cubicBezTo>
                    <a:pt x="11" y="3"/>
                    <a:pt x="11" y="3"/>
                    <a:pt x="11" y="3"/>
                  </a:cubicBezTo>
                  <a:cubicBezTo>
                    <a:pt x="12" y="4"/>
                    <a:pt x="12" y="4"/>
                    <a:pt x="12" y="4"/>
                  </a:cubicBezTo>
                  <a:cubicBezTo>
                    <a:pt x="12" y="5"/>
                    <a:pt x="12" y="5"/>
                    <a:pt x="13" y="5"/>
                  </a:cubicBezTo>
                  <a:cubicBezTo>
                    <a:pt x="13" y="5"/>
                    <a:pt x="13" y="5"/>
                    <a:pt x="13" y="5"/>
                  </a:cubicBezTo>
                  <a:cubicBezTo>
                    <a:pt x="14" y="5"/>
                    <a:pt x="14" y="5"/>
                    <a:pt x="14" y="5"/>
                  </a:cubicBezTo>
                  <a:cubicBezTo>
                    <a:pt x="14" y="5"/>
                    <a:pt x="14" y="5"/>
                    <a:pt x="14" y="5"/>
                  </a:cubicBezTo>
                  <a:cubicBezTo>
                    <a:pt x="15" y="5"/>
                    <a:pt x="15" y="5"/>
                    <a:pt x="15" y="5"/>
                  </a:cubicBezTo>
                  <a:cubicBezTo>
                    <a:pt x="15" y="5"/>
                    <a:pt x="14" y="5"/>
                    <a:pt x="14" y="5"/>
                  </a:cubicBezTo>
                  <a:cubicBezTo>
                    <a:pt x="14" y="5"/>
                    <a:pt x="14" y="4"/>
                    <a:pt x="13" y="4"/>
                  </a:cubicBezTo>
                  <a:cubicBezTo>
                    <a:pt x="13" y="4"/>
                    <a:pt x="13" y="4"/>
                    <a:pt x="13" y="3"/>
                  </a:cubicBezTo>
                  <a:cubicBezTo>
                    <a:pt x="13" y="3"/>
                    <a:pt x="14" y="3"/>
                    <a:pt x="13" y="2"/>
                  </a:cubicBezTo>
                  <a:cubicBezTo>
                    <a:pt x="13" y="2"/>
                    <a:pt x="13" y="2"/>
                    <a:pt x="13" y="2"/>
                  </a:cubicBezTo>
                  <a:cubicBezTo>
                    <a:pt x="13" y="2"/>
                    <a:pt x="14" y="2"/>
                    <a:pt x="14" y="2"/>
                  </a:cubicBezTo>
                  <a:cubicBezTo>
                    <a:pt x="14" y="1"/>
                    <a:pt x="15" y="1"/>
                    <a:pt x="15" y="2"/>
                  </a:cubicBezTo>
                  <a:cubicBezTo>
                    <a:pt x="15" y="2"/>
                    <a:pt x="16" y="2"/>
                    <a:pt x="16" y="3"/>
                  </a:cubicBezTo>
                  <a:cubicBezTo>
                    <a:pt x="17" y="3"/>
                    <a:pt x="17" y="3"/>
                    <a:pt x="17" y="3"/>
                  </a:cubicBezTo>
                  <a:cubicBezTo>
                    <a:pt x="17" y="3"/>
                    <a:pt x="17" y="3"/>
                    <a:pt x="17" y="3"/>
                  </a:cubicBezTo>
                  <a:cubicBezTo>
                    <a:pt x="17" y="3"/>
                    <a:pt x="17" y="3"/>
                    <a:pt x="17" y="3"/>
                  </a:cubicBezTo>
                  <a:cubicBezTo>
                    <a:pt x="17" y="3"/>
                    <a:pt x="17" y="3"/>
                    <a:pt x="17" y="3"/>
                  </a:cubicBezTo>
                  <a:cubicBezTo>
                    <a:pt x="17" y="2"/>
                    <a:pt x="17" y="1"/>
                    <a:pt x="18" y="1"/>
                  </a:cubicBezTo>
                  <a:cubicBezTo>
                    <a:pt x="18" y="1"/>
                    <a:pt x="18" y="1"/>
                    <a:pt x="18" y="1"/>
                  </a:cubicBezTo>
                  <a:cubicBezTo>
                    <a:pt x="18" y="1"/>
                    <a:pt x="19" y="1"/>
                    <a:pt x="19" y="0"/>
                  </a:cubicBezTo>
                  <a:cubicBezTo>
                    <a:pt x="19" y="0"/>
                    <a:pt x="19" y="0"/>
                    <a:pt x="19" y="0"/>
                  </a:cubicBezTo>
                  <a:cubicBezTo>
                    <a:pt x="19" y="1"/>
                    <a:pt x="19" y="1"/>
                    <a:pt x="19" y="1"/>
                  </a:cubicBezTo>
                  <a:cubicBezTo>
                    <a:pt x="19" y="1"/>
                    <a:pt x="19" y="1"/>
                    <a:pt x="19" y="2"/>
                  </a:cubicBezTo>
                  <a:cubicBezTo>
                    <a:pt x="19" y="2"/>
                    <a:pt x="19" y="2"/>
                    <a:pt x="19" y="2"/>
                  </a:cubicBezTo>
                  <a:cubicBezTo>
                    <a:pt x="19" y="2"/>
                    <a:pt x="19" y="2"/>
                    <a:pt x="20" y="2"/>
                  </a:cubicBezTo>
                  <a:cubicBezTo>
                    <a:pt x="20" y="2"/>
                    <a:pt x="20" y="2"/>
                    <a:pt x="20" y="2"/>
                  </a:cubicBezTo>
                  <a:cubicBezTo>
                    <a:pt x="20" y="1"/>
                    <a:pt x="20" y="1"/>
                    <a:pt x="21" y="1"/>
                  </a:cubicBezTo>
                  <a:cubicBezTo>
                    <a:pt x="21" y="1"/>
                    <a:pt x="22" y="0"/>
                    <a:pt x="22" y="0"/>
                  </a:cubicBezTo>
                  <a:cubicBezTo>
                    <a:pt x="22" y="0"/>
                    <a:pt x="23" y="0"/>
                    <a:pt x="23" y="0"/>
                  </a:cubicBezTo>
                  <a:cubicBezTo>
                    <a:pt x="23" y="0"/>
                    <a:pt x="23" y="0"/>
                    <a:pt x="23" y="0"/>
                  </a:cubicBezTo>
                  <a:cubicBezTo>
                    <a:pt x="23" y="0"/>
                    <a:pt x="23" y="1"/>
                    <a:pt x="23" y="1"/>
                  </a:cubicBezTo>
                  <a:cubicBezTo>
                    <a:pt x="23" y="1"/>
                    <a:pt x="23" y="1"/>
                    <a:pt x="23" y="1"/>
                  </a:cubicBezTo>
                  <a:cubicBezTo>
                    <a:pt x="23" y="1"/>
                    <a:pt x="23" y="2"/>
                    <a:pt x="24" y="2"/>
                  </a:cubicBezTo>
                  <a:cubicBezTo>
                    <a:pt x="24" y="2"/>
                    <a:pt x="25" y="2"/>
                    <a:pt x="25" y="2"/>
                  </a:cubicBezTo>
                  <a:cubicBezTo>
                    <a:pt x="25" y="2"/>
                    <a:pt x="26" y="3"/>
                    <a:pt x="26" y="4"/>
                  </a:cubicBezTo>
                  <a:cubicBezTo>
                    <a:pt x="26" y="4"/>
                    <a:pt x="26" y="4"/>
                    <a:pt x="26" y="4"/>
                  </a:cubicBezTo>
                  <a:cubicBezTo>
                    <a:pt x="27" y="4"/>
                    <a:pt x="28" y="4"/>
                    <a:pt x="29" y="4"/>
                  </a:cubicBezTo>
                  <a:cubicBezTo>
                    <a:pt x="30" y="3"/>
                    <a:pt x="30" y="4"/>
                    <a:pt x="31" y="3"/>
                  </a:cubicBezTo>
                  <a:cubicBezTo>
                    <a:pt x="31" y="3"/>
                    <a:pt x="31" y="3"/>
                    <a:pt x="32" y="4"/>
                  </a:cubicBezTo>
                  <a:cubicBezTo>
                    <a:pt x="32" y="4"/>
                    <a:pt x="32" y="4"/>
                    <a:pt x="32" y="3"/>
                  </a:cubicBezTo>
                  <a:cubicBezTo>
                    <a:pt x="32" y="3"/>
                    <a:pt x="32" y="3"/>
                    <a:pt x="32" y="3"/>
                  </a:cubicBezTo>
                  <a:cubicBezTo>
                    <a:pt x="33" y="2"/>
                    <a:pt x="33" y="2"/>
                    <a:pt x="33" y="2"/>
                  </a:cubicBezTo>
                  <a:cubicBezTo>
                    <a:pt x="32" y="1"/>
                    <a:pt x="32" y="1"/>
                    <a:pt x="32" y="1"/>
                  </a:cubicBezTo>
                  <a:cubicBezTo>
                    <a:pt x="32" y="1"/>
                    <a:pt x="32" y="1"/>
                    <a:pt x="32" y="1"/>
                  </a:cubicBezTo>
                  <a:cubicBezTo>
                    <a:pt x="32" y="1"/>
                    <a:pt x="32" y="0"/>
                    <a:pt x="32" y="0"/>
                  </a:cubicBezTo>
                  <a:cubicBezTo>
                    <a:pt x="32" y="0"/>
                    <a:pt x="33" y="0"/>
                    <a:pt x="33" y="1"/>
                  </a:cubicBezTo>
                  <a:cubicBezTo>
                    <a:pt x="33" y="1"/>
                    <a:pt x="33" y="1"/>
                    <a:pt x="33" y="1"/>
                  </a:cubicBezTo>
                  <a:cubicBezTo>
                    <a:pt x="34" y="1"/>
                    <a:pt x="34" y="1"/>
                    <a:pt x="34" y="1"/>
                  </a:cubicBezTo>
                  <a:cubicBezTo>
                    <a:pt x="34" y="1"/>
                    <a:pt x="35" y="0"/>
                    <a:pt x="35" y="0"/>
                  </a:cubicBezTo>
                  <a:cubicBezTo>
                    <a:pt x="35" y="0"/>
                    <a:pt x="35" y="0"/>
                    <a:pt x="36" y="0"/>
                  </a:cubicBezTo>
                  <a:cubicBezTo>
                    <a:pt x="36" y="0"/>
                    <a:pt x="36" y="0"/>
                    <a:pt x="36" y="1"/>
                  </a:cubicBezTo>
                  <a:cubicBezTo>
                    <a:pt x="36" y="1"/>
                    <a:pt x="36" y="1"/>
                    <a:pt x="36" y="1"/>
                  </a:cubicBezTo>
                  <a:cubicBezTo>
                    <a:pt x="35" y="1"/>
                    <a:pt x="35" y="1"/>
                    <a:pt x="35" y="1"/>
                  </a:cubicBezTo>
                  <a:cubicBezTo>
                    <a:pt x="35" y="1"/>
                    <a:pt x="34" y="1"/>
                    <a:pt x="34" y="1"/>
                  </a:cubicBezTo>
                  <a:cubicBezTo>
                    <a:pt x="35" y="1"/>
                    <a:pt x="35" y="1"/>
                    <a:pt x="35" y="1"/>
                  </a:cubicBezTo>
                  <a:cubicBezTo>
                    <a:pt x="35" y="1"/>
                    <a:pt x="35" y="2"/>
                    <a:pt x="35" y="1"/>
                  </a:cubicBezTo>
                  <a:cubicBezTo>
                    <a:pt x="36" y="1"/>
                    <a:pt x="37" y="1"/>
                    <a:pt x="37" y="1"/>
                  </a:cubicBezTo>
                  <a:cubicBezTo>
                    <a:pt x="37" y="1"/>
                    <a:pt x="38" y="1"/>
                    <a:pt x="38" y="1"/>
                  </a:cubicBezTo>
                  <a:cubicBezTo>
                    <a:pt x="38" y="1"/>
                    <a:pt x="37" y="1"/>
                    <a:pt x="37" y="1"/>
                  </a:cubicBezTo>
                  <a:cubicBezTo>
                    <a:pt x="37" y="2"/>
                    <a:pt x="37" y="2"/>
                    <a:pt x="37" y="2"/>
                  </a:cubicBezTo>
                  <a:cubicBezTo>
                    <a:pt x="37" y="2"/>
                    <a:pt x="37" y="2"/>
                    <a:pt x="37" y="3"/>
                  </a:cubicBezTo>
                  <a:cubicBezTo>
                    <a:pt x="37" y="3"/>
                    <a:pt x="36" y="3"/>
                    <a:pt x="36" y="4"/>
                  </a:cubicBezTo>
                  <a:cubicBezTo>
                    <a:pt x="36" y="4"/>
                    <a:pt x="36" y="4"/>
                    <a:pt x="36" y="4"/>
                  </a:cubicBezTo>
                  <a:cubicBezTo>
                    <a:pt x="37" y="4"/>
                    <a:pt x="37" y="4"/>
                    <a:pt x="37" y="4"/>
                  </a:cubicBezTo>
                  <a:cubicBezTo>
                    <a:pt x="37" y="3"/>
                    <a:pt x="37" y="3"/>
                    <a:pt x="38" y="3"/>
                  </a:cubicBezTo>
                  <a:cubicBezTo>
                    <a:pt x="38" y="3"/>
                    <a:pt x="38" y="3"/>
                    <a:pt x="38" y="3"/>
                  </a:cubicBezTo>
                  <a:cubicBezTo>
                    <a:pt x="39" y="3"/>
                    <a:pt x="39" y="3"/>
                    <a:pt x="39" y="2"/>
                  </a:cubicBezTo>
                  <a:cubicBezTo>
                    <a:pt x="39" y="2"/>
                    <a:pt x="39" y="2"/>
                    <a:pt x="40" y="2"/>
                  </a:cubicBezTo>
                  <a:cubicBezTo>
                    <a:pt x="40" y="2"/>
                    <a:pt x="40" y="2"/>
                    <a:pt x="40" y="3"/>
                  </a:cubicBezTo>
                  <a:cubicBezTo>
                    <a:pt x="40" y="3"/>
                    <a:pt x="41" y="3"/>
                    <a:pt x="41" y="2"/>
                  </a:cubicBezTo>
                  <a:cubicBezTo>
                    <a:pt x="42" y="2"/>
                    <a:pt x="42" y="2"/>
                    <a:pt x="42" y="1"/>
                  </a:cubicBezTo>
                  <a:cubicBezTo>
                    <a:pt x="42" y="1"/>
                    <a:pt x="42" y="1"/>
                    <a:pt x="42" y="0"/>
                  </a:cubicBezTo>
                  <a:cubicBezTo>
                    <a:pt x="42" y="0"/>
                    <a:pt x="42" y="0"/>
                    <a:pt x="42" y="0"/>
                  </a:cubicBezTo>
                  <a:cubicBezTo>
                    <a:pt x="42" y="1"/>
                    <a:pt x="42" y="1"/>
                    <a:pt x="42" y="1"/>
                  </a:cubicBezTo>
                  <a:cubicBezTo>
                    <a:pt x="43" y="1"/>
                    <a:pt x="43" y="1"/>
                    <a:pt x="43" y="1"/>
                  </a:cubicBezTo>
                  <a:cubicBezTo>
                    <a:pt x="43" y="2"/>
                    <a:pt x="43" y="2"/>
                    <a:pt x="43" y="2"/>
                  </a:cubicBezTo>
                  <a:cubicBezTo>
                    <a:pt x="43" y="2"/>
                    <a:pt x="43" y="3"/>
                    <a:pt x="43" y="3"/>
                  </a:cubicBezTo>
                  <a:cubicBezTo>
                    <a:pt x="43" y="3"/>
                    <a:pt x="43" y="4"/>
                    <a:pt x="43" y="4"/>
                  </a:cubicBezTo>
                  <a:cubicBezTo>
                    <a:pt x="44" y="4"/>
                    <a:pt x="44" y="4"/>
                    <a:pt x="45" y="3"/>
                  </a:cubicBezTo>
                  <a:cubicBezTo>
                    <a:pt x="45" y="3"/>
                    <a:pt x="45" y="3"/>
                    <a:pt x="45" y="3"/>
                  </a:cubicBezTo>
                  <a:cubicBezTo>
                    <a:pt x="45" y="3"/>
                    <a:pt x="45" y="2"/>
                    <a:pt x="45" y="2"/>
                  </a:cubicBezTo>
                  <a:cubicBezTo>
                    <a:pt x="45" y="1"/>
                    <a:pt x="46" y="1"/>
                    <a:pt x="46" y="0"/>
                  </a:cubicBezTo>
                  <a:cubicBezTo>
                    <a:pt x="46" y="0"/>
                    <a:pt x="47" y="0"/>
                    <a:pt x="47" y="0"/>
                  </a:cubicBezTo>
                  <a:cubicBezTo>
                    <a:pt x="47" y="0"/>
                    <a:pt x="47" y="0"/>
                    <a:pt x="47" y="0"/>
                  </a:cubicBezTo>
                  <a:cubicBezTo>
                    <a:pt x="47" y="1"/>
                    <a:pt x="47" y="1"/>
                    <a:pt x="47" y="1"/>
                  </a:cubicBezTo>
                  <a:cubicBezTo>
                    <a:pt x="47" y="1"/>
                    <a:pt x="47" y="1"/>
                    <a:pt x="47" y="1"/>
                  </a:cubicBezTo>
                  <a:cubicBezTo>
                    <a:pt x="47" y="1"/>
                    <a:pt x="47" y="2"/>
                    <a:pt x="47" y="2"/>
                  </a:cubicBezTo>
                  <a:cubicBezTo>
                    <a:pt x="47" y="2"/>
                    <a:pt x="47" y="2"/>
                    <a:pt x="47" y="2"/>
                  </a:cubicBezTo>
                  <a:cubicBezTo>
                    <a:pt x="47" y="2"/>
                    <a:pt x="48" y="2"/>
                    <a:pt x="48" y="2"/>
                  </a:cubicBezTo>
                  <a:cubicBezTo>
                    <a:pt x="48" y="2"/>
                    <a:pt x="48" y="2"/>
                    <a:pt x="48" y="1"/>
                  </a:cubicBezTo>
                  <a:cubicBezTo>
                    <a:pt x="48" y="1"/>
                    <a:pt x="49" y="1"/>
                    <a:pt x="49" y="1"/>
                  </a:cubicBezTo>
                  <a:cubicBezTo>
                    <a:pt x="49" y="1"/>
                    <a:pt x="49" y="1"/>
                    <a:pt x="49" y="1"/>
                  </a:cubicBezTo>
                  <a:cubicBezTo>
                    <a:pt x="49" y="1"/>
                    <a:pt x="49" y="2"/>
                    <a:pt x="49" y="2"/>
                  </a:cubicBezTo>
                  <a:cubicBezTo>
                    <a:pt x="49" y="3"/>
                    <a:pt x="49" y="3"/>
                    <a:pt x="48" y="3"/>
                  </a:cubicBezTo>
                  <a:cubicBezTo>
                    <a:pt x="48" y="3"/>
                    <a:pt x="48" y="3"/>
                    <a:pt x="48" y="3"/>
                  </a:cubicBezTo>
                  <a:cubicBezTo>
                    <a:pt x="47" y="3"/>
                    <a:pt x="47" y="3"/>
                    <a:pt x="47" y="3"/>
                  </a:cubicBezTo>
                  <a:cubicBezTo>
                    <a:pt x="47" y="4"/>
                    <a:pt x="47" y="4"/>
                    <a:pt x="47" y="4"/>
                  </a:cubicBezTo>
                  <a:cubicBezTo>
                    <a:pt x="47" y="4"/>
                    <a:pt x="47" y="4"/>
                    <a:pt x="47" y="4"/>
                  </a:cubicBezTo>
                  <a:cubicBezTo>
                    <a:pt x="47" y="4"/>
                    <a:pt x="48" y="4"/>
                    <a:pt x="48" y="3"/>
                  </a:cubicBezTo>
                  <a:cubicBezTo>
                    <a:pt x="48" y="4"/>
                    <a:pt x="48" y="4"/>
                    <a:pt x="48" y="4"/>
                  </a:cubicBezTo>
                  <a:cubicBezTo>
                    <a:pt x="49" y="4"/>
                    <a:pt x="49" y="4"/>
                    <a:pt x="49" y="4"/>
                  </a:cubicBezTo>
                  <a:cubicBezTo>
                    <a:pt x="49" y="4"/>
                    <a:pt x="49" y="4"/>
                    <a:pt x="49" y="4"/>
                  </a:cubicBezTo>
                  <a:cubicBezTo>
                    <a:pt x="50" y="3"/>
                    <a:pt x="50" y="3"/>
                    <a:pt x="50" y="2"/>
                  </a:cubicBezTo>
                  <a:cubicBezTo>
                    <a:pt x="50" y="1"/>
                    <a:pt x="50" y="1"/>
                    <a:pt x="50" y="0"/>
                  </a:cubicBezTo>
                  <a:cubicBezTo>
                    <a:pt x="51" y="0"/>
                    <a:pt x="51" y="0"/>
                    <a:pt x="52" y="0"/>
                  </a:cubicBezTo>
                  <a:cubicBezTo>
                    <a:pt x="52" y="0"/>
                    <a:pt x="53" y="0"/>
                    <a:pt x="53" y="0"/>
                  </a:cubicBezTo>
                  <a:cubicBezTo>
                    <a:pt x="53" y="0"/>
                    <a:pt x="54" y="0"/>
                    <a:pt x="55" y="0"/>
                  </a:cubicBezTo>
                  <a:cubicBezTo>
                    <a:pt x="55" y="0"/>
                    <a:pt x="55" y="0"/>
                    <a:pt x="56" y="0"/>
                  </a:cubicBezTo>
                  <a:cubicBezTo>
                    <a:pt x="56" y="0"/>
                    <a:pt x="56" y="0"/>
                    <a:pt x="56" y="0"/>
                  </a:cubicBezTo>
                  <a:cubicBezTo>
                    <a:pt x="57" y="1"/>
                    <a:pt x="56" y="1"/>
                    <a:pt x="56" y="1"/>
                  </a:cubicBezTo>
                  <a:cubicBezTo>
                    <a:pt x="56" y="1"/>
                    <a:pt x="56" y="1"/>
                    <a:pt x="56" y="1"/>
                  </a:cubicBezTo>
                  <a:cubicBezTo>
                    <a:pt x="56" y="1"/>
                    <a:pt x="56" y="1"/>
                    <a:pt x="56" y="1"/>
                  </a:cubicBezTo>
                  <a:cubicBezTo>
                    <a:pt x="56" y="1"/>
                    <a:pt x="57" y="1"/>
                    <a:pt x="57" y="1"/>
                  </a:cubicBezTo>
                  <a:cubicBezTo>
                    <a:pt x="57" y="1"/>
                    <a:pt x="57" y="1"/>
                    <a:pt x="57" y="1"/>
                  </a:cubicBezTo>
                  <a:cubicBezTo>
                    <a:pt x="57" y="1"/>
                    <a:pt x="57" y="2"/>
                    <a:pt x="57" y="2"/>
                  </a:cubicBezTo>
                  <a:cubicBezTo>
                    <a:pt x="57" y="2"/>
                    <a:pt x="58" y="2"/>
                    <a:pt x="58" y="2"/>
                  </a:cubicBezTo>
                  <a:cubicBezTo>
                    <a:pt x="58" y="3"/>
                    <a:pt x="58" y="3"/>
                    <a:pt x="58" y="3"/>
                  </a:cubicBezTo>
                  <a:cubicBezTo>
                    <a:pt x="57" y="3"/>
                    <a:pt x="57" y="3"/>
                    <a:pt x="57" y="3"/>
                  </a:cubicBezTo>
                  <a:cubicBezTo>
                    <a:pt x="57" y="3"/>
                    <a:pt x="56" y="3"/>
                    <a:pt x="56" y="3"/>
                  </a:cubicBezTo>
                  <a:cubicBezTo>
                    <a:pt x="56" y="4"/>
                    <a:pt x="56" y="4"/>
                    <a:pt x="55" y="4"/>
                  </a:cubicBezTo>
                  <a:cubicBezTo>
                    <a:pt x="55" y="4"/>
                    <a:pt x="55" y="4"/>
                    <a:pt x="54" y="4"/>
                  </a:cubicBezTo>
                  <a:cubicBezTo>
                    <a:pt x="54" y="4"/>
                    <a:pt x="54" y="4"/>
                    <a:pt x="54" y="4"/>
                  </a:cubicBezTo>
                  <a:cubicBezTo>
                    <a:pt x="54" y="5"/>
                    <a:pt x="54" y="5"/>
                    <a:pt x="54" y="5"/>
                  </a:cubicBezTo>
                  <a:cubicBezTo>
                    <a:pt x="54" y="5"/>
                    <a:pt x="55" y="5"/>
                    <a:pt x="55" y="5"/>
                  </a:cubicBezTo>
                  <a:cubicBezTo>
                    <a:pt x="55" y="5"/>
                    <a:pt x="56" y="5"/>
                    <a:pt x="56" y="5"/>
                  </a:cubicBezTo>
                  <a:cubicBezTo>
                    <a:pt x="57" y="5"/>
                    <a:pt x="57" y="4"/>
                    <a:pt x="57" y="4"/>
                  </a:cubicBezTo>
                  <a:cubicBezTo>
                    <a:pt x="57" y="4"/>
                    <a:pt x="57" y="4"/>
                    <a:pt x="58" y="4"/>
                  </a:cubicBezTo>
                  <a:cubicBezTo>
                    <a:pt x="58" y="4"/>
                    <a:pt x="58" y="5"/>
                    <a:pt x="58" y="5"/>
                  </a:cubicBezTo>
                  <a:cubicBezTo>
                    <a:pt x="58" y="5"/>
                    <a:pt x="58" y="5"/>
                    <a:pt x="58" y="5"/>
                  </a:cubicBezTo>
                  <a:cubicBezTo>
                    <a:pt x="58" y="5"/>
                    <a:pt x="58" y="5"/>
                    <a:pt x="58" y="5"/>
                  </a:cubicBezTo>
                  <a:cubicBezTo>
                    <a:pt x="59" y="5"/>
                    <a:pt x="59" y="5"/>
                    <a:pt x="59" y="6"/>
                  </a:cubicBezTo>
                  <a:cubicBezTo>
                    <a:pt x="59" y="6"/>
                    <a:pt x="60" y="6"/>
                    <a:pt x="60" y="6"/>
                  </a:cubicBezTo>
                  <a:cubicBezTo>
                    <a:pt x="60" y="5"/>
                    <a:pt x="60" y="5"/>
                    <a:pt x="60" y="5"/>
                  </a:cubicBezTo>
                  <a:cubicBezTo>
                    <a:pt x="60" y="5"/>
                    <a:pt x="59" y="5"/>
                    <a:pt x="59" y="5"/>
                  </a:cubicBezTo>
                  <a:cubicBezTo>
                    <a:pt x="59" y="5"/>
                    <a:pt x="59" y="5"/>
                    <a:pt x="59" y="5"/>
                  </a:cubicBezTo>
                  <a:cubicBezTo>
                    <a:pt x="58" y="5"/>
                    <a:pt x="58" y="4"/>
                    <a:pt x="58" y="4"/>
                  </a:cubicBezTo>
                  <a:cubicBezTo>
                    <a:pt x="58" y="4"/>
                    <a:pt x="58" y="4"/>
                    <a:pt x="58" y="4"/>
                  </a:cubicBezTo>
                  <a:cubicBezTo>
                    <a:pt x="59" y="3"/>
                    <a:pt x="59" y="3"/>
                    <a:pt x="58" y="2"/>
                  </a:cubicBezTo>
                  <a:cubicBezTo>
                    <a:pt x="58" y="2"/>
                    <a:pt x="59" y="2"/>
                    <a:pt x="59" y="2"/>
                  </a:cubicBezTo>
                  <a:cubicBezTo>
                    <a:pt x="59" y="3"/>
                    <a:pt x="59" y="3"/>
                    <a:pt x="60" y="2"/>
                  </a:cubicBezTo>
                  <a:cubicBezTo>
                    <a:pt x="60" y="2"/>
                    <a:pt x="60" y="2"/>
                    <a:pt x="60" y="2"/>
                  </a:cubicBezTo>
                  <a:cubicBezTo>
                    <a:pt x="60" y="2"/>
                    <a:pt x="61" y="2"/>
                    <a:pt x="61" y="3"/>
                  </a:cubicBezTo>
                  <a:cubicBezTo>
                    <a:pt x="61" y="3"/>
                    <a:pt x="60" y="3"/>
                    <a:pt x="60" y="3"/>
                  </a:cubicBezTo>
                  <a:cubicBezTo>
                    <a:pt x="60" y="4"/>
                    <a:pt x="60" y="4"/>
                    <a:pt x="60" y="4"/>
                  </a:cubicBezTo>
                  <a:cubicBezTo>
                    <a:pt x="60" y="4"/>
                    <a:pt x="61" y="4"/>
                    <a:pt x="61" y="3"/>
                  </a:cubicBezTo>
                  <a:cubicBezTo>
                    <a:pt x="61" y="3"/>
                    <a:pt x="61" y="3"/>
                    <a:pt x="61" y="3"/>
                  </a:cubicBezTo>
                  <a:cubicBezTo>
                    <a:pt x="61" y="3"/>
                    <a:pt x="61" y="3"/>
                    <a:pt x="61" y="3"/>
                  </a:cubicBezTo>
                  <a:cubicBezTo>
                    <a:pt x="62" y="3"/>
                    <a:pt x="62" y="3"/>
                    <a:pt x="62" y="3"/>
                  </a:cubicBezTo>
                  <a:cubicBezTo>
                    <a:pt x="62" y="2"/>
                    <a:pt x="62" y="2"/>
                    <a:pt x="62" y="2"/>
                  </a:cubicBezTo>
                  <a:cubicBezTo>
                    <a:pt x="62" y="2"/>
                    <a:pt x="62" y="2"/>
                    <a:pt x="62" y="2"/>
                  </a:cubicBezTo>
                  <a:cubicBezTo>
                    <a:pt x="62" y="2"/>
                    <a:pt x="63" y="2"/>
                    <a:pt x="63" y="1"/>
                  </a:cubicBezTo>
                  <a:cubicBezTo>
                    <a:pt x="64" y="1"/>
                    <a:pt x="64" y="1"/>
                    <a:pt x="64" y="1"/>
                  </a:cubicBezTo>
                  <a:cubicBezTo>
                    <a:pt x="65" y="1"/>
                    <a:pt x="65" y="1"/>
                    <a:pt x="65" y="1"/>
                  </a:cubicBezTo>
                  <a:cubicBezTo>
                    <a:pt x="65" y="1"/>
                    <a:pt x="65" y="1"/>
                    <a:pt x="65" y="1"/>
                  </a:cubicBezTo>
                  <a:cubicBezTo>
                    <a:pt x="65" y="0"/>
                    <a:pt x="66" y="0"/>
                    <a:pt x="66" y="1"/>
                  </a:cubicBezTo>
                  <a:cubicBezTo>
                    <a:pt x="66" y="1"/>
                    <a:pt x="66" y="1"/>
                    <a:pt x="67" y="1"/>
                  </a:cubicBezTo>
                  <a:cubicBezTo>
                    <a:pt x="67" y="1"/>
                    <a:pt x="68" y="0"/>
                    <a:pt x="68" y="1"/>
                  </a:cubicBezTo>
                  <a:cubicBezTo>
                    <a:pt x="69" y="1"/>
                    <a:pt x="69" y="1"/>
                    <a:pt x="69" y="1"/>
                  </a:cubicBezTo>
                  <a:cubicBezTo>
                    <a:pt x="69" y="0"/>
                    <a:pt x="69" y="1"/>
                    <a:pt x="69" y="1"/>
                  </a:cubicBezTo>
                  <a:cubicBezTo>
                    <a:pt x="70" y="1"/>
                    <a:pt x="70" y="1"/>
                    <a:pt x="70" y="2"/>
                  </a:cubicBezTo>
                  <a:cubicBezTo>
                    <a:pt x="70" y="2"/>
                    <a:pt x="70" y="2"/>
                    <a:pt x="70" y="2"/>
                  </a:cubicBezTo>
                  <a:cubicBezTo>
                    <a:pt x="70" y="2"/>
                    <a:pt x="71" y="2"/>
                    <a:pt x="71" y="2"/>
                  </a:cubicBezTo>
                  <a:cubicBezTo>
                    <a:pt x="71" y="2"/>
                    <a:pt x="71" y="2"/>
                    <a:pt x="71" y="3"/>
                  </a:cubicBezTo>
                  <a:cubicBezTo>
                    <a:pt x="72" y="3"/>
                    <a:pt x="72" y="2"/>
                    <a:pt x="73" y="2"/>
                  </a:cubicBezTo>
                  <a:cubicBezTo>
                    <a:pt x="72" y="2"/>
                    <a:pt x="72" y="2"/>
                    <a:pt x="72" y="2"/>
                  </a:cubicBezTo>
                  <a:cubicBezTo>
                    <a:pt x="72" y="1"/>
                    <a:pt x="72" y="1"/>
                    <a:pt x="72" y="1"/>
                  </a:cubicBezTo>
                  <a:cubicBezTo>
                    <a:pt x="72" y="1"/>
                    <a:pt x="72" y="1"/>
                    <a:pt x="73" y="1"/>
                  </a:cubicBezTo>
                  <a:cubicBezTo>
                    <a:pt x="73" y="1"/>
                    <a:pt x="73" y="1"/>
                    <a:pt x="73" y="1"/>
                  </a:cubicBezTo>
                  <a:cubicBezTo>
                    <a:pt x="73" y="1"/>
                    <a:pt x="73" y="1"/>
                    <a:pt x="74" y="1"/>
                  </a:cubicBezTo>
                  <a:cubicBezTo>
                    <a:pt x="74" y="1"/>
                    <a:pt x="74" y="1"/>
                    <a:pt x="73" y="0"/>
                  </a:cubicBezTo>
                  <a:cubicBezTo>
                    <a:pt x="73" y="0"/>
                    <a:pt x="73" y="0"/>
                    <a:pt x="73" y="0"/>
                  </a:cubicBezTo>
                  <a:cubicBezTo>
                    <a:pt x="74" y="0"/>
                    <a:pt x="74" y="0"/>
                    <a:pt x="75" y="1"/>
                  </a:cubicBezTo>
                  <a:cubicBezTo>
                    <a:pt x="75" y="1"/>
                    <a:pt x="75" y="1"/>
                    <a:pt x="75" y="1"/>
                  </a:cubicBezTo>
                  <a:cubicBezTo>
                    <a:pt x="76" y="1"/>
                    <a:pt x="76" y="2"/>
                    <a:pt x="76" y="2"/>
                  </a:cubicBezTo>
                  <a:cubicBezTo>
                    <a:pt x="75" y="2"/>
                    <a:pt x="75" y="3"/>
                    <a:pt x="75" y="3"/>
                  </a:cubicBezTo>
                  <a:cubicBezTo>
                    <a:pt x="74" y="3"/>
                    <a:pt x="75" y="3"/>
                    <a:pt x="75" y="3"/>
                  </a:cubicBezTo>
                  <a:cubicBezTo>
                    <a:pt x="75" y="3"/>
                    <a:pt x="75" y="4"/>
                    <a:pt x="75" y="4"/>
                  </a:cubicBezTo>
                  <a:cubicBezTo>
                    <a:pt x="76" y="4"/>
                    <a:pt x="77" y="4"/>
                    <a:pt x="77" y="5"/>
                  </a:cubicBezTo>
                  <a:cubicBezTo>
                    <a:pt x="77" y="5"/>
                    <a:pt x="77" y="5"/>
                    <a:pt x="77" y="5"/>
                  </a:cubicBezTo>
                  <a:cubicBezTo>
                    <a:pt x="78" y="5"/>
                    <a:pt x="78" y="5"/>
                    <a:pt x="78" y="5"/>
                  </a:cubicBezTo>
                  <a:cubicBezTo>
                    <a:pt x="79" y="5"/>
                    <a:pt x="80" y="4"/>
                    <a:pt x="80" y="3"/>
                  </a:cubicBezTo>
                  <a:cubicBezTo>
                    <a:pt x="80" y="3"/>
                    <a:pt x="80" y="3"/>
                    <a:pt x="80" y="3"/>
                  </a:cubicBezTo>
                  <a:cubicBezTo>
                    <a:pt x="80" y="3"/>
                    <a:pt x="80" y="3"/>
                    <a:pt x="81" y="2"/>
                  </a:cubicBezTo>
                  <a:cubicBezTo>
                    <a:pt x="81" y="2"/>
                    <a:pt x="81" y="2"/>
                    <a:pt x="81" y="2"/>
                  </a:cubicBezTo>
                  <a:cubicBezTo>
                    <a:pt x="80" y="3"/>
                    <a:pt x="80" y="3"/>
                    <a:pt x="81" y="2"/>
                  </a:cubicBezTo>
                  <a:cubicBezTo>
                    <a:pt x="80" y="3"/>
                    <a:pt x="80" y="3"/>
                    <a:pt x="80" y="3"/>
                  </a:cubicBezTo>
                  <a:cubicBezTo>
                    <a:pt x="79" y="3"/>
                    <a:pt x="79" y="2"/>
                    <a:pt x="80" y="2"/>
                  </a:cubicBezTo>
                  <a:cubicBezTo>
                    <a:pt x="80" y="2"/>
                    <a:pt x="80" y="1"/>
                    <a:pt x="80" y="1"/>
                  </a:cubicBezTo>
                  <a:cubicBezTo>
                    <a:pt x="79" y="1"/>
                    <a:pt x="78" y="1"/>
                    <a:pt x="77" y="1"/>
                  </a:cubicBezTo>
                  <a:cubicBezTo>
                    <a:pt x="77" y="1"/>
                    <a:pt x="77" y="1"/>
                    <a:pt x="77" y="1"/>
                  </a:cubicBezTo>
                  <a:cubicBezTo>
                    <a:pt x="77" y="1"/>
                    <a:pt x="77" y="0"/>
                    <a:pt x="77" y="0"/>
                  </a:cubicBezTo>
                  <a:cubicBezTo>
                    <a:pt x="77" y="0"/>
                    <a:pt x="77" y="0"/>
                    <a:pt x="77" y="0"/>
                  </a:cubicBezTo>
                  <a:cubicBezTo>
                    <a:pt x="78" y="1"/>
                    <a:pt x="78" y="1"/>
                    <a:pt x="78" y="0"/>
                  </a:cubicBezTo>
                  <a:cubicBezTo>
                    <a:pt x="78" y="0"/>
                    <a:pt x="79" y="0"/>
                    <a:pt x="79" y="0"/>
                  </a:cubicBezTo>
                  <a:cubicBezTo>
                    <a:pt x="79" y="0"/>
                    <a:pt x="80" y="0"/>
                    <a:pt x="80" y="0"/>
                  </a:cubicBezTo>
                  <a:cubicBezTo>
                    <a:pt x="80" y="0"/>
                    <a:pt x="81" y="0"/>
                    <a:pt x="81" y="0"/>
                  </a:cubicBezTo>
                  <a:cubicBezTo>
                    <a:pt x="81" y="0"/>
                    <a:pt x="81" y="0"/>
                    <a:pt x="81" y="0"/>
                  </a:cubicBezTo>
                  <a:cubicBezTo>
                    <a:pt x="82" y="0"/>
                    <a:pt x="83" y="0"/>
                    <a:pt x="83" y="0"/>
                  </a:cubicBezTo>
                  <a:cubicBezTo>
                    <a:pt x="84" y="1"/>
                    <a:pt x="84" y="1"/>
                    <a:pt x="85" y="1"/>
                  </a:cubicBezTo>
                  <a:cubicBezTo>
                    <a:pt x="85" y="0"/>
                    <a:pt x="85" y="1"/>
                    <a:pt x="86" y="1"/>
                  </a:cubicBezTo>
                  <a:cubicBezTo>
                    <a:pt x="86" y="1"/>
                    <a:pt x="86" y="1"/>
                    <a:pt x="86" y="1"/>
                  </a:cubicBezTo>
                  <a:cubicBezTo>
                    <a:pt x="85" y="1"/>
                    <a:pt x="85" y="1"/>
                    <a:pt x="85" y="1"/>
                  </a:cubicBezTo>
                  <a:cubicBezTo>
                    <a:pt x="85" y="1"/>
                    <a:pt x="85" y="1"/>
                    <a:pt x="85" y="1"/>
                  </a:cubicBezTo>
                  <a:cubicBezTo>
                    <a:pt x="85" y="1"/>
                    <a:pt x="85" y="1"/>
                    <a:pt x="85" y="1"/>
                  </a:cubicBezTo>
                  <a:cubicBezTo>
                    <a:pt x="85" y="1"/>
                    <a:pt x="85" y="2"/>
                    <a:pt x="85" y="2"/>
                  </a:cubicBezTo>
                  <a:cubicBezTo>
                    <a:pt x="86" y="2"/>
                    <a:pt x="86" y="2"/>
                    <a:pt x="86" y="2"/>
                  </a:cubicBezTo>
                  <a:cubicBezTo>
                    <a:pt x="87" y="2"/>
                    <a:pt x="87" y="2"/>
                    <a:pt x="87" y="2"/>
                  </a:cubicBezTo>
                  <a:cubicBezTo>
                    <a:pt x="87" y="3"/>
                    <a:pt x="87" y="3"/>
                    <a:pt x="87" y="3"/>
                  </a:cubicBezTo>
                  <a:cubicBezTo>
                    <a:pt x="87" y="3"/>
                    <a:pt x="87" y="3"/>
                    <a:pt x="86" y="3"/>
                  </a:cubicBezTo>
                  <a:cubicBezTo>
                    <a:pt x="86" y="3"/>
                    <a:pt x="86" y="3"/>
                    <a:pt x="85" y="3"/>
                  </a:cubicBezTo>
                  <a:cubicBezTo>
                    <a:pt x="85" y="3"/>
                    <a:pt x="84" y="3"/>
                    <a:pt x="84" y="3"/>
                  </a:cubicBezTo>
                  <a:cubicBezTo>
                    <a:pt x="84" y="3"/>
                    <a:pt x="84" y="3"/>
                    <a:pt x="84" y="3"/>
                  </a:cubicBezTo>
                  <a:cubicBezTo>
                    <a:pt x="84" y="3"/>
                    <a:pt x="84" y="3"/>
                    <a:pt x="84" y="3"/>
                  </a:cubicBezTo>
                  <a:cubicBezTo>
                    <a:pt x="84" y="4"/>
                    <a:pt x="85" y="3"/>
                    <a:pt x="85" y="4"/>
                  </a:cubicBezTo>
                  <a:cubicBezTo>
                    <a:pt x="85" y="4"/>
                    <a:pt x="86" y="4"/>
                    <a:pt x="86" y="4"/>
                  </a:cubicBezTo>
                  <a:cubicBezTo>
                    <a:pt x="86" y="4"/>
                    <a:pt x="87" y="4"/>
                    <a:pt x="87" y="5"/>
                  </a:cubicBezTo>
                  <a:cubicBezTo>
                    <a:pt x="87" y="5"/>
                    <a:pt x="87" y="5"/>
                    <a:pt x="87" y="5"/>
                  </a:cubicBezTo>
                  <a:cubicBezTo>
                    <a:pt x="88" y="5"/>
                    <a:pt x="88" y="5"/>
                    <a:pt x="88" y="5"/>
                  </a:cubicBezTo>
                  <a:cubicBezTo>
                    <a:pt x="89" y="5"/>
                    <a:pt x="89" y="4"/>
                    <a:pt x="90" y="4"/>
                  </a:cubicBezTo>
                  <a:cubicBezTo>
                    <a:pt x="90" y="4"/>
                    <a:pt x="90" y="3"/>
                    <a:pt x="90" y="3"/>
                  </a:cubicBezTo>
                  <a:cubicBezTo>
                    <a:pt x="90" y="3"/>
                    <a:pt x="89" y="3"/>
                    <a:pt x="89" y="3"/>
                  </a:cubicBezTo>
                  <a:cubicBezTo>
                    <a:pt x="89" y="3"/>
                    <a:pt x="89" y="3"/>
                    <a:pt x="89" y="3"/>
                  </a:cubicBezTo>
                  <a:cubicBezTo>
                    <a:pt x="89" y="3"/>
                    <a:pt x="89" y="2"/>
                    <a:pt x="89" y="2"/>
                  </a:cubicBezTo>
                  <a:cubicBezTo>
                    <a:pt x="89" y="2"/>
                    <a:pt x="90" y="2"/>
                    <a:pt x="90" y="1"/>
                  </a:cubicBezTo>
                  <a:cubicBezTo>
                    <a:pt x="90" y="1"/>
                    <a:pt x="90" y="1"/>
                    <a:pt x="91" y="1"/>
                  </a:cubicBezTo>
                  <a:cubicBezTo>
                    <a:pt x="91" y="1"/>
                    <a:pt x="91" y="1"/>
                    <a:pt x="92" y="1"/>
                  </a:cubicBezTo>
                  <a:cubicBezTo>
                    <a:pt x="92" y="1"/>
                    <a:pt x="92" y="1"/>
                    <a:pt x="93" y="1"/>
                  </a:cubicBezTo>
                  <a:cubicBezTo>
                    <a:pt x="93" y="1"/>
                    <a:pt x="93" y="1"/>
                    <a:pt x="93" y="1"/>
                  </a:cubicBezTo>
                  <a:cubicBezTo>
                    <a:pt x="94" y="1"/>
                    <a:pt x="94" y="1"/>
                    <a:pt x="94" y="1"/>
                  </a:cubicBezTo>
                  <a:cubicBezTo>
                    <a:pt x="94" y="1"/>
                    <a:pt x="95" y="1"/>
                    <a:pt x="95" y="1"/>
                  </a:cubicBezTo>
                  <a:cubicBezTo>
                    <a:pt x="95" y="0"/>
                    <a:pt x="95" y="0"/>
                    <a:pt x="96" y="0"/>
                  </a:cubicBezTo>
                  <a:cubicBezTo>
                    <a:pt x="96" y="0"/>
                    <a:pt x="96" y="0"/>
                    <a:pt x="97" y="0"/>
                  </a:cubicBezTo>
                  <a:cubicBezTo>
                    <a:pt x="97" y="0"/>
                    <a:pt x="97" y="0"/>
                    <a:pt x="97" y="0"/>
                  </a:cubicBezTo>
                  <a:cubicBezTo>
                    <a:pt x="98" y="0"/>
                    <a:pt x="98" y="0"/>
                    <a:pt x="98" y="1"/>
                  </a:cubicBezTo>
                  <a:cubicBezTo>
                    <a:pt x="98" y="1"/>
                    <a:pt x="98" y="1"/>
                    <a:pt x="99" y="1"/>
                  </a:cubicBezTo>
                  <a:cubicBezTo>
                    <a:pt x="99" y="2"/>
                    <a:pt x="99" y="2"/>
                    <a:pt x="99" y="2"/>
                  </a:cubicBezTo>
                  <a:cubicBezTo>
                    <a:pt x="99" y="2"/>
                    <a:pt x="99" y="2"/>
                    <a:pt x="100" y="2"/>
                  </a:cubicBezTo>
                  <a:cubicBezTo>
                    <a:pt x="100" y="2"/>
                    <a:pt x="99" y="1"/>
                    <a:pt x="99" y="1"/>
                  </a:cubicBezTo>
                  <a:cubicBezTo>
                    <a:pt x="99" y="1"/>
                    <a:pt x="99" y="1"/>
                    <a:pt x="98" y="1"/>
                  </a:cubicBezTo>
                  <a:cubicBezTo>
                    <a:pt x="99" y="1"/>
                    <a:pt x="99" y="1"/>
                    <a:pt x="99" y="1"/>
                  </a:cubicBezTo>
                  <a:cubicBezTo>
                    <a:pt x="99" y="1"/>
                    <a:pt x="99" y="1"/>
                    <a:pt x="99" y="1"/>
                  </a:cubicBezTo>
                  <a:cubicBezTo>
                    <a:pt x="99" y="0"/>
                    <a:pt x="99" y="0"/>
                    <a:pt x="99" y="0"/>
                  </a:cubicBezTo>
                  <a:cubicBezTo>
                    <a:pt x="100" y="0"/>
                    <a:pt x="100" y="0"/>
                    <a:pt x="100" y="0"/>
                  </a:cubicBezTo>
                  <a:cubicBezTo>
                    <a:pt x="101" y="0"/>
                    <a:pt x="101" y="0"/>
                    <a:pt x="101" y="0"/>
                  </a:cubicBezTo>
                  <a:cubicBezTo>
                    <a:pt x="101" y="0"/>
                    <a:pt x="102" y="0"/>
                    <a:pt x="102" y="0"/>
                  </a:cubicBezTo>
                  <a:cubicBezTo>
                    <a:pt x="102" y="1"/>
                    <a:pt x="102" y="1"/>
                    <a:pt x="102" y="1"/>
                  </a:cubicBezTo>
                  <a:cubicBezTo>
                    <a:pt x="102" y="2"/>
                    <a:pt x="102" y="2"/>
                    <a:pt x="102" y="2"/>
                  </a:cubicBezTo>
                  <a:cubicBezTo>
                    <a:pt x="102" y="3"/>
                    <a:pt x="102" y="3"/>
                    <a:pt x="101" y="3"/>
                  </a:cubicBezTo>
                  <a:cubicBezTo>
                    <a:pt x="101" y="3"/>
                    <a:pt x="101" y="2"/>
                    <a:pt x="101" y="2"/>
                  </a:cubicBezTo>
                  <a:cubicBezTo>
                    <a:pt x="101" y="2"/>
                    <a:pt x="101" y="3"/>
                    <a:pt x="100" y="3"/>
                  </a:cubicBezTo>
                  <a:cubicBezTo>
                    <a:pt x="100" y="3"/>
                    <a:pt x="100" y="3"/>
                    <a:pt x="100" y="3"/>
                  </a:cubicBezTo>
                  <a:cubicBezTo>
                    <a:pt x="101" y="3"/>
                    <a:pt x="101" y="3"/>
                    <a:pt x="101" y="3"/>
                  </a:cubicBezTo>
                  <a:cubicBezTo>
                    <a:pt x="101" y="4"/>
                    <a:pt x="101" y="4"/>
                    <a:pt x="101" y="4"/>
                  </a:cubicBezTo>
                  <a:cubicBezTo>
                    <a:pt x="101" y="4"/>
                    <a:pt x="101" y="4"/>
                    <a:pt x="101" y="4"/>
                  </a:cubicBezTo>
                  <a:cubicBezTo>
                    <a:pt x="101" y="4"/>
                    <a:pt x="101" y="4"/>
                    <a:pt x="101" y="4"/>
                  </a:cubicBezTo>
                  <a:cubicBezTo>
                    <a:pt x="101" y="4"/>
                    <a:pt x="101" y="4"/>
                    <a:pt x="100" y="4"/>
                  </a:cubicBezTo>
                  <a:cubicBezTo>
                    <a:pt x="100" y="4"/>
                    <a:pt x="100" y="4"/>
                    <a:pt x="100" y="4"/>
                  </a:cubicBezTo>
                  <a:cubicBezTo>
                    <a:pt x="100" y="5"/>
                    <a:pt x="101" y="5"/>
                    <a:pt x="101" y="5"/>
                  </a:cubicBezTo>
                  <a:cubicBezTo>
                    <a:pt x="101" y="5"/>
                    <a:pt x="101" y="5"/>
                    <a:pt x="101" y="5"/>
                  </a:cubicBezTo>
                  <a:cubicBezTo>
                    <a:pt x="101" y="5"/>
                    <a:pt x="101" y="5"/>
                    <a:pt x="101" y="6"/>
                  </a:cubicBezTo>
                  <a:cubicBezTo>
                    <a:pt x="101" y="6"/>
                    <a:pt x="101" y="6"/>
                    <a:pt x="101" y="6"/>
                  </a:cubicBezTo>
                  <a:cubicBezTo>
                    <a:pt x="100" y="6"/>
                    <a:pt x="100" y="6"/>
                    <a:pt x="100" y="6"/>
                  </a:cubicBezTo>
                  <a:cubicBezTo>
                    <a:pt x="99" y="6"/>
                    <a:pt x="98" y="6"/>
                    <a:pt x="98" y="6"/>
                  </a:cubicBezTo>
                  <a:cubicBezTo>
                    <a:pt x="98" y="6"/>
                    <a:pt x="98" y="6"/>
                    <a:pt x="98" y="6"/>
                  </a:cubicBezTo>
                  <a:cubicBezTo>
                    <a:pt x="98" y="5"/>
                    <a:pt x="98" y="5"/>
                    <a:pt x="98" y="5"/>
                  </a:cubicBezTo>
                  <a:cubicBezTo>
                    <a:pt x="98" y="5"/>
                    <a:pt x="98" y="5"/>
                    <a:pt x="98" y="4"/>
                  </a:cubicBezTo>
                  <a:cubicBezTo>
                    <a:pt x="98" y="4"/>
                    <a:pt x="97" y="4"/>
                    <a:pt x="97" y="4"/>
                  </a:cubicBezTo>
                  <a:cubicBezTo>
                    <a:pt x="96" y="4"/>
                    <a:pt x="96" y="4"/>
                    <a:pt x="96" y="4"/>
                  </a:cubicBezTo>
                  <a:cubicBezTo>
                    <a:pt x="96" y="4"/>
                    <a:pt x="96" y="4"/>
                    <a:pt x="96" y="4"/>
                  </a:cubicBezTo>
                  <a:cubicBezTo>
                    <a:pt x="96" y="4"/>
                    <a:pt x="96" y="4"/>
                    <a:pt x="96" y="4"/>
                  </a:cubicBezTo>
                  <a:cubicBezTo>
                    <a:pt x="96" y="4"/>
                    <a:pt x="96" y="4"/>
                    <a:pt x="96" y="4"/>
                  </a:cubicBezTo>
                  <a:cubicBezTo>
                    <a:pt x="96" y="4"/>
                    <a:pt x="96" y="5"/>
                    <a:pt x="95" y="5"/>
                  </a:cubicBezTo>
                  <a:cubicBezTo>
                    <a:pt x="95" y="6"/>
                    <a:pt x="95" y="6"/>
                    <a:pt x="95" y="7"/>
                  </a:cubicBezTo>
                  <a:cubicBezTo>
                    <a:pt x="94" y="7"/>
                    <a:pt x="94" y="7"/>
                    <a:pt x="93" y="7"/>
                  </a:cubicBezTo>
                  <a:cubicBezTo>
                    <a:pt x="93" y="7"/>
                    <a:pt x="92" y="6"/>
                    <a:pt x="92" y="6"/>
                  </a:cubicBezTo>
                  <a:cubicBezTo>
                    <a:pt x="92" y="6"/>
                    <a:pt x="91" y="6"/>
                    <a:pt x="91" y="6"/>
                  </a:cubicBezTo>
                  <a:cubicBezTo>
                    <a:pt x="91" y="7"/>
                    <a:pt x="91" y="7"/>
                    <a:pt x="91" y="7"/>
                  </a:cubicBezTo>
                  <a:cubicBezTo>
                    <a:pt x="90" y="7"/>
                    <a:pt x="90" y="7"/>
                    <a:pt x="90" y="7"/>
                  </a:cubicBezTo>
                  <a:cubicBezTo>
                    <a:pt x="89" y="7"/>
                    <a:pt x="88" y="7"/>
                    <a:pt x="87" y="7"/>
                  </a:cubicBezTo>
                  <a:cubicBezTo>
                    <a:pt x="87" y="7"/>
                    <a:pt x="87" y="7"/>
                    <a:pt x="87" y="6"/>
                  </a:cubicBezTo>
                  <a:cubicBezTo>
                    <a:pt x="87" y="6"/>
                    <a:pt x="86" y="6"/>
                    <a:pt x="86" y="6"/>
                  </a:cubicBezTo>
                  <a:cubicBezTo>
                    <a:pt x="86" y="6"/>
                    <a:pt x="86" y="6"/>
                    <a:pt x="86" y="6"/>
                  </a:cubicBezTo>
                  <a:cubicBezTo>
                    <a:pt x="86" y="6"/>
                    <a:pt x="86" y="6"/>
                    <a:pt x="86" y="6"/>
                  </a:cubicBezTo>
                  <a:cubicBezTo>
                    <a:pt x="86" y="5"/>
                    <a:pt x="86" y="5"/>
                    <a:pt x="86" y="5"/>
                  </a:cubicBezTo>
                  <a:cubicBezTo>
                    <a:pt x="85" y="6"/>
                    <a:pt x="85" y="6"/>
                    <a:pt x="84" y="6"/>
                  </a:cubicBezTo>
                  <a:cubicBezTo>
                    <a:pt x="83" y="6"/>
                    <a:pt x="83" y="6"/>
                    <a:pt x="82" y="6"/>
                  </a:cubicBezTo>
                  <a:cubicBezTo>
                    <a:pt x="82" y="6"/>
                    <a:pt x="82" y="6"/>
                    <a:pt x="82" y="6"/>
                  </a:cubicBezTo>
                  <a:cubicBezTo>
                    <a:pt x="82" y="6"/>
                    <a:pt x="82" y="6"/>
                    <a:pt x="82" y="6"/>
                  </a:cubicBezTo>
                  <a:cubicBezTo>
                    <a:pt x="82" y="5"/>
                    <a:pt x="82" y="5"/>
                    <a:pt x="82" y="5"/>
                  </a:cubicBezTo>
                  <a:cubicBezTo>
                    <a:pt x="82" y="6"/>
                    <a:pt x="82" y="6"/>
                    <a:pt x="82" y="6"/>
                  </a:cubicBezTo>
                  <a:cubicBezTo>
                    <a:pt x="82" y="6"/>
                    <a:pt x="82" y="6"/>
                    <a:pt x="82" y="6"/>
                  </a:cubicBezTo>
                  <a:cubicBezTo>
                    <a:pt x="82" y="6"/>
                    <a:pt x="81" y="6"/>
                    <a:pt x="81" y="7"/>
                  </a:cubicBezTo>
                  <a:cubicBezTo>
                    <a:pt x="81" y="7"/>
                    <a:pt x="80" y="7"/>
                    <a:pt x="80" y="7"/>
                  </a:cubicBezTo>
                  <a:cubicBezTo>
                    <a:pt x="80" y="7"/>
                    <a:pt x="80" y="7"/>
                    <a:pt x="79" y="7"/>
                  </a:cubicBezTo>
                  <a:cubicBezTo>
                    <a:pt x="79" y="7"/>
                    <a:pt x="79" y="6"/>
                    <a:pt x="79" y="6"/>
                  </a:cubicBezTo>
                  <a:cubicBezTo>
                    <a:pt x="78" y="6"/>
                    <a:pt x="78" y="6"/>
                    <a:pt x="78" y="6"/>
                  </a:cubicBezTo>
                  <a:cubicBezTo>
                    <a:pt x="78" y="6"/>
                    <a:pt x="78" y="5"/>
                    <a:pt x="78" y="5"/>
                  </a:cubicBezTo>
                  <a:cubicBezTo>
                    <a:pt x="77" y="5"/>
                    <a:pt x="77" y="6"/>
                    <a:pt x="77" y="6"/>
                  </a:cubicBezTo>
                  <a:cubicBezTo>
                    <a:pt x="77" y="6"/>
                    <a:pt x="77" y="6"/>
                    <a:pt x="77" y="6"/>
                  </a:cubicBezTo>
                  <a:cubicBezTo>
                    <a:pt x="77" y="7"/>
                    <a:pt x="77" y="7"/>
                    <a:pt x="76" y="7"/>
                  </a:cubicBezTo>
                  <a:cubicBezTo>
                    <a:pt x="76" y="7"/>
                    <a:pt x="76" y="7"/>
                    <a:pt x="76" y="6"/>
                  </a:cubicBezTo>
                  <a:cubicBezTo>
                    <a:pt x="76" y="6"/>
                    <a:pt x="76" y="6"/>
                    <a:pt x="76" y="6"/>
                  </a:cubicBezTo>
                  <a:cubicBezTo>
                    <a:pt x="76" y="6"/>
                    <a:pt x="76" y="6"/>
                    <a:pt x="76" y="6"/>
                  </a:cubicBezTo>
                  <a:cubicBezTo>
                    <a:pt x="76" y="6"/>
                    <a:pt x="76" y="6"/>
                    <a:pt x="76" y="6"/>
                  </a:cubicBezTo>
                  <a:cubicBezTo>
                    <a:pt x="76" y="6"/>
                    <a:pt x="76" y="6"/>
                    <a:pt x="76" y="6"/>
                  </a:cubicBezTo>
                  <a:cubicBezTo>
                    <a:pt x="75" y="7"/>
                    <a:pt x="75" y="7"/>
                    <a:pt x="74" y="6"/>
                  </a:cubicBezTo>
                  <a:cubicBezTo>
                    <a:pt x="74" y="6"/>
                    <a:pt x="74" y="6"/>
                    <a:pt x="74" y="6"/>
                  </a:cubicBezTo>
                  <a:cubicBezTo>
                    <a:pt x="74" y="6"/>
                    <a:pt x="73" y="6"/>
                    <a:pt x="73" y="6"/>
                  </a:cubicBezTo>
                  <a:cubicBezTo>
                    <a:pt x="73" y="6"/>
                    <a:pt x="73" y="6"/>
                    <a:pt x="73" y="7"/>
                  </a:cubicBezTo>
                  <a:cubicBezTo>
                    <a:pt x="73" y="7"/>
                    <a:pt x="73" y="7"/>
                    <a:pt x="73" y="7"/>
                  </a:cubicBezTo>
                  <a:cubicBezTo>
                    <a:pt x="72" y="7"/>
                    <a:pt x="72" y="7"/>
                    <a:pt x="72" y="6"/>
                  </a:cubicBezTo>
                  <a:cubicBezTo>
                    <a:pt x="72" y="6"/>
                    <a:pt x="72" y="6"/>
                    <a:pt x="72" y="6"/>
                  </a:cubicBezTo>
                  <a:cubicBezTo>
                    <a:pt x="72" y="6"/>
                    <a:pt x="72" y="6"/>
                    <a:pt x="72" y="6"/>
                  </a:cubicBezTo>
                  <a:cubicBezTo>
                    <a:pt x="73" y="5"/>
                    <a:pt x="72" y="5"/>
                    <a:pt x="72" y="5"/>
                  </a:cubicBezTo>
                  <a:cubicBezTo>
                    <a:pt x="72" y="5"/>
                    <a:pt x="72" y="5"/>
                    <a:pt x="72" y="5"/>
                  </a:cubicBezTo>
                  <a:cubicBezTo>
                    <a:pt x="71" y="5"/>
                    <a:pt x="71" y="5"/>
                    <a:pt x="71" y="5"/>
                  </a:cubicBezTo>
                  <a:cubicBezTo>
                    <a:pt x="70" y="6"/>
                    <a:pt x="70" y="5"/>
                    <a:pt x="70" y="5"/>
                  </a:cubicBezTo>
                  <a:cubicBezTo>
                    <a:pt x="69" y="5"/>
                    <a:pt x="69" y="5"/>
                    <a:pt x="69" y="5"/>
                  </a:cubicBezTo>
                  <a:cubicBezTo>
                    <a:pt x="70" y="5"/>
                    <a:pt x="69" y="5"/>
                    <a:pt x="69" y="4"/>
                  </a:cubicBezTo>
                  <a:cubicBezTo>
                    <a:pt x="69" y="4"/>
                    <a:pt x="69" y="4"/>
                    <a:pt x="69" y="4"/>
                  </a:cubicBezTo>
                  <a:cubicBezTo>
                    <a:pt x="68" y="4"/>
                    <a:pt x="68" y="5"/>
                    <a:pt x="69" y="5"/>
                  </a:cubicBezTo>
                  <a:cubicBezTo>
                    <a:pt x="69" y="5"/>
                    <a:pt x="69" y="5"/>
                    <a:pt x="69" y="5"/>
                  </a:cubicBezTo>
                  <a:cubicBezTo>
                    <a:pt x="69" y="6"/>
                    <a:pt x="70" y="6"/>
                    <a:pt x="70" y="6"/>
                  </a:cubicBezTo>
                  <a:cubicBezTo>
                    <a:pt x="69" y="6"/>
                    <a:pt x="69" y="6"/>
                    <a:pt x="68" y="6"/>
                  </a:cubicBezTo>
                  <a:cubicBezTo>
                    <a:pt x="68" y="6"/>
                    <a:pt x="68" y="6"/>
                    <a:pt x="68" y="6"/>
                  </a:cubicBezTo>
                  <a:cubicBezTo>
                    <a:pt x="68" y="6"/>
                    <a:pt x="68" y="6"/>
                    <a:pt x="68" y="6"/>
                  </a:cubicBezTo>
                  <a:cubicBezTo>
                    <a:pt x="68" y="6"/>
                    <a:pt x="67" y="6"/>
                    <a:pt x="67" y="7"/>
                  </a:cubicBezTo>
                  <a:cubicBezTo>
                    <a:pt x="67" y="7"/>
                    <a:pt x="67" y="7"/>
                    <a:pt x="67" y="7"/>
                  </a:cubicBezTo>
                  <a:cubicBezTo>
                    <a:pt x="66" y="7"/>
                    <a:pt x="66" y="6"/>
                    <a:pt x="66" y="6"/>
                  </a:cubicBezTo>
                  <a:cubicBezTo>
                    <a:pt x="65" y="6"/>
                    <a:pt x="65" y="7"/>
                    <a:pt x="65" y="7"/>
                  </a:cubicBezTo>
                  <a:cubicBezTo>
                    <a:pt x="64" y="7"/>
                    <a:pt x="64" y="7"/>
                    <a:pt x="64" y="7"/>
                  </a:cubicBezTo>
                  <a:cubicBezTo>
                    <a:pt x="64" y="7"/>
                    <a:pt x="64" y="7"/>
                    <a:pt x="64" y="7"/>
                  </a:cubicBezTo>
                  <a:cubicBezTo>
                    <a:pt x="64" y="7"/>
                    <a:pt x="64" y="7"/>
                    <a:pt x="63" y="7"/>
                  </a:cubicBezTo>
                  <a:cubicBezTo>
                    <a:pt x="63" y="7"/>
                    <a:pt x="63" y="7"/>
                    <a:pt x="62" y="7"/>
                  </a:cubicBezTo>
                  <a:cubicBezTo>
                    <a:pt x="62" y="7"/>
                    <a:pt x="62" y="7"/>
                    <a:pt x="61" y="7"/>
                  </a:cubicBezTo>
                  <a:cubicBezTo>
                    <a:pt x="61" y="7"/>
                    <a:pt x="61" y="7"/>
                    <a:pt x="61" y="7"/>
                  </a:cubicBezTo>
                  <a:cubicBezTo>
                    <a:pt x="60" y="7"/>
                    <a:pt x="59" y="7"/>
                    <a:pt x="59" y="7"/>
                  </a:cubicBezTo>
                  <a:cubicBezTo>
                    <a:pt x="59" y="7"/>
                    <a:pt x="59" y="7"/>
                    <a:pt x="58" y="7"/>
                  </a:cubicBezTo>
                  <a:cubicBezTo>
                    <a:pt x="58" y="7"/>
                    <a:pt x="58" y="7"/>
                    <a:pt x="58" y="7"/>
                  </a:cubicBezTo>
                  <a:cubicBezTo>
                    <a:pt x="58" y="7"/>
                    <a:pt x="58" y="6"/>
                    <a:pt x="58" y="6"/>
                  </a:cubicBezTo>
                  <a:cubicBezTo>
                    <a:pt x="57" y="6"/>
                    <a:pt x="57" y="6"/>
                    <a:pt x="57" y="6"/>
                  </a:cubicBezTo>
                  <a:cubicBezTo>
                    <a:pt x="57" y="6"/>
                    <a:pt x="57" y="7"/>
                    <a:pt x="56" y="7"/>
                  </a:cubicBezTo>
                  <a:cubicBezTo>
                    <a:pt x="56" y="7"/>
                    <a:pt x="56" y="7"/>
                    <a:pt x="56" y="7"/>
                  </a:cubicBezTo>
                  <a:cubicBezTo>
                    <a:pt x="56" y="7"/>
                    <a:pt x="56" y="7"/>
                    <a:pt x="56" y="6"/>
                  </a:cubicBezTo>
                  <a:cubicBezTo>
                    <a:pt x="55" y="6"/>
                    <a:pt x="55" y="6"/>
                    <a:pt x="54" y="6"/>
                  </a:cubicBezTo>
                  <a:cubicBezTo>
                    <a:pt x="54" y="6"/>
                    <a:pt x="54" y="6"/>
                    <a:pt x="54" y="6"/>
                  </a:cubicBezTo>
                  <a:cubicBezTo>
                    <a:pt x="53" y="6"/>
                    <a:pt x="53" y="6"/>
                    <a:pt x="53" y="6"/>
                  </a:cubicBezTo>
                  <a:cubicBezTo>
                    <a:pt x="53" y="6"/>
                    <a:pt x="53" y="5"/>
                    <a:pt x="53" y="5"/>
                  </a:cubicBezTo>
                  <a:cubicBezTo>
                    <a:pt x="52" y="5"/>
                    <a:pt x="53" y="5"/>
                    <a:pt x="53" y="5"/>
                  </a:cubicBezTo>
                  <a:cubicBezTo>
                    <a:pt x="53" y="5"/>
                    <a:pt x="53" y="4"/>
                    <a:pt x="52" y="4"/>
                  </a:cubicBezTo>
                  <a:cubicBezTo>
                    <a:pt x="52" y="4"/>
                    <a:pt x="52" y="4"/>
                    <a:pt x="52" y="4"/>
                  </a:cubicBezTo>
                  <a:cubicBezTo>
                    <a:pt x="52" y="4"/>
                    <a:pt x="51" y="4"/>
                    <a:pt x="51" y="4"/>
                  </a:cubicBezTo>
                  <a:cubicBezTo>
                    <a:pt x="51" y="4"/>
                    <a:pt x="51" y="4"/>
                    <a:pt x="51" y="4"/>
                  </a:cubicBezTo>
                  <a:cubicBezTo>
                    <a:pt x="51" y="4"/>
                    <a:pt x="51" y="4"/>
                    <a:pt x="51" y="4"/>
                  </a:cubicBezTo>
                  <a:cubicBezTo>
                    <a:pt x="51" y="4"/>
                    <a:pt x="51" y="4"/>
                    <a:pt x="51" y="4"/>
                  </a:cubicBezTo>
                  <a:cubicBezTo>
                    <a:pt x="51" y="4"/>
                    <a:pt x="52" y="4"/>
                    <a:pt x="52" y="4"/>
                  </a:cubicBezTo>
                  <a:cubicBezTo>
                    <a:pt x="52" y="5"/>
                    <a:pt x="51" y="5"/>
                    <a:pt x="51" y="6"/>
                  </a:cubicBezTo>
                  <a:cubicBezTo>
                    <a:pt x="51" y="6"/>
                    <a:pt x="51" y="6"/>
                    <a:pt x="51" y="6"/>
                  </a:cubicBezTo>
                  <a:cubicBezTo>
                    <a:pt x="51" y="6"/>
                    <a:pt x="52" y="6"/>
                    <a:pt x="52" y="6"/>
                  </a:cubicBezTo>
                  <a:cubicBezTo>
                    <a:pt x="52" y="6"/>
                    <a:pt x="52" y="6"/>
                    <a:pt x="52" y="7"/>
                  </a:cubicBezTo>
                  <a:cubicBezTo>
                    <a:pt x="52" y="7"/>
                    <a:pt x="52" y="7"/>
                    <a:pt x="52" y="7"/>
                  </a:cubicBezTo>
                  <a:cubicBezTo>
                    <a:pt x="51" y="7"/>
                    <a:pt x="51" y="7"/>
                    <a:pt x="51" y="7"/>
                  </a:cubicBezTo>
                  <a:cubicBezTo>
                    <a:pt x="51" y="6"/>
                    <a:pt x="50" y="6"/>
                    <a:pt x="50" y="6"/>
                  </a:cubicBezTo>
                  <a:cubicBezTo>
                    <a:pt x="49" y="7"/>
                    <a:pt x="49" y="7"/>
                    <a:pt x="48" y="7"/>
                  </a:cubicBezTo>
                  <a:cubicBezTo>
                    <a:pt x="48" y="6"/>
                    <a:pt x="47" y="6"/>
                    <a:pt x="47" y="6"/>
                  </a:cubicBezTo>
                  <a:cubicBezTo>
                    <a:pt x="47" y="6"/>
                    <a:pt x="46" y="6"/>
                    <a:pt x="46" y="6"/>
                  </a:cubicBezTo>
                  <a:cubicBezTo>
                    <a:pt x="46" y="6"/>
                    <a:pt x="46" y="6"/>
                    <a:pt x="45" y="6"/>
                  </a:cubicBezTo>
                  <a:cubicBezTo>
                    <a:pt x="45" y="6"/>
                    <a:pt x="45" y="6"/>
                    <a:pt x="45" y="6"/>
                  </a:cubicBezTo>
                  <a:cubicBezTo>
                    <a:pt x="45" y="6"/>
                    <a:pt x="45" y="6"/>
                    <a:pt x="45" y="6"/>
                  </a:cubicBezTo>
                  <a:cubicBezTo>
                    <a:pt x="44" y="7"/>
                    <a:pt x="44" y="7"/>
                    <a:pt x="44" y="7"/>
                  </a:cubicBezTo>
                  <a:cubicBezTo>
                    <a:pt x="43" y="7"/>
                    <a:pt x="42" y="7"/>
                    <a:pt x="42" y="6"/>
                  </a:cubicBezTo>
                  <a:cubicBezTo>
                    <a:pt x="41" y="6"/>
                    <a:pt x="41" y="6"/>
                    <a:pt x="41" y="6"/>
                  </a:cubicBezTo>
                  <a:cubicBezTo>
                    <a:pt x="41" y="7"/>
                    <a:pt x="41" y="7"/>
                    <a:pt x="41" y="7"/>
                  </a:cubicBezTo>
                  <a:cubicBezTo>
                    <a:pt x="40" y="7"/>
                    <a:pt x="39" y="7"/>
                    <a:pt x="39" y="6"/>
                  </a:cubicBezTo>
                  <a:cubicBezTo>
                    <a:pt x="39" y="6"/>
                    <a:pt x="38" y="6"/>
                    <a:pt x="38" y="6"/>
                  </a:cubicBezTo>
                  <a:cubicBezTo>
                    <a:pt x="38" y="6"/>
                    <a:pt x="38" y="7"/>
                    <a:pt x="38" y="7"/>
                  </a:cubicBezTo>
                  <a:cubicBezTo>
                    <a:pt x="37" y="7"/>
                    <a:pt x="36" y="7"/>
                    <a:pt x="35" y="7"/>
                  </a:cubicBezTo>
                  <a:cubicBezTo>
                    <a:pt x="35" y="7"/>
                    <a:pt x="35" y="7"/>
                    <a:pt x="35" y="7"/>
                  </a:cubicBezTo>
                  <a:cubicBezTo>
                    <a:pt x="34" y="7"/>
                    <a:pt x="34" y="7"/>
                    <a:pt x="34" y="6"/>
                  </a:cubicBezTo>
                  <a:cubicBezTo>
                    <a:pt x="34" y="6"/>
                    <a:pt x="34" y="6"/>
                    <a:pt x="34" y="5"/>
                  </a:cubicBezTo>
                  <a:cubicBezTo>
                    <a:pt x="34" y="5"/>
                    <a:pt x="34" y="5"/>
                    <a:pt x="34" y="5"/>
                  </a:cubicBezTo>
                  <a:cubicBezTo>
                    <a:pt x="34" y="5"/>
                    <a:pt x="35" y="4"/>
                    <a:pt x="35" y="4"/>
                  </a:cubicBezTo>
                  <a:cubicBezTo>
                    <a:pt x="35" y="3"/>
                    <a:pt x="35" y="3"/>
                    <a:pt x="35" y="3"/>
                  </a:cubicBezTo>
                  <a:cubicBezTo>
                    <a:pt x="35" y="3"/>
                    <a:pt x="35" y="3"/>
                    <a:pt x="35" y="3"/>
                  </a:cubicBezTo>
                  <a:close/>
                  <a:moveTo>
                    <a:pt x="97" y="2"/>
                  </a:move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ubicBezTo>
                    <a:pt x="97" y="2"/>
                    <a:pt x="97" y="2"/>
                    <a:pt x="97" y="2"/>
                  </a:cubicBezTo>
                  <a:close/>
                  <a:moveTo>
                    <a:pt x="64" y="3"/>
                  </a:moveTo>
                  <a:cubicBezTo>
                    <a:pt x="64" y="2"/>
                    <a:pt x="63" y="2"/>
                    <a:pt x="63" y="2"/>
                  </a:cubicBezTo>
                  <a:cubicBezTo>
                    <a:pt x="63" y="2"/>
                    <a:pt x="63" y="3"/>
                    <a:pt x="63" y="3"/>
                  </a:cubicBezTo>
                  <a:cubicBezTo>
                    <a:pt x="63" y="3"/>
                    <a:pt x="63" y="3"/>
                    <a:pt x="64" y="3"/>
                  </a:cubicBezTo>
                  <a:cubicBezTo>
                    <a:pt x="64" y="3"/>
                    <a:pt x="64" y="3"/>
                    <a:pt x="64" y="3"/>
                  </a:cubicBezTo>
                  <a:cubicBezTo>
                    <a:pt x="64" y="3"/>
                    <a:pt x="64" y="4"/>
                    <a:pt x="64" y="4"/>
                  </a:cubicBezTo>
                  <a:cubicBezTo>
                    <a:pt x="64" y="4"/>
                    <a:pt x="64" y="4"/>
                    <a:pt x="64" y="4"/>
                  </a:cubicBezTo>
                  <a:cubicBezTo>
                    <a:pt x="64" y="4"/>
                    <a:pt x="65" y="4"/>
                    <a:pt x="65" y="4"/>
                  </a:cubicBezTo>
                  <a:cubicBezTo>
                    <a:pt x="65" y="4"/>
                    <a:pt x="65" y="3"/>
                    <a:pt x="65" y="3"/>
                  </a:cubicBezTo>
                  <a:cubicBezTo>
                    <a:pt x="64" y="3"/>
                    <a:pt x="64" y="3"/>
                    <a:pt x="64" y="3"/>
                  </a:cubicBezTo>
                  <a:cubicBezTo>
                    <a:pt x="64" y="3"/>
                    <a:pt x="64" y="3"/>
                    <a:pt x="64" y="3"/>
                  </a:cubicBezTo>
                  <a:close/>
                  <a:moveTo>
                    <a:pt x="10" y="3"/>
                  </a:moveTo>
                  <a:cubicBezTo>
                    <a:pt x="10" y="3"/>
                    <a:pt x="10" y="3"/>
                    <a:pt x="10" y="3"/>
                  </a:cubicBezTo>
                  <a:cubicBezTo>
                    <a:pt x="10" y="3"/>
                    <a:pt x="10" y="3"/>
                    <a:pt x="9" y="3"/>
                  </a:cubicBezTo>
                  <a:cubicBezTo>
                    <a:pt x="9" y="3"/>
                    <a:pt x="9" y="3"/>
                    <a:pt x="9" y="3"/>
                  </a:cubicBezTo>
                  <a:cubicBezTo>
                    <a:pt x="9" y="3"/>
                    <a:pt x="9" y="3"/>
                    <a:pt x="9" y="3"/>
                  </a:cubicBezTo>
                  <a:cubicBezTo>
                    <a:pt x="9" y="4"/>
                    <a:pt x="9" y="4"/>
                    <a:pt x="9" y="4"/>
                  </a:cubicBezTo>
                  <a:cubicBezTo>
                    <a:pt x="8" y="4"/>
                    <a:pt x="8" y="4"/>
                    <a:pt x="8" y="5"/>
                  </a:cubicBezTo>
                  <a:cubicBezTo>
                    <a:pt x="8" y="5"/>
                    <a:pt x="9" y="5"/>
                    <a:pt x="9" y="5"/>
                  </a:cubicBezTo>
                  <a:cubicBezTo>
                    <a:pt x="9" y="5"/>
                    <a:pt x="9" y="5"/>
                    <a:pt x="9" y="5"/>
                  </a:cubicBezTo>
                  <a:cubicBezTo>
                    <a:pt x="9" y="4"/>
                    <a:pt x="10" y="4"/>
                    <a:pt x="10" y="4"/>
                  </a:cubicBezTo>
                  <a:cubicBezTo>
                    <a:pt x="10" y="4"/>
                    <a:pt x="10" y="4"/>
                    <a:pt x="10" y="4"/>
                  </a:cubicBezTo>
                  <a:cubicBezTo>
                    <a:pt x="10" y="4"/>
                    <a:pt x="10" y="4"/>
                    <a:pt x="10" y="4"/>
                  </a:cubicBezTo>
                  <a:cubicBezTo>
                    <a:pt x="10" y="4"/>
                    <a:pt x="10" y="4"/>
                    <a:pt x="10" y="4"/>
                  </a:cubicBezTo>
                  <a:cubicBezTo>
                    <a:pt x="9" y="4"/>
                    <a:pt x="9" y="4"/>
                    <a:pt x="9" y="3"/>
                  </a:cubicBezTo>
                  <a:cubicBezTo>
                    <a:pt x="9" y="3"/>
                    <a:pt x="9" y="3"/>
                    <a:pt x="9" y="3"/>
                  </a:cubicBezTo>
                  <a:cubicBezTo>
                    <a:pt x="9" y="3"/>
                    <a:pt x="9" y="3"/>
                    <a:pt x="10" y="3"/>
                  </a:cubicBezTo>
                  <a:close/>
                  <a:moveTo>
                    <a:pt x="62" y="6"/>
                  </a:moveTo>
                  <a:cubicBezTo>
                    <a:pt x="61" y="6"/>
                    <a:pt x="62" y="6"/>
                    <a:pt x="62" y="7"/>
                  </a:cubicBezTo>
                  <a:cubicBezTo>
                    <a:pt x="62" y="7"/>
                    <a:pt x="62" y="7"/>
                    <a:pt x="62" y="7"/>
                  </a:cubicBezTo>
                  <a:cubicBezTo>
                    <a:pt x="63" y="6"/>
                    <a:pt x="63" y="6"/>
                    <a:pt x="63" y="6"/>
                  </a:cubicBezTo>
                  <a:cubicBezTo>
                    <a:pt x="63" y="6"/>
                    <a:pt x="63" y="6"/>
                    <a:pt x="63" y="6"/>
                  </a:cubicBezTo>
                  <a:cubicBezTo>
                    <a:pt x="63" y="5"/>
                    <a:pt x="62" y="5"/>
                    <a:pt x="62" y="5"/>
                  </a:cubicBezTo>
                  <a:cubicBezTo>
                    <a:pt x="62" y="5"/>
                    <a:pt x="62" y="5"/>
                    <a:pt x="62" y="6"/>
                  </a:cubicBezTo>
                  <a:close/>
                  <a:moveTo>
                    <a:pt x="21" y="4"/>
                  </a:moveTo>
                  <a:cubicBezTo>
                    <a:pt x="21" y="3"/>
                    <a:pt x="20" y="3"/>
                    <a:pt x="20" y="3"/>
                  </a:cubicBezTo>
                  <a:cubicBezTo>
                    <a:pt x="20" y="3"/>
                    <a:pt x="20" y="3"/>
                    <a:pt x="20" y="3"/>
                  </a:cubicBezTo>
                  <a:cubicBezTo>
                    <a:pt x="20" y="3"/>
                    <a:pt x="20" y="3"/>
                    <a:pt x="20" y="3"/>
                  </a:cubicBezTo>
                  <a:cubicBezTo>
                    <a:pt x="20" y="4"/>
                    <a:pt x="20" y="4"/>
                    <a:pt x="21" y="4"/>
                  </a:cubicBezTo>
                  <a:cubicBezTo>
                    <a:pt x="21" y="4"/>
                    <a:pt x="21" y="4"/>
                    <a:pt x="21" y="4"/>
                  </a:cubicBezTo>
                  <a:cubicBezTo>
                    <a:pt x="21" y="4"/>
                    <a:pt x="21" y="4"/>
                    <a:pt x="21" y="4"/>
                  </a:cubicBezTo>
                  <a:close/>
                  <a:moveTo>
                    <a:pt x="94" y="4"/>
                  </a:moveTo>
                  <a:cubicBezTo>
                    <a:pt x="94" y="4"/>
                    <a:pt x="94" y="4"/>
                    <a:pt x="94" y="4"/>
                  </a:cubicBezTo>
                  <a:cubicBezTo>
                    <a:pt x="94" y="5"/>
                    <a:pt x="94" y="5"/>
                    <a:pt x="94" y="5"/>
                  </a:cubicBezTo>
                  <a:cubicBezTo>
                    <a:pt x="94" y="5"/>
                    <a:pt x="95" y="5"/>
                    <a:pt x="95" y="4"/>
                  </a:cubicBezTo>
                  <a:cubicBezTo>
                    <a:pt x="95" y="4"/>
                    <a:pt x="95" y="4"/>
                    <a:pt x="95" y="4"/>
                  </a:cubicBezTo>
                  <a:cubicBezTo>
                    <a:pt x="94" y="4"/>
                    <a:pt x="94" y="4"/>
                    <a:pt x="94" y="4"/>
                  </a:cubicBezTo>
                  <a:cubicBezTo>
                    <a:pt x="94" y="4"/>
                    <a:pt x="94" y="4"/>
                    <a:pt x="94" y="4"/>
                  </a:cubicBezTo>
                  <a:close/>
                  <a:moveTo>
                    <a:pt x="83" y="2"/>
                  </a:moveTo>
                  <a:cubicBezTo>
                    <a:pt x="83" y="2"/>
                    <a:pt x="83" y="2"/>
                    <a:pt x="83" y="2"/>
                  </a:cubicBezTo>
                  <a:cubicBezTo>
                    <a:pt x="83" y="2"/>
                    <a:pt x="83" y="2"/>
                    <a:pt x="83" y="2"/>
                  </a:cubicBezTo>
                  <a:cubicBezTo>
                    <a:pt x="83" y="1"/>
                    <a:pt x="82" y="2"/>
                    <a:pt x="82" y="2"/>
                  </a:cubicBezTo>
                  <a:cubicBezTo>
                    <a:pt x="82" y="2"/>
                    <a:pt x="82" y="2"/>
                    <a:pt x="82" y="2"/>
                  </a:cubicBezTo>
                  <a:cubicBezTo>
                    <a:pt x="82" y="2"/>
                    <a:pt x="82" y="2"/>
                    <a:pt x="82" y="2"/>
                  </a:cubicBezTo>
                  <a:cubicBezTo>
                    <a:pt x="82" y="2"/>
                    <a:pt x="82" y="2"/>
                    <a:pt x="83" y="2"/>
                  </a:cubicBezTo>
                  <a:cubicBezTo>
                    <a:pt x="83" y="2"/>
                    <a:pt x="83" y="2"/>
                    <a:pt x="83" y="2"/>
                  </a:cubicBezTo>
                  <a:close/>
                  <a:moveTo>
                    <a:pt x="40" y="4"/>
                  </a:moveTo>
                  <a:cubicBezTo>
                    <a:pt x="40" y="4"/>
                    <a:pt x="40" y="4"/>
                    <a:pt x="40" y="4"/>
                  </a:cubicBezTo>
                  <a:cubicBezTo>
                    <a:pt x="40" y="4"/>
                    <a:pt x="40" y="3"/>
                    <a:pt x="39" y="3"/>
                  </a:cubicBezTo>
                  <a:cubicBezTo>
                    <a:pt x="39" y="4"/>
                    <a:pt x="39" y="4"/>
                    <a:pt x="39" y="4"/>
                  </a:cubicBezTo>
                  <a:cubicBezTo>
                    <a:pt x="39" y="4"/>
                    <a:pt x="40" y="4"/>
                    <a:pt x="40" y="4"/>
                  </a:cubicBezTo>
                  <a:close/>
                  <a:moveTo>
                    <a:pt x="43" y="6"/>
                  </a:moveTo>
                  <a:cubicBezTo>
                    <a:pt x="44" y="6"/>
                    <a:pt x="44" y="6"/>
                    <a:pt x="44" y="6"/>
                  </a:cubicBezTo>
                  <a:cubicBezTo>
                    <a:pt x="44" y="6"/>
                    <a:pt x="44" y="6"/>
                    <a:pt x="44" y="6"/>
                  </a:cubicBezTo>
                  <a:cubicBezTo>
                    <a:pt x="44" y="6"/>
                    <a:pt x="44" y="6"/>
                    <a:pt x="44" y="6"/>
                  </a:cubicBezTo>
                  <a:cubicBezTo>
                    <a:pt x="43" y="6"/>
                    <a:pt x="43" y="6"/>
                    <a:pt x="43" y="6"/>
                  </a:cubicBezTo>
                  <a:cubicBezTo>
                    <a:pt x="43" y="6"/>
                    <a:pt x="43" y="6"/>
                    <a:pt x="43" y="6"/>
                  </a:cubicBezTo>
                  <a:close/>
                  <a:moveTo>
                    <a:pt x="90" y="6"/>
                  </a:moveTo>
                  <a:cubicBezTo>
                    <a:pt x="90" y="6"/>
                    <a:pt x="91" y="6"/>
                    <a:pt x="91" y="6"/>
                  </a:cubicBezTo>
                  <a:cubicBezTo>
                    <a:pt x="91" y="6"/>
                    <a:pt x="91" y="5"/>
                    <a:pt x="91" y="5"/>
                  </a:cubicBezTo>
                  <a:cubicBezTo>
                    <a:pt x="91" y="5"/>
                    <a:pt x="91" y="5"/>
                    <a:pt x="91" y="5"/>
                  </a:cubicBezTo>
                  <a:cubicBezTo>
                    <a:pt x="91" y="5"/>
                    <a:pt x="90" y="5"/>
                    <a:pt x="90" y="6"/>
                  </a:cubicBezTo>
                  <a:cubicBezTo>
                    <a:pt x="90" y="6"/>
                    <a:pt x="90" y="6"/>
                    <a:pt x="90" y="6"/>
                  </a:cubicBezTo>
                  <a:close/>
                  <a:moveTo>
                    <a:pt x="83" y="5"/>
                  </a:moveTo>
                  <a:cubicBezTo>
                    <a:pt x="83" y="5"/>
                    <a:pt x="84" y="5"/>
                    <a:pt x="84" y="5"/>
                  </a:cubicBezTo>
                  <a:cubicBezTo>
                    <a:pt x="84" y="5"/>
                    <a:pt x="84" y="5"/>
                    <a:pt x="84" y="4"/>
                  </a:cubicBezTo>
                  <a:cubicBezTo>
                    <a:pt x="84" y="4"/>
                    <a:pt x="84" y="4"/>
                    <a:pt x="84" y="4"/>
                  </a:cubicBezTo>
                  <a:cubicBezTo>
                    <a:pt x="84" y="4"/>
                    <a:pt x="83" y="4"/>
                    <a:pt x="83" y="5"/>
                  </a:cubicBezTo>
                  <a:cubicBezTo>
                    <a:pt x="83" y="5"/>
                    <a:pt x="83" y="5"/>
                    <a:pt x="83" y="5"/>
                  </a:cubicBezTo>
                  <a:close/>
                  <a:moveTo>
                    <a:pt x="26" y="5"/>
                  </a:moveTo>
                  <a:cubicBezTo>
                    <a:pt x="26" y="5"/>
                    <a:pt x="25" y="5"/>
                    <a:pt x="25" y="5"/>
                  </a:cubicBezTo>
                  <a:cubicBezTo>
                    <a:pt x="25" y="5"/>
                    <a:pt x="25" y="5"/>
                    <a:pt x="25" y="5"/>
                  </a:cubicBezTo>
                  <a:cubicBezTo>
                    <a:pt x="26" y="5"/>
                    <a:pt x="26" y="5"/>
                    <a:pt x="26" y="5"/>
                  </a:cubicBezTo>
                  <a:cubicBezTo>
                    <a:pt x="26" y="5"/>
                    <a:pt x="26" y="5"/>
                    <a:pt x="26" y="5"/>
                  </a:cubicBezTo>
                  <a:cubicBezTo>
                    <a:pt x="26" y="5"/>
                    <a:pt x="26" y="5"/>
                    <a:pt x="26" y="5"/>
                  </a:cubicBezTo>
                  <a:cubicBezTo>
                    <a:pt x="26" y="5"/>
                    <a:pt x="26" y="5"/>
                    <a:pt x="26" y="5"/>
                  </a:cubicBezTo>
                  <a:close/>
                  <a:moveTo>
                    <a:pt x="74" y="5"/>
                  </a:moveTo>
                  <a:cubicBezTo>
                    <a:pt x="74" y="5"/>
                    <a:pt x="74" y="5"/>
                    <a:pt x="74" y="5"/>
                  </a:cubicBezTo>
                  <a:cubicBezTo>
                    <a:pt x="74" y="5"/>
                    <a:pt x="74" y="5"/>
                    <a:pt x="74" y="5"/>
                  </a:cubicBezTo>
                  <a:cubicBezTo>
                    <a:pt x="74" y="5"/>
                    <a:pt x="75" y="4"/>
                    <a:pt x="75" y="4"/>
                  </a:cubicBezTo>
                  <a:cubicBezTo>
                    <a:pt x="75" y="4"/>
                    <a:pt x="74" y="4"/>
                    <a:pt x="74" y="4"/>
                  </a:cubicBezTo>
                  <a:cubicBezTo>
                    <a:pt x="74" y="4"/>
                    <a:pt x="74" y="4"/>
                    <a:pt x="74" y="4"/>
                  </a:cubicBezTo>
                  <a:cubicBezTo>
                    <a:pt x="74" y="4"/>
                    <a:pt x="74" y="4"/>
                    <a:pt x="74" y="5"/>
                  </a:cubicBezTo>
                  <a:close/>
                  <a:moveTo>
                    <a:pt x="16" y="3"/>
                  </a:moveTo>
                  <a:cubicBezTo>
                    <a:pt x="15" y="3"/>
                    <a:pt x="15" y="3"/>
                    <a:pt x="15" y="3"/>
                  </a:cubicBezTo>
                  <a:cubicBezTo>
                    <a:pt x="15" y="3"/>
                    <a:pt x="15" y="3"/>
                    <a:pt x="15" y="3"/>
                  </a:cubicBezTo>
                  <a:cubicBezTo>
                    <a:pt x="15" y="3"/>
                    <a:pt x="15" y="3"/>
                    <a:pt x="16" y="3"/>
                  </a:cubicBezTo>
                  <a:cubicBezTo>
                    <a:pt x="16" y="3"/>
                    <a:pt x="16" y="3"/>
                    <a:pt x="16" y="3"/>
                  </a:cubicBezTo>
                  <a:cubicBezTo>
                    <a:pt x="16" y="3"/>
                    <a:pt x="16" y="3"/>
                    <a:pt x="16" y="3"/>
                  </a:cubicBezTo>
                  <a:close/>
                  <a:moveTo>
                    <a:pt x="64" y="5"/>
                  </a:moveTo>
                  <a:cubicBezTo>
                    <a:pt x="64" y="5"/>
                    <a:pt x="64" y="5"/>
                    <a:pt x="64" y="5"/>
                  </a:cubicBezTo>
                  <a:cubicBezTo>
                    <a:pt x="64" y="6"/>
                    <a:pt x="64" y="6"/>
                    <a:pt x="64" y="5"/>
                  </a:cubicBezTo>
                  <a:cubicBezTo>
                    <a:pt x="64" y="5"/>
                    <a:pt x="64" y="5"/>
                    <a:pt x="64" y="5"/>
                  </a:cubicBezTo>
                  <a:cubicBezTo>
                    <a:pt x="64" y="5"/>
                    <a:pt x="64" y="5"/>
                    <a:pt x="64" y="5"/>
                  </a:cubicBezTo>
                  <a:cubicBezTo>
                    <a:pt x="64" y="5"/>
                    <a:pt x="64" y="5"/>
                    <a:pt x="64" y="5"/>
                  </a:cubicBezTo>
                  <a:close/>
                  <a:moveTo>
                    <a:pt x="66" y="4"/>
                  </a:moveTo>
                  <a:cubicBezTo>
                    <a:pt x="66" y="4"/>
                    <a:pt x="66" y="4"/>
                    <a:pt x="66" y="4"/>
                  </a:cubicBezTo>
                  <a:cubicBezTo>
                    <a:pt x="66" y="4"/>
                    <a:pt x="66" y="4"/>
                    <a:pt x="66" y="4"/>
                  </a:cubicBezTo>
                  <a:cubicBezTo>
                    <a:pt x="66" y="4"/>
                    <a:pt x="66" y="4"/>
                    <a:pt x="66" y="4"/>
                  </a:cubicBezTo>
                  <a:cubicBezTo>
                    <a:pt x="66" y="4"/>
                    <a:pt x="65" y="4"/>
                    <a:pt x="66" y="4"/>
                  </a:cubicBezTo>
                  <a:close/>
                  <a:moveTo>
                    <a:pt x="95" y="1"/>
                  </a:moveTo>
                  <a:cubicBezTo>
                    <a:pt x="95" y="1"/>
                    <a:pt x="95" y="1"/>
                    <a:pt x="95" y="1"/>
                  </a:cubicBezTo>
                  <a:cubicBezTo>
                    <a:pt x="95" y="1"/>
                    <a:pt x="96" y="1"/>
                    <a:pt x="96" y="1"/>
                  </a:cubicBezTo>
                  <a:cubicBezTo>
                    <a:pt x="96" y="1"/>
                    <a:pt x="96" y="1"/>
                    <a:pt x="96" y="1"/>
                  </a:cubicBezTo>
                  <a:cubicBezTo>
                    <a:pt x="96" y="1"/>
                    <a:pt x="96" y="1"/>
                    <a:pt x="96" y="1"/>
                  </a:cubicBezTo>
                  <a:cubicBezTo>
                    <a:pt x="96" y="1"/>
                    <a:pt x="96" y="1"/>
                    <a:pt x="95" y="1"/>
                  </a:cubicBezTo>
                  <a:close/>
                  <a:moveTo>
                    <a:pt x="99" y="4"/>
                  </a:moveTo>
                  <a:cubicBezTo>
                    <a:pt x="99" y="4"/>
                    <a:pt x="100" y="3"/>
                    <a:pt x="100" y="3"/>
                  </a:cubicBezTo>
                  <a:cubicBezTo>
                    <a:pt x="100" y="3"/>
                    <a:pt x="100" y="3"/>
                    <a:pt x="99" y="3"/>
                  </a:cubicBezTo>
                  <a:cubicBezTo>
                    <a:pt x="99" y="3"/>
                    <a:pt x="99" y="3"/>
                    <a:pt x="99" y="3"/>
                  </a:cubicBezTo>
                  <a:cubicBezTo>
                    <a:pt x="99" y="3"/>
                    <a:pt x="99" y="3"/>
                    <a:pt x="99" y="4"/>
                  </a:cubicBezTo>
                  <a:close/>
                  <a:moveTo>
                    <a:pt x="32" y="6"/>
                  </a:moveTo>
                  <a:cubicBezTo>
                    <a:pt x="32" y="6"/>
                    <a:pt x="32" y="6"/>
                    <a:pt x="32" y="6"/>
                  </a:cubicBezTo>
                  <a:cubicBezTo>
                    <a:pt x="32" y="6"/>
                    <a:pt x="32" y="6"/>
                    <a:pt x="32" y="6"/>
                  </a:cubicBezTo>
                  <a:cubicBezTo>
                    <a:pt x="32" y="6"/>
                    <a:pt x="32" y="6"/>
                    <a:pt x="32" y="6"/>
                  </a:cubicBezTo>
                  <a:cubicBezTo>
                    <a:pt x="32" y="6"/>
                    <a:pt x="32" y="6"/>
                    <a:pt x="32" y="6"/>
                  </a:cubicBezTo>
                  <a:close/>
                  <a:moveTo>
                    <a:pt x="29" y="5"/>
                  </a:moveTo>
                  <a:cubicBezTo>
                    <a:pt x="29" y="5"/>
                    <a:pt x="29" y="5"/>
                    <a:pt x="29" y="5"/>
                  </a:cubicBezTo>
                  <a:cubicBezTo>
                    <a:pt x="29" y="5"/>
                    <a:pt x="29" y="5"/>
                    <a:pt x="29" y="5"/>
                  </a:cubicBezTo>
                  <a:close/>
                  <a:moveTo>
                    <a:pt x="9" y="2"/>
                  </a:moveTo>
                  <a:cubicBezTo>
                    <a:pt x="9" y="2"/>
                    <a:pt x="9" y="2"/>
                    <a:pt x="9" y="2"/>
                  </a:cubicBezTo>
                  <a:cubicBezTo>
                    <a:pt x="9" y="2"/>
                    <a:pt x="9" y="2"/>
                    <a:pt x="9" y="2"/>
                  </a:cubicBezTo>
                  <a:cubicBezTo>
                    <a:pt x="9" y="2"/>
                    <a:pt x="9" y="2"/>
                    <a:pt x="9" y="2"/>
                  </a:cubicBezTo>
                  <a:close/>
                  <a:moveTo>
                    <a:pt x="85" y="5"/>
                  </a:moveTo>
                  <a:cubicBezTo>
                    <a:pt x="85" y="5"/>
                    <a:pt x="85" y="5"/>
                    <a:pt x="85" y="5"/>
                  </a:cubicBezTo>
                  <a:cubicBezTo>
                    <a:pt x="85" y="5"/>
                    <a:pt x="85" y="5"/>
                    <a:pt x="85" y="5"/>
                  </a:cubicBezTo>
                  <a:cubicBezTo>
                    <a:pt x="85" y="5"/>
                    <a:pt x="85" y="5"/>
                    <a:pt x="85" y="5"/>
                  </a:cubicBezTo>
                  <a:cubicBezTo>
                    <a:pt x="85" y="5"/>
                    <a:pt x="85" y="5"/>
                    <a:pt x="85" y="5"/>
                  </a:cubicBezTo>
                  <a:close/>
                  <a:moveTo>
                    <a:pt x="83" y="3"/>
                  </a:moveTo>
                  <a:cubicBezTo>
                    <a:pt x="83" y="3"/>
                    <a:pt x="83" y="4"/>
                    <a:pt x="83" y="4"/>
                  </a:cubicBezTo>
                  <a:cubicBezTo>
                    <a:pt x="83" y="4"/>
                    <a:pt x="83" y="4"/>
                    <a:pt x="83" y="4"/>
                  </a:cubicBezTo>
                  <a:cubicBezTo>
                    <a:pt x="83" y="4"/>
                    <a:pt x="83" y="4"/>
                    <a:pt x="83" y="4"/>
                  </a:cubicBezTo>
                  <a:cubicBezTo>
                    <a:pt x="83" y="3"/>
                    <a:pt x="83" y="3"/>
                    <a:pt x="83" y="3"/>
                  </a:cubicBezTo>
                  <a:cubicBezTo>
                    <a:pt x="83" y="3"/>
                    <a:pt x="83" y="3"/>
                    <a:pt x="83" y="3"/>
                  </a:cubicBezTo>
                  <a:close/>
                  <a:moveTo>
                    <a:pt x="48" y="4"/>
                  </a:moveTo>
                  <a:cubicBezTo>
                    <a:pt x="48" y="4"/>
                    <a:pt x="48" y="4"/>
                    <a:pt x="48" y="4"/>
                  </a:cubicBezTo>
                  <a:cubicBezTo>
                    <a:pt x="47" y="4"/>
                    <a:pt x="47" y="4"/>
                    <a:pt x="48" y="4"/>
                  </a:cubicBezTo>
                  <a:cubicBezTo>
                    <a:pt x="48" y="4"/>
                    <a:pt x="48" y="4"/>
                    <a:pt x="48" y="4"/>
                  </a:cubicBezTo>
                  <a:cubicBezTo>
                    <a:pt x="48" y="4"/>
                    <a:pt x="48" y="4"/>
                    <a:pt x="48" y="4"/>
                  </a:cubicBezTo>
                  <a:close/>
                  <a:moveTo>
                    <a:pt x="51" y="2"/>
                  </a:moveTo>
                  <a:cubicBezTo>
                    <a:pt x="51" y="2"/>
                    <a:pt x="51" y="2"/>
                    <a:pt x="51" y="2"/>
                  </a:cubicBezTo>
                  <a:cubicBezTo>
                    <a:pt x="51" y="2"/>
                    <a:pt x="51" y="2"/>
                    <a:pt x="51" y="2"/>
                  </a:cubicBezTo>
                  <a:cubicBezTo>
                    <a:pt x="51" y="2"/>
                    <a:pt x="51" y="2"/>
                    <a:pt x="51" y="2"/>
                  </a:cubicBezTo>
                  <a:close/>
                  <a:moveTo>
                    <a:pt x="53" y="5"/>
                  </a:moveTo>
                  <a:cubicBezTo>
                    <a:pt x="53" y="5"/>
                    <a:pt x="53" y="5"/>
                    <a:pt x="53" y="5"/>
                  </a:cubicBezTo>
                  <a:cubicBezTo>
                    <a:pt x="53" y="5"/>
                    <a:pt x="53" y="5"/>
                    <a:pt x="53" y="5"/>
                  </a:cubicBezTo>
                  <a:close/>
                  <a:moveTo>
                    <a:pt x="80" y="5"/>
                  </a:moveTo>
                  <a:cubicBezTo>
                    <a:pt x="80" y="5"/>
                    <a:pt x="80" y="5"/>
                    <a:pt x="80" y="5"/>
                  </a:cubicBezTo>
                  <a:cubicBezTo>
                    <a:pt x="80" y="5"/>
                    <a:pt x="80" y="5"/>
                    <a:pt x="80" y="5"/>
                  </a:cubicBezTo>
                  <a:close/>
                  <a:moveTo>
                    <a:pt x="3" y="2"/>
                  </a:moveTo>
                  <a:cubicBezTo>
                    <a:pt x="3" y="3"/>
                    <a:pt x="3" y="3"/>
                    <a:pt x="3" y="3"/>
                  </a:cubicBezTo>
                  <a:cubicBezTo>
                    <a:pt x="3" y="3"/>
                    <a:pt x="3" y="3"/>
                    <a:pt x="3" y="3"/>
                  </a:cubicBezTo>
                  <a:lnTo>
                    <a:pt x="3" y="2"/>
                  </a:lnTo>
                  <a:close/>
                  <a:moveTo>
                    <a:pt x="11" y="1"/>
                  </a:moveTo>
                  <a:cubicBezTo>
                    <a:pt x="11" y="1"/>
                    <a:pt x="11" y="1"/>
                    <a:pt x="11" y="1"/>
                  </a:cubicBezTo>
                  <a:cubicBezTo>
                    <a:pt x="11" y="1"/>
                    <a:pt x="11" y="1"/>
                    <a:pt x="11"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7" name="Freeform 106"/>
            <p:cNvSpPr>
              <a:spLocks noEditPoints="1"/>
            </p:cNvSpPr>
            <p:nvPr/>
          </p:nvSpPr>
          <p:spPr bwMode="auto">
            <a:xfrm>
              <a:off x="5879" y="2005"/>
              <a:ext cx="3744" cy="115"/>
            </a:xfrm>
            <a:custGeom>
              <a:avLst/>
              <a:gdLst>
                <a:gd name="T0" fmla="*/ 3 w 19"/>
                <a:gd name="T1" fmla="*/ 2 h 7"/>
                <a:gd name="T2" fmla="*/ 1 w 19"/>
                <a:gd name="T3" fmla="*/ 2 h 7"/>
                <a:gd name="T4" fmla="*/ 1 w 19"/>
                <a:gd name="T5" fmla="*/ 3 h 7"/>
                <a:gd name="T6" fmla="*/ 0 w 19"/>
                <a:gd name="T7" fmla="*/ 2 h 7"/>
                <a:gd name="T8" fmla="*/ 4 w 19"/>
                <a:gd name="T9" fmla="*/ 0 h 7"/>
                <a:gd name="T10" fmla="*/ 7 w 19"/>
                <a:gd name="T11" fmla="*/ 1 h 7"/>
                <a:gd name="T12" fmla="*/ 7 w 19"/>
                <a:gd name="T13" fmla="*/ 2 h 7"/>
                <a:gd name="T14" fmla="*/ 8 w 19"/>
                <a:gd name="T15" fmla="*/ 1 h 7"/>
                <a:gd name="T16" fmla="*/ 7 w 19"/>
                <a:gd name="T17" fmla="*/ 0 h 7"/>
                <a:gd name="T18" fmla="*/ 9 w 19"/>
                <a:gd name="T19" fmla="*/ 0 h 7"/>
                <a:gd name="T20" fmla="*/ 14 w 19"/>
                <a:gd name="T21" fmla="*/ 0 h 7"/>
                <a:gd name="T22" fmla="*/ 18 w 19"/>
                <a:gd name="T23" fmla="*/ 0 h 7"/>
                <a:gd name="T24" fmla="*/ 18 w 19"/>
                <a:gd name="T25" fmla="*/ 1 h 7"/>
                <a:gd name="T26" fmla="*/ 19 w 19"/>
                <a:gd name="T27" fmla="*/ 3 h 7"/>
                <a:gd name="T28" fmla="*/ 17 w 19"/>
                <a:gd name="T29" fmla="*/ 4 h 7"/>
                <a:gd name="T30" fmla="*/ 17 w 19"/>
                <a:gd name="T31" fmla="*/ 4 h 7"/>
                <a:gd name="T32" fmla="*/ 14 w 19"/>
                <a:gd name="T33" fmla="*/ 4 h 7"/>
                <a:gd name="T34" fmla="*/ 13 w 19"/>
                <a:gd name="T35" fmla="*/ 5 h 7"/>
                <a:gd name="T36" fmla="*/ 9 w 19"/>
                <a:gd name="T37" fmla="*/ 4 h 7"/>
                <a:gd name="T38" fmla="*/ 10 w 19"/>
                <a:gd name="T39" fmla="*/ 5 h 7"/>
                <a:gd name="T40" fmla="*/ 11 w 19"/>
                <a:gd name="T41" fmla="*/ 7 h 7"/>
                <a:gd name="T42" fmla="*/ 9 w 19"/>
                <a:gd name="T43" fmla="*/ 6 h 7"/>
                <a:gd name="T44" fmla="*/ 9 w 19"/>
                <a:gd name="T45" fmla="*/ 6 h 7"/>
                <a:gd name="T46" fmla="*/ 8 w 19"/>
                <a:gd name="T47" fmla="*/ 6 h 7"/>
                <a:gd name="T48" fmla="*/ 6 w 19"/>
                <a:gd name="T49" fmla="*/ 6 h 7"/>
                <a:gd name="T50" fmla="*/ 1 w 19"/>
                <a:gd name="T51" fmla="*/ 6 h 7"/>
                <a:gd name="T52" fmla="*/ 0 w 19"/>
                <a:gd name="T53" fmla="*/ 4 h 7"/>
                <a:gd name="T54" fmla="*/ 0 w 19"/>
                <a:gd name="T55" fmla="*/ 4 h 7"/>
                <a:gd name="T56" fmla="*/ 4 w 19"/>
                <a:gd name="T57" fmla="*/ 4 h 7"/>
                <a:gd name="T58" fmla="*/ 6 w 19"/>
                <a:gd name="T59" fmla="*/ 3 h 7"/>
                <a:gd name="T60" fmla="*/ 4 w 19"/>
                <a:gd name="T61" fmla="*/ 3 h 7"/>
                <a:gd name="T62" fmla="*/ 12 w 19"/>
                <a:gd name="T63" fmla="*/ 2 h 7"/>
                <a:gd name="T64" fmla="*/ 14 w 19"/>
                <a:gd name="T65" fmla="*/ 2 h 7"/>
                <a:gd name="T66" fmla="*/ 13 w 19"/>
                <a:gd name="T67" fmla="*/ 2 h 7"/>
                <a:gd name="T68" fmla="*/ 16 w 19"/>
                <a:gd name="T69" fmla="*/ 1 h 7"/>
                <a:gd name="T70" fmla="*/ 15 w 19"/>
                <a:gd name="T71" fmla="*/ 2 h 7"/>
                <a:gd name="T72" fmla="*/ 17 w 19"/>
                <a:gd name="T73" fmla="*/ 3 h 7"/>
                <a:gd name="T74" fmla="*/ 17 w 19"/>
                <a:gd name="T75" fmla="*/ 2 h 7"/>
                <a:gd name="T76" fmla="*/ 3 w 19"/>
                <a:gd name="T77" fmla="*/ 6 h 7"/>
                <a:gd name="T78" fmla="*/ 4 w 19"/>
                <a:gd name="T79" fmla="*/ 5 h 7"/>
                <a:gd name="T80" fmla="*/ 3 w 19"/>
                <a:gd name="T81" fmla="*/ 6 h 7"/>
                <a:gd name="T82" fmla="*/ 13 w 19"/>
                <a:gd name="T83" fmla="*/ 4 h 7"/>
                <a:gd name="T84" fmla="*/ 13 w 19"/>
                <a:gd name="T85" fmla="*/ 4 h 7"/>
                <a:gd name="T86" fmla="*/ 13 w 19"/>
                <a:gd name="T87" fmla="*/ 1 h 7"/>
                <a:gd name="T88" fmla="*/ 7 w 19"/>
                <a:gd name="T89" fmla="*/ 5 h 7"/>
                <a:gd name="T90" fmla="*/ 7 w 19"/>
                <a:gd name="T91" fmla="*/ 5 h 7"/>
                <a:gd name="T92" fmla="*/ 14 w 19"/>
                <a:gd name="T9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7">
                  <a:moveTo>
                    <a:pt x="2" y="3"/>
                  </a:moveTo>
                  <a:cubicBezTo>
                    <a:pt x="2" y="3"/>
                    <a:pt x="2" y="3"/>
                    <a:pt x="3" y="3"/>
                  </a:cubicBezTo>
                  <a:cubicBezTo>
                    <a:pt x="3" y="3"/>
                    <a:pt x="3" y="3"/>
                    <a:pt x="3" y="2"/>
                  </a:cubicBezTo>
                  <a:cubicBezTo>
                    <a:pt x="3" y="2"/>
                    <a:pt x="3" y="2"/>
                    <a:pt x="3" y="2"/>
                  </a:cubicBezTo>
                  <a:cubicBezTo>
                    <a:pt x="3" y="2"/>
                    <a:pt x="3" y="2"/>
                    <a:pt x="3" y="2"/>
                  </a:cubicBezTo>
                  <a:cubicBezTo>
                    <a:pt x="2" y="2"/>
                    <a:pt x="2" y="2"/>
                    <a:pt x="1" y="2"/>
                  </a:cubicBezTo>
                  <a:cubicBezTo>
                    <a:pt x="1" y="2"/>
                    <a:pt x="1" y="2"/>
                    <a:pt x="1" y="2"/>
                  </a:cubicBezTo>
                  <a:cubicBezTo>
                    <a:pt x="1" y="3"/>
                    <a:pt x="1" y="3"/>
                    <a:pt x="1" y="3"/>
                  </a:cubicBezTo>
                  <a:cubicBezTo>
                    <a:pt x="1" y="3"/>
                    <a:pt x="1" y="3"/>
                    <a:pt x="1" y="3"/>
                  </a:cubicBezTo>
                  <a:cubicBezTo>
                    <a:pt x="1" y="3"/>
                    <a:pt x="1" y="3"/>
                    <a:pt x="1" y="3"/>
                  </a:cubicBezTo>
                  <a:cubicBezTo>
                    <a:pt x="1" y="3"/>
                    <a:pt x="0" y="3"/>
                    <a:pt x="0" y="3"/>
                  </a:cubicBezTo>
                  <a:cubicBezTo>
                    <a:pt x="0" y="3"/>
                    <a:pt x="0" y="3"/>
                    <a:pt x="0" y="2"/>
                  </a:cubicBezTo>
                  <a:cubicBezTo>
                    <a:pt x="0" y="2"/>
                    <a:pt x="0" y="1"/>
                    <a:pt x="0" y="0"/>
                  </a:cubicBezTo>
                  <a:cubicBezTo>
                    <a:pt x="1" y="1"/>
                    <a:pt x="1" y="1"/>
                    <a:pt x="2" y="1"/>
                  </a:cubicBezTo>
                  <a:cubicBezTo>
                    <a:pt x="3" y="1"/>
                    <a:pt x="3" y="1"/>
                    <a:pt x="4" y="0"/>
                  </a:cubicBezTo>
                  <a:cubicBezTo>
                    <a:pt x="4" y="0"/>
                    <a:pt x="4" y="0"/>
                    <a:pt x="4" y="0"/>
                  </a:cubicBezTo>
                  <a:cubicBezTo>
                    <a:pt x="5" y="0"/>
                    <a:pt x="5" y="0"/>
                    <a:pt x="5" y="0"/>
                  </a:cubicBezTo>
                  <a:cubicBezTo>
                    <a:pt x="6" y="1"/>
                    <a:pt x="6" y="1"/>
                    <a:pt x="7" y="1"/>
                  </a:cubicBezTo>
                  <a:cubicBezTo>
                    <a:pt x="7" y="1"/>
                    <a:pt x="7" y="1"/>
                    <a:pt x="7" y="2"/>
                  </a:cubicBezTo>
                  <a:cubicBezTo>
                    <a:pt x="7" y="2"/>
                    <a:pt x="7" y="2"/>
                    <a:pt x="7" y="2"/>
                  </a:cubicBezTo>
                  <a:cubicBezTo>
                    <a:pt x="7" y="2"/>
                    <a:pt x="7" y="2"/>
                    <a:pt x="7" y="2"/>
                  </a:cubicBezTo>
                  <a:cubicBezTo>
                    <a:pt x="7" y="2"/>
                    <a:pt x="8" y="2"/>
                    <a:pt x="8" y="2"/>
                  </a:cubicBezTo>
                  <a:cubicBezTo>
                    <a:pt x="8" y="2"/>
                    <a:pt x="8" y="1"/>
                    <a:pt x="8" y="1"/>
                  </a:cubicBezTo>
                  <a:cubicBezTo>
                    <a:pt x="8" y="1"/>
                    <a:pt x="8" y="1"/>
                    <a:pt x="8" y="1"/>
                  </a:cubicBezTo>
                  <a:cubicBezTo>
                    <a:pt x="8" y="0"/>
                    <a:pt x="8" y="0"/>
                    <a:pt x="7" y="0"/>
                  </a:cubicBezTo>
                  <a:cubicBezTo>
                    <a:pt x="7" y="0"/>
                    <a:pt x="7" y="0"/>
                    <a:pt x="7" y="0"/>
                  </a:cubicBezTo>
                  <a:cubicBezTo>
                    <a:pt x="7" y="0"/>
                    <a:pt x="7" y="0"/>
                    <a:pt x="7" y="0"/>
                  </a:cubicBezTo>
                  <a:cubicBezTo>
                    <a:pt x="7" y="0"/>
                    <a:pt x="7" y="0"/>
                    <a:pt x="7" y="0"/>
                  </a:cubicBezTo>
                  <a:cubicBezTo>
                    <a:pt x="7" y="0"/>
                    <a:pt x="8" y="0"/>
                    <a:pt x="8" y="0"/>
                  </a:cubicBezTo>
                  <a:cubicBezTo>
                    <a:pt x="9" y="0"/>
                    <a:pt x="9" y="0"/>
                    <a:pt x="9" y="0"/>
                  </a:cubicBezTo>
                  <a:cubicBezTo>
                    <a:pt x="10" y="0"/>
                    <a:pt x="11" y="0"/>
                    <a:pt x="11" y="0"/>
                  </a:cubicBezTo>
                  <a:cubicBezTo>
                    <a:pt x="12" y="0"/>
                    <a:pt x="12" y="0"/>
                    <a:pt x="13" y="0"/>
                  </a:cubicBezTo>
                  <a:cubicBezTo>
                    <a:pt x="13" y="0"/>
                    <a:pt x="14" y="0"/>
                    <a:pt x="14" y="0"/>
                  </a:cubicBezTo>
                  <a:cubicBezTo>
                    <a:pt x="14" y="0"/>
                    <a:pt x="15" y="0"/>
                    <a:pt x="15" y="0"/>
                  </a:cubicBezTo>
                  <a:cubicBezTo>
                    <a:pt x="15" y="0"/>
                    <a:pt x="16" y="0"/>
                    <a:pt x="17" y="0"/>
                  </a:cubicBezTo>
                  <a:cubicBezTo>
                    <a:pt x="17" y="0"/>
                    <a:pt x="17" y="0"/>
                    <a:pt x="18" y="0"/>
                  </a:cubicBezTo>
                  <a:cubicBezTo>
                    <a:pt x="18" y="0"/>
                    <a:pt x="18" y="0"/>
                    <a:pt x="18" y="0"/>
                  </a:cubicBezTo>
                  <a:cubicBezTo>
                    <a:pt x="19" y="0"/>
                    <a:pt x="19" y="0"/>
                    <a:pt x="19" y="0"/>
                  </a:cubicBezTo>
                  <a:cubicBezTo>
                    <a:pt x="19" y="0"/>
                    <a:pt x="19" y="1"/>
                    <a:pt x="18" y="1"/>
                  </a:cubicBezTo>
                  <a:cubicBezTo>
                    <a:pt x="18" y="1"/>
                    <a:pt x="18" y="1"/>
                    <a:pt x="18" y="1"/>
                  </a:cubicBezTo>
                  <a:cubicBezTo>
                    <a:pt x="17" y="1"/>
                    <a:pt x="17" y="2"/>
                    <a:pt x="18" y="2"/>
                  </a:cubicBezTo>
                  <a:cubicBezTo>
                    <a:pt x="18" y="2"/>
                    <a:pt x="19" y="2"/>
                    <a:pt x="19" y="3"/>
                  </a:cubicBezTo>
                  <a:cubicBezTo>
                    <a:pt x="19" y="3"/>
                    <a:pt x="19" y="3"/>
                    <a:pt x="19" y="3"/>
                  </a:cubicBezTo>
                  <a:cubicBezTo>
                    <a:pt x="18" y="3"/>
                    <a:pt x="18" y="3"/>
                    <a:pt x="18" y="3"/>
                  </a:cubicBezTo>
                  <a:cubicBezTo>
                    <a:pt x="17" y="3"/>
                    <a:pt x="17" y="4"/>
                    <a:pt x="17" y="4"/>
                  </a:cubicBezTo>
                  <a:cubicBezTo>
                    <a:pt x="18" y="4"/>
                    <a:pt x="18" y="4"/>
                    <a:pt x="18" y="4"/>
                  </a:cubicBezTo>
                  <a:cubicBezTo>
                    <a:pt x="18" y="4"/>
                    <a:pt x="18" y="4"/>
                    <a:pt x="18" y="5"/>
                  </a:cubicBezTo>
                  <a:cubicBezTo>
                    <a:pt x="18" y="5"/>
                    <a:pt x="17" y="5"/>
                    <a:pt x="17" y="4"/>
                  </a:cubicBezTo>
                  <a:cubicBezTo>
                    <a:pt x="17" y="4"/>
                    <a:pt x="17" y="4"/>
                    <a:pt x="16" y="5"/>
                  </a:cubicBezTo>
                  <a:cubicBezTo>
                    <a:pt x="16" y="5"/>
                    <a:pt x="16" y="5"/>
                    <a:pt x="16" y="5"/>
                  </a:cubicBezTo>
                  <a:cubicBezTo>
                    <a:pt x="15" y="5"/>
                    <a:pt x="15" y="4"/>
                    <a:pt x="14" y="4"/>
                  </a:cubicBezTo>
                  <a:cubicBezTo>
                    <a:pt x="14" y="5"/>
                    <a:pt x="13" y="5"/>
                    <a:pt x="13" y="5"/>
                  </a:cubicBezTo>
                  <a:cubicBezTo>
                    <a:pt x="13" y="5"/>
                    <a:pt x="13" y="5"/>
                    <a:pt x="13" y="5"/>
                  </a:cubicBezTo>
                  <a:cubicBezTo>
                    <a:pt x="13" y="5"/>
                    <a:pt x="13" y="5"/>
                    <a:pt x="13" y="5"/>
                  </a:cubicBezTo>
                  <a:cubicBezTo>
                    <a:pt x="12" y="5"/>
                    <a:pt x="12" y="5"/>
                    <a:pt x="12" y="5"/>
                  </a:cubicBezTo>
                  <a:cubicBezTo>
                    <a:pt x="11" y="4"/>
                    <a:pt x="10" y="4"/>
                    <a:pt x="9" y="4"/>
                  </a:cubicBezTo>
                  <a:cubicBezTo>
                    <a:pt x="9" y="4"/>
                    <a:pt x="9" y="4"/>
                    <a:pt x="9" y="4"/>
                  </a:cubicBezTo>
                  <a:cubicBezTo>
                    <a:pt x="9" y="4"/>
                    <a:pt x="9" y="4"/>
                    <a:pt x="9" y="4"/>
                  </a:cubicBezTo>
                  <a:cubicBezTo>
                    <a:pt x="9" y="4"/>
                    <a:pt x="10" y="5"/>
                    <a:pt x="10" y="5"/>
                  </a:cubicBezTo>
                  <a:cubicBezTo>
                    <a:pt x="10" y="5"/>
                    <a:pt x="11" y="5"/>
                    <a:pt x="10" y="5"/>
                  </a:cubicBezTo>
                  <a:cubicBezTo>
                    <a:pt x="10" y="6"/>
                    <a:pt x="10" y="6"/>
                    <a:pt x="10" y="6"/>
                  </a:cubicBezTo>
                  <a:cubicBezTo>
                    <a:pt x="11" y="6"/>
                    <a:pt x="11" y="7"/>
                    <a:pt x="11" y="7"/>
                  </a:cubicBezTo>
                  <a:cubicBezTo>
                    <a:pt x="11" y="7"/>
                    <a:pt x="11" y="7"/>
                    <a:pt x="11" y="7"/>
                  </a:cubicBezTo>
                  <a:cubicBezTo>
                    <a:pt x="11" y="7"/>
                    <a:pt x="11" y="7"/>
                    <a:pt x="11" y="7"/>
                  </a:cubicBezTo>
                  <a:cubicBezTo>
                    <a:pt x="11" y="7"/>
                    <a:pt x="10" y="7"/>
                    <a:pt x="10" y="7"/>
                  </a:cubicBezTo>
                  <a:cubicBezTo>
                    <a:pt x="10" y="7"/>
                    <a:pt x="10" y="6"/>
                    <a:pt x="9" y="6"/>
                  </a:cubicBezTo>
                  <a:cubicBezTo>
                    <a:pt x="9" y="7"/>
                    <a:pt x="9" y="6"/>
                    <a:pt x="9" y="6"/>
                  </a:cubicBezTo>
                  <a:cubicBezTo>
                    <a:pt x="9" y="6"/>
                    <a:pt x="9" y="6"/>
                    <a:pt x="9" y="6"/>
                  </a:cubicBezTo>
                  <a:cubicBezTo>
                    <a:pt x="9" y="6"/>
                    <a:pt x="9" y="6"/>
                    <a:pt x="9" y="6"/>
                  </a:cubicBezTo>
                  <a:cubicBezTo>
                    <a:pt x="9" y="6"/>
                    <a:pt x="9" y="6"/>
                    <a:pt x="9" y="6"/>
                  </a:cubicBezTo>
                  <a:cubicBezTo>
                    <a:pt x="9" y="6"/>
                    <a:pt x="8" y="6"/>
                    <a:pt x="8" y="6"/>
                  </a:cubicBezTo>
                  <a:cubicBezTo>
                    <a:pt x="8" y="6"/>
                    <a:pt x="8" y="6"/>
                    <a:pt x="8" y="6"/>
                  </a:cubicBezTo>
                  <a:cubicBezTo>
                    <a:pt x="8" y="6"/>
                    <a:pt x="8" y="7"/>
                    <a:pt x="8" y="7"/>
                  </a:cubicBezTo>
                  <a:cubicBezTo>
                    <a:pt x="7" y="7"/>
                    <a:pt x="7" y="7"/>
                    <a:pt x="7" y="6"/>
                  </a:cubicBezTo>
                  <a:cubicBezTo>
                    <a:pt x="7" y="6"/>
                    <a:pt x="7" y="6"/>
                    <a:pt x="6" y="6"/>
                  </a:cubicBezTo>
                  <a:cubicBezTo>
                    <a:pt x="6" y="6"/>
                    <a:pt x="5" y="6"/>
                    <a:pt x="5" y="7"/>
                  </a:cubicBezTo>
                  <a:cubicBezTo>
                    <a:pt x="4" y="7"/>
                    <a:pt x="4" y="7"/>
                    <a:pt x="4" y="7"/>
                  </a:cubicBezTo>
                  <a:cubicBezTo>
                    <a:pt x="3" y="7"/>
                    <a:pt x="2" y="7"/>
                    <a:pt x="1" y="6"/>
                  </a:cubicBezTo>
                  <a:cubicBezTo>
                    <a:pt x="1" y="6"/>
                    <a:pt x="1" y="6"/>
                    <a:pt x="1" y="6"/>
                  </a:cubicBezTo>
                  <a:cubicBezTo>
                    <a:pt x="2" y="6"/>
                    <a:pt x="1" y="5"/>
                    <a:pt x="1" y="5"/>
                  </a:cubicBezTo>
                  <a:cubicBezTo>
                    <a:pt x="1" y="5"/>
                    <a:pt x="1" y="4"/>
                    <a:pt x="0" y="4"/>
                  </a:cubicBezTo>
                  <a:cubicBezTo>
                    <a:pt x="0" y="4"/>
                    <a:pt x="0" y="4"/>
                    <a:pt x="0" y="4"/>
                  </a:cubicBezTo>
                  <a:cubicBezTo>
                    <a:pt x="0" y="4"/>
                    <a:pt x="0" y="4"/>
                    <a:pt x="0" y="4"/>
                  </a:cubicBezTo>
                  <a:cubicBezTo>
                    <a:pt x="0" y="4"/>
                    <a:pt x="0" y="4"/>
                    <a:pt x="0" y="4"/>
                  </a:cubicBezTo>
                  <a:cubicBezTo>
                    <a:pt x="0" y="3"/>
                    <a:pt x="1" y="3"/>
                    <a:pt x="1" y="3"/>
                  </a:cubicBezTo>
                  <a:cubicBezTo>
                    <a:pt x="1" y="3"/>
                    <a:pt x="1" y="3"/>
                    <a:pt x="2" y="3"/>
                  </a:cubicBezTo>
                  <a:close/>
                  <a:moveTo>
                    <a:pt x="4" y="4"/>
                  </a:moveTo>
                  <a:cubicBezTo>
                    <a:pt x="4" y="4"/>
                    <a:pt x="4" y="4"/>
                    <a:pt x="4" y="4"/>
                  </a:cubicBezTo>
                  <a:cubicBezTo>
                    <a:pt x="5" y="4"/>
                    <a:pt x="5" y="4"/>
                    <a:pt x="6" y="4"/>
                  </a:cubicBezTo>
                  <a:cubicBezTo>
                    <a:pt x="6" y="3"/>
                    <a:pt x="6" y="3"/>
                    <a:pt x="6" y="3"/>
                  </a:cubicBezTo>
                  <a:cubicBezTo>
                    <a:pt x="6" y="3"/>
                    <a:pt x="5" y="3"/>
                    <a:pt x="5" y="3"/>
                  </a:cubicBezTo>
                  <a:cubicBezTo>
                    <a:pt x="5" y="3"/>
                    <a:pt x="5" y="3"/>
                    <a:pt x="5" y="3"/>
                  </a:cubicBezTo>
                  <a:cubicBezTo>
                    <a:pt x="4" y="3"/>
                    <a:pt x="4" y="3"/>
                    <a:pt x="4" y="3"/>
                  </a:cubicBezTo>
                  <a:cubicBezTo>
                    <a:pt x="4" y="3"/>
                    <a:pt x="4" y="4"/>
                    <a:pt x="4" y="4"/>
                  </a:cubicBezTo>
                  <a:close/>
                  <a:moveTo>
                    <a:pt x="12" y="1"/>
                  </a:moveTo>
                  <a:cubicBezTo>
                    <a:pt x="12" y="2"/>
                    <a:pt x="12" y="2"/>
                    <a:pt x="12" y="2"/>
                  </a:cubicBezTo>
                  <a:cubicBezTo>
                    <a:pt x="12" y="2"/>
                    <a:pt x="12" y="2"/>
                    <a:pt x="12" y="2"/>
                  </a:cubicBezTo>
                  <a:cubicBezTo>
                    <a:pt x="12" y="2"/>
                    <a:pt x="13" y="3"/>
                    <a:pt x="14" y="3"/>
                  </a:cubicBezTo>
                  <a:cubicBezTo>
                    <a:pt x="14" y="3"/>
                    <a:pt x="14" y="2"/>
                    <a:pt x="14" y="2"/>
                  </a:cubicBezTo>
                  <a:cubicBezTo>
                    <a:pt x="15" y="2"/>
                    <a:pt x="15" y="2"/>
                    <a:pt x="14" y="2"/>
                  </a:cubicBezTo>
                  <a:cubicBezTo>
                    <a:pt x="14" y="2"/>
                    <a:pt x="14" y="2"/>
                    <a:pt x="14" y="2"/>
                  </a:cubicBezTo>
                  <a:cubicBezTo>
                    <a:pt x="13" y="2"/>
                    <a:pt x="13" y="2"/>
                    <a:pt x="13" y="2"/>
                  </a:cubicBezTo>
                  <a:cubicBezTo>
                    <a:pt x="13" y="2"/>
                    <a:pt x="13" y="2"/>
                    <a:pt x="13" y="2"/>
                  </a:cubicBezTo>
                  <a:cubicBezTo>
                    <a:pt x="12" y="2"/>
                    <a:pt x="12" y="1"/>
                    <a:pt x="12" y="1"/>
                  </a:cubicBezTo>
                  <a:close/>
                  <a:moveTo>
                    <a:pt x="16" y="1"/>
                  </a:moveTo>
                  <a:cubicBezTo>
                    <a:pt x="16" y="1"/>
                    <a:pt x="16" y="1"/>
                    <a:pt x="16" y="1"/>
                  </a:cubicBezTo>
                  <a:cubicBezTo>
                    <a:pt x="16" y="1"/>
                    <a:pt x="16" y="1"/>
                    <a:pt x="16" y="1"/>
                  </a:cubicBezTo>
                  <a:cubicBezTo>
                    <a:pt x="15" y="1"/>
                    <a:pt x="15" y="1"/>
                    <a:pt x="15" y="2"/>
                  </a:cubicBezTo>
                  <a:cubicBezTo>
                    <a:pt x="15" y="2"/>
                    <a:pt x="15" y="2"/>
                    <a:pt x="15" y="2"/>
                  </a:cubicBezTo>
                  <a:cubicBezTo>
                    <a:pt x="15" y="2"/>
                    <a:pt x="16" y="3"/>
                    <a:pt x="16" y="3"/>
                  </a:cubicBezTo>
                  <a:cubicBezTo>
                    <a:pt x="16" y="3"/>
                    <a:pt x="17" y="3"/>
                    <a:pt x="17" y="3"/>
                  </a:cubicBezTo>
                  <a:cubicBezTo>
                    <a:pt x="17" y="3"/>
                    <a:pt x="17" y="3"/>
                    <a:pt x="17" y="3"/>
                  </a:cubicBezTo>
                  <a:cubicBezTo>
                    <a:pt x="17" y="3"/>
                    <a:pt x="17" y="2"/>
                    <a:pt x="17" y="2"/>
                  </a:cubicBezTo>
                  <a:cubicBezTo>
                    <a:pt x="17" y="2"/>
                    <a:pt x="17" y="2"/>
                    <a:pt x="17" y="2"/>
                  </a:cubicBezTo>
                  <a:cubicBezTo>
                    <a:pt x="16" y="2"/>
                    <a:pt x="16" y="2"/>
                    <a:pt x="16" y="2"/>
                  </a:cubicBezTo>
                  <a:cubicBezTo>
                    <a:pt x="16" y="2"/>
                    <a:pt x="16" y="1"/>
                    <a:pt x="16" y="1"/>
                  </a:cubicBezTo>
                  <a:close/>
                  <a:moveTo>
                    <a:pt x="3" y="6"/>
                  </a:moveTo>
                  <a:cubicBezTo>
                    <a:pt x="3" y="7"/>
                    <a:pt x="3" y="7"/>
                    <a:pt x="4" y="6"/>
                  </a:cubicBezTo>
                  <a:cubicBezTo>
                    <a:pt x="4" y="6"/>
                    <a:pt x="4" y="6"/>
                    <a:pt x="4" y="5"/>
                  </a:cubicBezTo>
                  <a:cubicBezTo>
                    <a:pt x="4" y="5"/>
                    <a:pt x="4" y="5"/>
                    <a:pt x="4" y="5"/>
                  </a:cubicBezTo>
                  <a:cubicBezTo>
                    <a:pt x="3" y="5"/>
                    <a:pt x="3" y="5"/>
                    <a:pt x="3" y="5"/>
                  </a:cubicBezTo>
                  <a:cubicBezTo>
                    <a:pt x="3" y="5"/>
                    <a:pt x="3" y="6"/>
                    <a:pt x="2" y="6"/>
                  </a:cubicBezTo>
                  <a:cubicBezTo>
                    <a:pt x="3" y="6"/>
                    <a:pt x="3" y="6"/>
                    <a:pt x="3" y="6"/>
                  </a:cubicBezTo>
                  <a:close/>
                  <a:moveTo>
                    <a:pt x="13" y="4"/>
                  </a:moveTo>
                  <a:cubicBezTo>
                    <a:pt x="13" y="4"/>
                    <a:pt x="13" y="4"/>
                    <a:pt x="13" y="4"/>
                  </a:cubicBezTo>
                  <a:cubicBezTo>
                    <a:pt x="13" y="4"/>
                    <a:pt x="13" y="4"/>
                    <a:pt x="13" y="4"/>
                  </a:cubicBezTo>
                  <a:cubicBezTo>
                    <a:pt x="13" y="3"/>
                    <a:pt x="12" y="3"/>
                    <a:pt x="12" y="3"/>
                  </a:cubicBezTo>
                  <a:cubicBezTo>
                    <a:pt x="12" y="3"/>
                    <a:pt x="12" y="3"/>
                    <a:pt x="12" y="3"/>
                  </a:cubicBezTo>
                  <a:cubicBezTo>
                    <a:pt x="12" y="4"/>
                    <a:pt x="12" y="4"/>
                    <a:pt x="13" y="4"/>
                  </a:cubicBezTo>
                  <a:close/>
                  <a:moveTo>
                    <a:pt x="12" y="1"/>
                  </a:moveTo>
                  <a:cubicBezTo>
                    <a:pt x="12" y="1"/>
                    <a:pt x="12" y="1"/>
                    <a:pt x="13" y="1"/>
                  </a:cubicBezTo>
                  <a:cubicBezTo>
                    <a:pt x="13" y="1"/>
                    <a:pt x="13" y="1"/>
                    <a:pt x="13" y="1"/>
                  </a:cubicBezTo>
                  <a:cubicBezTo>
                    <a:pt x="13" y="1"/>
                    <a:pt x="13" y="1"/>
                    <a:pt x="13" y="1"/>
                  </a:cubicBezTo>
                  <a:cubicBezTo>
                    <a:pt x="13" y="1"/>
                    <a:pt x="12" y="1"/>
                    <a:pt x="12" y="1"/>
                  </a:cubicBezTo>
                  <a:close/>
                  <a:moveTo>
                    <a:pt x="7" y="5"/>
                  </a:moveTo>
                  <a:cubicBezTo>
                    <a:pt x="7" y="5"/>
                    <a:pt x="6" y="5"/>
                    <a:pt x="6" y="5"/>
                  </a:cubicBezTo>
                  <a:cubicBezTo>
                    <a:pt x="6" y="5"/>
                    <a:pt x="6" y="5"/>
                    <a:pt x="7" y="5"/>
                  </a:cubicBezTo>
                  <a:cubicBezTo>
                    <a:pt x="7" y="5"/>
                    <a:pt x="7" y="5"/>
                    <a:pt x="7" y="5"/>
                  </a:cubicBezTo>
                  <a:cubicBezTo>
                    <a:pt x="7" y="5"/>
                    <a:pt x="7" y="5"/>
                    <a:pt x="7" y="5"/>
                  </a:cubicBezTo>
                  <a:close/>
                  <a:moveTo>
                    <a:pt x="14" y="4"/>
                  </a:moveTo>
                  <a:cubicBezTo>
                    <a:pt x="14" y="3"/>
                    <a:pt x="14" y="3"/>
                    <a:pt x="14" y="3"/>
                  </a:cubicBezTo>
                  <a:cubicBezTo>
                    <a:pt x="14" y="4"/>
                    <a:pt x="14" y="4"/>
                    <a:pt x="14" y="4"/>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8" name="Freeform 107"/>
            <p:cNvSpPr>
              <a:spLocks noEditPoints="1"/>
            </p:cNvSpPr>
            <p:nvPr/>
          </p:nvSpPr>
          <p:spPr bwMode="auto">
            <a:xfrm>
              <a:off x="6135" y="1995"/>
              <a:ext cx="215" cy="125"/>
            </a:xfrm>
            <a:custGeom>
              <a:avLst/>
              <a:gdLst>
                <a:gd name="T0" fmla="*/ 2 w 16"/>
                <a:gd name="T1" fmla="*/ 2 h 7"/>
                <a:gd name="T2" fmla="*/ 2 w 16"/>
                <a:gd name="T3" fmla="*/ 1 h 7"/>
                <a:gd name="T4" fmla="*/ 3 w 16"/>
                <a:gd name="T5" fmla="*/ 2 h 7"/>
                <a:gd name="T6" fmla="*/ 5 w 16"/>
                <a:gd name="T7" fmla="*/ 2 h 7"/>
                <a:gd name="T8" fmla="*/ 5 w 16"/>
                <a:gd name="T9" fmla="*/ 1 h 7"/>
                <a:gd name="T10" fmla="*/ 7 w 16"/>
                <a:gd name="T11" fmla="*/ 0 h 7"/>
                <a:gd name="T12" fmla="*/ 8 w 16"/>
                <a:gd name="T13" fmla="*/ 0 h 7"/>
                <a:gd name="T14" fmla="*/ 10 w 16"/>
                <a:gd name="T15" fmla="*/ 1 h 7"/>
                <a:gd name="T16" fmla="*/ 11 w 16"/>
                <a:gd name="T17" fmla="*/ 1 h 7"/>
                <a:gd name="T18" fmla="*/ 10 w 16"/>
                <a:gd name="T19" fmla="*/ 2 h 7"/>
                <a:gd name="T20" fmla="*/ 9 w 16"/>
                <a:gd name="T21" fmla="*/ 2 h 7"/>
                <a:gd name="T22" fmla="*/ 11 w 16"/>
                <a:gd name="T23" fmla="*/ 3 h 7"/>
                <a:gd name="T24" fmla="*/ 12 w 16"/>
                <a:gd name="T25" fmla="*/ 2 h 7"/>
                <a:gd name="T26" fmla="*/ 13 w 16"/>
                <a:gd name="T27" fmla="*/ 3 h 7"/>
                <a:gd name="T28" fmla="*/ 16 w 16"/>
                <a:gd name="T29" fmla="*/ 3 h 7"/>
                <a:gd name="T30" fmla="*/ 15 w 16"/>
                <a:gd name="T31" fmla="*/ 3 h 7"/>
                <a:gd name="T32" fmla="*/ 13 w 16"/>
                <a:gd name="T33" fmla="*/ 5 h 7"/>
                <a:gd name="T34" fmla="*/ 12 w 16"/>
                <a:gd name="T35" fmla="*/ 5 h 7"/>
                <a:gd name="T36" fmla="*/ 10 w 16"/>
                <a:gd name="T37" fmla="*/ 4 h 7"/>
                <a:gd name="T38" fmla="*/ 9 w 16"/>
                <a:gd name="T39" fmla="*/ 3 h 7"/>
                <a:gd name="T40" fmla="*/ 8 w 16"/>
                <a:gd name="T41" fmla="*/ 3 h 7"/>
                <a:gd name="T42" fmla="*/ 6 w 16"/>
                <a:gd name="T43" fmla="*/ 3 h 7"/>
                <a:gd name="T44" fmla="*/ 5 w 16"/>
                <a:gd name="T45" fmla="*/ 3 h 7"/>
                <a:gd name="T46" fmla="*/ 5 w 16"/>
                <a:gd name="T47" fmla="*/ 3 h 7"/>
                <a:gd name="T48" fmla="*/ 7 w 16"/>
                <a:gd name="T49" fmla="*/ 4 h 7"/>
                <a:gd name="T50" fmla="*/ 8 w 16"/>
                <a:gd name="T51" fmla="*/ 5 h 7"/>
                <a:gd name="T52" fmla="*/ 6 w 16"/>
                <a:gd name="T53" fmla="*/ 6 h 7"/>
                <a:gd name="T54" fmla="*/ 3 w 16"/>
                <a:gd name="T55" fmla="*/ 6 h 7"/>
                <a:gd name="T56" fmla="*/ 3 w 16"/>
                <a:gd name="T57" fmla="*/ 6 h 7"/>
                <a:gd name="T58" fmla="*/ 1 w 16"/>
                <a:gd name="T59" fmla="*/ 6 h 7"/>
                <a:gd name="T60" fmla="*/ 0 w 16"/>
                <a:gd name="T61" fmla="*/ 5 h 7"/>
                <a:gd name="T62" fmla="*/ 1 w 16"/>
                <a:gd name="T63" fmla="*/ 5 h 7"/>
                <a:gd name="T64" fmla="*/ 2 w 16"/>
                <a:gd name="T65" fmla="*/ 3 h 7"/>
                <a:gd name="T66" fmla="*/ 1 w 16"/>
                <a:gd name="T67" fmla="*/ 3 h 7"/>
                <a:gd name="T68" fmla="*/ 5 w 16"/>
                <a:gd name="T69" fmla="*/ 4 h 7"/>
                <a:gd name="T70" fmla="*/ 5 w 16"/>
                <a:gd name="T71" fmla="*/ 4 h 7"/>
                <a:gd name="T72" fmla="*/ 6 w 16"/>
                <a:gd name="T73" fmla="*/ 4 h 7"/>
                <a:gd name="T74" fmla="*/ 7 w 16"/>
                <a:gd name="T75" fmla="*/ 5 h 7"/>
                <a:gd name="T76" fmla="*/ 6 w 16"/>
                <a:gd name="T77" fmla="*/ 4 h 7"/>
                <a:gd name="T78" fmla="*/ 7 w 16"/>
                <a:gd name="T79" fmla="*/ 2 h 7"/>
                <a:gd name="T80" fmla="*/ 7 w 16"/>
                <a:gd name="T8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7">
                  <a:moveTo>
                    <a:pt x="1" y="3"/>
                  </a:moveTo>
                  <a:cubicBezTo>
                    <a:pt x="1" y="3"/>
                    <a:pt x="1" y="3"/>
                    <a:pt x="2" y="2"/>
                  </a:cubicBezTo>
                  <a:cubicBezTo>
                    <a:pt x="2" y="2"/>
                    <a:pt x="2" y="2"/>
                    <a:pt x="2" y="2"/>
                  </a:cubicBezTo>
                  <a:cubicBezTo>
                    <a:pt x="1" y="2"/>
                    <a:pt x="2" y="1"/>
                    <a:pt x="2" y="1"/>
                  </a:cubicBezTo>
                  <a:cubicBezTo>
                    <a:pt x="2" y="1"/>
                    <a:pt x="2" y="1"/>
                    <a:pt x="2" y="1"/>
                  </a:cubicBezTo>
                  <a:cubicBezTo>
                    <a:pt x="3" y="2"/>
                    <a:pt x="3" y="2"/>
                    <a:pt x="3" y="2"/>
                  </a:cubicBezTo>
                  <a:cubicBezTo>
                    <a:pt x="3" y="1"/>
                    <a:pt x="4" y="2"/>
                    <a:pt x="4" y="2"/>
                  </a:cubicBezTo>
                  <a:cubicBezTo>
                    <a:pt x="4" y="2"/>
                    <a:pt x="5" y="2"/>
                    <a:pt x="5" y="2"/>
                  </a:cubicBezTo>
                  <a:cubicBezTo>
                    <a:pt x="5" y="1"/>
                    <a:pt x="5" y="1"/>
                    <a:pt x="5" y="1"/>
                  </a:cubicBezTo>
                  <a:cubicBezTo>
                    <a:pt x="5" y="1"/>
                    <a:pt x="5" y="1"/>
                    <a:pt x="5" y="1"/>
                  </a:cubicBezTo>
                  <a:cubicBezTo>
                    <a:pt x="5" y="1"/>
                    <a:pt x="5" y="0"/>
                    <a:pt x="5" y="1"/>
                  </a:cubicBezTo>
                  <a:cubicBezTo>
                    <a:pt x="6" y="1"/>
                    <a:pt x="6" y="1"/>
                    <a:pt x="7" y="0"/>
                  </a:cubicBezTo>
                  <a:cubicBezTo>
                    <a:pt x="7" y="0"/>
                    <a:pt x="7" y="0"/>
                    <a:pt x="7" y="0"/>
                  </a:cubicBezTo>
                  <a:cubicBezTo>
                    <a:pt x="8" y="0"/>
                    <a:pt x="8" y="0"/>
                    <a:pt x="8" y="0"/>
                  </a:cubicBezTo>
                  <a:cubicBezTo>
                    <a:pt x="9" y="1"/>
                    <a:pt x="9" y="1"/>
                    <a:pt x="10" y="1"/>
                  </a:cubicBezTo>
                  <a:cubicBezTo>
                    <a:pt x="10" y="0"/>
                    <a:pt x="10" y="1"/>
                    <a:pt x="10" y="1"/>
                  </a:cubicBezTo>
                  <a:cubicBezTo>
                    <a:pt x="10" y="1"/>
                    <a:pt x="11" y="1"/>
                    <a:pt x="11" y="1"/>
                  </a:cubicBezTo>
                  <a:cubicBezTo>
                    <a:pt x="11" y="1"/>
                    <a:pt x="11" y="1"/>
                    <a:pt x="11" y="1"/>
                  </a:cubicBezTo>
                  <a:cubicBezTo>
                    <a:pt x="11" y="1"/>
                    <a:pt x="11" y="2"/>
                    <a:pt x="10" y="2"/>
                  </a:cubicBezTo>
                  <a:cubicBezTo>
                    <a:pt x="10" y="2"/>
                    <a:pt x="10" y="2"/>
                    <a:pt x="10" y="2"/>
                  </a:cubicBezTo>
                  <a:cubicBezTo>
                    <a:pt x="9" y="2"/>
                    <a:pt x="9" y="2"/>
                    <a:pt x="9" y="2"/>
                  </a:cubicBezTo>
                  <a:cubicBezTo>
                    <a:pt x="9" y="2"/>
                    <a:pt x="9" y="2"/>
                    <a:pt x="9" y="2"/>
                  </a:cubicBezTo>
                  <a:cubicBezTo>
                    <a:pt x="10" y="3"/>
                    <a:pt x="10" y="3"/>
                    <a:pt x="11" y="3"/>
                  </a:cubicBezTo>
                  <a:cubicBezTo>
                    <a:pt x="11" y="3"/>
                    <a:pt x="11" y="3"/>
                    <a:pt x="11" y="3"/>
                  </a:cubicBezTo>
                  <a:cubicBezTo>
                    <a:pt x="11" y="3"/>
                    <a:pt x="11" y="2"/>
                    <a:pt x="11" y="2"/>
                  </a:cubicBezTo>
                  <a:cubicBezTo>
                    <a:pt x="11" y="2"/>
                    <a:pt x="12" y="2"/>
                    <a:pt x="12" y="2"/>
                  </a:cubicBezTo>
                  <a:cubicBezTo>
                    <a:pt x="12" y="3"/>
                    <a:pt x="12" y="3"/>
                    <a:pt x="12" y="3"/>
                  </a:cubicBezTo>
                  <a:cubicBezTo>
                    <a:pt x="13" y="4"/>
                    <a:pt x="13" y="4"/>
                    <a:pt x="13" y="3"/>
                  </a:cubicBezTo>
                  <a:cubicBezTo>
                    <a:pt x="14" y="3"/>
                    <a:pt x="14" y="3"/>
                    <a:pt x="15" y="2"/>
                  </a:cubicBezTo>
                  <a:cubicBezTo>
                    <a:pt x="15" y="2"/>
                    <a:pt x="16" y="3"/>
                    <a:pt x="16" y="3"/>
                  </a:cubicBezTo>
                  <a:cubicBezTo>
                    <a:pt x="16" y="3"/>
                    <a:pt x="16" y="3"/>
                    <a:pt x="16" y="3"/>
                  </a:cubicBezTo>
                  <a:cubicBezTo>
                    <a:pt x="15" y="3"/>
                    <a:pt x="15" y="3"/>
                    <a:pt x="15" y="3"/>
                  </a:cubicBezTo>
                  <a:cubicBezTo>
                    <a:pt x="14" y="3"/>
                    <a:pt x="14" y="4"/>
                    <a:pt x="14" y="4"/>
                  </a:cubicBezTo>
                  <a:cubicBezTo>
                    <a:pt x="14" y="4"/>
                    <a:pt x="13" y="4"/>
                    <a:pt x="13" y="5"/>
                  </a:cubicBezTo>
                  <a:cubicBezTo>
                    <a:pt x="13" y="5"/>
                    <a:pt x="13" y="5"/>
                    <a:pt x="13" y="5"/>
                  </a:cubicBezTo>
                  <a:cubicBezTo>
                    <a:pt x="13" y="4"/>
                    <a:pt x="13" y="4"/>
                    <a:pt x="12" y="5"/>
                  </a:cubicBezTo>
                  <a:cubicBezTo>
                    <a:pt x="12" y="5"/>
                    <a:pt x="12" y="5"/>
                    <a:pt x="11" y="5"/>
                  </a:cubicBezTo>
                  <a:cubicBezTo>
                    <a:pt x="11" y="4"/>
                    <a:pt x="11" y="4"/>
                    <a:pt x="10" y="4"/>
                  </a:cubicBezTo>
                  <a:cubicBezTo>
                    <a:pt x="10" y="4"/>
                    <a:pt x="10" y="3"/>
                    <a:pt x="9" y="3"/>
                  </a:cubicBezTo>
                  <a:cubicBezTo>
                    <a:pt x="9" y="3"/>
                    <a:pt x="9" y="3"/>
                    <a:pt x="9" y="3"/>
                  </a:cubicBezTo>
                  <a:cubicBezTo>
                    <a:pt x="8" y="3"/>
                    <a:pt x="8" y="3"/>
                    <a:pt x="8" y="3"/>
                  </a:cubicBezTo>
                  <a:cubicBezTo>
                    <a:pt x="8" y="3"/>
                    <a:pt x="8" y="3"/>
                    <a:pt x="8" y="3"/>
                  </a:cubicBezTo>
                  <a:cubicBezTo>
                    <a:pt x="8" y="2"/>
                    <a:pt x="8" y="2"/>
                    <a:pt x="7" y="2"/>
                  </a:cubicBezTo>
                  <a:cubicBezTo>
                    <a:pt x="7" y="3"/>
                    <a:pt x="7" y="3"/>
                    <a:pt x="6" y="3"/>
                  </a:cubicBezTo>
                  <a:cubicBezTo>
                    <a:pt x="6" y="3"/>
                    <a:pt x="6" y="3"/>
                    <a:pt x="6" y="3"/>
                  </a:cubicBezTo>
                  <a:cubicBezTo>
                    <a:pt x="5" y="3"/>
                    <a:pt x="5" y="3"/>
                    <a:pt x="5" y="3"/>
                  </a:cubicBezTo>
                  <a:cubicBezTo>
                    <a:pt x="4" y="3"/>
                    <a:pt x="4" y="3"/>
                    <a:pt x="4" y="3"/>
                  </a:cubicBezTo>
                  <a:cubicBezTo>
                    <a:pt x="4" y="3"/>
                    <a:pt x="5" y="3"/>
                    <a:pt x="5" y="3"/>
                  </a:cubicBezTo>
                  <a:cubicBezTo>
                    <a:pt x="5" y="3"/>
                    <a:pt x="6" y="4"/>
                    <a:pt x="6" y="3"/>
                  </a:cubicBezTo>
                  <a:cubicBezTo>
                    <a:pt x="7" y="3"/>
                    <a:pt x="7" y="3"/>
                    <a:pt x="7" y="4"/>
                  </a:cubicBezTo>
                  <a:cubicBezTo>
                    <a:pt x="7" y="4"/>
                    <a:pt x="8" y="4"/>
                    <a:pt x="8" y="4"/>
                  </a:cubicBezTo>
                  <a:cubicBezTo>
                    <a:pt x="8" y="4"/>
                    <a:pt x="8" y="5"/>
                    <a:pt x="8" y="5"/>
                  </a:cubicBezTo>
                  <a:cubicBezTo>
                    <a:pt x="7" y="5"/>
                    <a:pt x="7" y="5"/>
                    <a:pt x="7" y="5"/>
                  </a:cubicBezTo>
                  <a:cubicBezTo>
                    <a:pt x="7" y="5"/>
                    <a:pt x="6" y="5"/>
                    <a:pt x="6" y="6"/>
                  </a:cubicBezTo>
                  <a:cubicBezTo>
                    <a:pt x="6" y="6"/>
                    <a:pt x="6" y="6"/>
                    <a:pt x="5" y="6"/>
                  </a:cubicBezTo>
                  <a:cubicBezTo>
                    <a:pt x="5" y="6"/>
                    <a:pt x="4" y="6"/>
                    <a:pt x="3" y="6"/>
                  </a:cubicBezTo>
                  <a:cubicBezTo>
                    <a:pt x="3" y="6"/>
                    <a:pt x="3" y="6"/>
                    <a:pt x="3" y="6"/>
                  </a:cubicBezTo>
                  <a:cubicBezTo>
                    <a:pt x="3" y="6"/>
                    <a:pt x="3" y="6"/>
                    <a:pt x="3" y="6"/>
                  </a:cubicBezTo>
                  <a:cubicBezTo>
                    <a:pt x="3" y="6"/>
                    <a:pt x="3" y="7"/>
                    <a:pt x="2" y="6"/>
                  </a:cubicBezTo>
                  <a:cubicBezTo>
                    <a:pt x="2" y="6"/>
                    <a:pt x="1" y="6"/>
                    <a:pt x="1" y="6"/>
                  </a:cubicBezTo>
                  <a:cubicBezTo>
                    <a:pt x="1" y="5"/>
                    <a:pt x="1" y="6"/>
                    <a:pt x="0" y="6"/>
                  </a:cubicBezTo>
                  <a:cubicBezTo>
                    <a:pt x="0" y="6"/>
                    <a:pt x="0" y="5"/>
                    <a:pt x="0" y="5"/>
                  </a:cubicBezTo>
                  <a:cubicBezTo>
                    <a:pt x="0" y="5"/>
                    <a:pt x="0" y="5"/>
                    <a:pt x="0" y="5"/>
                  </a:cubicBezTo>
                  <a:cubicBezTo>
                    <a:pt x="1" y="5"/>
                    <a:pt x="1" y="5"/>
                    <a:pt x="1" y="5"/>
                  </a:cubicBezTo>
                  <a:cubicBezTo>
                    <a:pt x="2" y="5"/>
                    <a:pt x="2" y="5"/>
                    <a:pt x="2" y="4"/>
                  </a:cubicBezTo>
                  <a:cubicBezTo>
                    <a:pt x="2" y="4"/>
                    <a:pt x="2" y="4"/>
                    <a:pt x="2" y="3"/>
                  </a:cubicBezTo>
                  <a:cubicBezTo>
                    <a:pt x="2" y="3"/>
                    <a:pt x="2" y="3"/>
                    <a:pt x="2" y="3"/>
                  </a:cubicBezTo>
                  <a:cubicBezTo>
                    <a:pt x="1" y="3"/>
                    <a:pt x="1" y="3"/>
                    <a:pt x="1" y="3"/>
                  </a:cubicBezTo>
                  <a:close/>
                  <a:moveTo>
                    <a:pt x="5" y="4"/>
                  </a:moveTo>
                  <a:cubicBezTo>
                    <a:pt x="5" y="4"/>
                    <a:pt x="5" y="4"/>
                    <a:pt x="5" y="4"/>
                  </a:cubicBezTo>
                  <a:cubicBezTo>
                    <a:pt x="5" y="5"/>
                    <a:pt x="5" y="5"/>
                    <a:pt x="5" y="5"/>
                  </a:cubicBezTo>
                  <a:cubicBezTo>
                    <a:pt x="5" y="5"/>
                    <a:pt x="5" y="5"/>
                    <a:pt x="5" y="4"/>
                  </a:cubicBezTo>
                  <a:cubicBezTo>
                    <a:pt x="5" y="4"/>
                    <a:pt x="5" y="4"/>
                    <a:pt x="5" y="4"/>
                  </a:cubicBezTo>
                  <a:close/>
                  <a:moveTo>
                    <a:pt x="6" y="4"/>
                  </a:moveTo>
                  <a:cubicBezTo>
                    <a:pt x="6" y="4"/>
                    <a:pt x="6" y="4"/>
                    <a:pt x="6" y="4"/>
                  </a:cubicBezTo>
                  <a:cubicBezTo>
                    <a:pt x="6" y="5"/>
                    <a:pt x="6" y="5"/>
                    <a:pt x="7" y="5"/>
                  </a:cubicBezTo>
                  <a:cubicBezTo>
                    <a:pt x="7" y="5"/>
                    <a:pt x="7" y="4"/>
                    <a:pt x="7" y="4"/>
                  </a:cubicBezTo>
                  <a:cubicBezTo>
                    <a:pt x="7" y="4"/>
                    <a:pt x="7" y="4"/>
                    <a:pt x="6" y="4"/>
                  </a:cubicBezTo>
                  <a:close/>
                  <a:moveTo>
                    <a:pt x="6" y="2"/>
                  </a:moveTo>
                  <a:cubicBezTo>
                    <a:pt x="6" y="2"/>
                    <a:pt x="6" y="2"/>
                    <a:pt x="7" y="2"/>
                  </a:cubicBezTo>
                  <a:cubicBezTo>
                    <a:pt x="7" y="2"/>
                    <a:pt x="7" y="2"/>
                    <a:pt x="7" y="2"/>
                  </a:cubicBezTo>
                  <a:cubicBezTo>
                    <a:pt x="7" y="2"/>
                    <a:pt x="7" y="2"/>
                    <a:pt x="7" y="2"/>
                  </a:cubicBezTo>
                  <a:cubicBezTo>
                    <a:pt x="6" y="2"/>
                    <a:pt x="6" y="2"/>
                    <a:pt x="6"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39" name="Freeform 108"/>
            <p:cNvSpPr>
              <a:spLocks noEditPoints="1"/>
            </p:cNvSpPr>
            <p:nvPr/>
          </p:nvSpPr>
          <p:spPr bwMode="auto">
            <a:xfrm>
              <a:off x="6364" y="2013"/>
              <a:ext cx="94" cy="89"/>
            </a:xfrm>
            <a:custGeom>
              <a:avLst/>
              <a:gdLst>
                <a:gd name="T0" fmla="*/ 7 w 7"/>
                <a:gd name="T1" fmla="*/ 3 h 5"/>
                <a:gd name="T2" fmla="*/ 7 w 7"/>
                <a:gd name="T3" fmla="*/ 4 h 5"/>
                <a:gd name="T4" fmla="*/ 7 w 7"/>
                <a:gd name="T5" fmla="*/ 5 h 5"/>
                <a:gd name="T6" fmla="*/ 6 w 7"/>
                <a:gd name="T7" fmla="*/ 4 h 5"/>
                <a:gd name="T8" fmla="*/ 5 w 7"/>
                <a:gd name="T9" fmla="*/ 4 h 5"/>
                <a:gd name="T10" fmla="*/ 3 w 7"/>
                <a:gd name="T11" fmla="*/ 4 h 5"/>
                <a:gd name="T12" fmla="*/ 3 w 7"/>
                <a:gd name="T13" fmla="*/ 4 h 5"/>
                <a:gd name="T14" fmla="*/ 3 w 7"/>
                <a:gd name="T15" fmla="*/ 3 h 5"/>
                <a:gd name="T16" fmla="*/ 3 w 7"/>
                <a:gd name="T17" fmla="*/ 3 h 5"/>
                <a:gd name="T18" fmla="*/ 2 w 7"/>
                <a:gd name="T19" fmla="*/ 3 h 5"/>
                <a:gd name="T20" fmla="*/ 2 w 7"/>
                <a:gd name="T21" fmla="*/ 3 h 5"/>
                <a:gd name="T22" fmla="*/ 2 w 7"/>
                <a:gd name="T23" fmla="*/ 3 h 5"/>
                <a:gd name="T24" fmla="*/ 1 w 7"/>
                <a:gd name="T25" fmla="*/ 2 h 5"/>
                <a:gd name="T26" fmla="*/ 1 w 7"/>
                <a:gd name="T27" fmla="*/ 2 h 5"/>
                <a:gd name="T28" fmla="*/ 0 w 7"/>
                <a:gd name="T29" fmla="*/ 2 h 5"/>
                <a:gd name="T30" fmla="*/ 0 w 7"/>
                <a:gd name="T31" fmla="*/ 1 h 5"/>
                <a:gd name="T32" fmla="*/ 0 w 7"/>
                <a:gd name="T33" fmla="*/ 0 h 5"/>
                <a:gd name="T34" fmla="*/ 2 w 7"/>
                <a:gd name="T35" fmla="*/ 0 h 5"/>
                <a:gd name="T36" fmla="*/ 2 w 7"/>
                <a:gd name="T37" fmla="*/ 0 h 5"/>
                <a:gd name="T38" fmla="*/ 3 w 7"/>
                <a:gd name="T39" fmla="*/ 1 h 5"/>
                <a:gd name="T40" fmla="*/ 4 w 7"/>
                <a:gd name="T41" fmla="*/ 1 h 5"/>
                <a:gd name="T42" fmla="*/ 5 w 7"/>
                <a:gd name="T43" fmla="*/ 1 h 5"/>
                <a:gd name="T44" fmla="*/ 5 w 7"/>
                <a:gd name="T45" fmla="*/ 1 h 5"/>
                <a:gd name="T46" fmla="*/ 6 w 7"/>
                <a:gd name="T47" fmla="*/ 2 h 5"/>
                <a:gd name="T48" fmla="*/ 6 w 7"/>
                <a:gd name="T49" fmla="*/ 2 h 5"/>
                <a:gd name="T50" fmla="*/ 6 w 7"/>
                <a:gd name="T51" fmla="*/ 3 h 5"/>
                <a:gd name="T52" fmla="*/ 7 w 7"/>
                <a:gd name="T53" fmla="*/ 3 h 5"/>
                <a:gd name="T54" fmla="*/ 1 w 7"/>
                <a:gd name="T55" fmla="*/ 1 h 5"/>
                <a:gd name="T56" fmla="*/ 1 w 7"/>
                <a:gd name="T57" fmla="*/ 2 h 5"/>
                <a:gd name="T58" fmla="*/ 1 w 7"/>
                <a:gd name="T59" fmla="*/ 1 h 5"/>
                <a:gd name="T60" fmla="*/ 1 w 7"/>
                <a:gd name="T61" fmla="*/ 1 h 5"/>
                <a:gd name="T62" fmla="*/ 1 w 7"/>
                <a:gd name="T63" fmla="*/ 1 h 5"/>
                <a:gd name="T64" fmla="*/ 5 w 7"/>
                <a:gd name="T65" fmla="*/ 3 h 5"/>
                <a:gd name="T66" fmla="*/ 5 w 7"/>
                <a:gd name="T67" fmla="*/ 3 h 5"/>
                <a:gd name="T68" fmla="*/ 5 w 7"/>
                <a:gd name="T69" fmla="*/ 3 h 5"/>
                <a:gd name="T70" fmla="*/ 5 w 7"/>
                <a:gd name="T71" fmla="*/ 3 h 5"/>
                <a:gd name="T72" fmla="*/ 5 w 7"/>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
                  <a:moveTo>
                    <a:pt x="7" y="3"/>
                  </a:moveTo>
                  <a:cubicBezTo>
                    <a:pt x="7" y="4"/>
                    <a:pt x="7" y="4"/>
                    <a:pt x="7" y="4"/>
                  </a:cubicBezTo>
                  <a:cubicBezTo>
                    <a:pt x="7" y="5"/>
                    <a:pt x="7" y="5"/>
                    <a:pt x="7" y="5"/>
                  </a:cubicBezTo>
                  <a:cubicBezTo>
                    <a:pt x="7" y="5"/>
                    <a:pt x="6" y="5"/>
                    <a:pt x="6" y="4"/>
                  </a:cubicBezTo>
                  <a:cubicBezTo>
                    <a:pt x="5" y="4"/>
                    <a:pt x="5" y="4"/>
                    <a:pt x="5" y="4"/>
                  </a:cubicBezTo>
                  <a:cubicBezTo>
                    <a:pt x="4" y="4"/>
                    <a:pt x="4" y="4"/>
                    <a:pt x="3" y="4"/>
                  </a:cubicBezTo>
                  <a:cubicBezTo>
                    <a:pt x="3" y="4"/>
                    <a:pt x="3" y="4"/>
                    <a:pt x="3" y="4"/>
                  </a:cubicBezTo>
                  <a:cubicBezTo>
                    <a:pt x="3" y="4"/>
                    <a:pt x="3" y="4"/>
                    <a:pt x="3" y="3"/>
                  </a:cubicBezTo>
                  <a:cubicBezTo>
                    <a:pt x="3" y="3"/>
                    <a:pt x="3" y="3"/>
                    <a:pt x="3" y="3"/>
                  </a:cubicBezTo>
                  <a:cubicBezTo>
                    <a:pt x="2" y="3"/>
                    <a:pt x="2" y="3"/>
                    <a:pt x="2" y="3"/>
                  </a:cubicBezTo>
                  <a:cubicBezTo>
                    <a:pt x="2" y="3"/>
                    <a:pt x="2" y="3"/>
                    <a:pt x="2" y="3"/>
                  </a:cubicBezTo>
                  <a:cubicBezTo>
                    <a:pt x="2" y="3"/>
                    <a:pt x="2" y="3"/>
                    <a:pt x="2" y="3"/>
                  </a:cubicBezTo>
                  <a:cubicBezTo>
                    <a:pt x="1" y="3"/>
                    <a:pt x="1" y="3"/>
                    <a:pt x="1" y="2"/>
                  </a:cubicBezTo>
                  <a:cubicBezTo>
                    <a:pt x="1" y="2"/>
                    <a:pt x="1" y="2"/>
                    <a:pt x="1" y="2"/>
                  </a:cubicBezTo>
                  <a:cubicBezTo>
                    <a:pt x="0" y="2"/>
                    <a:pt x="0" y="2"/>
                    <a:pt x="0" y="2"/>
                  </a:cubicBezTo>
                  <a:cubicBezTo>
                    <a:pt x="0" y="2"/>
                    <a:pt x="0" y="1"/>
                    <a:pt x="0" y="1"/>
                  </a:cubicBezTo>
                  <a:cubicBezTo>
                    <a:pt x="0" y="1"/>
                    <a:pt x="0" y="1"/>
                    <a:pt x="0" y="0"/>
                  </a:cubicBezTo>
                  <a:cubicBezTo>
                    <a:pt x="1" y="0"/>
                    <a:pt x="1" y="0"/>
                    <a:pt x="2" y="0"/>
                  </a:cubicBezTo>
                  <a:cubicBezTo>
                    <a:pt x="2" y="0"/>
                    <a:pt x="2" y="0"/>
                    <a:pt x="2" y="0"/>
                  </a:cubicBezTo>
                  <a:cubicBezTo>
                    <a:pt x="3" y="0"/>
                    <a:pt x="3" y="1"/>
                    <a:pt x="3" y="1"/>
                  </a:cubicBezTo>
                  <a:cubicBezTo>
                    <a:pt x="3" y="1"/>
                    <a:pt x="4" y="1"/>
                    <a:pt x="4" y="1"/>
                  </a:cubicBezTo>
                  <a:cubicBezTo>
                    <a:pt x="4" y="1"/>
                    <a:pt x="5" y="1"/>
                    <a:pt x="5" y="1"/>
                  </a:cubicBezTo>
                  <a:cubicBezTo>
                    <a:pt x="5" y="1"/>
                    <a:pt x="5" y="1"/>
                    <a:pt x="5" y="1"/>
                  </a:cubicBezTo>
                  <a:cubicBezTo>
                    <a:pt x="5" y="2"/>
                    <a:pt x="6" y="2"/>
                    <a:pt x="6" y="2"/>
                  </a:cubicBezTo>
                  <a:cubicBezTo>
                    <a:pt x="6" y="2"/>
                    <a:pt x="6" y="2"/>
                    <a:pt x="6" y="2"/>
                  </a:cubicBezTo>
                  <a:cubicBezTo>
                    <a:pt x="6" y="2"/>
                    <a:pt x="6" y="2"/>
                    <a:pt x="6" y="3"/>
                  </a:cubicBezTo>
                  <a:cubicBezTo>
                    <a:pt x="6" y="3"/>
                    <a:pt x="7" y="3"/>
                    <a:pt x="7" y="3"/>
                  </a:cubicBezTo>
                  <a:close/>
                  <a:moveTo>
                    <a:pt x="1" y="1"/>
                  </a:moveTo>
                  <a:cubicBezTo>
                    <a:pt x="1" y="1"/>
                    <a:pt x="1" y="2"/>
                    <a:pt x="1" y="2"/>
                  </a:cubicBezTo>
                  <a:cubicBezTo>
                    <a:pt x="1" y="2"/>
                    <a:pt x="1" y="2"/>
                    <a:pt x="1" y="1"/>
                  </a:cubicBezTo>
                  <a:cubicBezTo>
                    <a:pt x="1" y="1"/>
                    <a:pt x="1" y="1"/>
                    <a:pt x="1" y="1"/>
                  </a:cubicBezTo>
                  <a:cubicBezTo>
                    <a:pt x="1" y="1"/>
                    <a:pt x="1" y="1"/>
                    <a:pt x="1" y="1"/>
                  </a:cubicBezTo>
                  <a:close/>
                  <a:moveTo>
                    <a:pt x="5" y="3"/>
                  </a:moveTo>
                  <a:cubicBezTo>
                    <a:pt x="5" y="3"/>
                    <a:pt x="5" y="3"/>
                    <a:pt x="5" y="3"/>
                  </a:cubicBezTo>
                  <a:cubicBezTo>
                    <a:pt x="5" y="3"/>
                    <a:pt x="5" y="3"/>
                    <a:pt x="5" y="3"/>
                  </a:cubicBezTo>
                  <a:cubicBezTo>
                    <a:pt x="5" y="3"/>
                    <a:pt x="5" y="3"/>
                    <a:pt x="5" y="3"/>
                  </a:cubicBezTo>
                  <a:cubicBezTo>
                    <a:pt x="5" y="3"/>
                    <a:pt x="5" y="3"/>
                    <a:pt x="5" y="3"/>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0" name="Freeform 109"/>
            <p:cNvSpPr>
              <a:spLocks noEditPoints="1"/>
            </p:cNvSpPr>
            <p:nvPr/>
          </p:nvSpPr>
          <p:spPr bwMode="auto">
            <a:xfrm>
              <a:off x="6499" y="1995"/>
              <a:ext cx="67" cy="53"/>
            </a:xfrm>
            <a:custGeom>
              <a:avLst/>
              <a:gdLst>
                <a:gd name="T0" fmla="*/ 3 w 5"/>
                <a:gd name="T1" fmla="*/ 2 h 3"/>
                <a:gd name="T2" fmla="*/ 3 w 5"/>
                <a:gd name="T3" fmla="*/ 2 h 3"/>
                <a:gd name="T4" fmla="*/ 3 w 5"/>
                <a:gd name="T5" fmla="*/ 2 h 3"/>
                <a:gd name="T6" fmla="*/ 3 w 5"/>
                <a:gd name="T7" fmla="*/ 2 h 3"/>
                <a:gd name="T8" fmla="*/ 2 w 5"/>
                <a:gd name="T9" fmla="*/ 2 h 3"/>
                <a:gd name="T10" fmla="*/ 2 w 5"/>
                <a:gd name="T11" fmla="*/ 1 h 3"/>
                <a:gd name="T12" fmla="*/ 2 w 5"/>
                <a:gd name="T13" fmla="*/ 1 h 3"/>
                <a:gd name="T14" fmla="*/ 1 w 5"/>
                <a:gd name="T15" fmla="*/ 2 h 3"/>
                <a:gd name="T16" fmla="*/ 0 w 5"/>
                <a:gd name="T17" fmla="*/ 1 h 3"/>
                <a:gd name="T18" fmla="*/ 1 w 5"/>
                <a:gd name="T19" fmla="*/ 1 h 3"/>
                <a:gd name="T20" fmla="*/ 2 w 5"/>
                <a:gd name="T21" fmla="*/ 1 h 3"/>
                <a:gd name="T22" fmla="*/ 3 w 5"/>
                <a:gd name="T23" fmla="*/ 1 h 3"/>
                <a:gd name="T24" fmla="*/ 4 w 5"/>
                <a:gd name="T25" fmla="*/ 1 h 3"/>
                <a:gd name="T26" fmla="*/ 4 w 5"/>
                <a:gd name="T27" fmla="*/ 1 h 3"/>
                <a:gd name="T28" fmla="*/ 5 w 5"/>
                <a:gd name="T29" fmla="*/ 1 h 3"/>
                <a:gd name="T30" fmla="*/ 5 w 5"/>
                <a:gd name="T31" fmla="*/ 2 h 3"/>
                <a:gd name="T32" fmla="*/ 5 w 5"/>
                <a:gd name="T33" fmla="*/ 3 h 3"/>
                <a:gd name="T34" fmla="*/ 5 w 5"/>
                <a:gd name="T35" fmla="*/ 2 h 3"/>
                <a:gd name="T36" fmla="*/ 4 w 5"/>
                <a:gd name="T37" fmla="*/ 3 h 3"/>
                <a:gd name="T38" fmla="*/ 2 w 5"/>
                <a:gd name="T39" fmla="*/ 2 h 3"/>
                <a:gd name="T40" fmla="*/ 3 w 5"/>
                <a:gd name="T41" fmla="*/ 2 h 3"/>
                <a:gd name="T42" fmla="*/ 4 w 5"/>
                <a:gd name="T43" fmla="*/ 2 h 3"/>
                <a:gd name="T44" fmla="*/ 4 w 5"/>
                <a:gd name="T45" fmla="*/ 2 h 3"/>
                <a:gd name="T46" fmla="*/ 4 w 5"/>
                <a:gd name="T47" fmla="*/ 2 h 3"/>
                <a:gd name="T48" fmla="*/ 4 w 5"/>
                <a:gd name="T49" fmla="*/ 2 h 3"/>
                <a:gd name="T50" fmla="*/ 4 w 5"/>
                <a:gd name="T5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3">
                  <a:moveTo>
                    <a:pt x="3" y="2"/>
                  </a:moveTo>
                  <a:cubicBezTo>
                    <a:pt x="3" y="2"/>
                    <a:pt x="3" y="2"/>
                    <a:pt x="3" y="2"/>
                  </a:cubicBezTo>
                  <a:cubicBezTo>
                    <a:pt x="3" y="2"/>
                    <a:pt x="3" y="2"/>
                    <a:pt x="3" y="2"/>
                  </a:cubicBezTo>
                  <a:cubicBezTo>
                    <a:pt x="3" y="2"/>
                    <a:pt x="3" y="2"/>
                    <a:pt x="3" y="2"/>
                  </a:cubicBezTo>
                  <a:cubicBezTo>
                    <a:pt x="3" y="2"/>
                    <a:pt x="2" y="2"/>
                    <a:pt x="2" y="2"/>
                  </a:cubicBezTo>
                  <a:cubicBezTo>
                    <a:pt x="2" y="2"/>
                    <a:pt x="2" y="1"/>
                    <a:pt x="2" y="1"/>
                  </a:cubicBezTo>
                  <a:cubicBezTo>
                    <a:pt x="2" y="1"/>
                    <a:pt x="2" y="1"/>
                    <a:pt x="2" y="1"/>
                  </a:cubicBezTo>
                  <a:cubicBezTo>
                    <a:pt x="1" y="2"/>
                    <a:pt x="1" y="2"/>
                    <a:pt x="1" y="2"/>
                  </a:cubicBezTo>
                  <a:cubicBezTo>
                    <a:pt x="0" y="2"/>
                    <a:pt x="0" y="2"/>
                    <a:pt x="0" y="1"/>
                  </a:cubicBezTo>
                  <a:cubicBezTo>
                    <a:pt x="0" y="1"/>
                    <a:pt x="1" y="1"/>
                    <a:pt x="1" y="1"/>
                  </a:cubicBezTo>
                  <a:cubicBezTo>
                    <a:pt x="1" y="1"/>
                    <a:pt x="2" y="1"/>
                    <a:pt x="2" y="1"/>
                  </a:cubicBezTo>
                  <a:cubicBezTo>
                    <a:pt x="2" y="0"/>
                    <a:pt x="3" y="0"/>
                    <a:pt x="3" y="1"/>
                  </a:cubicBezTo>
                  <a:cubicBezTo>
                    <a:pt x="3" y="1"/>
                    <a:pt x="3" y="1"/>
                    <a:pt x="4" y="1"/>
                  </a:cubicBezTo>
                  <a:cubicBezTo>
                    <a:pt x="4" y="1"/>
                    <a:pt x="4" y="1"/>
                    <a:pt x="4" y="1"/>
                  </a:cubicBezTo>
                  <a:cubicBezTo>
                    <a:pt x="4" y="1"/>
                    <a:pt x="5" y="1"/>
                    <a:pt x="5" y="1"/>
                  </a:cubicBezTo>
                  <a:cubicBezTo>
                    <a:pt x="5" y="1"/>
                    <a:pt x="5" y="2"/>
                    <a:pt x="5" y="2"/>
                  </a:cubicBezTo>
                  <a:cubicBezTo>
                    <a:pt x="5" y="2"/>
                    <a:pt x="5" y="2"/>
                    <a:pt x="5" y="3"/>
                  </a:cubicBezTo>
                  <a:cubicBezTo>
                    <a:pt x="5" y="2"/>
                    <a:pt x="5" y="2"/>
                    <a:pt x="5" y="2"/>
                  </a:cubicBezTo>
                  <a:cubicBezTo>
                    <a:pt x="5" y="3"/>
                    <a:pt x="4" y="2"/>
                    <a:pt x="4" y="3"/>
                  </a:cubicBezTo>
                  <a:cubicBezTo>
                    <a:pt x="3" y="3"/>
                    <a:pt x="3" y="2"/>
                    <a:pt x="2" y="2"/>
                  </a:cubicBezTo>
                  <a:cubicBezTo>
                    <a:pt x="3" y="2"/>
                    <a:pt x="3" y="2"/>
                    <a:pt x="3" y="2"/>
                  </a:cubicBezTo>
                  <a:close/>
                  <a:moveTo>
                    <a:pt x="4" y="2"/>
                  </a:moveTo>
                  <a:cubicBezTo>
                    <a:pt x="4" y="2"/>
                    <a:pt x="4" y="2"/>
                    <a:pt x="4" y="2"/>
                  </a:cubicBezTo>
                  <a:cubicBezTo>
                    <a:pt x="4" y="2"/>
                    <a:pt x="4" y="2"/>
                    <a:pt x="4" y="2"/>
                  </a:cubicBezTo>
                  <a:cubicBezTo>
                    <a:pt x="4" y="2"/>
                    <a:pt x="4" y="2"/>
                    <a:pt x="4" y="2"/>
                  </a:cubicBezTo>
                  <a:cubicBezTo>
                    <a:pt x="4" y="2"/>
                    <a:pt x="4" y="2"/>
                    <a:pt x="4"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1" name="Freeform 110"/>
            <p:cNvSpPr/>
            <p:nvPr/>
          </p:nvSpPr>
          <p:spPr bwMode="auto">
            <a:xfrm>
              <a:off x="6512" y="2066"/>
              <a:ext cx="27" cy="36"/>
            </a:xfrm>
            <a:custGeom>
              <a:avLst/>
              <a:gdLst>
                <a:gd name="T0" fmla="*/ 2 w 2"/>
                <a:gd name="T1" fmla="*/ 2 h 2"/>
                <a:gd name="T2" fmla="*/ 2 w 2"/>
                <a:gd name="T3" fmla="*/ 1 h 2"/>
                <a:gd name="T4" fmla="*/ 2 w 2"/>
                <a:gd name="T5" fmla="*/ 0 h 2"/>
                <a:gd name="T6" fmla="*/ 1 w 2"/>
                <a:gd name="T7" fmla="*/ 0 h 2"/>
                <a:gd name="T8" fmla="*/ 1 w 2"/>
                <a:gd name="T9" fmla="*/ 0 h 2"/>
                <a:gd name="T10" fmla="*/ 1 w 2"/>
                <a:gd name="T11" fmla="*/ 1 h 2"/>
                <a:gd name="T12" fmla="*/ 0 w 2"/>
                <a:gd name="T13" fmla="*/ 2 h 2"/>
                <a:gd name="T14" fmla="*/ 1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cubicBezTo>
                    <a:pt x="2" y="2"/>
                    <a:pt x="2" y="2"/>
                    <a:pt x="2" y="1"/>
                  </a:cubicBezTo>
                  <a:cubicBezTo>
                    <a:pt x="2" y="1"/>
                    <a:pt x="2" y="0"/>
                    <a:pt x="2" y="0"/>
                  </a:cubicBezTo>
                  <a:cubicBezTo>
                    <a:pt x="2" y="0"/>
                    <a:pt x="2" y="0"/>
                    <a:pt x="1" y="0"/>
                  </a:cubicBezTo>
                  <a:cubicBezTo>
                    <a:pt x="1" y="0"/>
                    <a:pt x="1" y="0"/>
                    <a:pt x="1" y="0"/>
                  </a:cubicBezTo>
                  <a:cubicBezTo>
                    <a:pt x="1" y="0"/>
                    <a:pt x="1" y="1"/>
                    <a:pt x="1" y="1"/>
                  </a:cubicBezTo>
                  <a:cubicBezTo>
                    <a:pt x="0" y="1"/>
                    <a:pt x="0" y="1"/>
                    <a:pt x="0" y="2"/>
                  </a:cubicBezTo>
                  <a:cubicBezTo>
                    <a:pt x="0" y="2"/>
                    <a:pt x="1" y="2"/>
                    <a:pt x="1" y="2"/>
                  </a:cubicBezTo>
                  <a:cubicBezTo>
                    <a:pt x="1" y="2"/>
                    <a:pt x="1" y="2"/>
                    <a:pt x="2" y="2"/>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2" name="Freeform 111"/>
            <p:cNvSpPr/>
            <p:nvPr/>
          </p:nvSpPr>
          <p:spPr bwMode="auto">
            <a:xfrm>
              <a:off x="6296" y="1995"/>
              <a:ext cx="41" cy="53"/>
            </a:xfrm>
            <a:custGeom>
              <a:avLst/>
              <a:gdLst>
                <a:gd name="T0" fmla="*/ 3 w 3"/>
                <a:gd name="T1" fmla="*/ 0 h 3"/>
                <a:gd name="T2" fmla="*/ 2 w 3"/>
                <a:gd name="T3" fmla="*/ 1 h 3"/>
                <a:gd name="T4" fmla="*/ 1 w 3"/>
                <a:gd name="T5" fmla="*/ 1 h 3"/>
                <a:gd name="T6" fmla="*/ 1 w 3"/>
                <a:gd name="T7" fmla="*/ 1 h 3"/>
                <a:gd name="T8" fmla="*/ 0 w 3"/>
                <a:gd name="T9" fmla="*/ 1 h 3"/>
                <a:gd name="T10" fmla="*/ 1 w 3"/>
                <a:gd name="T11" fmla="*/ 0 h 3"/>
                <a:gd name="T12" fmla="*/ 0 w 3"/>
                <a:gd name="T13" fmla="*/ 0 h 3"/>
                <a:gd name="T14" fmla="*/ 0 w 3"/>
                <a:gd name="T15" fmla="*/ 1 h 3"/>
                <a:gd name="T16" fmla="*/ 1 w 3"/>
                <a:gd name="T17" fmla="*/ 3 h 3"/>
                <a:gd name="T18" fmla="*/ 1 w 3"/>
                <a:gd name="T19" fmla="*/ 3 h 3"/>
                <a:gd name="T20" fmla="*/ 1 w 3"/>
                <a:gd name="T21" fmla="*/ 3 h 3"/>
                <a:gd name="T22" fmla="*/ 1 w 3"/>
                <a:gd name="T23" fmla="*/ 2 h 3"/>
                <a:gd name="T24" fmla="*/ 1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3" y="0"/>
                  </a:moveTo>
                  <a:cubicBezTo>
                    <a:pt x="3" y="0"/>
                    <a:pt x="2" y="0"/>
                    <a:pt x="2" y="1"/>
                  </a:cubicBezTo>
                  <a:cubicBezTo>
                    <a:pt x="2" y="1"/>
                    <a:pt x="1" y="1"/>
                    <a:pt x="1" y="1"/>
                  </a:cubicBezTo>
                  <a:cubicBezTo>
                    <a:pt x="1" y="1"/>
                    <a:pt x="1" y="1"/>
                    <a:pt x="1" y="1"/>
                  </a:cubicBezTo>
                  <a:cubicBezTo>
                    <a:pt x="1" y="1"/>
                    <a:pt x="0" y="1"/>
                    <a:pt x="0" y="1"/>
                  </a:cubicBezTo>
                  <a:cubicBezTo>
                    <a:pt x="0" y="1"/>
                    <a:pt x="0" y="1"/>
                    <a:pt x="1" y="0"/>
                  </a:cubicBezTo>
                  <a:cubicBezTo>
                    <a:pt x="0" y="0"/>
                    <a:pt x="0" y="0"/>
                    <a:pt x="0" y="0"/>
                  </a:cubicBezTo>
                  <a:cubicBezTo>
                    <a:pt x="0" y="0"/>
                    <a:pt x="0" y="0"/>
                    <a:pt x="0" y="1"/>
                  </a:cubicBezTo>
                  <a:cubicBezTo>
                    <a:pt x="0" y="1"/>
                    <a:pt x="0" y="2"/>
                    <a:pt x="1" y="3"/>
                  </a:cubicBezTo>
                  <a:cubicBezTo>
                    <a:pt x="1" y="3"/>
                    <a:pt x="1" y="3"/>
                    <a:pt x="1" y="3"/>
                  </a:cubicBezTo>
                  <a:cubicBezTo>
                    <a:pt x="1" y="3"/>
                    <a:pt x="1" y="3"/>
                    <a:pt x="1" y="3"/>
                  </a:cubicBezTo>
                  <a:cubicBezTo>
                    <a:pt x="1" y="2"/>
                    <a:pt x="1" y="2"/>
                    <a:pt x="1" y="2"/>
                  </a:cubicBezTo>
                  <a:cubicBezTo>
                    <a:pt x="1" y="2"/>
                    <a:pt x="1" y="2"/>
                    <a:pt x="1" y="2"/>
                  </a:cubicBezTo>
                  <a:cubicBezTo>
                    <a:pt x="2" y="2"/>
                    <a:pt x="2" y="1"/>
                    <a:pt x="3" y="1"/>
                  </a:cubicBezTo>
                  <a:cubicBezTo>
                    <a:pt x="3" y="1"/>
                    <a:pt x="3" y="0"/>
                    <a:pt x="3"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3" name="Freeform 112"/>
            <p:cNvSpPr/>
            <p:nvPr/>
          </p:nvSpPr>
          <p:spPr bwMode="auto">
            <a:xfrm>
              <a:off x="4463" y="1995"/>
              <a:ext cx="27" cy="36"/>
            </a:xfrm>
            <a:custGeom>
              <a:avLst/>
              <a:gdLst>
                <a:gd name="T0" fmla="*/ 2 w 2"/>
                <a:gd name="T1" fmla="*/ 2 h 2"/>
                <a:gd name="T2" fmla="*/ 1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 name="T16" fmla="*/ 1 w 2"/>
                <a:gd name="T17" fmla="*/ 2 h 2"/>
                <a:gd name="T18" fmla="*/ 2 w 2"/>
                <a:gd name="T19" fmla="*/ 2 h 2"/>
                <a:gd name="T20" fmla="*/ 2 w 2"/>
                <a:gd name="T21" fmla="*/ 1 h 2"/>
                <a:gd name="T22" fmla="*/ 2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2"/>
                  </a:moveTo>
                  <a:cubicBezTo>
                    <a:pt x="1" y="1"/>
                    <a:pt x="1" y="1"/>
                    <a:pt x="1" y="1"/>
                  </a:cubicBezTo>
                  <a:cubicBezTo>
                    <a:pt x="2" y="1"/>
                    <a:pt x="2" y="0"/>
                    <a:pt x="2" y="0"/>
                  </a:cubicBezTo>
                  <a:cubicBezTo>
                    <a:pt x="2" y="0"/>
                    <a:pt x="2" y="0"/>
                    <a:pt x="1" y="0"/>
                  </a:cubicBezTo>
                  <a:cubicBezTo>
                    <a:pt x="1" y="0"/>
                    <a:pt x="1" y="0"/>
                    <a:pt x="1" y="0"/>
                  </a:cubicBezTo>
                  <a:cubicBezTo>
                    <a:pt x="1" y="1"/>
                    <a:pt x="1" y="1"/>
                    <a:pt x="0" y="1"/>
                  </a:cubicBezTo>
                  <a:cubicBezTo>
                    <a:pt x="0" y="1"/>
                    <a:pt x="0" y="2"/>
                    <a:pt x="0" y="2"/>
                  </a:cubicBezTo>
                  <a:cubicBezTo>
                    <a:pt x="0" y="2"/>
                    <a:pt x="1" y="2"/>
                    <a:pt x="1" y="2"/>
                  </a:cubicBezTo>
                  <a:cubicBezTo>
                    <a:pt x="1" y="2"/>
                    <a:pt x="1" y="2"/>
                    <a:pt x="1" y="2"/>
                  </a:cubicBezTo>
                  <a:cubicBezTo>
                    <a:pt x="1" y="2"/>
                    <a:pt x="2" y="2"/>
                    <a:pt x="2" y="2"/>
                  </a:cubicBezTo>
                  <a:cubicBezTo>
                    <a:pt x="2" y="2"/>
                    <a:pt x="2" y="2"/>
                    <a:pt x="2" y="1"/>
                  </a:cubicBezTo>
                  <a:lnTo>
                    <a:pt x="2" y="2"/>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4" name="Freeform 113"/>
            <p:cNvSpPr/>
            <p:nvPr/>
          </p:nvSpPr>
          <p:spPr bwMode="auto">
            <a:xfrm>
              <a:off x="6458" y="2031"/>
              <a:ext cx="27" cy="35"/>
            </a:xfrm>
            <a:custGeom>
              <a:avLst/>
              <a:gdLst>
                <a:gd name="T0" fmla="*/ 0 w 2"/>
                <a:gd name="T1" fmla="*/ 1 h 2"/>
                <a:gd name="T2" fmla="*/ 1 w 2"/>
                <a:gd name="T3" fmla="*/ 1 h 2"/>
                <a:gd name="T4" fmla="*/ 2 w 2"/>
                <a:gd name="T5" fmla="*/ 1 h 2"/>
                <a:gd name="T6" fmla="*/ 2 w 2"/>
                <a:gd name="T7" fmla="*/ 1 h 2"/>
                <a:gd name="T8" fmla="*/ 2 w 2"/>
                <a:gd name="T9" fmla="*/ 1 h 2"/>
                <a:gd name="T10" fmla="*/ 1 w 2"/>
                <a:gd name="T11" fmla="*/ 1 h 2"/>
                <a:gd name="T12" fmla="*/ 1 w 2"/>
                <a:gd name="T13" fmla="*/ 0 h 2"/>
                <a:gd name="T14" fmla="*/ 1 w 2"/>
                <a:gd name="T15" fmla="*/ 0 h 2"/>
                <a:gd name="T16" fmla="*/ 1 w 2"/>
                <a:gd name="T17" fmla="*/ 0 h 2"/>
                <a:gd name="T18" fmla="*/ 0 w 2"/>
                <a:gd name="T19" fmla="*/ 0 h 2"/>
                <a:gd name="T20" fmla="*/ 0 w 2"/>
                <a:gd name="T21" fmla="*/ 0 h 2"/>
                <a:gd name="T22" fmla="*/ 0 w 2"/>
                <a:gd name="T23" fmla="*/ 0 h 2"/>
                <a:gd name="T24" fmla="*/ 1 w 2"/>
                <a:gd name="T25" fmla="*/ 1 h 2"/>
                <a:gd name="T26" fmla="*/ 0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0" y="1"/>
                  </a:moveTo>
                  <a:cubicBezTo>
                    <a:pt x="1" y="1"/>
                    <a:pt x="1" y="1"/>
                    <a:pt x="1" y="1"/>
                  </a:cubicBezTo>
                  <a:cubicBezTo>
                    <a:pt x="1" y="1"/>
                    <a:pt x="2" y="1"/>
                    <a:pt x="2" y="1"/>
                  </a:cubicBezTo>
                  <a:cubicBezTo>
                    <a:pt x="2" y="2"/>
                    <a:pt x="2" y="1"/>
                    <a:pt x="2" y="1"/>
                  </a:cubicBezTo>
                  <a:cubicBezTo>
                    <a:pt x="2" y="1"/>
                    <a:pt x="2" y="1"/>
                    <a:pt x="2" y="1"/>
                  </a:cubicBezTo>
                  <a:cubicBezTo>
                    <a:pt x="2" y="1"/>
                    <a:pt x="1" y="1"/>
                    <a:pt x="1" y="1"/>
                  </a:cubicBezTo>
                  <a:cubicBezTo>
                    <a:pt x="1" y="1"/>
                    <a:pt x="1" y="1"/>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1"/>
                    <a:pt x="0" y="1"/>
                    <a:pt x="1" y="1"/>
                  </a:cubicBezTo>
                  <a:lnTo>
                    <a:pt x="0" y="1"/>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5" name="Freeform 114"/>
            <p:cNvSpPr/>
            <p:nvPr/>
          </p:nvSpPr>
          <p:spPr bwMode="auto">
            <a:xfrm>
              <a:off x="5852" y="2066"/>
              <a:ext cx="27" cy="36"/>
            </a:xfrm>
            <a:custGeom>
              <a:avLst/>
              <a:gdLst>
                <a:gd name="T0" fmla="*/ 0 w 2"/>
                <a:gd name="T1" fmla="*/ 0 h 2"/>
                <a:gd name="T2" fmla="*/ 1 w 2"/>
                <a:gd name="T3" fmla="*/ 1 h 2"/>
                <a:gd name="T4" fmla="*/ 1 w 2"/>
                <a:gd name="T5" fmla="*/ 1 h 2"/>
                <a:gd name="T6" fmla="*/ 1 w 2"/>
                <a:gd name="T7" fmla="*/ 2 h 2"/>
                <a:gd name="T8" fmla="*/ 2 w 2"/>
                <a:gd name="T9" fmla="*/ 2 h 2"/>
                <a:gd name="T10" fmla="*/ 2 w 2"/>
                <a:gd name="T11" fmla="*/ 2 h 2"/>
                <a:gd name="T12" fmla="*/ 2 w 2"/>
                <a:gd name="T13" fmla="*/ 2 h 2"/>
                <a:gd name="T14" fmla="*/ 1 w 2"/>
                <a:gd name="T15" fmla="*/ 1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1" y="1"/>
                  </a:cubicBezTo>
                  <a:cubicBezTo>
                    <a:pt x="1" y="1"/>
                    <a:pt x="1" y="1"/>
                    <a:pt x="1" y="1"/>
                  </a:cubicBezTo>
                  <a:cubicBezTo>
                    <a:pt x="1" y="2"/>
                    <a:pt x="1" y="2"/>
                    <a:pt x="1" y="2"/>
                  </a:cubicBezTo>
                  <a:cubicBezTo>
                    <a:pt x="1" y="2"/>
                    <a:pt x="1" y="2"/>
                    <a:pt x="2" y="2"/>
                  </a:cubicBezTo>
                  <a:cubicBezTo>
                    <a:pt x="2" y="2"/>
                    <a:pt x="2" y="2"/>
                    <a:pt x="2" y="2"/>
                  </a:cubicBezTo>
                  <a:cubicBezTo>
                    <a:pt x="2" y="2"/>
                    <a:pt x="2" y="2"/>
                    <a:pt x="2" y="2"/>
                  </a:cubicBezTo>
                  <a:cubicBezTo>
                    <a:pt x="2" y="1"/>
                    <a:pt x="1" y="1"/>
                    <a:pt x="1" y="1"/>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6" name="Freeform 115"/>
            <p:cNvSpPr/>
            <p:nvPr/>
          </p:nvSpPr>
          <p:spPr bwMode="auto">
            <a:xfrm>
              <a:off x="4692" y="1995"/>
              <a:ext cx="41" cy="18"/>
            </a:xfrm>
            <a:custGeom>
              <a:avLst/>
              <a:gdLst>
                <a:gd name="T0" fmla="*/ 0 w 3"/>
                <a:gd name="T1" fmla="*/ 1 h 1"/>
                <a:gd name="T2" fmla="*/ 0 w 3"/>
                <a:gd name="T3" fmla="*/ 1 h 1"/>
                <a:gd name="T4" fmla="*/ 1 w 3"/>
                <a:gd name="T5" fmla="*/ 1 h 1"/>
                <a:gd name="T6" fmla="*/ 2 w 3"/>
                <a:gd name="T7" fmla="*/ 1 h 1"/>
                <a:gd name="T8" fmla="*/ 2 w 3"/>
                <a:gd name="T9" fmla="*/ 1 h 1"/>
                <a:gd name="T10" fmla="*/ 2 w 3"/>
                <a:gd name="T11" fmla="*/ 1 h 1"/>
                <a:gd name="T12" fmla="*/ 2 w 3"/>
                <a:gd name="T13" fmla="*/ 0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cubicBezTo>
                    <a:pt x="0" y="1"/>
                    <a:pt x="0" y="1"/>
                    <a:pt x="0" y="1"/>
                  </a:cubicBezTo>
                  <a:cubicBezTo>
                    <a:pt x="1" y="1"/>
                    <a:pt x="1" y="1"/>
                    <a:pt x="1" y="1"/>
                  </a:cubicBezTo>
                  <a:cubicBezTo>
                    <a:pt x="1" y="1"/>
                    <a:pt x="1" y="1"/>
                    <a:pt x="2" y="1"/>
                  </a:cubicBezTo>
                  <a:cubicBezTo>
                    <a:pt x="2" y="1"/>
                    <a:pt x="2" y="1"/>
                    <a:pt x="2" y="1"/>
                  </a:cubicBezTo>
                  <a:cubicBezTo>
                    <a:pt x="2" y="1"/>
                    <a:pt x="2" y="1"/>
                    <a:pt x="2" y="1"/>
                  </a:cubicBezTo>
                  <a:cubicBezTo>
                    <a:pt x="3" y="0"/>
                    <a:pt x="2" y="0"/>
                    <a:pt x="2" y="0"/>
                  </a:cubicBezTo>
                  <a:cubicBezTo>
                    <a:pt x="2" y="0"/>
                    <a:pt x="1" y="0"/>
                    <a:pt x="1" y="0"/>
                  </a:cubicBezTo>
                  <a:cubicBezTo>
                    <a:pt x="0" y="0"/>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7" name="Freeform 116"/>
            <p:cNvSpPr/>
            <p:nvPr/>
          </p:nvSpPr>
          <p:spPr bwMode="auto">
            <a:xfrm>
              <a:off x="6337" y="2084"/>
              <a:ext cx="27" cy="18"/>
            </a:xfrm>
            <a:custGeom>
              <a:avLst/>
              <a:gdLst>
                <a:gd name="T0" fmla="*/ 2 w 2"/>
                <a:gd name="T1" fmla="*/ 1 h 1"/>
                <a:gd name="T2" fmla="*/ 2 w 2"/>
                <a:gd name="T3" fmla="*/ 0 h 1"/>
                <a:gd name="T4" fmla="*/ 1 w 2"/>
                <a:gd name="T5" fmla="*/ 1 h 1"/>
                <a:gd name="T6" fmla="*/ 0 w 2"/>
                <a:gd name="T7" fmla="*/ 1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0"/>
                  </a:cubicBezTo>
                  <a:cubicBezTo>
                    <a:pt x="1" y="0"/>
                    <a:pt x="1" y="0"/>
                    <a:pt x="1" y="1"/>
                  </a:cubicBezTo>
                  <a:cubicBezTo>
                    <a:pt x="0" y="1"/>
                    <a:pt x="0" y="1"/>
                    <a:pt x="0" y="1"/>
                  </a:cubicBezTo>
                  <a:cubicBezTo>
                    <a:pt x="0" y="1"/>
                    <a:pt x="1" y="1"/>
                    <a:pt x="1" y="1"/>
                  </a:cubicBezTo>
                  <a:cubicBezTo>
                    <a:pt x="1" y="1"/>
                    <a:pt x="1" y="1"/>
                    <a:pt x="2"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8" name="Freeform 117"/>
            <p:cNvSpPr/>
            <p:nvPr/>
          </p:nvSpPr>
          <p:spPr bwMode="auto">
            <a:xfrm>
              <a:off x="6552" y="2084"/>
              <a:ext cx="14" cy="36"/>
            </a:xfrm>
            <a:custGeom>
              <a:avLst/>
              <a:gdLst>
                <a:gd name="T0" fmla="*/ 0 w 1"/>
                <a:gd name="T1" fmla="*/ 0 h 2"/>
                <a:gd name="T2" fmla="*/ 0 w 1"/>
                <a:gd name="T3" fmla="*/ 0 h 2"/>
                <a:gd name="T4" fmla="*/ 0 w 1"/>
                <a:gd name="T5" fmla="*/ 1 h 2"/>
                <a:gd name="T6" fmla="*/ 0 w 1"/>
                <a:gd name="T7" fmla="*/ 2 h 2"/>
                <a:gd name="T8" fmla="*/ 1 w 1"/>
                <a:gd name="T9" fmla="*/ 2 h 2"/>
                <a:gd name="T10" fmla="*/ 0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2"/>
                    <a:pt x="0" y="2"/>
                    <a:pt x="0" y="2"/>
                  </a:cubicBezTo>
                  <a:cubicBezTo>
                    <a:pt x="1" y="2"/>
                    <a:pt x="1" y="2"/>
                    <a:pt x="1" y="2"/>
                  </a:cubicBezTo>
                  <a:cubicBezTo>
                    <a:pt x="1" y="1"/>
                    <a:pt x="1"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49" name="Freeform 118"/>
            <p:cNvSpPr/>
            <p:nvPr/>
          </p:nvSpPr>
          <p:spPr bwMode="auto">
            <a:xfrm>
              <a:off x="4881" y="1995"/>
              <a:ext cx="14" cy="18"/>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1 h 1"/>
                <a:gd name="T14" fmla="*/ 1 w 1"/>
                <a:gd name="T15" fmla="*/ 1 h 1"/>
                <a:gd name="T16" fmla="*/ 0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0"/>
                  </a:move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0" name="Freeform 119"/>
            <p:cNvSpPr/>
            <p:nvPr/>
          </p:nvSpPr>
          <p:spPr bwMode="auto">
            <a:xfrm>
              <a:off x="6242" y="2066"/>
              <a:ext cx="14" cy="18"/>
            </a:xfrm>
            <a:custGeom>
              <a:avLst/>
              <a:gdLst>
                <a:gd name="T0" fmla="*/ 1 w 1"/>
                <a:gd name="T1" fmla="*/ 0 h 1"/>
                <a:gd name="T2" fmla="*/ 0 w 1"/>
                <a:gd name="T3" fmla="*/ 1 h 1"/>
                <a:gd name="T4" fmla="*/ 0 w 1"/>
                <a:gd name="T5" fmla="*/ 1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1"/>
                  </a:cubicBezTo>
                  <a:cubicBezTo>
                    <a:pt x="0" y="1"/>
                    <a:pt x="0" y="1"/>
                    <a:pt x="0" y="1"/>
                  </a:cubicBezTo>
                  <a:cubicBezTo>
                    <a:pt x="1" y="1"/>
                    <a:pt x="1" y="1"/>
                    <a:pt x="1" y="1"/>
                  </a:cubicBezTo>
                  <a:cubicBezTo>
                    <a:pt x="1" y="1"/>
                    <a:pt x="1" y="1"/>
                    <a:pt x="1" y="1"/>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1" name="Freeform 120"/>
            <p:cNvSpPr/>
            <p:nvPr/>
          </p:nvSpPr>
          <p:spPr bwMode="auto">
            <a:xfrm>
              <a:off x="4733" y="2084"/>
              <a:ext cx="13" cy="18"/>
            </a:xfrm>
            <a:custGeom>
              <a:avLst/>
              <a:gdLst>
                <a:gd name="T0" fmla="*/ 0 w 1"/>
                <a:gd name="T1" fmla="*/ 1 h 1"/>
                <a:gd name="T2" fmla="*/ 1 w 1"/>
                <a:gd name="T3" fmla="*/ 1 h 1"/>
                <a:gd name="T4" fmla="*/ 1 w 1"/>
                <a:gd name="T5" fmla="*/ 1 h 1"/>
                <a:gd name="T6" fmla="*/ 1 w 1"/>
                <a:gd name="T7" fmla="*/ 0 h 1"/>
                <a:gd name="T8" fmla="*/ 1 w 1"/>
                <a:gd name="T9" fmla="*/ 0 h 1"/>
                <a:gd name="T10" fmla="*/ 0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1" y="1"/>
                    <a:pt x="1" y="1"/>
                  </a:cubicBezTo>
                  <a:cubicBezTo>
                    <a:pt x="1" y="1"/>
                    <a:pt x="1" y="1"/>
                    <a:pt x="1" y="1"/>
                  </a:cubicBezTo>
                  <a:cubicBezTo>
                    <a:pt x="1" y="1"/>
                    <a:pt x="1" y="1"/>
                    <a:pt x="1" y="0"/>
                  </a:cubicBezTo>
                  <a:cubicBezTo>
                    <a:pt x="1" y="0"/>
                    <a:pt x="1" y="0"/>
                    <a:pt x="1" y="0"/>
                  </a:cubicBezTo>
                  <a:cubicBezTo>
                    <a:pt x="1" y="0"/>
                    <a:pt x="1"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2" name="Freeform 121"/>
            <p:cNvSpPr/>
            <p:nvPr/>
          </p:nvSpPr>
          <p:spPr bwMode="auto">
            <a:xfrm>
              <a:off x="6040" y="2084"/>
              <a:ext cx="14" cy="18"/>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3" name="Freeform 122"/>
            <p:cNvSpPr/>
            <p:nvPr/>
          </p:nvSpPr>
          <p:spPr bwMode="auto">
            <a:xfrm>
              <a:off x="5083" y="1995"/>
              <a:ext cx="14" cy="18"/>
            </a:xfrm>
            <a:custGeom>
              <a:avLst/>
              <a:gdLst>
                <a:gd name="T0" fmla="*/ 0 w 1"/>
                <a:gd name="T1" fmla="*/ 0 h 1"/>
                <a:gd name="T2" fmla="*/ 0 w 1"/>
                <a:gd name="T3" fmla="*/ 1 h 1"/>
                <a:gd name="T4" fmla="*/ 0 w 1"/>
                <a:gd name="T5" fmla="*/ 1 h 1"/>
                <a:gd name="T6" fmla="*/ 0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1"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4" name="Freeform 123"/>
            <p:cNvSpPr/>
            <p:nvPr/>
          </p:nvSpPr>
          <p:spPr bwMode="auto">
            <a:xfrm>
              <a:off x="6458" y="2084"/>
              <a:ext cx="14" cy="18"/>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1" y="1"/>
                    <a:pt x="1" y="1"/>
                    <a:pt x="1" y="1"/>
                  </a:cubicBezTo>
                  <a:cubicBezTo>
                    <a:pt x="1" y="1"/>
                    <a:pt x="1" y="1"/>
                    <a:pt x="1" y="1"/>
                  </a:cubicBezTo>
                  <a:cubicBezTo>
                    <a:pt x="1" y="1"/>
                    <a:pt x="1" y="1"/>
                    <a:pt x="1" y="1"/>
                  </a:cubicBezTo>
                  <a:cubicBezTo>
                    <a:pt x="1" y="0"/>
                    <a:pt x="0" y="0"/>
                    <a:pt x="0" y="0"/>
                  </a:cubicBezTo>
                  <a:cubicBezTo>
                    <a:pt x="0" y="1"/>
                    <a:pt x="0" y="1"/>
                    <a:pt x="0" y="1"/>
                  </a:cubicBezTo>
                  <a:cubicBezTo>
                    <a:pt x="0" y="0"/>
                    <a:pt x="0" y="0"/>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5" name="Freeform 124"/>
            <p:cNvSpPr/>
            <p:nvPr/>
          </p:nvSpPr>
          <p:spPr bwMode="auto">
            <a:xfrm>
              <a:off x="6108" y="2084"/>
              <a:ext cx="13" cy="18"/>
            </a:xfrm>
            <a:custGeom>
              <a:avLst/>
              <a:gdLst>
                <a:gd name="T0" fmla="*/ 0 w 1"/>
                <a:gd name="T1" fmla="*/ 1 h 1"/>
                <a:gd name="T2" fmla="*/ 0 w 1"/>
                <a:gd name="T3" fmla="*/ 1 h 1"/>
                <a:gd name="T4" fmla="*/ 0 w 1"/>
                <a:gd name="T5" fmla="*/ 0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6" name="Freeform 125"/>
            <p:cNvSpPr/>
            <p:nvPr/>
          </p:nvSpPr>
          <p:spPr bwMode="auto">
            <a:xfrm>
              <a:off x="4059" y="2102"/>
              <a:ext cx="13" cy="18"/>
            </a:xfrm>
            <a:custGeom>
              <a:avLst/>
              <a:gdLst>
                <a:gd name="T0" fmla="*/ 0 w 1"/>
                <a:gd name="T1" fmla="*/ 0 h 1"/>
                <a:gd name="T2" fmla="*/ 0 w 1"/>
                <a:gd name="T3" fmla="*/ 0 h 1"/>
                <a:gd name="T4" fmla="*/ 1 w 1"/>
                <a:gd name="T5" fmla="*/ 1 h 1"/>
                <a:gd name="T6" fmla="*/ 1 w 1"/>
                <a:gd name="T7" fmla="*/ 1 h 1"/>
                <a:gd name="T8" fmla="*/ 1 w 1"/>
                <a:gd name="T9" fmla="*/ 1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0"/>
                    <a:pt x="1" y="0"/>
                    <a:pt x="1" y="0"/>
                  </a:cubicBezTo>
                  <a:cubicBezTo>
                    <a:pt x="1" y="0"/>
                    <a:pt x="1" y="0"/>
                    <a:pt x="1" y="0"/>
                  </a:cubicBezTo>
                  <a:cubicBezTo>
                    <a:pt x="1"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7" name="Freeform 126"/>
            <p:cNvSpPr/>
            <p:nvPr/>
          </p:nvSpPr>
          <p:spPr bwMode="auto">
            <a:xfrm>
              <a:off x="5312" y="1995"/>
              <a:ext cx="14" cy="18"/>
            </a:xfrm>
            <a:custGeom>
              <a:avLst/>
              <a:gdLst>
                <a:gd name="T0" fmla="*/ 0 w 1"/>
                <a:gd name="T1" fmla="*/ 0 h 1"/>
                <a:gd name="T2" fmla="*/ 1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0"/>
                  </a:cubicBezTo>
                  <a:cubicBezTo>
                    <a:pt x="1" y="0"/>
                    <a:pt x="1" y="0"/>
                    <a:pt x="1" y="0"/>
                  </a:cubicBezTo>
                  <a:cubicBezTo>
                    <a:pt x="1" y="0"/>
                    <a:pt x="1" y="0"/>
                    <a:pt x="1" y="0"/>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8" name="Freeform 127"/>
            <p:cNvSpPr/>
            <p:nvPr/>
          </p:nvSpPr>
          <p:spPr bwMode="auto">
            <a:xfrm>
              <a:off x="5259" y="2013"/>
              <a:ext cx="13"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59" name="Freeform 128"/>
            <p:cNvSpPr/>
            <p:nvPr/>
          </p:nvSpPr>
          <p:spPr bwMode="auto">
            <a:xfrm>
              <a:off x="5649" y="2102"/>
              <a:ext cx="0" cy="18"/>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1"/>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0" name="Freeform 129"/>
            <p:cNvSpPr/>
            <p:nvPr/>
          </p:nvSpPr>
          <p:spPr bwMode="auto">
            <a:xfrm>
              <a:off x="5784" y="2066"/>
              <a:ext cx="14" cy="18"/>
            </a:xfrm>
            <a:custGeom>
              <a:avLst/>
              <a:gdLst>
                <a:gd name="T0" fmla="*/ 0 w 1"/>
                <a:gd name="T1" fmla="*/ 0 h 1"/>
                <a:gd name="T2" fmla="*/ 1 w 1"/>
                <a:gd name="T3" fmla="*/ 1 h 1"/>
                <a:gd name="T4" fmla="*/ 1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1" name="Freeform 130"/>
            <p:cNvSpPr/>
            <p:nvPr/>
          </p:nvSpPr>
          <p:spPr bwMode="auto">
            <a:xfrm>
              <a:off x="5515" y="2031"/>
              <a:ext cx="13"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0" y="0"/>
                  </a:cubicBezTo>
                  <a:cubicBezTo>
                    <a:pt x="0" y="0"/>
                    <a:pt x="0" y="0"/>
                    <a:pt x="0" y="0"/>
                  </a:cubicBezTo>
                  <a:cubicBezTo>
                    <a:pt x="0" y="0"/>
                    <a:pt x="0" y="0"/>
                    <a:pt x="1" y="0"/>
                  </a:cubicBezTo>
                  <a:cubicBezTo>
                    <a:pt x="1" y="0"/>
                    <a:pt x="1" y="0"/>
                    <a:pt x="1"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2" name="Oval 131"/>
            <p:cNvSpPr>
              <a:spLocks noChangeArrowheads="1"/>
            </p:cNvSpPr>
            <p:nvPr/>
          </p:nvSpPr>
          <p:spPr bwMode="auto">
            <a:xfrm>
              <a:off x="5542" y="2048"/>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3" name="Oval 132"/>
            <p:cNvSpPr>
              <a:spLocks noChangeArrowheads="1"/>
            </p:cNvSpPr>
            <p:nvPr/>
          </p:nvSpPr>
          <p:spPr bwMode="auto">
            <a:xfrm>
              <a:off x="3183" y="2084"/>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4" name="Freeform 133"/>
            <p:cNvSpPr/>
            <p:nvPr/>
          </p:nvSpPr>
          <p:spPr bwMode="auto">
            <a:xfrm>
              <a:off x="5717" y="1995"/>
              <a:ext cx="13"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5" name="Freeform 134"/>
            <p:cNvSpPr/>
            <p:nvPr/>
          </p:nvSpPr>
          <p:spPr bwMode="auto">
            <a:xfrm>
              <a:off x="4207" y="2084"/>
              <a:ext cx="0" cy="1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1"/>
                  </a:cubicBezTo>
                  <a:cubicBezTo>
                    <a:pt x="0" y="1"/>
                    <a:pt x="0" y="1"/>
                    <a:pt x="0" y="1"/>
                  </a:cubicBezTo>
                  <a:cubicBezTo>
                    <a:pt x="0" y="1"/>
                    <a:pt x="0" y="1"/>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6" name="Freeform 135"/>
            <p:cNvSpPr/>
            <p:nvPr/>
          </p:nvSpPr>
          <p:spPr bwMode="auto">
            <a:xfrm>
              <a:off x="6458" y="2066"/>
              <a:ext cx="14"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7" name="Freeform 136"/>
            <p:cNvSpPr/>
            <p:nvPr/>
          </p:nvSpPr>
          <p:spPr bwMode="auto">
            <a:xfrm>
              <a:off x="6485" y="2102"/>
              <a:ext cx="14"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8" name="Oval 137"/>
            <p:cNvSpPr>
              <a:spLocks noChangeArrowheads="1"/>
            </p:cNvSpPr>
            <p:nvPr/>
          </p:nvSpPr>
          <p:spPr bwMode="auto">
            <a:xfrm>
              <a:off x="4881" y="2013"/>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69" name="Oval 138"/>
            <p:cNvSpPr>
              <a:spLocks noChangeArrowheads="1"/>
            </p:cNvSpPr>
            <p:nvPr/>
          </p:nvSpPr>
          <p:spPr bwMode="auto">
            <a:xfrm>
              <a:off x="4558" y="1995"/>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0" name="Freeform 139"/>
            <p:cNvSpPr/>
            <p:nvPr/>
          </p:nvSpPr>
          <p:spPr bwMode="auto">
            <a:xfrm>
              <a:off x="4382" y="20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1" name="Freeform 140"/>
            <p:cNvSpPr/>
            <p:nvPr/>
          </p:nvSpPr>
          <p:spPr bwMode="auto">
            <a:xfrm>
              <a:off x="3331" y="2031"/>
              <a:ext cx="14" cy="17"/>
            </a:xfrm>
            <a:custGeom>
              <a:avLst/>
              <a:gdLst>
                <a:gd name="T0" fmla="*/ 0 w 1"/>
                <a:gd name="T1" fmla="*/ 0 h 1"/>
                <a:gd name="T2" fmla="*/ 1 w 1"/>
                <a:gd name="T3" fmla="*/ 1 h 1"/>
                <a:gd name="T4" fmla="*/ 1 w 1"/>
                <a:gd name="T5" fmla="*/ 1 h 1"/>
                <a:gd name="T6" fmla="*/ 1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0" y="1"/>
                    <a:pt x="0" y="1"/>
                  </a:cubicBezTo>
                  <a:lnTo>
                    <a:pt x="0" y="0"/>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2" name="Freeform 141"/>
            <p:cNvSpPr/>
            <p:nvPr/>
          </p:nvSpPr>
          <p:spPr bwMode="auto">
            <a:xfrm>
              <a:off x="3129" y="2102"/>
              <a:ext cx="0" cy="18"/>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3" name="Freeform 142"/>
            <p:cNvSpPr/>
            <p:nvPr/>
          </p:nvSpPr>
          <p:spPr bwMode="auto">
            <a:xfrm>
              <a:off x="6593" y="2031"/>
              <a:ext cx="0" cy="17"/>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4" name="Rectangle 143"/>
            <p:cNvSpPr>
              <a:spLocks noChangeArrowheads="1"/>
            </p:cNvSpPr>
            <p:nvPr/>
          </p:nvSpPr>
          <p:spPr bwMode="auto">
            <a:xfrm>
              <a:off x="6485" y="2013"/>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5" name="Oval 144"/>
            <p:cNvSpPr>
              <a:spLocks noChangeArrowheads="1"/>
            </p:cNvSpPr>
            <p:nvPr/>
          </p:nvSpPr>
          <p:spPr bwMode="auto">
            <a:xfrm>
              <a:off x="6472"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6" name="Oval 145"/>
            <p:cNvSpPr>
              <a:spLocks noChangeArrowheads="1"/>
            </p:cNvSpPr>
            <p:nvPr/>
          </p:nvSpPr>
          <p:spPr bwMode="auto">
            <a:xfrm>
              <a:off x="6431"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7" name="Freeform 146"/>
            <p:cNvSpPr/>
            <p:nvPr/>
          </p:nvSpPr>
          <p:spPr bwMode="auto">
            <a:xfrm>
              <a:off x="6189" y="2120"/>
              <a:ext cx="13"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8" name="Freeform 147"/>
            <p:cNvSpPr/>
            <p:nvPr/>
          </p:nvSpPr>
          <p:spPr bwMode="auto">
            <a:xfrm>
              <a:off x="6040"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79" name="Oval 148"/>
            <p:cNvSpPr>
              <a:spLocks noChangeArrowheads="1"/>
            </p:cNvSpPr>
            <p:nvPr/>
          </p:nvSpPr>
          <p:spPr bwMode="auto">
            <a:xfrm>
              <a:off x="5784" y="2102"/>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0" name="Oval 149"/>
            <p:cNvSpPr>
              <a:spLocks noChangeArrowheads="1"/>
            </p:cNvSpPr>
            <p:nvPr/>
          </p:nvSpPr>
          <p:spPr bwMode="auto">
            <a:xfrm>
              <a:off x="5703" y="1995"/>
              <a:ext cx="1" cy="18"/>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1" name="Freeform 150"/>
            <p:cNvSpPr/>
            <p:nvPr/>
          </p:nvSpPr>
          <p:spPr bwMode="auto">
            <a:xfrm>
              <a:off x="5151" y="1995"/>
              <a:ext cx="13" cy="18"/>
            </a:xfrm>
            <a:custGeom>
              <a:avLst/>
              <a:gdLst>
                <a:gd name="T0" fmla="*/ 0 w 1"/>
                <a:gd name="T1" fmla="*/ 1 h 1"/>
                <a:gd name="T2" fmla="*/ 0 w 1"/>
                <a:gd name="T3" fmla="*/ 1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0" y="1"/>
                  </a:cubicBezTo>
                  <a:cubicBezTo>
                    <a:pt x="0" y="0"/>
                    <a:pt x="0" y="0"/>
                    <a:pt x="0" y="0"/>
                  </a:cubicBezTo>
                  <a:cubicBezTo>
                    <a:pt x="0" y="0"/>
                    <a:pt x="0" y="0"/>
                    <a:pt x="0" y="0"/>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2" name="Rectangle 151"/>
            <p:cNvSpPr>
              <a:spLocks noChangeArrowheads="1"/>
            </p:cNvSpPr>
            <p:nvPr/>
          </p:nvSpPr>
          <p:spPr bwMode="auto">
            <a:xfrm>
              <a:off x="5137" y="1995"/>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3" name="Freeform 152"/>
            <p:cNvSpPr/>
            <p:nvPr/>
          </p:nvSpPr>
          <p:spPr bwMode="auto">
            <a:xfrm>
              <a:off x="5151" y="2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4" name="Freeform 153"/>
            <p:cNvSpPr/>
            <p:nvPr/>
          </p:nvSpPr>
          <p:spPr bwMode="auto">
            <a:xfrm>
              <a:off x="3668" y="2048"/>
              <a:ext cx="1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5" name="Oval 154"/>
            <p:cNvSpPr>
              <a:spLocks noChangeArrowheads="1"/>
            </p:cNvSpPr>
            <p:nvPr/>
          </p:nvSpPr>
          <p:spPr bwMode="auto">
            <a:xfrm>
              <a:off x="3641"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6" name="Freeform 155"/>
            <p:cNvSpPr/>
            <p:nvPr/>
          </p:nvSpPr>
          <p:spPr bwMode="auto">
            <a:xfrm>
              <a:off x="5312" y="1995"/>
              <a:ext cx="14"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7" name="Oval 156"/>
            <p:cNvSpPr>
              <a:spLocks noChangeArrowheads="1"/>
            </p:cNvSpPr>
            <p:nvPr/>
          </p:nvSpPr>
          <p:spPr bwMode="auto">
            <a:xfrm>
              <a:off x="4167" y="2013"/>
              <a:ext cx="1" cy="1"/>
            </a:xfrm>
            <a:prstGeom prst="ellipse">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8" name="Freeform 157"/>
            <p:cNvSpPr/>
            <p:nvPr/>
          </p:nvSpPr>
          <p:spPr bwMode="auto">
            <a:xfrm>
              <a:off x="5447" y="19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89" name="Freeform 158"/>
            <p:cNvSpPr/>
            <p:nvPr/>
          </p:nvSpPr>
          <p:spPr bwMode="auto">
            <a:xfrm>
              <a:off x="544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0" name="Freeform 159"/>
            <p:cNvSpPr/>
            <p:nvPr/>
          </p:nvSpPr>
          <p:spPr bwMode="auto">
            <a:xfrm>
              <a:off x="3223" y="2013"/>
              <a:ext cx="0" cy="18"/>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1" name="Rectangle 160"/>
            <p:cNvSpPr>
              <a:spLocks noChangeArrowheads="1"/>
            </p:cNvSpPr>
            <p:nvPr/>
          </p:nvSpPr>
          <p:spPr bwMode="auto">
            <a:xfrm>
              <a:off x="5744"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2" name="Rectangle 161"/>
            <p:cNvSpPr>
              <a:spLocks noChangeArrowheads="1"/>
            </p:cNvSpPr>
            <p:nvPr/>
          </p:nvSpPr>
          <p:spPr bwMode="auto">
            <a:xfrm>
              <a:off x="5771"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3" name="Freeform 162"/>
            <p:cNvSpPr/>
            <p:nvPr/>
          </p:nvSpPr>
          <p:spPr bwMode="auto">
            <a:xfrm>
              <a:off x="5879" y="20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4" name="Freeform 163"/>
            <p:cNvSpPr/>
            <p:nvPr/>
          </p:nvSpPr>
          <p:spPr bwMode="auto">
            <a:xfrm>
              <a:off x="6000" y="2102"/>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5" name="Rectangle 164"/>
            <p:cNvSpPr>
              <a:spLocks noChangeArrowheads="1"/>
            </p:cNvSpPr>
            <p:nvPr/>
          </p:nvSpPr>
          <p:spPr bwMode="auto">
            <a:xfrm>
              <a:off x="6148" y="2048"/>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6" name="Freeform 165"/>
            <p:cNvSpPr/>
            <p:nvPr/>
          </p:nvSpPr>
          <p:spPr bwMode="auto">
            <a:xfrm>
              <a:off x="6337"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7" name="Freeform 166"/>
            <p:cNvSpPr/>
            <p:nvPr/>
          </p:nvSpPr>
          <p:spPr bwMode="auto">
            <a:xfrm>
              <a:off x="6391" y="2066"/>
              <a:ext cx="0" cy="1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8" name="Freeform 167"/>
            <p:cNvSpPr/>
            <p:nvPr/>
          </p:nvSpPr>
          <p:spPr bwMode="auto">
            <a:xfrm>
              <a:off x="6458" y="2048"/>
              <a:ext cx="14"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299" name="Freeform 168"/>
            <p:cNvSpPr/>
            <p:nvPr/>
          </p:nvSpPr>
          <p:spPr bwMode="auto">
            <a:xfrm>
              <a:off x="6458" y="21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0" name="Rectangle 169"/>
            <p:cNvSpPr>
              <a:spLocks noChangeArrowheads="1"/>
            </p:cNvSpPr>
            <p:nvPr/>
          </p:nvSpPr>
          <p:spPr bwMode="auto">
            <a:xfrm>
              <a:off x="6472" y="2120"/>
              <a:ext cx="1" cy="1"/>
            </a:xfrm>
            <a:prstGeom prst="rect">
              <a:avLst/>
            </a:pr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1" name="Freeform 170"/>
            <p:cNvSpPr/>
            <p:nvPr/>
          </p:nvSpPr>
          <p:spPr bwMode="auto">
            <a:xfrm>
              <a:off x="6566" y="2031"/>
              <a:ext cx="0" cy="1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2" name="Freeform 171"/>
            <p:cNvSpPr/>
            <p:nvPr/>
          </p:nvSpPr>
          <p:spPr bwMode="auto">
            <a:xfrm>
              <a:off x="3965" y="2102"/>
              <a:ext cx="13" cy="18"/>
            </a:xfrm>
            <a:custGeom>
              <a:avLst/>
              <a:gdLst>
                <a:gd name="T0" fmla="*/ 1 w 1"/>
                <a:gd name="T1" fmla="*/ 0 h 1"/>
                <a:gd name="T2" fmla="*/ 0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1"/>
                    <a:pt x="0" y="1"/>
                    <a:pt x="0" y="0"/>
                  </a:cubicBezTo>
                  <a:cubicBezTo>
                    <a:pt x="0" y="0"/>
                    <a:pt x="1" y="0"/>
                    <a:pt x="1" y="0"/>
                  </a:cubicBezTo>
                  <a:cubicBezTo>
                    <a:pt x="1" y="0"/>
                    <a:pt x="1" y="0"/>
                    <a:pt x="1"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3" name="Freeform 172"/>
            <p:cNvSpPr/>
            <p:nvPr/>
          </p:nvSpPr>
          <p:spPr bwMode="auto">
            <a:xfrm>
              <a:off x="4800" y="19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4" name="Freeform 173"/>
            <p:cNvSpPr/>
            <p:nvPr/>
          </p:nvSpPr>
          <p:spPr bwMode="auto">
            <a:xfrm>
              <a:off x="2226" y="2048"/>
              <a:ext cx="0" cy="18"/>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5" name="Freeform 174"/>
            <p:cNvSpPr/>
            <p:nvPr/>
          </p:nvSpPr>
          <p:spPr bwMode="auto">
            <a:xfrm>
              <a:off x="4854" y="2031"/>
              <a:ext cx="0" cy="1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06" name="Freeform 175"/>
            <p:cNvSpPr/>
            <p:nvPr/>
          </p:nvSpPr>
          <p:spPr bwMode="auto">
            <a:xfrm>
              <a:off x="5056" y="1995"/>
              <a:ext cx="0" cy="1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solidFill>
                <a:schemeClr val="accent2"/>
              </a:solid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307" name="文本框 306"/>
          <p:cNvSpPr txBox="1"/>
          <p:nvPr/>
        </p:nvSpPr>
        <p:spPr>
          <a:xfrm>
            <a:off x="1197761" y="1357990"/>
            <a:ext cx="2276549" cy="300083"/>
          </a:xfrm>
          <a:prstGeom prst="rect">
            <a:avLst/>
          </a:prstGeom>
          <a:noFill/>
          <a:ln>
            <a:noFill/>
          </a:ln>
        </p:spPr>
        <p:txBody>
          <a:bodyPr wrap="square" lIns="68580" tIns="34290" rIns="68580" bIns="34290" rtlCol="0">
            <a:spAutoFit/>
          </a:bodyPr>
          <a:lstStyle/>
          <a:p>
            <a:r>
              <a:rPr lang="zh-CN" altLang="en-US" sz="1500" dirty="0">
                <a:solidFill>
                  <a:schemeClr val="accent2"/>
                </a:solidFill>
                <a:cs typeface="+mn-ea"/>
                <a:sym typeface="+mn-lt"/>
              </a:rPr>
              <a:t>Enter the subheading</a:t>
            </a:r>
          </a:p>
        </p:txBody>
      </p:sp>
      <p:sp>
        <p:nvSpPr>
          <p:cNvPr id="308" name="文本框 307"/>
          <p:cNvSpPr txBox="1"/>
          <p:nvPr/>
        </p:nvSpPr>
        <p:spPr>
          <a:xfrm>
            <a:off x="1161694" y="2978555"/>
            <a:ext cx="2325616" cy="300083"/>
          </a:xfrm>
          <a:prstGeom prst="rect">
            <a:avLst/>
          </a:prstGeom>
          <a:noFill/>
          <a:ln>
            <a:noFill/>
          </a:ln>
        </p:spPr>
        <p:txBody>
          <a:bodyPr wrap="square" lIns="68580" tIns="34290" rIns="68580" bIns="34290" rtlCol="0">
            <a:spAutoFit/>
          </a:bodyPr>
          <a:lstStyle/>
          <a:p>
            <a:r>
              <a:rPr lang="zh-CN" altLang="en-US" sz="1500" dirty="0">
                <a:solidFill>
                  <a:schemeClr val="accent2"/>
                </a:solidFill>
                <a:cs typeface="+mn-ea"/>
                <a:sym typeface="+mn-lt"/>
              </a:rPr>
              <a:t>Enter the subheading</a:t>
            </a:r>
          </a:p>
        </p:txBody>
      </p:sp>
      <p:sp>
        <p:nvSpPr>
          <p:cNvPr id="309" name="文本框 308"/>
          <p:cNvSpPr txBox="1"/>
          <p:nvPr/>
        </p:nvSpPr>
        <p:spPr>
          <a:xfrm>
            <a:off x="5921756" y="2974479"/>
            <a:ext cx="2177027" cy="300083"/>
          </a:xfrm>
          <a:prstGeom prst="rect">
            <a:avLst/>
          </a:prstGeom>
          <a:noFill/>
          <a:ln>
            <a:noFill/>
          </a:ln>
        </p:spPr>
        <p:txBody>
          <a:bodyPr wrap="square" lIns="68580" tIns="34290" rIns="68580" bIns="34290" rtlCol="0">
            <a:spAutoFit/>
          </a:bodyPr>
          <a:lstStyle/>
          <a:p>
            <a:r>
              <a:rPr lang="zh-CN" altLang="en-US" sz="1500" dirty="0">
                <a:solidFill>
                  <a:schemeClr val="accent2"/>
                </a:solidFill>
                <a:cs typeface="+mn-ea"/>
                <a:sym typeface="+mn-lt"/>
              </a:rPr>
              <a:t>Enter the subheading</a:t>
            </a:r>
          </a:p>
        </p:txBody>
      </p:sp>
      <p:sp>
        <p:nvSpPr>
          <p:cNvPr id="310" name="文本框 309"/>
          <p:cNvSpPr txBox="1"/>
          <p:nvPr/>
        </p:nvSpPr>
        <p:spPr>
          <a:xfrm>
            <a:off x="5822236" y="1401935"/>
            <a:ext cx="2276548" cy="300083"/>
          </a:xfrm>
          <a:prstGeom prst="rect">
            <a:avLst/>
          </a:prstGeom>
          <a:noFill/>
          <a:ln>
            <a:noFill/>
          </a:ln>
        </p:spPr>
        <p:txBody>
          <a:bodyPr wrap="square" lIns="68580" tIns="34290" rIns="68580" bIns="34290" rtlCol="0">
            <a:spAutoFit/>
          </a:bodyPr>
          <a:lstStyle/>
          <a:p>
            <a:r>
              <a:rPr lang="zh-CN" altLang="en-US" sz="1500" dirty="0">
                <a:solidFill>
                  <a:schemeClr val="accent2"/>
                </a:solidFill>
                <a:cs typeface="+mn-ea"/>
                <a:sym typeface="+mn-lt"/>
              </a:rPr>
              <a:t>Enter the subheading</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nying0907 5"/>
          <p:cNvSpPr>
            <a:spLocks noEditPoints="1"/>
          </p:cNvSpPr>
          <p:nvPr/>
        </p:nvSpPr>
        <p:spPr bwMode="auto">
          <a:xfrm>
            <a:off x="1092619" y="2098347"/>
            <a:ext cx="2557463" cy="1909763"/>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chemeClr val="accent1"/>
          </a:solidFill>
          <a:ln>
            <a:noFill/>
          </a:ln>
        </p:spPr>
        <p:txBody>
          <a:bodyPr lIns="68580" tIns="34290" rIns="68580" bIns="34290"/>
          <a:lstStyle/>
          <a:p>
            <a:pPr fontAlgn="auto"/>
            <a:endParaRPr lang="zh-CN" altLang="en-US" noProof="1">
              <a:solidFill>
                <a:schemeClr val="tx1">
                  <a:lumMod val="65000"/>
                  <a:lumOff val="35000"/>
                </a:schemeClr>
              </a:solidFill>
              <a:cs typeface="+mn-ea"/>
              <a:sym typeface="+mn-lt"/>
            </a:endParaRPr>
          </a:p>
        </p:txBody>
      </p:sp>
      <p:sp>
        <p:nvSpPr>
          <p:cNvPr id="14" name="文本框 13"/>
          <p:cNvSpPr txBox="1"/>
          <p:nvPr/>
        </p:nvSpPr>
        <p:spPr>
          <a:xfrm>
            <a:off x="4780360" y="1722098"/>
            <a:ext cx="1215717" cy="284693"/>
          </a:xfrm>
          <a:prstGeom prst="rect">
            <a:avLst/>
          </a:prstGeom>
          <a:noFill/>
        </p:spPr>
        <p:txBody>
          <a:bodyPr wrap="none" lIns="68580" tIns="34290" rIns="68580" bIns="34290">
            <a:spAutoFit/>
          </a:bodyPr>
          <a:lstStyle/>
          <a:p>
            <a:r>
              <a:rPr lang="zh-CN" altLang="en-US" sz="1400" b="1" dirty="0">
                <a:solidFill>
                  <a:schemeClr val="accent2"/>
                </a:solidFill>
                <a:cs typeface="+mn-ea"/>
                <a:sym typeface="+mn-lt"/>
              </a:rPr>
              <a:t>Click to add a title</a:t>
            </a:r>
          </a:p>
        </p:txBody>
      </p:sp>
      <p:sp>
        <p:nvSpPr>
          <p:cNvPr id="15" name="文本框 93"/>
          <p:cNvSpPr txBox="1">
            <a:spLocks noChangeArrowheads="1"/>
          </p:cNvSpPr>
          <p:nvPr/>
        </p:nvSpPr>
        <p:spPr bwMode="auto">
          <a:xfrm>
            <a:off x="4572000" y="2131967"/>
            <a:ext cx="3239863"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1000" dirty="0">
                <a:solidFill>
                  <a:schemeClr val="accent2"/>
                </a:solidFill>
                <a:cs typeface="+mn-ea"/>
                <a:sym typeface="+mn-lt"/>
              </a:rPr>
              <a:t>Enter the description of the chart above here, and enter the comprehensive description of the chart above here.</a:t>
            </a:r>
            <a:endParaRPr lang="en-US" altLang="zh-CN" sz="1000" dirty="0">
              <a:solidFill>
                <a:schemeClr val="accent2"/>
              </a:solidFill>
              <a:cs typeface="+mn-ea"/>
              <a:sym typeface="+mn-lt"/>
            </a:endParaRPr>
          </a:p>
        </p:txBody>
      </p:sp>
      <p:sp>
        <p:nvSpPr>
          <p:cNvPr id="16" name="chenying0907 30"/>
          <p:cNvSpPr>
            <a:spLocks noEditPoints="1" noChangeArrowheads="1"/>
          </p:cNvSpPr>
          <p:nvPr/>
        </p:nvSpPr>
        <p:spPr bwMode="auto">
          <a:xfrm>
            <a:off x="4572001" y="1774779"/>
            <a:ext cx="252413" cy="24288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1"/>
          </a:solidFill>
          <a:ln>
            <a:noFill/>
          </a:ln>
        </p:spPr>
        <p:txBody>
          <a:bodyPr lIns="68580" tIns="34290" rIns="68580" bIns="34290"/>
          <a:lstStyle/>
          <a:p>
            <a:endParaRPr lang="zh-CN" altLang="en-US" sz="1400">
              <a:solidFill>
                <a:schemeClr val="accent2"/>
              </a:solidFill>
              <a:cs typeface="+mn-ea"/>
              <a:sym typeface="+mn-lt"/>
            </a:endParaRPr>
          </a:p>
        </p:txBody>
      </p:sp>
      <p:sp>
        <p:nvSpPr>
          <p:cNvPr id="17" name="文本框 16"/>
          <p:cNvSpPr txBox="1"/>
          <p:nvPr/>
        </p:nvSpPr>
        <p:spPr>
          <a:xfrm>
            <a:off x="4780360" y="3213952"/>
            <a:ext cx="1215717" cy="284693"/>
          </a:xfrm>
          <a:prstGeom prst="rect">
            <a:avLst/>
          </a:prstGeom>
          <a:noFill/>
        </p:spPr>
        <p:txBody>
          <a:bodyPr wrap="none" lIns="68580" tIns="34290" rIns="68580" bIns="34290">
            <a:spAutoFit/>
          </a:bodyPr>
          <a:lstStyle/>
          <a:p>
            <a:r>
              <a:rPr lang="zh-CN" altLang="en-US" sz="1400" b="1" dirty="0">
                <a:solidFill>
                  <a:schemeClr val="accent2"/>
                </a:solidFill>
                <a:cs typeface="+mn-ea"/>
                <a:sym typeface="+mn-lt"/>
              </a:rPr>
              <a:t>Click to add a title</a:t>
            </a:r>
          </a:p>
        </p:txBody>
      </p:sp>
      <p:sp>
        <p:nvSpPr>
          <p:cNvPr id="18" name="文本框 96"/>
          <p:cNvSpPr txBox="1">
            <a:spLocks noChangeArrowheads="1"/>
          </p:cNvSpPr>
          <p:nvPr/>
        </p:nvSpPr>
        <p:spPr bwMode="auto">
          <a:xfrm>
            <a:off x="4572000" y="3625011"/>
            <a:ext cx="3239863"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1000" dirty="0">
                <a:solidFill>
                  <a:schemeClr val="accent2"/>
                </a:solidFill>
                <a:cs typeface="+mn-ea"/>
                <a:sym typeface="+mn-lt"/>
              </a:rPr>
              <a:t>Enter the description of the chart above here, and enter the comprehensive description of the chart above here.</a:t>
            </a:r>
            <a:endParaRPr lang="en-US" altLang="zh-CN" sz="1000" dirty="0">
              <a:solidFill>
                <a:schemeClr val="accent2"/>
              </a:solidFill>
              <a:cs typeface="+mn-ea"/>
              <a:sym typeface="+mn-lt"/>
            </a:endParaRPr>
          </a:p>
        </p:txBody>
      </p:sp>
      <p:sp>
        <p:nvSpPr>
          <p:cNvPr id="19" name="chenying0907 30"/>
          <p:cNvSpPr>
            <a:spLocks noEditPoints="1" noChangeArrowheads="1"/>
          </p:cNvSpPr>
          <p:nvPr/>
        </p:nvSpPr>
        <p:spPr bwMode="auto">
          <a:xfrm>
            <a:off x="4572001" y="3266633"/>
            <a:ext cx="252413" cy="24288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lIns="68580" tIns="34290" rIns="68580" bIns="34290"/>
          <a:lstStyle/>
          <a:p>
            <a:endParaRPr lang="zh-CN" altLang="en-US" sz="140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par>
                          <p:cTn id="22" fill="hold">
                            <p:stCondLst>
                              <p:cond delay="1750"/>
                            </p:stCondLst>
                            <p:childTnLst>
                              <p:par>
                                <p:cTn id="23" presetID="2" presetClass="entr" presetSubtype="4" decel="10000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75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7"/>
                                        </p:tgtEl>
                                        <p:attrNameLst>
                                          <p:attrName>ppt_y</p:attrName>
                                        </p:attrNameLst>
                                      </p:cBhvr>
                                      <p:tavLst>
                                        <p:tav tm="0">
                                          <p:val>
                                            <p:strVal val="#ppt_y"/>
                                          </p:val>
                                        </p:tav>
                                        <p:tav tm="100000">
                                          <p:val>
                                            <p:strVal val="#ppt_y"/>
                                          </p:val>
                                        </p:tav>
                                      </p:tavLst>
                                    </p:anim>
                                    <p:anim calcmode="lin" valueType="num">
                                      <p:cBhvr>
                                        <p:cTn id="3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7"/>
                                        </p:tgtEl>
                                      </p:cBhvr>
                                    </p:animEffect>
                                  </p:childTnLst>
                                </p:cTn>
                              </p:par>
                            </p:childTnLst>
                          </p:cTn>
                        </p:par>
                        <p:par>
                          <p:cTn id="39" fill="hold">
                            <p:stCondLst>
                              <p:cond delay="3500"/>
                            </p:stCondLst>
                            <p:childTnLst>
                              <p:par>
                                <p:cTn id="40" presetID="2" presetClass="entr" presetSubtype="4" decel="10000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6" grpId="0" animBg="1"/>
      <p:bldP spid="17" grpId="0"/>
      <p:bldP spid="18"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77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0058400" cy="6708775"/>
          </a:xfrm>
          <a:prstGeom prst="rect">
            <a:avLst/>
          </a:prstGeom>
        </p:spPr>
      </p:pic>
      <p:sp>
        <p:nvSpPr>
          <p:cNvPr id="2" name="文本框 2"/>
          <p:cNvSpPr txBox="1"/>
          <p:nvPr/>
        </p:nvSpPr>
        <p:spPr>
          <a:xfrm>
            <a:off x="4081413" y="3006918"/>
            <a:ext cx="1396097" cy="280074"/>
          </a:xfrm>
          <a:prstGeom prst="roundRect">
            <a:avLst/>
          </a:prstGeom>
          <a:solidFill>
            <a:schemeClr val="tx1">
              <a:lumMod val="65000"/>
              <a:lumOff val="35000"/>
            </a:schemeClr>
          </a:solidFill>
          <a:ln>
            <a:solidFill>
              <a:schemeClr val="bg1"/>
            </a:solidFill>
          </a:ln>
        </p:spPr>
        <p:txBody>
          <a:bodyPr wrap="square" lIns="68580" tIns="34290" rIns="68580" bIns="34290" rtlCol="0">
            <a:spAutoFit/>
          </a:bodyPr>
          <a:lstStyle/>
          <a:p>
            <a:pPr algn="ctr"/>
            <a:r>
              <a:rPr lang="en-US" altLang="zh-CN" sz="1200" dirty="0">
                <a:solidFill>
                  <a:schemeClr val="bg1"/>
                </a:solidFill>
                <a:cs typeface="+mn-ea"/>
                <a:sym typeface="+mn-lt"/>
              </a:rPr>
              <a:t>www.jpppt.com</a:t>
            </a:r>
            <a:endParaRPr lang="zh-CN" altLang="en-US" sz="1200" dirty="0">
              <a:solidFill>
                <a:schemeClr val="bg1"/>
              </a:solidFill>
              <a:cs typeface="+mn-ea"/>
              <a:sym typeface="+mn-lt"/>
            </a:endParaRPr>
          </a:p>
        </p:txBody>
      </p:sp>
      <p:sp>
        <p:nvSpPr>
          <p:cNvPr id="4" name="文本框 14"/>
          <p:cNvSpPr txBox="1"/>
          <p:nvPr/>
        </p:nvSpPr>
        <p:spPr>
          <a:xfrm>
            <a:off x="2782840" y="2646878"/>
            <a:ext cx="3993243" cy="238527"/>
          </a:xfrm>
          <a:prstGeom prst="rect">
            <a:avLst/>
          </a:prstGeom>
          <a:noFill/>
        </p:spPr>
        <p:txBody>
          <a:bodyPr wrap="square" lIns="68580" tIns="34290" rIns="68580" bIns="34290" rtlCol="0">
            <a:spAutoFit/>
          </a:bodyPr>
          <a:lstStyle/>
          <a:p>
            <a:pPr algn="ctr"/>
            <a:r>
              <a:rPr lang="en-US" altLang="ko-KR" sz="1100" dirty="0">
                <a:solidFill>
                  <a:schemeClr val="tx1">
                    <a:lumMod val="85000"/>
                    <a:lumOff val="15000"/>
                  </a:schemeClr>
                </a:solidFill>
                <a:cs typeface="Arial" pitchFamily="34" charset="0"/>
              </a:rPr>
              <a:t>Insert the Subtitle of Your Presentation</a:t>
            </a:r>
            <a:endParaRPr lang="ko-KR" altLang="en-US" sz="1100" dirty="0">
              <a:solidFill>
                <a:schemeClr val="tx1">
                  <a:lumMod val="85000"/>
                  <a:lumOff val="15000"/>
                </a:schemeClr>
              </a:solidFill>
              <a:cs typeface="Arial" pitchFamily="34" charset="0"/>
            </a:endParaRPr>
          </a:p>
        </p:txBody>
      </p:sp>
      <p:sp>
        <p:nvSpPr>
          <p:cNvPr id="5" name="文本框 14"/>
          <p:cNvSpPr txBox="1"/>
          <p:nvPr/>
        </p:nvSpPr>
        <p:spPr>
          <a:xfrm>
            <a:off x="1630814" y="1807210"/>
            <a:ext cx="6297295" cy="899160"/>
          </a:xfrm>
          <a:prstGeom prst="rect">
            <a:avLst/>
          </a:prstGeom>
          <a:noFill/>
        </p:spPr>
        <p:txBody>
          <a:bodyPr wrap="square" lIns="68580" tIns="34290" rIns="68580" bIns="34290" rtlCol="0">
            <a:spAutoFit/>
          </a:bodyPr>
          <a:lstStyle/>
          <a:p>
            <a:pPr algn="ctr"/>
            <a:r>
              <a:rPr lang="zh-CN" sz="5400" spc="300" dirty="0">
                <a:solidFill>
                  <a:schemeClr val="tx1">
                    <a:lumMod val="65000"/>
                    <a:lumOff val="35000"/>
                  </a:schemeClr>
                </a:solidFill>
                <a:cs typeface="+mn-ea"/>
                <a:sym typeface="+mn-lt"/>
              </a:rPr>
              <a:t>Thank you</a:t>
            </a:r>
          </a:p>
        </p:txBody>
      </p:sp>
      <p:sp>
        <p:nvSpPr>
          <p:cNvPr id="6" name="Rounded Rectangle 7">
            <a:extLst>
              <a:ext uri="{FF2B5EF4-FFF2-40B4-BE49-F238E27FC236}">
                <a16:creationId xmlns:a16="http://schemas.microsoft.com/office/drawing/2014/main" id="{9138AC0D-D927-4494-BDDB-BD8E8F36C88B}"/>
              </a:ext>
            </a:extLst>
          </p:cNvPr>
          <p:cNvSpPr/>
          <p:nvPr/>
        </p:nvSpPr>
        <p:spPr>
          <a:xfrm>
            <a:off x="8172400" y="555526"/>
            <a:ext cx="1334829" cy="36472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LOGO</a:t>
            </a:r>
            <a:endParaRPr lang="ko-KR"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40"/>
          <p:cNvSpPr>
            <a:spLocks noEditPoints="1"/>
          </p:cNvSpPr>
          <p:nvPr/>
        </p:nvSpPr>
        <p:spPr bwMode="auto">
          <a:xfrm rot="16862230">
            <a:off x="5304672" y="1810935"/>
            <a:ext cx="2569025" cy="1081913"/>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ln>
        </p:spPr>
        <p:txBody>
          <a:bodyPr vert="horz" wrap="square" lIns="91440" tIns="45720" rIns="91440" bIns="45720" numCol="1" anchor="t" anchorCtr="0" compatLnSpc="1"/>
          <a:lstStyle/>
          <a:p>
            <a:endParaRPr lang="zh-CN" altLang="en-US" dirty="0">
              <a:cs typeface="+mn-ea"/>
              <a:sym typeface="+mn-lt"/>
            </a:endParaRPr>
          </a:p>
        </p:txBody>
      </p:sp>
      <p:sp>
        <p:nvSpPr>
          <p:cNvPr id="41" name="Freeform 128"/>
          <p:cNvSpPr>
            <a:spLocks noEditPoints="1"/>
          </p:cNvSpPr>
          <p:nvPr/>
        </p:nvSpPr>
        <p:spPr bwMode="auto">
          <a:xfrm rot="16872957">
            <a:off x="2025074" y="2601048"/>
            <a:ext cx="1150390"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2"/>
          </a:solidFill>
          <a:ln w="9525">
            <a:noFill/>
            <a:round/>
          </a:ln>
        </p:spPr>
        <p:txBody>
          <a:bodyPr vert="horz" wrap="square" lIns="91440" tIns="45720" rIns="91440" bIns="45720" numCol="1" anchor="t" anchorCtr="0" compatLnSpc="1"/>
          <a:lstStyle/>
          <a:p>
            <a:endParaRPr lang="zh-CN" altLang="en-US" dirty="0">
              <a:cs typeface="+mn-ea"/>
              <a:sym typeface="+mn-lt"/>
            </a:endParaRPr>
          </a:p>
        </p:txBody>
      </p:sp>
      <p:sp>
        <p:nvSpPr>
          <p:cNvPr id="42" name="Freeform 128"/>
          <p:cNvSpPr>
            <a:spLocks noEditPoints="1"/>
          </p:cNvSpPr>
          <p:nvPr/>
        </p:nvSpPr>
        <p:spPr bwMode="auto">
          <a:xfrm rot="16872957">
            <a:off x="3309845" y="2601048"/>
            <a:ext cx="1150390"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2"/>
          </a:solidFill>
          <a:ln w="9525">
            <a:noFill/>
            <a:round/>
          </a:ln>
        </p:spPr>
        <p:txBody>
          <a:bodyPr vert="horz" wrap="square" lIns="91440" tIns="45720" rIns="91440" bIns="45720" numCol="1" anchor="t" anchorCtr="0" compatLnSpc="1"/>
          <a:lstStyle/>
          <a:p>
            <a:endParaRPr lang="zh-CN" altLang="en-US" dirty="0">
              <a:cs typeface="+mn-ea"/>
              <a:sym typeface="+mn-lt"/>
            </a:endParaRPr>
          </a:p>
        </p:txBody>
      </p:sp>
      <p:sp>
        <p:nvSpPr>
          <p:cNvPr id="43" name="Freeform 128"/>
          <p:cNvSpPr>
            <a:spLocks noEditPoints="1"/>
          </p:cNvSpPr>
          <p:nvPr/>
        </p:nvSpPr>
        <p:spPr bwMode="auto">
          <a:xfrm rot="16872957">
            <a:off x="4662237" y="2664081"/>
            <a:ext cx="1150390"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2"/>
          </a:solidFill>
          <a:ln w="9525">
            <a:noFill/>
            <a:round/>
          </a:ln>
        </p:spPr>
        <p:txBody>
          <a:bodyPr vert="horz" wrap="square" lIns="91440" tIns="45720" rIns="91440" bIns="45720" numCol="1" anchor="t" anchorCtr="0" compatLnSpc="1"/>
          <a:lstStyle/>
          <a:p>
            <a:endParaRPr lang="zh-CN" altLang="en-US" dirty="0">
              <a:cs typeface="+mn-ea"/>
              <a:sym typeface="+mn-lt"/>
            </a:endParaRPr>
          </a:p>
        </p:txBody>
      </p:sp>
      <p:sp>
        <p:nvSpPr>
          <p:cNvPr id="44" name="Freeform 100"/>
          <p:cNvSpPr>
            <a:spLocks noEditPoints="1"/>
          </p:cNvSpPr>
          <p:nvPr/>
        </p:nvSpPr>
        <p:spPr bwMode="auto">
          <a:xfrm flipH="1" flipV="1">
            <a:off x="3157271" y="2822614"/>
            <a:ext cx="202859" cy="189106"/>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tx2"/>
          </a:solidFill>
          <a:ln w="9525">
            <a:solidFill>
              <a:schemeClr val="tx2"/>
            </a:solidFill>
            <a:round/>
          </a:ln>
        </p:spPr>
        <p:txBody>
          <a:bodyPr vert="horz" wrap="square" lIns="91440" tIns="45720" rIns="91440" bIns="45720" numCol="1" anchor="t" anchorCtr="0" compatLnSpc="1"/>
          <a:lstStyle/>
          <a:p>
            <a:endParaRPr lang="zh-CN" altLang="en-US" dirty="0">
              <a:cs typeface="+mn-ea"/>
              <a:sym typeface="+mn-lt"/>
            </a:endParaRPr>
          </a:p>
        </p:txBody>
      </p:sp>
      <p:sp>
        <p:nvSpPr>
          <p:cNvPr id="45" name="Freeform 100"/>
          <p:cNvSpPr>
            <a:spLocks noEditPoints="1"/>
          </p:cNvSpPr>
          <p:nvPr/>
        </p:nvSpPr>
        <p:spPr bwMode="auto">
          <a:xfrm flipH="1" flipV="1">
            <a:off x="4442043" y="2822614"/>
            <a:ext cx="202859" cy="189106"/>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tx2"/>
          </a:solidFill>
          <a:ln w="9525">
            <a:solidFill>
              <a:schemeClr val="tx2"/>
            </a:solidFill>
            <a:round/>
          </a:ln>
        </p:spPr>
        <p:txBody>
          <a:bodyPr vert="horz" wrap="square" lIns="91440" tIns="45720" rIns="91440" bIns="45720" numCol="1" anchor="t" anchorCtr="0" compatLnSpc="1"/>
          <a:lstStyle/>
          <a:p>
            <a:endParaRPr lang="zh-CN" altLang="en-US" dirty="0">
              <a:cs typeface="+mn-ea"/>
              <a:sym typeface="+mn-lt"/>
            </a:endParaRPr>
          </a:p>
        </p:txBody>
      </p:sp>
      <p:sp>
        <p:nvSpPr>
          <p:cNvPr id="63" name="文本框 14"/>
          <p:cNvSpPr txBox="1"/>
          <p:nvPr/>
        </p:nvSpPr>
        <p:spPr>
          <a:xfrm>
            <a:off x="1671656" y="3644201"/>
            <a:ext cx="5853313" cy="1838965"/>
          </a:xfrm>
          <a:prstGeom prst="rect">
            <a:avLst/>
          </a:prstGeom>
          <a:noFill/>
        </p:spPr>
        <p:txBody>
          <a:bodyPr wrap="square" lIns="68580" tIns="34290" rIns="68580" bIns="34290" rtlCol="0">
            <a:spAutoFit/>
          </a:bodyPr>
          <a:lstStyle/>
          <a:p>
            <a:pPr algn="ctr">
              <a:lnSpc>
                <a:spcPts val="2250"/>
              </a:lnSpc>
            </a:pPr>
            <a:r>
              <a:rPr lang="zh-CN" altLang="en-US" sz="1000" dirty="0">
                <a:solidFill>
                  <a:schemeClr val="bg2">
                    <a:lumMod val="50000"/>
                  </a:schemeClr>
                </a:solidFill>
                <a:cs typeface="+mn-ea"/>
                <a:sym typeface="+mn-lt"/>
              </a:rPr>
              <a:t>Click here to add text Click here to add text Click here to add text Click here to add text click here to add text</a:t>
            </a:r>
          </a:p>
          <a:p>
            <a:pPr>
              <a:lnSpc>
                <a:spcPts val="2250"/>
              </a:lnSpc>
            </a:pPr>
            <a:endParaRPr lang="zh-CN" altLang="en-US" sz="1000" dirty="0">
              <a:solidFill>
                <a:schemeClr val="bg2">
                  <a:lumMod val="50000"/>
                </a:schemeClr>
              </a:solidFill>
              <a:cs typeface="+mn-ea"/>
              <a:sym typeface="+mn-lt"/>
            </a:endParaRPr>
          </a:p>
          <a:p>
            <a:pPr>
              <a:lnSpc>
                <a:spcPts val="2250"/>
              </a:lnSpc>
            </a:pPr>
            <a:endParaRPr lang="zh-CN" altLang="en-US" sz="1000" dirty="0">
              <a:solidFill>
                <a:schemeClr val="bg2">
                  <a:lumMod val="50000"/>
                </a:schemeClr>
              </a:solidFill>
              <a:cs typeface="+mn-ea"/>
              <a:sym typeface="+mn-lt"/>
            </a:endParaRPr>
          </a:p>
          <a:p>
            <a:pPr>
              <a:lnSpc>
                <a:spcPts val="2250"/>
              </a:lnSpc>
            </a:pPr>
            <a:endParaRPr lang="zh-CN" altLang="en-US" sz="1000" dirty="0">
              <a:solidFill>
                <a:schemeClr val="bg2">
                  <a:lumMod val="50000"/>
                </a:schemeClr>
              </a:solidFill>
              <a:cs typeface="+mn-ea"/>
              <a:sym typeface="+mn-lt"/>
            </a:endParaRPr>
          </a:p>
          <a:p>
            <a:pPr>
              <a:lnSpc>
                <a:spcPts val="2250"/>
              </a:lnSpc>
            </a:pPr>
            <a:endParaRPr lang="zh-CN" altLang="en-US" sz="1000" dirty="0">
              <a:solidFill>
                <a:schemeClr val="bg2">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31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38" name="Freeform 1518"/>
          <p:cNvSpPr>
            <a:spLocks noEditPoints="1"/>
          </p:cNvSpPr>
          <p:nvPr/>
        </p:nvSpPr>
        <p:spPr bwMode="auto">
          <a:xfrm>
            <a:off x="4071395" y="1707778"/>
            <a:ext cx="879675" cy="1047713"/>
          </a:xfrm>
          <a:custGeom>
            <a:avLst/>
            <a:gdLst>
              <a:gd name="T0" fmla="*/ 430 w 704"/>
              <a:gd name="T1" fmla="*/ 588 h 842"/>
              <a:gd name="T2" fmla="*/ 414 w 704"/>
              <a:gd name="T3" fmla="*/ 341 h 842"/>
              <a:gd name="T4" fmla="*/ 263 w 704"/>
              <a:gd name="T5" fmla="*/ 145 h 842"/>
              <a:gd name="T6" fmla="*/ 115 w 704"/>
              <a:gd name="T7" fmla="*/ 0 h 842"/>
              <a:gd name="T8" fmla="*/ 23 w 704"/>
              <a:gd name="T9" fmla="*/ 206 h 842"/>
              <a:gd name="T10" fmla="*/ 126 w 704"/>
              <a:gd name="T11" fmla="*/ 416 h 842"/>
              <a:gd name="T12" fmla="*/ 337 w 704"/>
              <a:gd name="T13" fmla="*/ 802 h 842"/>
              <a:gd name="T14" fmla="*/ 401 w 704"/>
              <a:gd name="T15" fmla="*/ 808 h 842"/>
              <a:gd name="T16" fmla="*/ 635 w 704"/>
              <a:gd name="T17" fmla="*/ 799 h 842"/>
              <a:gd name="T18" fmla="*/ 685 w 704"/>
              <a:gd name="T19" fmla="*/ 753 h 842"/>
              <a:gd name="T20" fmla="*/ 577 w 704"/>
              <a:gd name="T21" fmla="*/ 719 h 842"/>
              <a:gd name="T22" fmla="*/ 562 w 704"/>
              <a:gd name="T23" fmla="*/ 714 h 842"/>
              <a:gd name="T24" fmla="*/ 517 w 704"/>
              <a:gd name="T25" fmla="*/ 684 h 842"/>
              <a:gd name="T26" fmla="*/ 527 w 704"/>
              <a:gd name="T27" fmla="*/ 680 h 842"/>
              <a:gd name="T28" fmla="*/ 509 w 704"/>
              <a:gd name="T29" fmla="*/ 668 h 842"/>
              <a:gd name="T30" fmla="*/ 502 w 704"/>
              <a:gd name="T31" fmla="*/ 684 h 842"/>
              <a:gd name="T32" fmla="*/ 457 w 704"/>
              <a:gd name="T33" fmla="*/ 629 h 842"/>
              <a:gd name="T34" fmla="*/ 347 w 704"/>
              <a:gd name="T35" fmla="*/ 563 h 842"/>
              <a:gd name="T36" fmla="*/ 355 w 704"/>
              <a:gd name="T37" fmla="*/ 576 h 842"/>
              <a:gd name="T38" fmla="*/ 364 w 704"/>
              <a:gd name="T39" fmla="*/ 557 h 842"/>
              <a:gd name="T40" fmla="*/ 309 w 704"/>
              <a:gd name="T41" fmla="*/ 521 h 842"/>
              <a:gd name="T42" fmla="*/ 344 w 704"/>
              <a:gd name="T43" fmla="*/ 524 h 842"/>
              <a:gd name="T44" fmla="*/ 340 w 704"/>
              <a:gd name="T45" fmla="*/ 510 h 842"/>
              <a:gd name="T46" fmla="*/ 305 w 704"/>
              <a:gd name="T47" fmla="*/ 490 h 842"/>
              <a:gd name="T48" fmla="*/ 319 w 704"/>
              <a:gd name="T49" fmla="*/ 468 h 842"/>
              <a:gd name="T50" fmla="*/ 311 w 704"/>
              <a:gd name="T51" fmla="*/ 450 h 842"/>
              <a:gd name="T52" fmla="*/ 254 w 704"/>
              <a:gd name="T53" fmla="*/ 373 h 842"/>
              <a:gd name="T54" fmla="*/ 242 w 704"/>
              <a:gd name="T55" fmla="*/ 395 h 842"/>
              <a:gd name="T56" fmla="*/ 202 w 704"/>
              <a:gd name="T57" fmla="*/ 330 h 842"/>
              <a:gd name="T58" fmla="*/ 271 w 704"/>
              <a:gd name="T59" fmla="*/ 320 h 842"/>
              <a:gd name="T60" fmla="*/ 368 w 704"/>
              <a:gd name="T61" fmla="*/ 342 h 842"/>
              <a:gd name="T62" fmla="*/ 373 w 704"/>
              <a:gd name="T63" fmla="*/ 337 h 842"/>
              <a:gd name="T64" fmla="*/ 311 w 704"/>
              <a:gd name="T65" fmla="*/ 261 h 842"/>
              <a:gd name="T66" fmla="*/ 404 w 704"/>
              <a:gd name="T67" fmla="*/ 311 h 842"/>
              <a:gd name="T68" fmla="*/ 393 w 704"/>
              <a:gd name="T69" fmla="*/ 298 h 842"/>
              <a:gd name="T70" fmla="*/ 344 w 704"/>
              <a:gd name="T71" fmla="*/ 254 h 842"/>
              <a:gd name="T72" fmla="*/ 228 w 704"/>
              <a:gd name="T73" fmla="*/ 184 h 842"/>
              <a:gd name="T74" fmla="*/ 282 w 704"/>
              <a:gd name="T75" fmla="*/ 185 h 842"/>
              <a:gd name="T76" fmla="*/ 229 w 704"/>
              <a:gd name="T77" fmla="*/ 159 h 842"/>
              <a:gd name="T78" fmla="*/ 261 w 704"/>
              <a:gd name="T79" fmla="*/ 160 h 842"/>
              <a:gd name="T80" fmla="*/ 145 w 704"/>
              <a:gd name="T81" fmla="*/ 71 h 842"/>
              <a:gd name="T82" fmla="*/ 230 w 704"/>
              <a:gd name="T83" fmla="*/ 119 h 842"/>
              <a:gd name="T84" fmla="*/ 154 w 704"/>
              <a:gd name="T85" fmla="*/ 44 h 842"/>
              <a:gd name="T86" fmla="*/ 129 w 704"/>
              <a:gd name="T87" fmla="*/ 29 h 842"/>
              <a:gd name="T88" fmla="*/ 179 w 704"/>
              <a:gd name="T89" fmla="*/ 87 h 842"/>
              <a:gd name="T90" fmla="*/ 141 w 704"/>
              <a:gd name="T91" fmla="*/ 46 h 842"/>
              <a:gd name="T92" fmla="*/ 64 w 704"/>
              <a:gd name="T93" fmla="*/ 376 h 842"/>
              <a:gd name="T94" fmla="*/ 65 w 704"/>
              <a:gd name="T95" fmla="*/ 367 h 842"/>
              <a:gd name="T96" fmla="*/ 153 w 704"/>
              <a:gd name="T97" fmla="*/ 492 h 842"/>
              <a:gd name="T98" fmla="*/ 111 w 704"/>
              <a:gd name="T99" fmla="*/ 350 h 842"/>
              <a:gd name="T100" fmla="*/ 61 w 704"/>
              <a:gd name="T101" fmla="*/ 105 h 842"/>
              <a:gd name="T102" fmla="*/ 210 w 704"/>
              <a:gd name="T103" fmla="*/ 394 h 842"/>
              <a:gd name="T104" fmla="*/ 447 w 704"/>
              <a:gd name="T105" fmla="*/ 752 h 842"/>
              <a:gd name="T106" fmla="*/ 364 w 704"/>
              <a:gd name="T107" fmla="*/ 781 h 842"/>
              <a:gd name="T108" fmla="*/ 461 w 704"/>
              <a:gd name="T109" fmla="*/ 778 h 842"/>
              <a:gd name="T110" fmla="*/ 470 w 704"/>
              <a:gd name="T111" fmla="*/ 755 h 842"/>
              <a:gd name="T112" fmla="*/ 605 w 704"/>
              <a:gd name="T113" fmla="*/ 789 h 842"/>
              <a:gd name="T114" fmla="*/ 542 w 704"/>
              <a:gd name="T115" fmla="*/ 756 h 842"/>
              <a:gd name="T116" fmla="*/ 591 w 704"/>
              <a:gd name="T117" fmla="*/ 74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842">
                <a:moveTo>
                  <a:pt x="685" y="753"/>
                </a:moveTo>
                <a:cubicBezTo>
                  <a:pt x="662" y="746"/>
                  <a:pt x="646" y="736"/>
                  <a:pt x="627" y="726"/>
                </a:cubicBezTo>
                <a:cubicBezTo>
                  <a:pt x="614" y="720"/>
                  <a:pt x="601" y="716"/>
                  <a:pt x="588" y="708"/>
                </a:cubicBezTo>
                <a:cubicBezTo>
                  <a:pt x="568" y="697"/>
                  <a:pt x="552" y="684"/>
                  <a:pt x="533" y="676"/>
                </a:cubicBezTo>
                <a:cubicBezTo>
                  <a:pt x="525" y="672"/>
                  <a:pt x="521" y="664"/>
                  <a:pt x="513" y="658"/>
                </a:cubicBezTo>
                <a:cubicBezTo>
                  <a:pt x="485" y="637"/>
                  <a:pt x="451" y="614"/>
                  <a:pt x="430" y="593"/>
                </a:cubicBezTo>
                <a:cubicBezTo>
                  <a:pt x="428" y="591"/>
                  <a:pt x="432" y="589"/>
                  <a:pt x="430" y="588"/>
                </a:cubicBezTo>
                <a:cubicBezTo>
                  <a:pt x="428" y="589"/>
                  <a:pt x="424" y="587"/>
                  <a:pt x="421" y="584"/>
                </a:cubicBezTo>
                <a:cubicBezTo>
                  <a:pt x="388" y="549"/>
                  <a:pt x="371" y="522"/>
                  <a:pt x="343" y="488"/>
                </a:cubicBezTo>
                <a:cubicBezTo>
                  <a:pt x="328" y="461"/>
                  <a:pt x="315" y="436"/>
                  <a:pt x="301" y="408"/>
                </a:cubicBezTo>
                <a:cubicBezTo>
                  <a:pt x="305" y="401"/>
                  <a:pt x="299" y="396"/>
                  <a:pt x="299" y="390"/>
                </a:cubicBezTo>
                <a:cubicBezTo>
                  <a:pt x="301" y="389"/>
                  <a:pt x="304" y="386"/>
                  <a:pt x="304" y="383"/>
                </a:cubicBezTo>
                <a:cubicBezTo>
                  <a:pt x="304" y="380"/>
                  <a:pt x="295" y="378"/>
                  <a:pt x="296" y="374"/>
                </a:cubicBezTo>
                <a:cubicBezTo>
                  <a:pt x="335" y="361"/>
                  <a:pt x="375" y="350"/>
                  <a:pt x="414" y="341"/>
                </a:cubicBezTo>
                <a:cubicBezTo>
                  <a:pt x="416" y="339"/>
                  <a:pt x="418" y="336"/>
                  <a:pt x="420" y="333"/>
                </a:cubicBezTo>
                <a:cubicBezTo>
                  <a:pt x="426" y="337"/>
                  <a:pt x="430" y="330"/>
                  <a:pt x="435" y="327"/>
                </a:cubicBezTo>
                <a:cubicBezTo>
                  <a:pt x="433" y="325"/>
                  <a:pt x="431" y="322"/>
                  <a:pt x="432" y="319"/>
                </a:cubicBezTo>
                <a:cubicBezTo>
                  <a:pt x="394" y="292"/>
                  <a:pt x="365" y="259"/>
                  <a:pt x="324" y="222"/>
                </a:cubicBezTo>
                <a:cubicBezTo>
                  <a:pt x="327" y="220"/>
                  <a:pt x="324" y="218"/>
                  <a:pt x="325" y="216"/>
                </a:cubicBezTo>
                <a:cubicBezTo>
                  <a:pt x="314" y="210"/>
                  <a:pt x="307" y="200"/>
                  <a:pt x="298" y="197"/>
                </a:cubicBezTo>
                <a:cubicBezTo>
                  <a:pt x="291" y="173"/>
                  <a:pt x="270" y="166"/>
                  <a:pt x="263" y="145"/>
                </a:cubicBezTo>
                <a:cubicBezTo>
                  <a:pt x="252" y="140"/>
                  <a:pt x="251" y="119"/>
                  <a:pt x="239" y="115"/>
                </a:cubicBezTo>
                <a:cubicBezTo>
                  <a:pt x="239" y="109"/>
                  <a:pt x="238" y="103"/>
                  <a:pt x="231" y="99"/>
                </a:cubicBezTo>
                <a:cubicBezTo>
                  <a:pt x="242" y="92"/>
                  <a:pt x="217" y="85"/>
                  <a:pt x="220" y="76"/>
                </a:cubicBezTo>
                <a:cubicBezTo>
                  <a:pt x="223" y="72"/>
                  <a:pt x="227" y="74"/>
                  <a:pt x="229" y="68"/>
                </a:cubicBezTo>
                <a:cubicBezTo>
                  <a:pt x="226" y="67"/>
                  <a:pt x="223" y="65"/>
                  <a:pt x="227" y="62"/>
                </a:cubicBezTo>
                <a:cubicBezTo>
                  <a:pt x="192" y="47"/>
                  <a:pt x="150" y="29"/>
                  <a:pt x="118" y="9"/>
                </a:cubicBezTo>
                <a:cubicBezTo>
                  <a:pt x="116" y="6"/>
                  <a:pt x="119" y="2"/>
                  <a:pt x="115" y="0"/>
                </a:cubicBezTo>
                <a:cubicBezTo>
                  <a:pt x="98" y="6"/>
                  <a:pt x="98" y="30"/>
                  <a:pt x="86" y="44"/>
                </a:cubicBezTo>
                <a:cubicBezTo>
                  <a:pt x="84" y="46"/>
                  <a:pt x="80" y="46"/>
                  <a:pt x="79" y="49"/>
                </a:cubicBezTo>
                <a:cubicBezTo>
                  <a:pt x="72" y="59"/>
                  <a:pt x="71" y="71"/>
                  <a:pt x="67" y="80"/>
                </a:cubicBezTo>
                <a:cubicBezTo>
                  <a:pt x="62" y="89"/>
                  <a:pt x="53" y="96"/>
                  <a:pt x="49" y="106"/>
                </a:cubicBezTo>
                <a:cubicBezTo>
                  <a:pt x="44" y="119"/>
                  <a:pt x="42" y="138"/>
                  <a:pt x="40" y="148"/>
                </a:cubicBezTo>
                <a:cubicBezTo>
                  <a:pt x="37" y="161"/>
                  <a:pt x="29" y="170"/>
                  <a:pt x="25" y="182"/>
                </a:cubicBezTo>
                <a:cubicBezTo>
                  <a:pt x="23" y="189"/>
                  <a:pt x="25" y="199"/>
                  <a:pt x="23" y="206"/>
                </a:cubicBezTo>
                <a:cubicBezTo>
                  <a:pt x="20" y="222"/>
                  <a:pt x="13" y="236"/>
                  <a:pt x="13" y="251"/>
                </a:cubicBezTo>
                <a:cubicBezTo>
                  <a:pt x="2" y="284"/>
                  <a:pt x="7" y="315"/>
                  <a:pt x="0" y="347"/>
                </a:cubicBezTo>
                <a:cubicBezTo>
                  <a:pt x="4" y="351"/>
                  <a:pt x="1" y="360"/>
                  <a:pt x="3" y="367"/>
                </a:cubicBezTo>
                <a:cubicBezTo>
                  <a:pt x="1" y="369"/>
                  <a:pt x="0" y="371"/>
                  <a:pt x="0" y="373"/>
                </a:cubicBezTo>
                <a:cubicBezTo>
                  <a:pt x="6" y="378"/>
                  <a:pt x="10" y="377"/>
                  <a:pt x="11" y="382"/>
                </a:cubicBezTo>
                <a:cubicBezTo>
                  <a:pt x="37" y="384"/>
                  <a:pt x="83" y="410"/>
                  <a:pt x="104" y="424"/>
                </a:cubicBezTo>
                <a:cubicBezTo>
                  <a:pt x="111" y="422"/>
                  <a:pt x="118" y="416"/>
                  <a:pt x="126" y="416"/>
                </a:cubicBezTo>
                <a:cubicBezTo>
                  <a:pt x="133" y="449"/>
                  <a:pt x="140" y="477"/>
                  <a:pt x="154" y="510"/>
                </a:cubicBezTo>
                <a:cubicBezTo>
                  <a:pt x="163" y="564"/>
                  <a:pt x="184" y="616"/>
                  <a:pt x="218" y="666"/>
                </a:cubicBezTo>
                <a:cubicBezTo>
                  <a:pt x="218" y="670"/>
                  <a:pt x="222" y="673"/>
                  <a:pt x="222" y="677"/>
                </a:cubicBezTo>
                <a:cubicBezTo>
                  <a:pt x="244" y="701"/>
                  <a:pt x="261" y="735"/>
                  <a:pt x="283" y="759"/>
                </a:cubicBezTo>
                <a:cubicBezTo>
                  <a:pt x="290" y="767"/>
                  <a:pt x="299" y="772"/>
                  <a:pt x="305" y="780"/>
                </a:cubicBezTo>
                <a:cubicBezTo>
                  <a:pt x="309" y="785"/>
                  <a:pt x="308" y="789"/>
                  <a:pt x="313" y="793"/>
                </a:cubicBezTo>
                <a:cubicBezTo>
                  <a:pt x="320" y="798"/>
                  <a:pt x="330" y="798"/>
                  <a:pt x="337" y="802"/>
                </a:cubicBezTo>
                <a:cubicBezTo>
                  <a:pt x="348" y="807"/>
                  <a:pt x="358" y="814"/>
                  <a:pt x="369" y="818"/>
                </a:cubicBezTo>
                <a:cubicBezTo>
                  <a:pt x="372" y="819"/>
                  <a:pt x="375" y="818"/>
                  <a:pt x="378" y="819"/>
                </a:cubicBezTo>
                <a:cubicBezTo>
                  <a:pt x="395" y="826"/>
                  <a:pt x="410" y="842"/>
                  <a:pt x="429" y="837"/>
                </a:cubicBezTo>
                <a:cubicBezTo>
                  <a:pt x="426" y="831"/>
                  <a:pt x="423" y="831"/>
                  <a:pt x="420" y="825"/>
                </a:cubicBezTo>
                <a:cubicBezTo>
                  <a:pt x="406" y="831"/>
                  <a:pt x="394" y="817"/>
                  <a:pt x="378" y="810"/>
                </a:cubicBezTo>
                <a:cubicBezTo>
                  <a:pt x="361" y="803"/>
                  <a:pt x="335" y="801"/>
                  <a:pt x="328" y="784"/>
                </a:cubicBezTo>
                <a:cubicBezTo>
                  <a:pt x="350" y="774"/>
                  <a:pt x="375" y="799"/>
                  <a:pt x="401" y="808"/>
                </a:cubicBezTo>
                <a:cubicBezTo>
                  <a:pt x="414" y="813"/>
                  <a:pt x="428" y="814"/>
                  <a:pt x="438" y="823"/>
                </a:cubicBezTo>
                <a:cubicBezTo>
                  <a:pt x="436" y="827"/>
                  <a:pt x="429" y="825"/>
                  <a:pt x="430" y="831"/>
                </a:cubicBezTo>
                <a:cubicBezTo>
                  <a:pt x="445" y="838"/>
                  <a:pt x="465" y="825"/>
                  <a:pt x="483" y="828"/>
                </a:cubicBezTo>
                <a:cubicBezTo>
                  <a:pt x="503" y="822"/>
                  <a:pt x="524" y="817"/>
                  <a:pt x="544" y="814"/>
                </a:cubicBezTo>
                <a:cubicBezTo>
                  <a:pt x="549" y="819"/>
                  <a:pt x="552" y="816"/>
                  <a:pt x="556" y="817"/>
                </a:cubicBezTo>
                <a:cubicBezTo>
                  <a:pt x="578" y="805"/>
                  <a:pt x="601" y="805"/>
                  <a:pt x="623" y="795"/>
                </a:cubicBezTo>
                <a:cubicBezTo>
                  <a:pt x="627" y="799"/>
                  <a:pt x="631" y="797"/>
                  <a:pt x="635" y="799"/>
                </a:cubicBezTo>
                <a:cubicBezTo>
                  <a:pt x="636" y="796"/>
                  <a:pt x="638" y="793"/>
                  <a:pt x="640" y="791"/>
                </a:cubicBezTo>
                <a:cubicBezTo>
                  <a:pt x="654" y="793"/>
                  <a:pt x="666" y="790"/>
                  <a:pt x="678" y="784"/>
                </a:cubicBezTo>
                <a:cubicBezTo>
                  <a:pt x="681" y="779"/>
                  <a:pt x="672" y="777"/>
                  <a:pt x="675" y="773"/>
                </a:cubicBezTo>
                <a:cubicBezTo>
                  <a:pt x="679" y="772"/>
                  <a:pt x="683" y="775"/>
                  <a:pt x="686" y="770"/>
                </a:cubicBezTo>
                <a:cubicBezTo>
                  <a:pt x="688" y="768"/>
                  <a:pt x="682" y="766"/>
                  <a:pt x="686" y="763"/>
                </a:cubicBezTo>
                <a:cubicBezTo>
                  <a:pt x="692" y="764"/>
                  <a:pt x="702" y="764"/>
                  <a:pt x="704" y="761"/>
                </a:cubicBezTo>
                <a:cubicBezTo>
                  <a:pt x="703" y="752"/>
                  <a:pt x="690" y="754"/>
                  <a:pt x="685" y="753"/>
                </a:cubicBezTo>
                <a:close/>
                <a:moveTo>
                  <a:pt x="585" y="715"/>
                </a:moveTo>
                <a:cubicBezTo>
                  <a:pt x="608" y="731"/>
                  <a:pt x="621" y="733"/>
                  <a:pt x="641" y="747"/>
                </a:cubicBezTo>
                <a:cubicBezTo>
                  <a:pt x="627" y="746"/>
                  <a:pt x="617" y="740"/>
                  <a:pt x="609" y="734"/>
                </a:cubicBezTo>
                <a:cubicBezTo>
                  <a:pt x="608" y="734"/>
                  <a:pt x="606" y="735"/>
                  <a:pt x="604" y="736"/>
                </a:cubicBezTo>
                <a:cubicBezTo>
                  <a:pt x="602" y="728"/>
                  <a:pt x="585" y="728"/>
                  <a:pt x="576" y="722"/>
                </a:cubicBezTo>
                <a:cubicBezTo>
                  <a:pt x="580" y="716"/>
                  <a:pt x="584" y="723"/>
                  <a:pt x="585" y="715"/>
                </a:cubicBezTo>
                <a:close/>
                <a:moveTo>
                  <a:pt x="577" y="719"/>
                </a:moveTo>
                <a:cubicBezTo>
                  <a:pt x="574" y="721"/>
                  <a:pt x="571" y="720"/>
                  <a:pt x="568" y="718"/>
                </a:cubicBezTo>
                <a:cubicBezTo>
                  <a:pt x="569" y="717"/>
                  <a:pt x="569" y="715"/>
                  <a:pt x="570" y="714"/>
                </a:cubicBezTo>
                <a:cubicBezTo>
                  <a:pt x="573" y="717"/>
                  <a:pt x="576" y="715"/>
                  <a:pt x="577" y="719"/>
                </a:cubicBezTo>
                <a:close/>
                <a:moveTo>
                  <a:pt x="570" y="707"/>
                </a:moveTo>
                <a:cubicBezTo>
                  <a:pt x="559" y="711"/>
                  <a:pt x="549" y="699"/>
                  <a:pt x="540" y="690"/>
                </a:cubicBezTo>
                <a:cubicBezTo>
                  <a:pt x="545" y="689"/>
                  <a:pt x="561" y="704"/>
                  <a:pt x="570" y="707"/>
                </a:cubicBezTo>
                <a:close/>
                <a:moveTo>
                  <a:pt x="562" y="714"/>
                </a:moveTo>
                <a:cubicBezTo>
                  <a:pt x="558" y="714"/>
                  <a:pt x="551" y="711"/>
                  <a:pt x="548" y="707"/>
                </a:cubicBezTo>
                <a:cubicBezTo>
                  <a:pt x="553" y="706"/>
                  <a:pt x="560" y="711"/>
                  <a:pt x="562" y="714"/>
                </a:cubicBezTo>
                <a:close/>
                <a:moveTo>
                  <a:pt x="544" y="706"/>
                </a:moveTo>
                <a:cubicBezTo>
                  <a:pt x="541" y="708"/>
                  <a:pt x="537" y="706"/>
                  <a:pt x="532" y="703"/>
                </a:cubicBezTo>
                <a:cubicBezTo>
                  <a:pt x="535" y="698"/>
                  <a:pt x="540" y="703"/>
                  <a:pt x="544" y="706"/>
                </a:cubicBezTo>
                <a:close/>
                <a:moveTo>
                  <a:pt x="514" y="688"/>
                </a:moveTo>
                <a:cubicBezTo>
                  <a:pt x="515" y="686"/>
                  <a:pt x="516" y="685"/>
                  <a:pt x="517" y="684"/>
                </a:cubicBezTo>
                <a:cubicBezTo>
                  <a:pt x="519" y="685"/>
                  <a:pt x="522" y="691"/>
                  <a:pt x="524" y="686"/>
                </a:cubicBezTo>
                <a:cubicBezTo>
                  <a:pt x="528" y="693"/>
                  <a:pt x="538" y="691"/>
                  <a:pt x="541" y="697"/>
                </a:cubicBezTo>
                <a:cubicBezTo>
                  <a:pt x="529" y="695"/>
                  <a:pt x="524" y="692"/>
                  <a:pt x="514" y="688"/>
                </a:cubicBezTo>
                <a:close/>
                <a:moveTo>
                  <a:pt x="527" y="680"/>
                </a:moveTo>
                <a:cubicBezTo>
                  <a:pt x="532" y="684"/>
                  <a:pt x="536" y="683"/>
                  <a:pt x="538" y="688"/>
                </a:cubicBezTo>
                <a:cubicBezTo>
                  <a:pt x="532" y="690"/>
                  <a:pt x="530" y="685"/>
                  <a:pt x="524" y="683"/>
                </a:cubicBezTo>
                <a:cubicBezTo>
                  <a:pt x="525" y="682"/>
                  <a:pt x="526" y="681"/>
                  <a:pt x="527" y="680"/>
                </a:cubicBezTo>
                <a:close/>
                <a:moveTo>
                  <a:pt x="518" y="678"/>
                </a:moveTo>
                <a:cubicBezTo>
                  <a:pt x="519" y="674"/>
                  <a:pt x="513" y="678"/>
                  <a:pt x="514" y="674"/>
                </a:cubicBezTo>
                <a:cubicBezTo>
                  <a:pt x="518" y="673"/>
                  <a:pt x="529" y="678"/>
                  <a:pt x="522" y="684"/>
                </a:cubicBezTo>
                <a:cubicBezTo>
                  <a:pt x="521" y="681"/>
                  <a:pt x="513" y="679"/>
                  <a:pt x="510" y="679"/>
                </a:cubicBezTo>
                <a:cubicBezTo>
                  <a:pt x="508" y="675"/>
                  <a:pt x="516" y="678"/>
                  <a:pt x="518" y="678"/>
                </a:cubicBezTo>
                <a:close/>
                <a:moveTo>
                  <a:pt x="460" y="630"/>
                </a:moveTo>
                <a:cubicBezTo>
                  <a:pt x="473" y="641"/>
                  <a:pt x="494" y="654"/>
                  <a:pt x="509" y="668"/>
                </a:cubicBezTo>
                <a:cubicBezTo>
                  <a:pt x="485" y="664"/>
                  <a:pt x="460" y="654"/>
                  <a:pt x="439" y="640"/>
                </a:cubicBezTo>
                <a:cubicBezTo>
                  <a:pt x="440" y="645"/>
                  <a:pt x="429" y="641"/>
                  <a:pt x="431" y="634"/>
                </a:cubicBezTo>
                <a:cubicBezTo>
                  <a:pt x="426" y="638"/>
                  <a:pt x="421" y="631"/>
                  <a:pt x="418" y="626"/>
                </a:cubicBezTo>
                <a:cubicBezTo>
                  <a:pt x="436" y="631"/>
                  <a:pt x="456" y="643"/>
                  <a:pt x="475" y="647"/>
                </a:cubicBezTo>
                <a:cubicBezTo>
                  <a:pt x="472" y="641"/>
                  <a:pt x="457" y="641"/>
                  <a:pt x="460" y="630"/>
                </a:cubicBezTo>
                <a:close/>
                <a:moveTo>
                  <a:pt x="509" y="682"/>
                </a:moveTo>
                <a:cubicBezTo>
                  <a:pt x="511" y="687"/>
                  <a:pt x="504" y="688"/>
                  <a:pt x="502" y="684"/>
                </a:cubicBezTo>
                <a:cubicBezTo>
                  <a:pt x="503" y="679"/>
                  <a:pt x="507" y="685"/>
                  <a:pt x="509" y="682"/>
                </a:cubicBezTo>
                <a:close/>
                <a:moveTo>
                  <a:pt x="483" y="677"/>
                </a:moveTo>
                <a:cubicBezTo>
                  <a:pt x="477" y="676"/>
                  <a:pt x="477" y="670"/>
                  <a:pt x="472" y="672"/>
                </a:cubicBezTo>
                <a:cubicBezTo>
                  <a:pt x="470" y="669"/>
                  <a:pt x="488" y="670"/>
                  <a:pt x="483" y="677"/>
                </a:cubicBezTo>
                <a:close/>
                <a:moveTo>
                  <a:pt x="457" y="629"/>
                </a:moveTo>
                <a:cubicBezTo>
                  <a:pt x="434" y="627"/>
                  <a:pt x="416" y="617"/>
                  <a:pt x="394" y="600"/>
                </a:cubicBezTo>
                <a:cubicBezTo>
                  <a:pt x="415" y="609"/>
                  <a:pt x="442" y="605"/>
                  <a:pt x="457" y="629"/>
                </a:cubicBezTo>
                <a:close/>
                <a:moveTo>
                  <a:pt x="432" y="604"/>
                </a:moveTo>
                <a:cubicBezTo>
                  <a:pt x="426" y="607"/>
                  <a:pt x="414" y="601"/>
                  <a:pt x="411" y="598"/>
                </a:cubicBezTo>
                <a:cubicBezTo>
                  <a:pt x="405" y="599"/>
                  <a:pt x="391" y="594"/>
                  <a:pt x="390" y="589"/>
                </a:cubicBezTo>
                <a:cubicBezTo>
                  <a:pt x="387" y="592"/>
                  <a:pt x="390" y="593"/>
                  <a:pt x="386" y="594"/>
                </a:cubicBezTo>
                <a:cubicBezTo>
                  <a:pt x="383" y="588"/>
                  <a:pt x="377" y="583"/>
                  <a:pt x="370" y="578"/>
                </a:cubicBezTo>
                <a:cubicBezTo>
                  <a:pt x="390" y="580"/>
                  <a:pt x="414" y="589"/>
                  <a:pt x="432" y="604"/>
                </a:cubicBezTo>
                <a:close/>
                <a:moveTo>
                  <a:pt x="347" y="563"/>
                </a:moveTo>
                <a:cubicBezTo>
                  <a:pt x="342" y="562"/>
                  <a:pt x="348" y="558"/>
                  <a:pt x="345" y="557"/>
                </a:cubicBezTo>
                <a:cubicBezTo>
                  <a:pt x="356" y="554"/>
                  <a:pt x="365" y="565"/>
                  <a:pt x="379" y="569"/>
                </a:cubicBezTo>
                <a:cubicBezTo>
                  <a:pt x="374" y="576"/>
                  <a:pt x="363" y="568"/>
                  <a:pt x="364" y="565"/>
                </a:cubicBezTo>
                <a:cubicBezTo>
                  <a:pt x="356" y="566"/>
                  <a:pt x="354" y="560"/>
                  <a:pt x="347" y="563"/>
                </a:cubicBezTo>
                <a:close/>
                <a:moveTo>
                  <a:pt x="355" y="576"/>
                </a:moveTo>
                <a:cubicBezTo>
                  <a:pt x="352" y="574"/>
                  <a:pt x="348" y="572"/>
                  <a:pt x="348" y="569"/>
                </a:cubicBezTo>
                <a:cubicBezTo>
                  <a:pt x="351" y="569"/>
                  <a:pt x="359" y="571"/>
                  <a:pt x="355" y="576"/>
                </a:cubicBezTo>
                <a:close/>
                <a:moveTo>
                  <a:pt x="405" y="576"/>
                </a:moveTo>
                <a:cubicBezTo>
                  <a:pt x="404" y="577"/>
                  <a:pt x="405" y="578"/>
                  <a:pt x="406" y="579"/>
                </a:cubicBezTo>
                <a:cubicBezTo>
                  <a:pt x="399" y="585"/>
                  <a:pt x="384" y="574"/>
                  <a:pt x="379" y="571"/>
                </a:cubicBezTo>
                <a:cubicBezTo>
                  <a:pt x="388" y="569"/>
                  <a:pt x="395" y="579"/>
                  <a:pt x="405" y="576"/>
                </a:cubicBezTo>
                <a:close/>
                <a:moveTo>
                  <a:pt x="380" y="551"/>
                </a:moveTo>
                <a:cubicBezTo>
                  <a:pt x="384" y="557"/>
                  <a:pt x="391" y="562"/>
                  <a:pt x="394" y="568"/>
                </a:cubicBezTo>
                <a:cubicBezTo>
                  <a:pt x="384" y="570"/>
                  <a:pt x="374" y="557"/>
                  <a:pt x="364" y="557"/>
                </a:cubicBezTo>
                <a:cubicBezTo>
                  <a:pt x="354" y="548"/>
                  <a:pt x="337" y="546"/>
                  <a:pt x="326" y="535"/>
                </a:cubicBezTo>
                <a:cubicBezTo>
                  <a:pt x="344" y="540"/>
                  <a:pt x="354" y="545"/>
                  <a:pt x="375" y="555"/>
                </a:cubicBezTo>
                <a:cubicBezTo>
                  <a:pt x="377" y="555"/>
                  <a:pt x="378" y="553"/>
                  <a:pt x="380" y="551"/>
                </a:cubicBezTo>
                <a:close/>
                <a:moveTo>
                  <a:pt x="361" y="527"/>
                </a:moveTo>
                <a:cubicBezTo>
                  <a:pt x="368" y="532"/>
                  <a:pt x="370" y="538"/>
                  <a:pt x="375" y="543"/>
                </a:cubicBezTo>
                <a:cubicBezTo>
                  <a:pt x="367" y="549"/>
                  <a:pt x="354" y="539"/>
                  <a:pt x="346" y="534"/>
                </a:cubicBezTo>
                <a:cubicBezTo>
                  <a:pt x="334" y="535"/>
                  <a:pt x="323" y="522"/>
                  <a:pt x="309" y="521"/>
                </a:cubicBezTo>
                <a:cubicBezTo>
                  <a:pt x="305" y="519"/>
                  <a:pt x="309" y="515"/>
                  <a:pt x="304" y="513"/>
                </a:cubicBezTo>
                <a:cubicBezTo>
                  <a:pt x="313" y="508"/>
                  <a:pt x="324" y="524"/>
                  <a:pt x="332" y="520"/>
                </a:cubicBezTo>
                <a:cubicBezTo>
                  <a:pt x="335" y="525"/>
                  <a:pt x="353" y="533"/>
                  <a:pt x="362" y="533"/>
                </a:cubicBezTo>
                <a:cubicBezTo>
                  <a:pt x="363" y="531"/>
                  <a:pt x="357" y="532"/>
                  <a:pt x="361" y="527"/>
                </a:cubicBezTo>
                <a:close/>
                <a:moveTo>
                  <a:pt x="359" y="524"/>
                </a:moveTo>
                <a:cubicBezTo>
                  <a:pt x="353" y="528"/>
                  <a:pt x="352" y="523"/>
                  <a:pt x="348" y="521"/>
                </a:cubicBezTo>
                <a:cubicBezTo>
                  <a:pt x="345" y="520"/>
                  <a:pt x="348" y="524"/>
                  <a:pt x="344" y="524"/>
                </a:cubicBezTo>
                <a:cubicBezTo>
                  <a:pt x="342" y="522"/>
                  <a:pt x="340" y="520"/>
                  <a:pt x="341" y="518"/>
                </a:cubicBezTo>
                <a:cubicBezTo>
                  <a:pt x="324" y="517"/>
                  <a:pt x="316" y="505"/>
                  <a:pt x="298" y="502"/>
                </a:cubicBezTo>
                <a:cubicBezTo>
                  <a:pt x="297" y="498"/>
                  <a:pt x="288" y="484"/>
                  <a:pt x="282" y="492"/>
                </a:cubicBezTo>
                <a:cubicBezTo>
                  <a:pt x="274" y="478"/>
                  <a:pt x="262" y="465"/>
                  <a:pt x="258" y="451"/>
                </a:cubicBezTo>
                <a:cubicBezTo>
                  <a:pt x="266" y="460"/>
                  <a:pt x="266" y="463"/>
                  <a:pt x="277" y="468"/>
                </a:cubicBezTo>
                <a:cubicBezTo>
                  <a:pt x="268" y="473"/>
                  <a:pt x="281" y="478"/>
                  <a:pt x="277" y="477"/>
                </a:cubicBezTo>
                <a:cubicBezTo>
                  <a:pt x="290" y="494"/>
                  <a:pt x="319" y="500"/>
                  <a:pt x="340" y="510"/>
                </a:cubicBezTo>
                <a:cubicBezTo>
                  <a:pt x="342" y="509"/>
                  <a:pt x="343" y="507"/>
                  <a:pt x="344" y="505"/>
                </a:cubicBezTo>
                <a:cubicBezTo>
                  <a:pt x="350" y="512"/>
                  <a:pt x="356" y="519"/>
                  <a:pt x="359" y="524"/>
                </a:cubicBezTo>
                <a:close/>
                <a:moveTo>
                  <a:pt x="298" y="512"/>
                </a:moveTo>
                <a:cubicBezTo>
                  <a:pt x="293" y="510"/>
                  <a:pt x="294" y="506"/>
                  <a:pt x="290" y="504"/>
                </a:cubicBezTo>
                <a:cubicBezTo>
                  <a:pt x="294" y="505"/>
                  <a:pt x="304" y="507"/>
                  <a:pt x="298" y="512"/>
                </a:cubicBezTo>
                <a:close/>
                <a:moveTo>
                  <a:pt x="343" y="502"/>
                </a:moveTo>
                <a:cubicBezTo>
                  <a:pt x="331" y="512"/>
                  <a:pt x="321" y="491"/>
                  <a:pt x="305" y="490"/>
                </a:cubicBezTo>
                <a:cubicBezTo>
                  <a:pt x="305" y="484"/>
                  <a:pt x="294" y="484"/>
                  <a:pt x="289" y="482"/>
                </a:cubicBezTo>
                <a:cubicBezTo>
                  <a:pt x="293" y="478"/>
                  <a:pt x="281" y="476"/>
                  <a:pt x="282" y="472"/>
                </a:cubicBezTo>
                <a:cubicBezTo>
                  <a:pt x="301" y="474"/>
                  <a:pt x="318" y="493"/>
                  <a:pt x="335" y="491"/>
                </a:cubicBezTo>
                <a:cubicBezTo>
                  <a:pt x="338" y="495"/>
                  <a:pt x="341" y="498"/>
                  <a:pt x="343" y="502"/>
                </a:cubicBezTo>
                <a:close/>
                <a:moveTo>
                  <a:pt x="330" y="482"/>
                </a:moveTo>
                <a:cubicBezTo>
                  <a:pt x="328" y="485"/>
                  <a:pt x="326" y="482"/>
                  <a:pt x="324" y="485"/>
                </a:cubicBezTo>
                <a:cubicBezTo>
                  <a:pt x="315" y="481"/>
                  <a:pt x="317" y="474"/>
                  <a:pt x="319" y="468"/>
                </a:cubicBezTo>
                <a:cubicBezTo>
                  <a:pt x="305" y="473"/>
                  <a:pt x="292" y="450"/>
                  <a:pt x="277" y="455"/>
                </a:cubicBezTo>
                <a:cubicBezTo>
                  <a:pt x="278" y="445"/>
                  <a:pt x="264" y="452"/>
                  <a:pt x="262" y="444"/>
                </a:cubicBezTo>
                <a:cubicBezTo>
                  <a:pt x="275" y="445"/>
                  <a:pt x="295" y="454"/>
                  <a:pt x="306" y="460"/>
                </a:cubicBezTo>
                <a:cubicBezTo>
                  <a:pt x="309" y="462"/>
                  <a:pt x="311" y="459"/>
                  <a:pt x="313" y="456"/>
                </a:cubicBezTo>
                <a:cubicBezTo>
                  <a:pt x="320" y="467"/>
                  <a:pt x="324" y="472"/>
                  <a:pt x="330" y="482"/>
                </a:cubicBezTo>
                <a:close/>
                <a:moveTo>
                  <a:pt x="252" y="428"/>
                </a:moveTo>
                <a:cubicBezTo>
                  <a:pt x="270" y="432"/>
                  <a:pt x="297" y="437"/>
                  <a:pt x="311" y="450"/>
                </a:cubicBezTo>
                <a:cubicBezTo>
                  <a:pt x="293" y="446"/>
                  <a:pt x="274" y="438"/>
                  <a:pt x="252" y="428"/>
                </a:cubicBezTo>
                <a:close/>
                <a:moveTo>
                  <a:pt x="297" y="423"/>
                </a:moveTo>
                <a:cubicBezTo>
                  <a:pt x="303" y="425"/>
                  <a:pt x="298" y="429"/>
                  <a:pt x="303" y="432"/>
                </a:cubicBezTo>
                <a:cubicBezTo>
                  <a:pt x="282" y="431"/>
                  <a:pt x="257" y="423"/>
                  <a:pt x="238" y="406"/>
                </a:cubicBezTo>
                <a:cubicBezTo>
                  <a:pt x="259" y="407"/>
                  <a:pt x="278" y="420"/>
                  <a:pt x="297" y="423"/>
                </a:cubicBezTo>
                <a:close/>
                <a:moveTo>
                  <a:pt x="247" y="374"/>
                </a:moveTo>
                <a:cubicBezTo>
                  <a:pt x="249" y="372"/>
                  <a:pt x="251" y="371"/>
                  <a:pt x="254" y="373"/>
                </a:cubicBezTo>
                <a:cubicBezTo>
                  <a:pt x="255" y="377"/>
                  <a:pt x="250" y="377"/>
                  <a:pt x="247" y="374"/>
                </a:cubicBezTo>
                <a:close/>
                <a:moveTo>
                  <a:pt x="290" y="397"/>
                </a:moveTo>
                <a:cubicBezTo>
                  <a:pt x="276" y="402"/>
                  <a:pt x="261" y="388"/>
                  <a:pt x="249" y="390"/>
                </a:cubicBezTo>
                <a:cubicBezTo>
                  <a:pt x="248" y="389"/>
                  <a:pt x="249" y="388"/>
                  <a:pt x="250" y="387"/>
                </a:cubicBezTo>
                <a:cubicBezTo>
                  <a:pt x="262" y="384"/>
                  <a:pt x="280" y="389"/>
                  <a:pt x="290" y="397"/>
                </a:cubicBezTo>
                <a:close/>
                <a:moveTo>
                  <a:pt x="291" y="412"/>
                </a:moveTo>
                <a:cubicBezTo>
                  <a:pt x="274" y="408"/>
                  <a:pt x="255" y="405"/>
                  <a:pt x="242" y="395"/>
                </a:cubicBezTo>
                <a:cubicBezTo>
                  <a:pt x="257" y="397"/>
                  <a:pt x="278" y="403"/>
                  <a:pt x="291" y="412"/>
                </a:cubicBezTo>
                <a:close/>
                <a:moveTo>
                  <a:pt x="234" y="370"/>
                </a:moveTo>
                <a:cubicBezTo>
                  <a:pt x="238" y="369"/>
                  <a:pt x="245" y="369"/>
                  <a:pt x="246" y="372"/>
                </a:cubicBezTo>
                <a:cubicBezTo>
                  <a:pt x="242" y="376"/>
                  <a:pt x="240" y="371"/>
                  <a:pt x="234" y="370"/>
                </a:cubicBezTo>
                <a:close/>
                <a:moveTo>
                  <a:pt x="202" y="330"/>
                </a:moveTo>
                <a:cubicBezTo>
                  <a:pt x="238" y="315"/>
                  <a:pt x="271" y="349"/>
                  <a:pt x="311" y="359"/>
                </a:cubicBezTo>
                <a:cubicBezTo>
                  <a:pt x="274" y="364"/>
                  <a:pt x="241" y="347"/>
                  <a:pt x="202" y="330"/>
                </a:cubicBezTo>
                <a:close/>
                <a:moveTo>
                  <a:pt x="220" y="374"/>
                </a:moveTo>
                <a:cubicBezTo>
                  <a:pt x="218" y="374"/>
                  <a:pt x="217" y="375"/>
                  <a:pt x="216" y="376"/>
                </a:cubicBezTo>
                <a:cubicBezTo>
                  <a:pt x="214" y="374"/>
                  <a:pt x="211" y="371"/>
                  <a:pt x="214" y="368"/>
                </a:cubicBezTo>
                <a:cubicBezTo>
                  <a:pt x="217" y="372"/>
                  <a:pt x="218" y="371"/>
                  <a:pt x="220" y="374"/>
                </a:cubicBezTo>
                <a:close/>
                <a:moveTo>
                  <a:pt x="319" y="357"/>
                </a:moveTo>
                <a:cubicBezTo>
                  <a:pt x="293" y="344"/>
                  <a:pt x="265" y="335"/>
                  <a:pt x="242" y="319"/>
                </a:cubicBezTo>
                <a:cubicBezTo>
                  <a:pt x="250" y="312"/>
                  <a:pt x="260" y="315"/>
                  <a:pt x="271" y="320"/>
                </a:cubicBezTo>
                <a:cubicBezTo>
                  <a:pt x="292" y="329"/>
                  <a:pt x="323" y="342"/>
                  <a:pt x="341" y="353"/>
                </a:cubicBezTo>
                <a:cubicBezTo>
                  <a:pt x="334" y="355"/>
                  <a:pt x="326" y="355"/>
                  <a:pt x="319" y="357"/>
                </a:cubicBezTo>
                <a:close/>
                <a:moveTo>
                  <a:pt x="290" y="322"/>
                </a:moveTo>
                <a:cubicBezTo>
                  <a:pt x="281" y="322"/>
                  <a:pt x="275" y="315"/>
                  <a:pt x="268" y="314"/>
                </a:cubicBezTo>
                <a:cubicBezTo>
                  <a:pt x="270" y="312"/>
                  <a:pt x="268" y="311"/>
                  <a:pt x="266" y="309"/>
                </a:cubicBezTo>
                <a:cubicBezTo>
                  <a:pt x="271" y="305"/>
                  <a:pt x="277" y="312"/>
                  <a:pt x="281" y="307"/>
                </a:cubicBezTo>
                <a:cubicBezTo>
                  <a:pt x="310" y="324"/>
                  <a:pt x="342" y="325"/>
                  <a:pt x="368" y="342"/>
                </a:cubicBezTo>
                <a:cubicBezTo>
                  <a:pt x="346" y="356"/>
                  <a:pt x="312" y="330"/>
                  <a:pt x="290" y="322"/>
                </a:cubicBezTo>
                <a:close/>
                <a:moveTo>
                  <a:pt x="373" y="337"/>
                </a:moveTo>
                <a:cubicBezTo>
                  <a:pt x="348" y="318"/>
                  <a:pt x="310" y="325"/>
                  <a:pt x="293" y="300"/>
                </a:cubicBezTo>
                <a:cubicBezTo>
                  <a:pt x="296" y="294"/>
                  <a:pt x="300" y="298"/>
                  <a:pt x="304" y="295"/>
                </a:cubicBezTo>
                <a:cubicBezTo>
                  <a:pt x="331" y="311"/>
                  <a:pt x="360" y="320"/>
                  <a:pt x="386" y="331"/>
                </a:cubicBezTo>
                <a:cubicBezTo>
                  <a:pt x="391" y="330"/>
                  <a:pt x="395" y="324"/>
                  <a:pt x="402" y="330"/>
                </a:cubicBezTo>
                <a:cubicBezTo>
                  <a:pt x="393" y="339"/>
                  <a:pt x="383" y="337"/>
                  <a:pt x="373" y="337"/>
                </a:cubicBezTo>
                <a:close/>
                <a:moveTo>
                  <a:pt x="302" y="265"/>
                </a:moveTo>
                <a:cubicBezTo>
                  <a:pt x="299" y="268"/>
                  <a:pt x="296" y="264"/>
                  <a:pt x="293" y="262"/>
                </a:cubicBezTo>
                <a:cubicBezTo>
                  <a:pt x="295" y="259"/>
                  <a:pt x="299" y="263"/>
                  <a:pt x="302" y="265"/>
                </a:cubicBezTo>
                <a:close/>
                <a:moveTo>
                  <a:pt x="284" y="249"/>
                </a:moveTo>
                <a:cubicBezTo>
                  <a:pt x="292" y="248"/>
                  <a:pt x="301" y="253"/>
                  <a:pt x="309" y="259"/>
                </a:cubicBezTo>
                <a:cubicBezTo>
                  <a:pt x="302" y="262"/>
                  <a:pt x="292" y="251"/>
                  <a:pt x="284" y="249"/>
                </a:cubicBezTo>
                <a:close/>
                <a:moveTo>
                  <a:pt x="311" y="261"/>
                </a:moveTo>
                <a:cubicBezTo>
                  <a:pt x="313" y="258"/>
                  <a:pt x="317" y="260"/>
                  <a:pt x="320" y="263"/>
                </a:cubicBezTo>
                <a:cubicBezTo>
                  <a:pt x="318" y="267"/>
                  <a:pt x="314" y="264"/>
                  <a:pt x="311" y="261"/>
                </a:cubicBezTo>
                <a:close/>
                <a:moveTo>
                  <a:pt x="364" y="305"/>
                </a:moveTo>
                <a:cubicBezTo>
                  <a:pt x="348" y="303"/>
                  <a:pt x="336" y="293"/>
                  <a:pt x="319" y="286"/>
                </a:cubicBezTo>
                <a:cubicBezTo>
                  <a:pt x="332" y="279"/>
                  <a:pt x="347" y="296"/>
                  <a:pt x="364" y="305"/>
                </a:cubicBezTo>
                <a:close/>
                <a:moveTo>
                  <a:pt x="400" y="319"/>
                </a:moveTo>
                <a:cubicBezTo>
                  <a:pt x="401" y="314"/>
                  <a:pt x="404" y="314"/>
                  <a:pt x="404" y="311"/>
                </a:cubicBezTo>
                <a:cubicBezTo>
                  <a:pt x="409" y="310"/>
                  <a:pt x="411" y="319"/>
                  <a:pt x="417" y="321"/>
                </a:cubicBezTo>
                <a:cubicBezTo>
                  <a:pt x="413" y="326"/>
                  <a:pt x="409" y="329"/>
                  <a:pt x="405" y="333"/>
                </a:cubicBezTo>
                <a:cubicBezTo>
                  <a:pt x="405" y="330"/>
                  <a:pt x="406" y="327"/>
                  <a:pt x="408" y="324"/>
                </a:cubicBezTo>
                <a:cubicBezTo>
                  <a:pt x="402" y="319"/>
                  <a:pt x="395" y="326"/>
                  <a:pt x="392" y="318"/>
                </a:cubicBezTo>
                <a:cubicBezTo>
                  <a:pt x="394" y="315"/>
                  <a:pt x="397" y="319"/>
                  <a:pt x="400" y="319"/>
                </a:cubicBezTo>
                <a:close/>
                <a:moveTo>
                  <a:pt x="376" y="281"/>
                </a:moveTo>
                <a:cubicBezTo>
                  <a:pt x="381" y="286"/>
                  <a:pt x="383" y="293"/>
                  <a:pt x="393" y="298"/>
                </a:cubicBezTo>
                <a:cubicBezTo>
                  <a:pt x="380" y="302"/>
                  <a:pt x="366" y="284"/>
                  <a:pt x="349" y="282"/>
                </a:cubicBezTo>
                <a:cubicBezTo>
                  <a:pt x="351" y="277"/>
                  <a:pt x="341" y="280"/>
                  <a:pt x="339" y="273"/>
                </a:cubicBezTo>
                <a:cubicBezTo>
                  <a:pt x="333" y="273"/>
                  <a:pt x="327" y="273"/>
                  <a:pt x="326" y="267"/>
                </a:cubicBezTo>
                <a:cubicBezTo>
                  <a:pt x="345" y="264"/>
                  <a:pt x="360" y="287"/>
                  <a:pt x="376" y="281"/>
                </a:cubicBezTo>
                <a:close/>
                <a:moveTo>
                  <a:pt x="361" y="273"/>
                </a:moveTo>
                <a:cubicBezTo>
                  <a:pt x="320" y="253"/>
                  <a:pt x="255" y="233"/>
                  <a:pt x="226" y="205"/>
                </a:cubicBezTo>
                <a:cubicBezTo>
                  <a:pt x="264" y="218"/>
                  <a:pt x="305" y="240"/>
                  <a:pt x="344" y="254"/>
                </a:cubicBezTo>
                <a:cubicBezTo>
                  <a:pt x="352" y="263"/>
                  <a:pt x="363" y="262"/>
                  <a:pt x="361" y="273"/>
                </a:cubicBezTo>
                <a:close/>
                <a:moveTo>
                  <a:pt x="329" y="239"/>
                </a:moveTo>
                <a:cubicBezTo>
                  <a:pt x="322" y="238"/>
                  <a:pt x="313" y="238"/>
                  <a:pt x="308" y="230"/>
                </a:cubicBezTo>
                <a:cubicBezTo>
                  <a:pt x="282" y="224"/>
                  <a:pt x="245" y="205"/>
                  <a:pt x="217" y="192"/>
                </a:cubicBezTo>
                <a:cubicBezTo>
                  <a:pt x="214" y="183"/>
                  <a:pt x="204" y="181"/>
                  <a:pt x="198" y="173"/>
                </a:cubicBezTo>
                <a:cubicBezTo>
                  <a:pt x="206" y="171"/>
                  <a:pt x="214" y="182"/>
                  <a:pt x="225" y="188"/>
                </a:cubicBezTo>
                <a:cubicBezTo>
                  <a:pt x="227" y="188"/>
                  <a:pt x="226" y="186"/>
                  <a:pt x="228" y="184"/>
                </a:cubicBezTo>
                <a:cubicBezTo>
                  <a:pt x="269" y="205"/>
                  <a:pt x="303" y="204"/>
                  <a:pt x="329" y="239"/>
                </a:cubicBezTo>
                <a:close/>
                <a:moveTo>
                  <a:pt x="297" y="205"/>
                </a:moveTo>
                <a:cubicBezTo>
                  <a:pt x="278" y="198"/>
                  <a:pt x="251" y="188"/>
                  <a:pt x="231" y="180"/>
                </a:cubicBezTo>
                <a:cubicBezTo>
                  <a:pt x="232" y="180"/>
                  <a:pt x="233" y="179"/>
                  <a:pt x="234" y="178"/>
                </a:cubicBezTo>
                <a:cubicBezTo>
                  <a:pt x="221" y="176"/>
                  <a:pt x="203" y="155"/>
                  <a:pt x="186" y="156"/>
                </a:cubicBezTo>
                <a:cubicBezTo>
                  <a:pt x="186" y="152"/>
                  <a:pt x="183" y="149"/>
                  <a:pt x="182" y="146"/>
                </a:cubicBezTo>
                <a:cubicBezTo>
                  <a:pt x="215" y="157"/>
                  <a:pt x="253" y="177"/>
                  <a:pt x="282" y="185"/>
                </a:cubicBezTo>
                <a:cubicBezTo>
                  <a:pt x="284" y="192"/>
                  <a:pt x="294" y="198"/>
                  <a:pt x="297" y="205"/>
                </a:cubicBezTo>
                <a:close/>
                <a:moveTo>
                  <a:pt x="184" y="140"/>
                </a:moveTo>
                <a:cubicBezTo>
                  <a:pt x="197" y="137"/>
                  <a:pt x="213" y="149"/>
                  <a:pt x="224" y="156"/>
                </a:cubicBezTo>
                <a:cubicBezTo>
                  <a:pt x="209" y="153"/>
                  <a:pt x="198" y="144"/>
                  <a:pt x="184" y="140"/>
                </a:cubicBezTo>
                <a:close/>
                <a:moveTo>
                  <a:pt x="229" y="159"/>
                </a:moveTo>
                <a:cubicBezTo>
                  <a:pt x="231" y="156"/>
                  <a:pt x="237" y="157"/>
                  <a:pt x="238" y="161"/>
                </a:cubicBezTo>
                <a:cubicBezTo>
                  <a:pt x="233" y="163"/>
                  <a:pt x="233" y="161"/>
                  <a:pt x="229" y="159"/>
                </a:cubicBezTo>
                <a:close/>
                <a:moveTo>
                  <a:pt x="265" y="171"/>
                </a:moveTo>
                <a:cubicBezTo>
                  <a:pt x="259" y="176"/>
                  <a:pt x="252" y="168"/>
                  <a:pt x="246" y="166"/>
                </a:cubicBezTo>
                <a:cubicBezTo>
                  <a:pt x="251" y="163"/>
                  <a:pt x="262" y="166"/>
                  <a:pt x="265" y="171"/>
                </a:cubicBezTo>
                <a:close/>
                <a:moveTo>
                  <a:pt x="261" y="160"/>
                </a:moveTo>
                <a:cubicBezTo>
                  <a:pt x="253" y="161"/>
                  <a:pt x="239" y="156"/>
                  <a:pt x="238" y="151"/>
                </a:cubicBezTo>
                <a:cubicBezTo>
                  <a:pt x="217" y="146"/>
                  <a:pt x="191" y="136"/>
                  <a:pt x="168" y="117"/>
                </a:cubicBezTo>
                <a:cubicBezTo>
                  <a:pt x="192" y="125"/>
                  <a:pt x="237" y="145"/>
                  <a:pt x="261" y="160"/>
                </a:cubicBezTo>
                <a:close/>
                <a:moveTo>
                  <a:pt x="247" y="143"/>
                </a:moveTo>
                <a:cubicBezTo>
                  <a:pt x="220" y="135"/>
                  <a:pt x="192" y="121"/>
                  <a:pt x="161" y="103"/>
                </a:cubicBezTo>
                <a:cubicBezTo>
                  <a:pt x="160" y="100"/>
                  <a:pt x="159" y="96"/>
                  <a:pt x="156" y="93"/>
                </a:cubicBezTo>
                <a:cubicBezTo>
                  <a:pt x="157" y="92"/>
                  <a:pt x="158" y="91"/>
                  <a:pt x="159" y="92"/>
                </a:cubicBezTo>
                <a:cubicBezTo>
                  <a:pt x="168" y="93"/>
                  <a:pt x="174" y="99"/>
                  <a:pt x="183" y="104"/>
                </a:cubicBezTo>
                <a:cubicBezTo>
                  <a:pt x="207" y="116"/>
                  <a:pt x="239" y="121"/>
                  <a:pt x="247" y="143"/>
                </a:cubicBezTo>
                <a:close/>
                <a:moveTo>
                  <a:pt x="145" y="71"/>
                </a:moveTo>
                <a:cubicBezTo>
                  <a:pt x="153" y="73"/>
                  <a:pt x="175" y="88"/>
                  <a:pt x="185" y="95"/>
                </a:cubicBezTo>
                <a:cubicBezTo>
                  <a:pt x="168" y="93"/>
                  <a:pt x="154" y="81"/>
                  <a:pt x="145" y="71"/>
                </a:cubicBezTo>
                <a:close/>
                <a:moveTo>
                  <a:pt x="156" y="89"/>
                </a:moveTo>
                <a:cubicBezTo>
                  <a:pt x="155" y="91"/>
                  <a:pt x="154" y="92"/>
                  <a:pt x="152" y="94"/>
                </a:cubicBezTo>
                <a:cubicBezTo>
                  <a:pt x="150" y="92"/>
                  <a:pt x="150" y="89"/>
                  <a:pt x="148" y="87"/>
                </a:cubicBezTo>
                <a:cubicBezTo>
                  <a:pt x="150" y="83"/>
                  <a:pt x="153" y="88"/>
                  <a:pt x="156" y="89"/>
                </a:cubicBezTo>
                <a:close/>
                <a:moveTo>
                  <a:pt x="230" y="119"/>
                </a:moveTo>
                <a:cubicBezTo>
                  <a:pt x="217" y="109"/>
                  <a:pt x="200" y="109"/>
                  <a:pt x="185" y="96"/>
                </a:cubicBezTo>
                <a:cubicBezTo>
                  <a:pt x="198" y="102"/>
                  <a:pt x="223" y="103"/>
                  <a:pt x="230" y="119"/>
                </a:cubicBezTo>
                <a:close/>
                <a:moveTo>
                  <a:pt x="200" y="63"/>
                </a:moveTo>
                <a:cubicBezTo>
                  <a:pt x="194" y="66"/>
                  <a:pt x="186" y="57"/>
                  <a:pt x="179" y="57"/>
                </a:cubicBezTo>
                <a:cubicBezTo>
                  <a:pt x="187" y="53"/>
                  <a:pt x="195" y="58"/>
                  <a:pt x="200" y="63"/>
                </a:cubicBezTo>
                <a:close/>
                <a:moveTo>
                  <a:pt x="166" y="47"/>
                </a:moveTo>
                <a:cubicBezTo>
                  <a:pt x="163" y="49"/>
                  <a:pt x="155" y="45"/>
                  <a:pt x="154" y="44"/>
                </a:cubicBezTo>
                <a:cubicBezTo>
                  <a:pt x="157" y="39"/>
                  <a:pt x="162" y="44"/>
                  <a:pt x="166" y="47"/>
                </a:cubicBezTo>
                <a:close/>
                <a:moveTo>
                  <a:pt x="146" y="34"/>
                </a:moveTo>
                <a:cubicBezTo>
                  <a:pt x="149" y="39"/>
                  <a:pt x="152" y="38"/>
                  <a:pt x="154" y="42"/>
                </a:cubicBezTo>
                <a:cubicBezTo>
                  <a:pt x="151" y="43"/>
                  <a:pt x="141" y="39"/>
                  <a:pt x="146" y="34"/>
                </a:cubicBezTo>
                <a:close/>
                <a:moveTo>
                  <a:pt x="133" y="26"/>
                </a:moveTo>
                <a:cubicBezTo>
                  <a:pt x="135" y="31"/>
                  <a:pt x="139" y="30"/>
                  <a:pt x="144" y="34"/>
                </a:cubicBezTo>
                <a:cubicBezTo>
                  <a:pt x="138" y="38"/>
                  <a:pt x="132" y="32"/>
                  <a:pt x="129" y="29"/>
                </a:cubicBezTo>
                <a:cubicBezTo>
                  <a:pt x="130" y="28"/>
                  <a:pt x="132" y="28"/>
                  <a:pt x="133" y="26"/>
                </a:cubicBezTo>
                <a:close/>
                <a:moveTo>
                  <a:pt x="180" y="62"/>
                </a:moveTo>
                <a:cubicBezTo>
                  <a:pt x="193" y="68"/>
                  <a:pt x="211" y="68"/>
                  <a:pt x="214" y="85"/>
                </a:cubicBezTo>
                <a:cubicBezTo>
                  <a:pt x="205" y="88"/>
                  <a:pt x="194" y="74"/>
                  <a:pt x="186" y="80"/>
                </a:cubicBezTo>
                <a:cubicBezTo>
                  <a:pt x="191" y="85"/>
                  <a:pt x="222" y="89"/>
                  <a:pt x="220" y="103"/>
                </a:cubicBezTo>
                <a:cubicBezTo>
                  <a:pt x="202" y="95"/>
                  <a:pt x="195" y="97"/>
                  <a:pt x="184" y="86"/>
                </a:cubicBezTo>
                <a:cubicBezTo>
                  <a:pt x="182" y="86"/>
                  <a:pt x="183" y="88"/>
                  <a:pt x="179" y="87"/>
                </a:cubicBezTo>
                <a:cubicBezTo>
                  <a:pt x="176" y="86"/>
                  <a:pt x="178" y="84"/>
                  <a:pt x="175" y="82"/>
                </a:cubicBezTo>
                <a:cubicBezTo>
                  <a:pt x="176" y="82"/>
                  <a:pt x="177" y="81"/>
                  <a:pt x="178" y="80"/>
                </a:cubicBezTo>
                <a:cubicBezTo>
                  <a:pt x="173" y="77"/>
                  <a:pt x="168" y="77"/>
                  <a:pt x="164" y="76"/>
                </a:cubicBezTo>
                <a:cubicBezTo>
                  <a:pt x="164" y="75"/>
                  <a:pt x="165" y="74"/>
                  <a:pt x="166" y="73"/>
                </a:cubicBezTo>
                <a:cubicBezTo>
                  <a:pt x="152" y="69"/>
                  <a:pt x="143" y="59"/>
                  <a:pt x="132" y="51"/>
                </a:cubicBezTo>
                <a:cubicBezTo>
                  <a:pt x="152" y="52"/>
                  <a:pt x="172" y="75"/>
                  <a:pt x="190" y="78"/>
                </a:cubicBezTo>
                <a:cubicBezTo>
                  <a:pt x="176" y="64"/>
                  <a:pt x="157" y="60"/>
                  <a:pt x="141" y="46"/>
                </a:cubicBezTo>
                <a:cubicBezTo>
                  <a:pt x="138" y="45"/>
                  <a:pt x="137" y="50"/>
                  <a:pt x="134" y="46"/>
                </a:cubicBezTo>
                <a:cubicBezTo>
                  <a:pt x="141" y="41"/>
                  <a:pt x="125" y="41"/>
                  <a:pt x="126" y="35"/>
                </a:cubicBezTo>
                <a:cubicBezTo>
                  <a:pt x="145" y="39"/>
                  <a:pt x="164" y="55"/>
                  <a:pt x="180" y="62"/>
                </a:cubicBezTo>
                <a:close/>
                <a:moveTo>
                  <a:pt x="107" y="413"/>
                </a:moveTo>
                <a:cubicBezTo>
                  <a:pt x="103" y="411"/>
                  <a:pt x="104" y="408"/>
                  <a:pt x="102" y="406"/>
                </a:cubicBezTo>
                <a:cubicBezTo>
                  <a:pt x="77" y="403"/>
                  <a:pt x="57" y="390"/>
                  <a:pt x="33" y="378"/>
                </a:cubicBezTo>
                <a:cubicBezTo>
                  <a:pt x="42" y="368"/>
                  <a:pt x="53" y="370"/>
                  <a:pt x="64" y="376"/>
                </a:cubicBezTo>
                <a:cubicBezTo>
                  <a:pt x="81" y="386"/>
                  <a:pt x="109" y="392"/>
                  <a:pt x="124" y="402"/>
                </a:cubicBezTo>
                <a:cubicBezTo>
                  <a:pt x="122" y="410"/>
                  <a:pt x="113" y="408"/>
                  <a:pt x="107" y="413"/>
                </a:cubicBezTo>
                <a:close/>
                <a:moveTo>
                  <a:pt x="65" y="367"/>
                </a:moveTo>
                <a:cubicBezTo>
                  <a:pt x="69" y="361"/>
                  <a:pt x="74" y="363"/>
                  <a:pt x="78" y="361"/>
                </a:cubicBezTo>
                <a:cubicBezTo>
                  <a:pt x="88" y="369"/>
                  <a:pt x="105" y="374"/>
                  <a:pt x="122" y="383"/>
                </a:cubicBezTo>
                <a:cubicBezTo>
                  <a:pt x="122" y="386"/>
                  <a:pt x="120" y="388"/>
                  <a:pt x="118" y="391"/>
                </a:cubicBezTo>
                <a:cubicBezTo>
                  <a:pt x="95" y="383"/>
                  <a:pt x="83" y="380"/>
                  <a:pt x="65" y="367"/>
                </a:cubicBezTo>
                <a:close/>
                <a:moveTo>
                  <a:pt x="333" y="768"/>
                </a:moveTo>
                <a:cubicBezTo>
                  <a:pt x="328" y="776"/>
                  <a:pt x="320" y="771"/>
                  <a:pt x="312" y="777"/>
                </a:cubicBezTo>
                <a:cubicBezTo>
                  <a:pt x="311" y="776"/>
                  <a:pt x="313" y="774"/>
                  <a:pt x="314" y="773"/>
                </a:cubicBezTo>
                <a:cubicBezTo>
                  <a:pt x="312" y="772"/>
                  <a:pt x="311" y="774"/>
                  <a:pt x="310" y="775"/>
                </a:cubicBezTo>
                <a:cubicBezTo>
                  <a:pt x="270" y="734"/>
                  <a:pt x="237" y="683"/>
                  <a:pt x="206" y="637"/>
                </a:cubicBezTo>
                <a:cubicBezTo>
                  <a:pt x="191" y="604"/>
                  <a:pt x="180" y="568"/>
                  <a:pt x="165" y="537"/>
                </a:cubicBezTo>
                <a:cubicBezTo>
                  <a:pt x="169" y="520"/>
                  <a:pt x="158" y="507"/>
                  <a:pt x="153" y="492"/>
                </a:cubicBezTo>
                <a:cubicBezTo>
                  <a:pt x="142" y="458"/>
                  <a:pt x="135" y="422"/>
                  <a:pt x="129" y="387"/>
                </a:cubicBezTo>
                <a:cubicBezTo>
                  <a:pt x="131" y="383"/>
                  <a:pt x="135" y="387"/>
                  <a:pt x="137" y="383"/>
                </a:cubicBezTo>
                <a:cubicBezTo>
                  <a:pt x="122" y="369"/>
                  <a:pt x="118" y="342"/>
                  <a:pt x="130" y="317"/>
                </a:cubicBezTo>
                <a:cubicBezTo>
                  <a:pt x="130" y="315"/>
                  <a:pt x="126" y="313"/>
                  <a:pt x="125" y="310"/>
                </a:cubicBezTo>
                <a:cubicBezTo>
                  <a:pt x="102" y="320"/>
                  <a:pt x="116" y="353"/>
                  <a:pt x="119" y="371"/>
                </a:cubicBezTo>
                <a:cubicBezTo>
                  <a:pt x="107" y="376"/>
                  <a:pt x="105" y="362"/>
                  <a:pt x="92" y="358"/>
                </a:cubicBezTo>
                <a:cubicBezTo>
                  <a:pt x="98" y="354"/>
                  <a:pt x="105" y="356"/>
                  <a:pt x="111" y="350"/>
                </a:cubicBezTo>
                <a:cubicBezTo>
                  <a:pt x="111" y="347"/>
                  <a:pt x="107" y="341"/>
                  <a:pt x="104" y="342"/>
                </a:cubicBezTo>
                <a:cubicBezTo>
                  <a:pt x="74" y="345"/>
                  <a:pt x="48" y="365"/>
                  <a:pt x="18" y="367"/>
                </a:cubicBezTo>
                <a:cubicBezTo>
                  <a:pt x="7" y="353"/>
                  <a:pt x="20" y="335"/>
                  <a:pt x="11" y="321"/>
                </a:cubicBezTo>
                <a:cubicBezTo>
                  <a:pt x="14" y="312"/>
                  <a:pt x="16" y="304"/>
                  <a:pt x="13" y="296"/>
                </a:cubicBezTo>
                <a:cubicBezTo>
                  <a:pt x="20" y="272"/>
                  <a:pt x="27" y="247"/>
                  <a:pt x="26" y="224"/>
                </a:cubicBezTo>
                <a:cubicBezTo>
                  <a:pt x="37" y="206"/>
                  <a:pt x="33" y="180"/>
                  <a:pt x="47" y="163"/>
                </a:cubicBezTo>
                <a:cubicBezTo>
                  <a:pt x="50" y="145"/>
                  <a:pt x="52" y="124"/>
                  <a:pt x="61" y="105"/>
                </a:cubicBezTo>
                <a:cubicBezTo>
                  <a:pt x="64" y="98"/>
                  <a:pt x="71" y="92"/>
                  <a:pt x="75" y="85"/>
                </a:cubicBezTo>
                <a:cubicBezTo>
                  <a:pt x="78" y="78"/>
                  <a:pt x="78" y="71"/>
                  <a:pt x="80" y="66"/>
                </a:cubicBezTo>
                <a:cubicBezTo>
                  <a:pt x="85" y="54"/>
                  <a:pt x="101" y="46"/>
                  <a:pt x="109" y="26"/>
                </a:cubicBezTo>
                <a:cubicBezTo>
                  <a:pt x="147" y="116"/>
                  <a:pt x="192" y="204"/>
                  <a:pt x="294" y="283"/>
                </a:cubicBezTo>
                <a:cubicBezTo>
                  <a:pt x="286" y="288"/>
                  <a:pt x="279" y="291"/>
                  <a:pt x="271" y="291"/>
                </a:cubicBezTo>
                <a:cubicBezTo>
                  <a:pt x="249" y="310"/>
                  <a:pt x="216" y="311"/>
                  <a:pt x="190" y="322"/>
                </a:cubicBezTo>
                <a:cubicBezTo>
                  <a:pt x="185" y="345"/>
                  <a:pt x="207" y="369"/>
                  <a:pt x="210" y="394"/>
                </a:cubicBezTo>
                <a:cubicBezTo>
                  <a:pt x="213" y="397"/>
                  <a:pt x="215" y="395"/>
                  <a:pt x="217" y="398"/>
                </a:cubicBezTo>
                <a:cubicBezTo>
                  <a:pt x="248" y="457"/>
                  <a:pt x="279" y="514"/>
                  <a:pt x="334" y="562"/>
                </a:cubicBezTo>
                <a:cubicBezTo>
                  <a:pt x="339" y="578"/>
                  <a:pt x="357" y="588"/>
                  <a:pt x="372" y="600"/>
                </a:cubicBezTo>
                <a:cubicBezTo>
                  <a:pt x="401" y="625"/>
                  <a:pt x="434" y="654"/>
                  <a:pt x="465" y="678"/>
                </a:cubicBezTo>
                <a:cubicBezTo>
                  <a:pt x="492" y="699"/>
                  <a:pt x="524" y="708"/>
                  <a:pt x="548" y="724"/>
                </a:cubicBezTo>
                <a:cubicBezTo>
                  <a:pt x="538" y="738"/>
                  <a:pt x="525" y="729"/>
                  <a:pt x="516" y="740"/>
                </a:cubicBezTo>
                <a:cubicBezTo>
                  <a:pt x="492" y="736"/>
                  <a:pt x="470" y="747"/>
                  <a:pt x="447" y="752"/>
                </a:cubicBezTo>
                <a:cubicBezTo>
                  <a:pt x="427" y="757"/>
                  <a:pt x="405" y="755"/>
                  <a:pt x="385" y="764"/>
                </a:cubicBezTo>
                <a:cubicBezTo>
                  <a:pt x="382" y="763"/>
                  <a:pt x="380" y="763"/>
                  <a:pt x="376" y="760"/>
                </a:cubicBezTo>
                <a:cubicBezTo>
                  <a:pt x="369" y="772"/>
                  <a:pt x="350" y="775"/>
                  <a:pt x="333" y="768"/>
                </a:cubicBezTo>
                <a:close/>
                <a:moveTo>
                  <a:pt x="441" y="815"/>
                </a:moveTo>
                <a:cubicBezTo>
                  <a:pt x="435" y="813"/>
                  <a:pt x="434" y="810"/>
                  <a:pt x="432" y="808"/>
                </a:cubicBezTo>
                <a:cubicBezTo>
                  <a:pt x="424" y="802"/>
                  <a:pt x="404" y="801"/>
                  <a:pt x="390" y="795"/>
                </a:cubicBezTo>
                <a:cubicBezTo>
                  <a:pt x="380" y="791"/>
                  <a:pt x="376" y="784"/>
                  <a:pt x="364" y="781"/>
                </a:cubicBezTo>
                <a:cubicBezTo>
                  <a:pt x="367" y="776"/>
                  <a:pt x="380" y="777"/>
                  <a:pt x="387" y="776"/>
                </a:cubicBezTo>
                <a:cubicBezTo>
                  <a:pt x="422" y="787"/>
                  <a:pt x="448" y="800"/>
                  <a:pt x="485" y="818"/>
                </a:cubicBezTo>
                <a:cubicBezTo>
                  <a:pt x="470" y="822"/>
                  <a:pt x="460" y="819"/>
                  <a:pt x="441" y="815"/>
                </a:cubicBezTo>
                <a:close/>
                <a:moveTo>
                  <a:pt x="478" y="807"/>
                </a:moveTo>
                <a:cubicBezTo>
                  <a:pt x="461" y="791"/>
                  <a:pt x="430" y="791"/>
                  <a:pt x="418" y="776"/>
                </a:cubicBezTo>
                <a:cubicBezTo>
                  <a:pt x="410" y="777"/>
                  <a:pt x="414" y="774"/>
                  <a:pt x="405" y="770"/>
                </a:cubicBezTo>
                <a:cubicBezTo>
                  <a:pt x="421" y="756"/>
                  <a:pt x="443" y="778"/>
                  <a:pt x="461" y="778"/>
                </a:cubicBezTo>
                <a:cubicBezTo>
                  <a:pt x="478" y="793"/>
                  <a:pt x="508" y="800"/>
                  <a:pt x="524" y="808"/>
                </a:cubicBezTo>
                <a:cubicBezTo>
                  <a:pt x="510" y="816"/>
                  <a:pt x="492" y="803"/>
                  <a:pt x="478" y="807"/>
                </a:cubicBezTo>
                <a:close/>
                <a:moveTo>
                  <a:pt x="548" y="807"/>
                </a:moveTo>
                <a:cubicBezTo>
                  <a:pt x="531" y="798"/>
                  <a:pt x="520" y="798"/>
                  <a:pt x="501" y="788"/>
                </a:cubicBezTo>
                <a:cubicBezTo>
                  <a:pt x="495" y="785"/>
                  <a:pt x="492" y="786"/>
                  <a:pt x="484" y="781"/>
                </a:cubicBezTo>
                <a:cubicBezTo>
                  <a:pt x="473" y="774"/>
                  <a:pt x="457" y="772"/>
                  <a:pt x="444" y="764"/>
                </a:cubicBezTo>
                <a:cubicBezTo>
                  <a:pt x="453" y="760"/>
                  <a:pt x="462" y="759"/>
                  <a:pt x="470" y="755"/>
                </a:cubicBezTo>
                <a:cubicBezTo>
                  <a:pt x="502" y="768"/>
                  <a:pt x="539" y="782"/>
                  <a:pt x="570" y="800"/>
                </a:cubicBezTo>
                <a:cubicBezTo>
                  <a:pt x="563" y="805"/>
                  <a:pt x="555" y="804"/>
                  <a:pt x="548" y="807"/>
                </a:cubicBezTo>
                <a:close/>
                <a:moveTo>
                  <a:pt x="597" y="796"/>
                </a:moveTo>
                <a:cubicBezTo>
                  <a:pt x="591" y="790"/>
                  <a:pt x="587" y="794"/>
                  <a:pt x="582" y="795"/>
                </a:cubicBezTo>
                <a:cubicBezTo>
                  <a:pt x="551" y="780"/>
                  <a:pt x="522" y="771"/>
                  <a:pt x="492" y="754"/>
                </a:cubicBezTo>
                <a:cubicBezTo>
                  <a:pt x="494" y="748"/>
                  <a:pt x="506" y="750"/>
                  <a:pt x="512" y="748"/>
                </a:cubicBezTo>
                <a:cubicBezTo>
                  <a:pt x="540" y="764"/>
                  <a:pt x="574" y="774"/>
                  <a:pt x="605" y="789"/>
                </a:cubicBezTo>
                <a:cubicBezTo>
                  <a:pt x="601" y="794"/>
                  <a:pt x="600" y="793"/>
                  <a:pt x="597" y="796"/>
                </a:cubicBezTo>
                <a:close/>
                <a:moveTo>
                  <a:pt x="612" y="787"/>
                </a:moveTo>
                <a:cubicBezTo>
                  <a:pt x="613" y="780"/>
                  <a:pt x="604" y="786"/>
                  <a:pt x="606" y="779"/>
                </a:cubicBezTo>
                <a:cubicBezTo>
                  <a:pt x="604" y="778"/>
                  <a:pt x="603" y="782"/>
                  <a:pt x="601" y="781"/>
                </a:cubicBezTo>
                <a:cubicBezTo>
                  <a:pt x="599" y="780"/>
                  <a:pt x="599" y="779"/>
                  <a:pt x="600" y="777"/>
                </a:cubicBezTo>
                <a:cubicBezTo>
                  <a:pt x="582" y="770"/>
                  <a:pt x="564" y="764"/>
                  <a:pt x="546" y="753"/>
                </a:cubicBezTo>
                <a:cubicBezTo>
                  <a:pt x="544" y="752"/>
                  <a:pt x="543" y="755"/>
                  <a:pt x="542" y="756"/>
                </a:cubicBezTo>
                <a:cubicBezTo>
                  <a:pt x="540" y="751"/>
                  <a:pt x="534" y="749"/>
                  <a:pt x="530" y="747"/>
                </a:cubicBezTo>
                <a:cubicBezTo>
                  <a:pt x="562" y="734"/>
                  <a:pt x="606" y="767"/>
                  <a:pt x="645" y="779"/>
                </a:cubicBezTo>
                <a:cubicBezTo>
                  <a:pt x="639" y="788"/>
                  <a:pt x="622" y="781"/>
                  <a:pt x="612" y="787"/>
                </a:cubicBezTo>
                <a:close/>
                <a:moveTo>
                  <a:pt x="591" y="748"/>
                </a:moveTo>
                <a:cubicBezTo>
                  <a:pt x="583" y="750"/>
                  <a:pt x="577" y="744"/>
                  <a:pt x="569" y="737"/>
                </a:cubicBezTo>
                <a:cubicBezTo>
                  <a:pt x="601" y="737"/>
                  <a:pt x="634" y="758"/>
                  <a:pt x="672" y="773"/>
                </a:cubicBezTo>
                <a:cubicBezTo>
                  <a:pt x="643" y="779"/>
                  <a:pt x="612" y="758"/>
                  <a:pt x="591" y="748"/>
                </a:cubicBezTo>
                <a:close/>
              </a:path>
            </a:pathLst>
          </a:custGeom>
          <a:solidFill>
            <a:srgbClr val="4336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cs typeface="+mn-ea"/>
              <a:sym typeface="+mn-lt"/>
            </a:endParaRPr>
          </a:p>
        </p:txBody>
      </p:sp>
      <p:sp>
        <p:nvSpPr>
          <p:cNvPr id="2" name="文本框 1"/>
          <p:cNvSpPr txBox="1"/>
          <p:nvPr/>
        </p:nvSpPr>
        <p:spPr>
          <a:xfrm>
            <a:off x="3153118" y="971038"/>
            <a:ext cx="2837765" cy="900246"/>
          </a:xfrm>
          <a:prstGeom prst="rect">
            <a:avLst/>
          </a:prstGeom>
          <a:noFill/>
        </p:spPr>
        <p:txBody>
          <a:bodyPr wrap="none" lIns="68580" tIns="34290" rIns="68580" bIns="34290" rtlCol="0">
            <a:spAutoFit/>
          </a:bodyPr>
          <a:lstStyle/>
          <a:p>
            <a:pPr algn="ctr"/>
            <a:r>
              <a:rPr lang="en-US" altLang="zh-CN" sz="5400" dirty="0">
                <a:solidFill>
                  <a:schemeClr val="tx1">
                    <a:lumMod val="75000"/>
                    <a:lumOff val="25000"/>
                  </a:schemeClr>
                </a:solidFill>
                <a:cs typeface="+mn-ea"/>
                <a:sym typeface="+mn-lt"/>
              </a:rPr>
              <a:t>PART</a:t>
            </a:r>
            <a:r>
              <a:rPr lang="en-US" altLang="zh-CN" sz="5400" dirty="0">
                <a:cs typeface="+mn-ea"/>
                <a:sym typeface="+mn-lt"/>
              </a:rPr>
              <a:t> </a:t>
            </a:r>
            <a:r>
              <a:rPr lang="en-US" altLang="zh-CN" sz="5400" dirty="0">
                <a:solidFill>
                  <a:schemeClr val="accent1"/>
                </a:solidFill>
                <a:cs typeface="+mn-ea"/>
                <a:sym typeface="+mn-lt"/>
              </a:rPr>
              <a:t>01</a:t>
            </a:r>
            <a:endParaRPr lang="zh-CN" altLang="en-US" sz="5400" dirty="0">
              <a:solidFill>
                <a:schemeClr val="accent1"/>
              </a:solidFill>
              <a:cs typeface="+mn-ea"/>
              <a:sym typeface="+mn-lt"/>
            </a:endParaRPr>
          </a:p>
        </p:txBody>
      </p:sp>
      <p:sp>
        <p:nvSpPr>
          <p:cNvPr id="3" name="矩形 2"/>
          <p:cNvSpPr/>
          <p:nvPr/>
        </p:nvSpPr>
        <p:spPr>
          <a:xfrm>
            <a:off x="1516873" y="3300318"/>
            <a:ext cx="6110255" cy="623248"/>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cs typeface="+mn-ea"/>
                <a:sym typeface="+mn-lt"/>
              </a:rPr>
              <a:t>Lorem Ipsum is simply dummy text of the printing and typesetting industry. </a:t>
            </a:r>
            <a:endParaRPr lang="zh-CN" altLang="en-US" dirty="0">
              <a:solidFill>
                <a:schemeClr val="tx1">
                  <a:lumMod val="75000"/>
                  <a:lumOff val="25000"/>
                </a:schemeClr>
              </a:solidFill>
              <a:cs typeface="+mn-ea"/>
              <a:sym typeface="+mn-lt"/>
            </a:endParaRPr>
          </a:p>
        </p:txBody>
      </p:sp>
      <p:sp>
        <p:nvSpPr>
          <p:cNvPr id="4" name="圆角矩形 3"/>
          <p:cNvSpPr/>
          <p:nvPr/>
        </p:nvSpPr>
        <p:spPr>
          <a:xfrm>
            <a:off x="3667801" y="2808570"/>
            <a:ext cx="1808399" cy="33672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dirty="0">
                <a:cs typeface="+mn-ea"/>
                <a:sym typeface="+mn-lt"/>
              </a:rPr>
              <a:t>BUSINESS TEMPLATE</a:t>
            </a:r>
            <a:endParaRPr lang="zh-CN" altLang="en-US" sz="1200" dirty="0">
              <a:cs typeface="+mn-ea"/>
              <a:sym typeface="+mn-lt"/>
            </a:endParaRPr>
          </a:p>
        </p:txBody>
      </p:sp>
      <p:cxnSp>
        <p:nvCxnSpPr>
          <p:cNvPr id="5" name="直接连接符 4"/>
          <p:cNvCxnSpPr/>
          <p:nvPr/>
        </p:nvCxnSpPr>
        <p:spPr>
          <a:xfrm>
            <a:off x="1676882" y="3233940"/>
            <a:ext cx="5790236"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38"/>
                                        </p:tgtEl>
                                        <p:attrNameLst>
                                          <p:attrName>style.visibility</p:attrName>
                                        </p:attrNameLst>
                                      </p:cBhvr>
                                      <p:to>
                                        <p:strVal val="visible"/>
                                      </p:to>
                                    </p:set>
                                    <p:animEffect transition="in" filter="fade">
                                      <p:cBhvr>
                                        <p:cTn id="7" dur="500"/>
                                        <p:tgtEl>
                                          <p:spTgt spid="5138"/>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nimBg="1"/>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3"/>
          <p:cNvSpPr>
            <a:spLocks noChangeArrowheads="1"/>
          </p:cNvSpPr>
          <p:nvPr/>
        </p:nvSpPr>
        <p:spPr bwMode="auto">
          <a:xfrm>
            <a:off x="1618580" y="3353867"/>
            <a:ext cx="1710929" cy="130611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ln>
          <a:effectLst/>
        </p:spPr>
        <p:txBody>
          <a:bodyPr lIns="0" tIns="0" rIns="0" bIns="0" anchor="ctr"/>
          <a:lstStyle/>
          <a:p>
            <a:pPr algn="ctr" eaLnBrk="1"/>
            <a:r>
              <a:rPr lang="zh-CN" altLang="en-US" sz="2800" dirty="0">
                <a:solidFill>
                  <a:schemeClr val="tx1">
                    <a:lumMod val="50000"/>
                    <a:lumOff val="50000"/>
                  </a:schemeClr>
                </a:solidFill>
                <a:cs typeface="+mn-ea"/>
                <a:sym typeface="+mn-lt"/>
              </a:rPr>
              <a:t>Standard</a:t>
            </a:r>
            <a:r>
              <a:rPr lang="en-US" sz="2800" dirty="0">
                <a:solidFill>
                  <a:schemeClr val="tx1">
                    <a:lumMod val="50000"/>
                    <a:lumOff val="50000"/>
                  </a:schemeClr>
                </a:solidFill>
                <a:cs typeface="+mn-ea"/>
                <a:sym typeface="+mn-lt"/>
              </a:rPr>
              <a:t>  </a:t>
            </a:r>
            <a:r>
              <a:rPr lang="zh-CN" altLang="en-US" sz="2800" dirty="0">
                <a:solidFill>
                  <a:schemeClr val="tx1">
                    <a:lumMod val="50000"/>
                    <a:lumOff val="50000"/>
                  </a:schemeClr>
                </a:solidFill>
                <a:cs typeface="+mn-ea"/>
                <a:sym typeface="+mn-lt"/>
              </a:rPr>
              <a:t>Problem</a:t>
            </a:r>
          </a:p>
        </p:txBody>
      </p:sp>
      <p:sp>
        <p:nvSpPr>
          <p:cNvPr id="19460" name="AutoShape 25"/>
          <p:cNvSpPr>
            <a:spLocks noChangeArrowheads="1"/>
          </p:cNvSpPr>
          <p:nvPr/>
        </p:nvSpPr>
        <p:spPr bwMode="auto">
          <a:xfrm>
            <a:off x="4984179" y="1564159"/>
            <a:ext cx="4124325" cy="2155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noFill/>
            <a:miter lim="800000"/>
          </a:ln>
          <a:effectLst/>
        </p:spPr>
        <p:txBody>
          <a:bodyPr lIns="34289" tIns="34289" rIns="34289" bIns="34289"/>
          <a:lstStyle/>
          <a:p>
            <a:r>
              <a:rPr lang="zh-CN" altLang="en-US" sz="1000" dirty="0">
                <a:solidFill>
                  <a:schemeClr val="tx1">
                    <a:lumMod val="50000"/>
                    <a:lumOff val="50000"/>
                  </a:schemeClr>
                </a:solidFill>
                <a:cs typeface="+mn-ea"/>
                <a:sym typeface="+mn-lt"/>
              </a:rPr>
              <a:t>Enter descriptive text Enter descriptive text</a:t>
            </a:r>
            <a:endParaRPr lang="en-US" altLang="zh-CN" sz="1000" dirty="0">
              <a:solidFill>
                <a:schemeClr val="tx1">
                  <a:lumMod val="50000"/>
                  <a:lumOff val="50000"/>
                </a:schemeClr>
              </a:solidFill>
              <a:cs typeface="+mn-ea"/>
              <a:sym typeface="+mn-lt"/>
            </a:endParaRPr>
          </a:p>
        </p:txBody>
      </p:sp>
      <p:sp>
        <p:nvSpPr>
          <p:cNvPr id="19462" name="AutoShape 27"/>
          <p:cNvSpPr>
            <a:spLocks noChangeArrowheads="1"/>
          </p:cNvSpPr>
          <p:nvPr/>
        </p:nvSpPr>
        <p:spPr bwMode="auto">
          <a:xfrm>
            <a:off x="4984179" y="2572271"/>
            <a:ext cx="4124325" cy="2155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noFill/>
            <a:miter lim="800000"/>
          </a:ln>
          <a:effectLst/>
        </p:spPr>
        <p:txBody>
          <a:bodyPr lIns="34289" tIns="34289" rIns="34289" bIns="34289"/>
          <a:lstStyle/>
          <a:p>
            <a:r>
              <a:rPr lang="zh-CN" altLang="en-US" sz="1000" dirty="0">
                <a:solidFill>
                  <a:schemeClr val="tx1">
                    <a:lumMod val="50000"/>
                    <a:lumOff val="50000"/>
                  </a:schemeClr>
                </a:solidFill>
                <a:cs typeface="+mn-ea"/>
                <a:sym typeface="+mn-lt"/>
              </a:rPr>
              <a:t>Enter descriptive text Enter descriptive text</a:t>
            </a:r>
            <a:endParaRPr lang="en-US" altLang="zh-CN" sz="1000" dirty="0">
              <a:solidFill>
                <a:schemeClr val="tx1">
                  <a:lumMod val="50000"/>
                  <a:lumOff val="50000"/>
                </a:schemeClr>
              </a:solidFill>
              <a:cs typeface="+mn-ea"/>
              <a:sym typeface="+mn-lt"/>
            </a:endParaRPr>
          </a:p>
        </p:txBody>
      </p:sp>
      <p:sp>
        <p:nvSpPr>
          <p:cNvPr id="19464" name="AutoShape 29"/>
          <p:cNvSpPr>
            <a:spLocks noChangeArrowheads="1"/>
          </p:cNvSpPr>
          <p:nvPr/>
        </p:nvSpPr>
        <p:spPr bwMode="auto">
          <a:xfrm>
            <a:off x="4984179" y="3686621"/>
            <a:ext cx="4124325" cy="21550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noFill/>
            <a:miter lim="800000"/>
          </a:ln>
          <a:effectLst/>
        </p:spPr>
        <p:txBody>
          <a:bodyPr lIns="34289" tIns="34289" rIns="34289" bIns="34289"/>
          <a:lstStyle/>
          <a:p>
            <a:r>
              <a:rPr lang="zh-CN" altLang="en-US" sz="1000" dirty="0">
                <a:solidFill>
                  <a:schemeClr val="tx1">
                    <a:lumMod val="50000"/>
                    <a:lumOff val="50000"/>
                  </a:schemeClr>
                </a:solidFill>
                <a:cs typeface="+mn-ea"/>
                <a:sym typeface="+mn-lt"/>
              </a:rPr>
              <a:t>Enter descriptive text Enter descriptive text</a:t>
            </a:r>
            <a:endParaRPr lang="en-US" altLang="zh-CN" sz="1000" dirty="0">
              <a:solidFill>
                <a:schemeClr val="tx1">
                  <a:lumMod val="50000"/>
                  <a:lumOff val="50000"/>
                </a:schemeClr>
              </a:solidFill>
              <a:cs typeface="+mn-ea"/>
              <a:sym typeface="+mn-lt"/>
            </a:endParaRPr>
          </a:p>
        </p:txBody>
      </p:sp>
      <p:grpSp>
        <p:nvGrpSpPr>
          <p:cNvPr id="2" name="Group 9"/>
          <p:cNvGrpSpPr/>
          <p:nvPr/>
        </p:nvGrpSpPr>
        <p:grpSpPr bwMode="auto">
          <a:xfrm>
            <a:off x="1532855" y="1635795"/>
            <a:ext cx="1938338" cy="1982391"/>
            <a:chOff x="0" y="0"/>
            <a:chExt cx="558800" cy="571500"/>
          </a:xfrm>
          <a:solidFill>
            <a:schemeClr val="accent1"/>
          </a:solidFill>
        </p:grpSpPr>
        <p:sp>
          <p:nvSpPr>
            <p:cNvPr id="19466" name="Freeform 9411"/>
            <p:cNvSpPr/>
            <p:nvPr/>
          </p:nvSpPr>
          <p:spPr bwMode="auto">
            <a:xfrm>
              <a:off x="52387" y="93663"/>
              <a:ext cx="457200" cy="331788"/>
            </a:xfrm>
            <a:custGeom>
              <a:avLst/>
              <a:gdLst/>
              <a:ahLst/>
              <a:cxnLst>
                <a:cxn ang="0">
                  <a:pos x="120" y="76"/>
                </a:cxn>
                <a:cxn ang="0">
                  <a:pos x="118" y="19"/>
                </a:cxn>
                <a:cxn ang="0">
                  <a:pos x="117" y="13"/>
                </a:cxn>
                <a:cxn ang="0">
                  <a:pos x="116" y="13"/>
                </a:cxn>
                <a:cxn ang="0">
                  <a:pos x="116" y="37"/>
                </a:cxn>
                <a:cxn ang="0">
                  <a:pos x="117" y="53"/>
                </a:cxn>
                <a:cxn ang="0">
                  <a:pos x="116" y="55"/>
                </a:cxn>
                <a:cxn ang="0">
                  <a:pos x="116" y="69"/>
                </a:cxn>
                <a:cxn ang="0">
                  <a:pos x="89" y="81"/>
                </a:cxn>
                <a:cxn ang="0">
                  <a:pos x="15" y="83"/>
                </a:cxn>
                <a:cxn ang="0">
                  <a:pos x="7" y="51"/>
                </a:cxn>
                <a:cxn ang="0">
                  <a:pos x="12" y="6"/>
                </a:cxn>
                <a:cxn ang="0">
                  <a:pos x="15" y="6"/>
                </a:cxn>
                <a:cxn ang="0">
                  <a:pos x="44" y="4"/>
                </a:cxn>
                <a:cxn ang="0">
                  <a:pos x="56" y="4"/>
                </a:cxn>
                <a:cxn ang="0">
                  <a:pos x="69" y="4"/>
                </a:cxn>
                <a:cxn ang="0">
                  <a:pos x="103" y="3"/>
                </a:cxn>
                <a:cxn ang="0">
                  <a:pos x="118" y="9"/>
                </a:cxn>
                <a:cxn ang="0">
                  <a:pos x="117" y="6"/>
                </a:cxn>
                <a:cxn ang="0">
                  <a:pos x="89" y="1"/>
                </a:cxn>
                <a:cxn ang="0">
                  <a:pos x="89" y="2"/>
                </a:cxn>
                <a:cxn ang="0">
                  <a:pos x="63" y="2"/>
                </a:cxn>
                <a:cxn ang="0">
                  <a:pos x="44" y="2"/>
                </a:cxn>
                <a:cxn ang="0">
                  <a:pos x="43" y="1"/>
                </a:cxn>
                <a:cxn ang="0">
                  <a:pos x="29" y="0"/>
                </a:cxn>
                <a:cxn ang="0">
                  <a:pos x="16" y="2"/>
                </a:cxn>
                <a:cxn ang="0">
                  <a:pos x="15" y="2"/>
                </a:cxn>
                <a:cxn ang="0">
                  <a:pos x="12" y="2"/>
                </a:cxn>
                <a:cxn ang="0">
                  <a:pos x="3" y="37"/>
                </a:cxn>
                <a:cxn ang="0">
                  <a:pos x="4" y="64"/>
                </a:cxn>
                <a:cxn ang="0">
                  <a:pos x="2" y="79"/>
                </a:cxn>
                <a:cxn ang="0">
                  <a:pos x="9" y="86"/>
                </a:cxn>
                <a:cxn ang="0">
                  <a:pos x="89" y="86"/>
                </a:cxn>
                <a:cxn ang="0">
                  <a:pos x="118" y="84"/>
                </a:cxn>
              </a:cxnLst>
              <a:rect l="0" t="0" r="r" b="b"/>
              <a:pathLst>
                <a:path w="122" h="88">
                  <a:moveTo>
                    <a:pt x="120" y="73"/>
                  </a:moveTo>
                  <a:cubicBezTo>
                    <a:pt x="120" y="73"/>
                    <a:pt x="120" y="76"/>
                    <a:pt x="120" y="76"/>
                  </a:cubicBezTo>
                  <a:cubicBezTo>
                    <a:pt x="116" y="65"/>
                    <a:pt x="121" y="49"/>
                    <a:pt x="121" y="37"/>
                  </a:cubicBezTo>
                  <a:cubicBezTo>
                    <a:pt x="120" y="33"/>
                    <a:pt x="119" y="26"/>
                    <a:pt x="118" y="19"/>
                  </a:cubicBezTo>
                  <a:cubicBezTo>
                    <a:pt x="117" y="17"/>
                    <a:pt x="117" y="15"/>
                    <a:pt x="117" y="13"/>
                  </a:cubicBezTo>
                  <a:cubicBezTo>
                    <a:pt x="117" y="13"/>
                    <a:pt x="117" y="13"/>
                    <a:pt x="117" y="13"/>
                  </a:cubicBezTo>
                  <a:cubicBezTo>
                    <a:pt x="117" y="13"/>
                    <a:pt x="117" y="13"/>
                    <a:pt x="117" y="13"/>
                  </a:cubicBezTo>
                  <a:cubicBezTo>
                    <a:pt x="116" y="13"/>
                    <a:pt x="116" y="13"/>
                    <a:pt x="116" y="13"/>
                  </a:cubicBezTo>
                  <a:cubicBezTo>
                    <a:pt x="115" y="16"/>
                    <a:pt x="116" y="23"/>
                    <a:pt x="116" y="26"/>
                  </a:cubicBezTo>
                  <a:cubicBezTo>
                    <a:pt x="116" y="27"/>
                    <a:pt x="117" y="36"/>
                    <a:pt x="116" y="37"/>
                  </a:cubicBezTo>
                  <a:cubicBezTo>
                    <a:pt x="118" y="38"/>
                    <a:pt x="114" y="44"/>
                    <a:pt x="115" y="43"/>
                  </a:cubicBezTo>
                  <a:cubicBezTo>
                    <a:pt x="115" y="45"/>
                    <a:pt x="117" y="50"/>
                    <a:pt x="117" y="53"/>
                  </a:cubicBezTo>
                  <a:cubicBezTo>
                    <a:pt x="117" y="54"/>
                    <a:pt x="117" y="55"/>
                    <a:pt x="117" y="58"/>
                  </a:cubicBezTo>
                  <a:cubicBezTo>
                    <a:pt x="117" y="58"/>
                    <a:pt x="116" y="54"/>
                    <a:pt x="116" y="55"/>
                  </a:cubicBezTo>
                  <a:cubicBezTo>
                    <a:pt x="118" y="60"/>
                    <a:pt x="117" y="66"/>
                    <a:pt x="117" y="70"/>
                  </a:cubicBezTo>
                  <a:cubicBezTo>
                    <a:pt x="116" y="70"/>
                    <a:pt x="116" y="69"/>
                    <a:pt x="116" y="69"/>
                  </a:cubicBezTo>
                  <a:cubicBezTo>
                    <a:pt x="114" y="75"/>
                    <a:pt x="118" y="80"/>
                    <a:pt x="108" y="82"/>
                  </a:cubicBezTo>
                  <a:cubicBezTo>
                    <a:pt x="102" y="83"/>
                    <a:pt x="95" y="82"/>
                    <a:pt x="89" y="81"/>
                  </a:cubicBezTo>
                  <a:cubicBezTo>
                    <a:pt x="79" y="81"/>
                    <a:pt x="61" y="78"/>
                    <a:pt x="54" y="82"/>
                  </a:cubicBezTo>
                  <a:cubicBezTo>
                    <a:pt x="42" y="79"/>
                    <a:pt x="27" y="87"/>
                    <a:pt x="15" y="83"/>
                  </a:cubicBezTo>
                  <a:cubicBezTo>
                    <a:pt x="6" y="80"/>
                    <a:pt x="7" y="76"/>
                    <a:pt x="7" y="69"/>
                  </a:cubicBezTo>
                  <a:cubicBezTo>
                    <a:pt x="7" y="66"/>
                    <a:pt x="7" y="51"/>
                    <a:pt x="7" y="51"/>
                  </a:cubicBezTo>
                  <a:cubicBezTo>
                    <a:pt x="6" y="44"/>
                    <a:pt x="8" y="37"/>
                    <a:pt x="6" y="30"/>
                  </a:cubicBezTo>
                  <a:cubicBezTo>
                    <a:pt x="5" y="24"/>
                    <a:pt x="4" y="9"/>
                    <a:pt x="12" y="6"/>
                  </a:cubicBezTo>
                  <a:cubicBezTo>
                    <a:pt x="6" y="10"/>
                    <a:pt x="15" y="5"/>
                    <a:pt x="15" y="5"/>
                  </a:cubicBezTo>
                  <a:cubicBezTo>
                    <a:pt x="15" y="5"/>
                    <a:pt x="15" y="6"/>
                    <a:pt x="15" y="6"/>
                  </a:cubicBezTo>
                  <a:cubicBezTo>
                    <a:pt x="17" y="6"/>
                    <a:pt x="24" y="4"/>
                    <a:pt x="23" y="5"/>
                  </a:cubicBezTo>
                  <a:cubicBezTo>
                    <a:pt x="28" y="4"/>
                    <a:pt x="41" y="5"/>
                    <a:pt x="44" y="4"/>
                  </a:cubicBezTo>
                  <a:cubicBezTo>
                    <a:pt x="51" y="4"/>
                    <a:pt x="38" y="4"/>
                    <a:pt x="48" y="3"/>
                  </a:cubicBezTo>
                  <a:cubicBezTo>
                    <a:pt x="51" y="3"/>
                    <a:pt x="54" y="3"/>
                    <a:pt x="56" y="4"/>
                  </a:cubicBezTo>
                  <a:cubicBezTo>
                    <a:pt x="56" y="4"/>
                    <a:pt x="64" y="5"/>
                    <a:pt x="61" y="5"/>
                  </a:cubicBezTo>
                  <a:cubicBezTo>
                    <a:pt x="62" y="5"/>
                    <a:pt x="68" y="4"/>
                    <a:pt x="69" y="4"/>
                  </a:cubicBezTo>
                  <a:cubicBezTo>
                    <a:pt x="70" y="2"/>
                    <a:pt x="91" y="4"/>
                    <a:pt x="95" y="4"/>
                  </a:cubicBezTo>
                  <a:cubicBezTo>
                    <a:pt x="93" y="3"/>
                    <a:pt x="102" y="3"/>
                    <a:pt x="103" y="3"/>
                  </a:cubicBezTo>
                  <a:cubicBezTo>
                    <a:pt x="99" y="3"/>
                    <a:pt x="102" y="3"/>
                    <a:pt x="103" y="4"/>
                  </a:cubicBezTo>
                  <a:cubicBezTo>
                    <a:pt x="109" y="5"/>
                    <a:pt x="112" y="5"/>
                    <a:pt x="118" y="9"/>
                  </a:cubicBezTo>
                  <a:cubicBezTo>
                    <a:pt x="118" y="9"/>
                    <a:pt x="118" y="8"/>
                    <a:pt x="118" y="8"/>
                  </a:cubicBezTo>
                  <a:cubicBezTo>
                    <a:pt x="117" y="7"/>
                    <a:pt x="117" y="6"/>
                    <a:pt x="117" y="6"/>
                  </a:cubicBezTo>
                  <a:cubicBezTo>
                    <a:pt x="115" y="5"/>
                    <a:pt x="111" y="4"/>
                    <a:pt x="109" y="3"/>
                  </a:cubicBezTo>
                  <a:cubicBezTo>
                    <a:pt x="108" y="4"/>
                    <a:pt x="91" y="2"/>
                    <a:pt x="89" y="1"/>
                  </a:cubicBezTo>
                  <a:cubicBezTo>
                    <a:pt x="90" y="2"/>
                    <a:pt x="90" y="3"/>
                    <a:pt x="89" y="3"/>
                  </a:cubicBezTo>
                  <a:cubicBezTo>
                    <a:pt x="90" y="1"/>
                    <a:pt x="87" y="3"/>
                    <a:pt x="89" y="2"/>
                  </a:cubicBezTo>
                  <a:cubicBezTo>
                    <a:pt x="87" y="2"/>
                    <a:pt x="83" y="1"/>
                    <a:pt x="80" y="2"/>
                  </a:cubicBezTo>
                  <a:cubicBezTo>
                    <a:pt x="73" y="3"/>
                    <a:pt x="67" y="2"/>
                    <a:pt x="63" y="2"/>
                  </a:cubicBezTo>
                  <a:cubicBezTo>
                    <a:pt x="60" y="1"/>
                    <a:pt x="56" y="3"/>
                    <a:pt x="53" y="1"/>
                  </a:cubicBezTo>
                  <a:cubicBezTo>
                    <a:pt x="55" y="3"/>
                    <a:pt x="44" y="2"/>
                    <a:pt x="44" y="2"/>
                  </a:cubicBezTo>
                  <a:cubicBezTo>
                    <a:pt x="45" y="1"/>
                    <a:pt x="45" y="1"/>
                    <a:pt x="46" y="1"/>
                  </a:cubicBezTo>
                  <a:cubicBezTo>
                    <a:pt x="45" y="1"/>
                    <a:pt x="44" y="1"/>
                    <a:pt x="43" y="1"/>
                  </a:cubicBezTo>
                  <a:cubicBezTo>
                    <a:pt x="44" y="1"/>
                    <a:pt x="32" y="0"/>
                    <a:pt x="29" y="0"/>
                  </a:cubicBezTo>
                  <a:cubicBezTo>
                    <a:pt x="29" y="0"/>
                    <a:pt x="28" y="0"/>
                    <a:pt x="29" y="0"/>
                  </a:cubicBezTo>
                  <a:cubicBezTo>
                    <a:pt x="26" y="1"/>
                    <a:pt x="23" y="1"/>
                    <a:pt x="21" y="2"/>
                  </a:cubicBezTo>
                  <a:cubicBezTo>
                    <a:pt x="22" y="1"/>
                    <a:pt x="19" y="2"/>
                    <a:pt x="16" y="2"/>
                  </a:cubicBezTo>
                  <a:cubicBezTo>
                    <a:pt x="17" y="2"/>
                    <a:pt x="17" y="2"/>
                    <a:pt x="15" y="2"/>
                  </a:cubicBezTo>
                  <a:cubicBezTo>
                    <a:pt x="15" y="2"/>
                    <a:pt x="15" y="2"/>
                    <a:pt x="15" y="2"/>
                  </a:cubicBezTo>
                  <a:cubicBezTo>
                    <a:pt x="13" y="2"/>
                    <a:pt x="12" y="2"/>
                    <a:pt x="14" y="2"/>
                  </a:cubicBezTo>
                  <a:cubicBezTo>
                    <a:pt x="13" y="2"/>
                    <a:pt x="13" y="2"/>
                    <a:pt x="12" y="2"/>
                  </a:cubicBezTo>
                  <a:cubicBezTo>
                    <a:pt x="4" y="4"/>
                    <a:pt x="2" y="15"/>
                    <a:pt x="2" y="19"/>
                  </a:cubicBezTo>
                  <a:cubicBezTo>
                    <a:pt x="2" y="25"/>
                    <a:pt x="4" y="32"/>
                    <a:pt x="3" y="37"/>
                  </a:cubicBezTo>
                  <a:cubicBezTo>
                    <a:pt x="2" y="41"/>
                    <a:pt x="2" y="48"/>
                    <a:pt x="4" y="50"/>
                  </a:cubicBezTo>
                  <a:cubicBezTo>
                    <a:pt x="3" y="49"/>
                    <a:pt x="4" y="61"/>
                    <a:pt x="4" y="64"/>
                  </a:cubicBezTo>
                  <a:cubicBezTo>
                    <a:pt x="0" y="56"/>
                    <a:pt x="2" y="63"/>
                    <a:pt x="3" y="62"/>
                  </a:cubicBezTo>
                  <a:cubicBezTo>
                    <a:pt x="6" y="67"/>
                    <a:pt x="0" y="73"/>
                    <a:pt x="2" y="79"/>
                  </a:cubicBezTo>
                  <a:cubicBezTo>
                    <a:pt x="2" y="80"/>
                    <a:pt x="8" y="85"/>
                    <a:pt x="7" y="85"/>
                  </a:cubicBezTo>
                  <a:cubicBezTo>
                    <a:pt x="8" y="85"/>
                    <a:pt x="12" y="88"/>
                    <a:pt x="9" y="86"/>
                  </a:cubicBezTo>
                  <a:cubicBezTo>
                    <a:pt x="26" y="88"/>
                    <a:pt x="46" y="86"/>
                    <a:pt x="64" y="85"/>
                  </a:cubicBezTo>
                  <a:cubicBezTo>
                    <a:pt x="66" y="88"/>
                    <a:pt x="84" y="86"/>
                    <a:pt x="89" y="86"/>
                  </a:cubicBezTo>
                  <a:cubicBezTo>
                    <a:pt x="98" y="85"/>
                    <a:pt x="112" y="87"/>
                    <a:pt x="119" y="80"/>
                  </a:cubicBezTo>
                  <a:cubicBezTo>
                    <a:pt x="116" y="88"/>
                    <a:pt x="119" y="81"/>
                    <a:pt x="118" y="84"/>
                  </a:cubicBezTo>
                  <a:cubicBezTo>
                    <a:pt x="119" y="82"/>
                    <a:pt x="122" y="75"/>
                    <a:pt x="120" y="73"/>
                  </a:cubicBezTo>
                  <a:close/>
                </a:path>
              </a:pathLst>
            </a:custGeom>
            <a:grpFill/>
            <a:ln w="9525">
              <a:noFill/>
              <a:round/>
            </a:ln>
          </p:spPr>
          <p:txBody>
            <a:bodyPr/>
            <a:lstStyle/>
            <a:p>
              <a:endParaRPr lang="zh-CN" altLang="en-US">
                <a:cs typeface="+mn-ea"/>
                <a:sym typeface="+mn-lt"/>
              </a:endParaRPr>
            </a:p>
          </p:txBody>
        </p:sp>
        <p:sp>
          <p:nvSpPr>
            <p:cNvPr id="19467" name="Freeform 9412"/>
            <p:cNvSpPr/>
            <p:nvPr/>
          </p:nvSpPr>
          <p:spPr bwMode="auto">
            <a:xfrm>
              <a:off x="0" y="0"/>
              <a:ext cx="558800" cy="571500"/>
            </a:xfrm>
            <a:custGeom>
              <a:avLst/>
              <a:gdLst/>
              <a:ahLst/>
              <a:cxnLst>
                <a:cxn ang="0">
                  <a:pos x="147" y="20"/>
                </a:cxn>
                <a:cxn ang="0">
                  <a:pos x="139" y="40"/>
                </a:cxn>
                <a:cxn ang="0">
                  <a:pos x="139" y="53"/>
                </a:cxn>
                <a:cxn ang="0">
                  <a:pos x="138" y="66"/>
                </a:cxn>
                <a:cxn ang="0">
                  <a:pos x="140" y="75"/>
                </a:cxn>
                <a:cxn ang="0">
                  <a:pos x="139" y="77"/>
                </a:cxn>
                <a:cxn ang="0">
                  <a:pos x="139" y="91"/>
                </a:cxn>
                <a:cxn ang="0">
                  <a:pos x="136" y="113"/>
                </a:cxn>
                <a:cxn ang="0">
                  <a:pos x="131" y="115"/>
                </a:cxn>
                <a:cxn ang="0">
                  <a:pos x="118" y="114"/>
                </a:cxn>
                <a:cxn ang="0">
                  <a:pos x="105" y="115"/>
                </a:cxn>
                <a:cxn ang="0">
                  <a:pos x="103" y="114"/>
                </a:cxn>
                <a:cxn ang="0">
                  <a:pos x="94" y="114"/>
                </a:cxn>
                <a:cxn ang="0">
                  <a:pos x="92" y="117"/>
                </a:cxn>
                <a:cxn ang="0">
                  <a:pos x="104" y="128"/>
                </a:cxn>
                <a:cxn ang="0">
                  <a:pos x="111" y="135"/>
                </a:cxn>
                <a:cxn ang="0">
                  <a:pos x="111" y="145"/>
                </a:cxn>
                <a:cxn ang="0">
                  <a:pos x="103" y="145"/>
                </a:cxn>
                <a:cxn ang="0">
                  <a:pos x="92" y="135"/>
                </a:cxn>
                <a:cxn ang="0">
                  <a:pos x="67" y="125"/>
                </a:cxn>
                <a:cxn ang="0">
                  <a:pos x="51" y="142"/>
                </a:cxn>
                <a:cxn ang="0">
                  <a:pos x="36" y="141"/>
                </a:cxn>
                <a:cxn ang="0">
                  <a:pos x="56" y="120"/>
                </a:cxn>
                <a:cxn ang="0">
                  <a:pos x="62" y="114"/>
                </a:cxn>
                <a:cxn ang="0">
                  <a:pos x="56" y="114"/>
                </a:cxn>
                <a:cxn ang="0">
                  <a:pos x="18" y="114"/>
                </a:cxn>
                <a:cxn ang="0">
                  <a:pos x="12" y="39"/>
                </a:cxn>
                <a:cxn ang="0">
                  <a:pos x="7" y="17"/>
                </a:cxn>
                <a:cxn ang="0">
                  <a:pos x="17" y="15"/>
                </a:cxn>
                <a:cxn ang="0">
                  <a:pos x="30" y="15"/>
                </a:cxn>
                <a:cxn ang="0">
                  <a:pos x="43" y="7"/>
                </a:cxn>
                <a:cxn ang="0">
                  <a:pos x="50" y="5"/>
                </a:cxn>
                <a:cxn ang="0">
                  <a:pos x="105" y="7"/>
                </a:cxn>
                <a:cxn ang="0">
                  <a:pos x="123" y="15"/>
                </a:cxn>
                <a:cxn ang="0">
                  <a:pos x="135" y="11"/>
                </a:cxn>
                <a:cxn ang="0">
                  <a:pos x="117" y="9"/>
                </a:cxn>
                <a:cxn ang="0">
                  <a:pos x="100" y="2"/>
                </a:cxn>
                <a:cxn ang="0">
                  <a:pos x="74" y="4"/>
                </a:cxn>
                <a:cxn ang="0">
                  <a:pos x="73" y="5"/>
                </a:cxn>
                <a:cxn ang="0">
                  <a:pos x="71" y="4"/>
                </a:cxn>
                <a:cxn ang="0">
                  <a:pos x="52" y="2"/>
                </a:cxn>
                <a:cxn ang="0">
                  <a:pos x="49" y="2"/>
                </a:cxn>
                <a:cxn ang="0">
                  <a:pos x="1" y="18"/>
                </a:cxn>
                <a:cxn ang="0">
                  <a:pos x="9" y="38"/>
                </a:cxn>
                <a:cxn ang="0">
                  <a:pos x="8" y="62"/>
                </a:cxn>
                <a:cxn ang="0">
                  <a:pos x="8" y="86"/>
                </a:cxn>
                <a:cxn ang="0">
                  <a:pos x="12" y="114"/>
                </a:cxn>
                <a:cxn ang="0">
                  <a:pos x="51" y="119"/>
                </a:cxn>
                <a:cxn ang="0">
                  <a:pos x="40" y="150"/>
                </a:cxn>
                <a:cxn ang="0">
                  <a:pos x="53" y="146"/>
                </a:cxn>
                <a:cxn ang="0">
                  <a:pos x="76" y="121"/>
                </a:cxn>
                <a:cxn ang="0">
                  <a:pos x="109" y="150"/>
                </a:cxn>
                <a:cxn ang="0">
                  <a:pos x="115" y="144"/>
                </a:cxn>
                <a:cxn ang="0">
                  <a:pos x="97" y="117"/>
                </a:cxn>
                <a:cxn ang="0">
                  <a:pos x="107" y="117"/>
                </a:cxn>
                <a:cxn ang="0">
                  <a:pos x="123" y="117"/>
                </a:cxn>
                <a:cxn ang="0">
                  <a:pos x="131" y="118"/>
                </a:cxn>
                <a:cxn ang="0">
                  <a:pos x="141" y="67"/>
                </a:cxn>
                <a:cxn ang="0">
                  <a:pos x="140" y="54"/>
                </a:cxn>
                <a:cxn ang="0">
                  <a:pos x="140" y="44"/>
                </a:cxn>
                <a:cxn ang="0">
                  <a:pos x="141" y="38"/>
                </a:cxn>
                <a:cxn ang="0">
                  <a:pos x="148" y="21"/>
                </a:cxn>
              </a:cxnLst>
              <a:rect l="0" t="0" r="r" b="b"/>
              <a:pathLst>
                <a:path w="149" h="152">
                  <a:moveTo>
                    <a:pt x="147" y="18"/>
                  </a:moveTo>
                  <a:cubicBezTo>
                    <a:pt x="146" y="18"/>
                    <a:pt x="147" y="20"/>
                    <a:pt x="147" y="20"/>
                  </a:cubicBezTo>
                  <a:cubicBezTo>
                    <a:pt x="147" y="20"/>
                    <a:pt x="147" y="22"/>
                    <a:pt x="147" y="24"/>
                  </a:cubicBezTo>
                  <a:cubicBezTo>
                    <a:pt x="141" y="20"/>
                    <a:pt x="140" y="39"/>
                    <a:pt x="139" y="40"/>
                  </a:cubicBezTo>
                  <a:cubicBezTo>
                    <a:pt x="140" y="39"/>
                    <a:pt x="140" y="42"/>
                    <a:pt x="139" y="44"/>
                  </a:cubicBezTo>
                  <a:cubicBezTo>
                    <a:pt x="138" y="42"/>
                    <a:pt x="139" y="51"/>
                    <a:pt x="139" y="53"/>
                  </a:cubicBezTo>
                  <a:cubicBezTo>
                    <a:pt x="139" y="57"/>
                    <a:pt x="139" y="62"/>
                    <a:pt x="139" y="67"/>
                  </a:cubicBezTo>
                  <a:cubicBezTo>
                    <a:pt x="139" y="67"/>
                    <a:pt x="138" y="66"/>
                    <a:pt x="138" y="66"/>
                  </a:cubicBezTo>
                  <a:cubicBezTo>
                    <a:pt x="139" y="69"/>
                    <a:pt x="139" y="73"/>
                    <a:pt x="139" y="76"/>
                  </a:cubicBezTo>
                  <a:cubicBezTo>
                    <a:pt x="139" y="76"/>
                    <a:pt x="140" y="76"/>
                    <a:pt x="140" y="75"/>
                  </a:cubicBezTo>
                  <a:cubicBezTo>
                    <a:pt x="141" y="76"/>
                    <a:pt x="140" y="78"/>
                    <a:pt x="140" y="78"/>
                  </a:cubicBezTo>
                  <a:cubicBezTo>
                    <a:pt x="140" y="78"/>
                    <a:pt x="139" y="77"/>
                    <a:pt x="139" y="77"/>
                  </a:cubicBezTo>
                  <a:cubicBezTo>
                    <a:pt x="139" y="77"/>
                    <a:pt x="139" y="78"/>
                    <a:pt x="139" y="78"/>
                  </a:cubicBezTo>
                  <a:cubicBezTo>
                    <a:pt x="139" y="82"/>
                    <a:pt x="138" y="87"/>
                    <a:pt x="139" y="91"/>
                  </a:cubicBezTo>
                  <a:cubicBezTo>
                    <a:pt x="141" y="97"/>
                    <a:pt x="142" y="109"/>
                    <a:pt x="136" y="114"/>
                  </a:cubicBezTo>
                  <a:cubicBezTo>
                    <a:pt x="136" y="113"/>
                    <a:pt x="136" y="113"/>
                    <a:pt x="136" y="113"/>
                  </a:cubicBezTo>
                  <a:cubicBezTo>
                    <a:pt x="136" y="113"/>
                    <a:pt x="136" y="113"/>
                    <a:pt x="137" y="112"/>
                  </a:cubicBezTo>
                  <a:cubicBezTo>
                    <a:pt x="135" y="114"/>
                    <a:pt x="133" y="115"/>
                    <a:pt x="131" y="115"/>
                  </a:cubicBezTo>
                  <a:cubicBezTo>
                    <a:pt x="134" y="115"/>
                    <a:pt x="130" y="115"/>
                    <a:pt x="129" y="115"/>
                  </a:cubicBezTo>
                  <a:cubicBezTo>
                    <a:pt x="127" y="114"/>
                    <a:pt x="121" y="115"/>
                    <a:pt x="118" y="114"/>
                  </a:cubicBezTo>
                  <a:cubicBezTo>
                    <a:pt x="118" y="114"/>
                    <a:pt x="119" y="115"/>
                    <a:pt x="119" y="115"/>
                  </a:cubicBezTo>
                  <a:cubicBezTo>
                    <a:pt x="117" y="115"/>
                    <a:pt x="107" y="117"/>
                    <a:pt x="105" y="115"/>
                  </a:cubicBezTo>
                  <a:cubicBezTo>
                    <a:pt x="105" y="115"/>
                    <a:pt x="107" y="114"/>
                    <a:pt x="107" y="114"/>
                  </a:cubicBezTo>
                  <a:cubicBezTo>
                    <a:pt x="106" y="114"/>
                    <a:pt x="102" y="114"/>
                    <a:pt x="103" y="114"/>
                  </a:cubicBezTo>
                  <a:cubicBezTo>
                    <a:pt x="100" y="114"/>
                    <a:pt x="97" y="114"/>
                    <a:pt x="94" y="114"/>
                  </a:cubicBezTo>
                  <a:cubicBezTo>
                    <a:pt x="94" y="114"/>
                    <a:pt x="94" y="114"/>
                    <a:pt x="94" y="114"/>
                  </a:cubicBezTo>
                  <a:cubicBezTo>
                    <a:pt x="93" y="114"/>
                    <a:pt x="91" y="114"/>
                    <a:pt x="91" y="115"/>
                  </a:cubicBezTo>
                  <a:cubicBezTo>
                    <a:pt x="91" y="116"/>
                    <a:pt x="97" y="121"/>
                    <a:pt x="92" y="117"/>
                  </a:cubicBezTo>
                  <a:cubicBezTo>
                    <a:pt x="94" y="119"/>
                    <a:pt x="96" y="121"/>
                    <a:pt x="98" y="124"/>
                  </a:cubicBezTo>
                  <a:cubicBezTo>
                    <a:pt x="100" y="124"/>
                    <a:pt x="104" y="126"/>
                    <a:pt x="104" y="128"/>
                  </a:cubicBezTo>
                  <a:cubicBezTo>
                    <a:pt x="101" y="125"/>
                    <a:pt x="103" y="127"/>
                    <a:pt x="102" y="127"/>
                  </a:cubicBezTo>
                  <a:cubicBezTo>
                    <a:pt x="105" y="129"/>
                    <a:pt x="109" y="133"/>
                    <a:pt x="111" y="135"/>
                  </a:cubicBezTo>
                  <a:cubicBezTo>
                    <a:pt x="111" y="136"/>
                    <a:pt x="112" y="140"/>
                    <a:pt x="111" y="143"/>
                  </a:cubicBezTo>
                  <a:cubicBezTo>
                    <a:pt x="111" y="143"/>
                    <a:pt x="111" y="143"/>
                    <a:pt x="111" y="145"/>
                  </a:cubicBezTo>
                  <a:cubicBezTo>
                    <a:pt x="111" y="146"/>
                    <a:pt x="110" y="147"/>
                    <a:pt x="110" y="147"/>
                  </a:cubicBezTo>
                  <a:cubicBezTo>
                    <a:pt x="108" y="146"/>
                    <a:pt x="105" y="145"/>
                    <a:pt x="103" y="145"/>
                  </a:cubicBezTo>
                  <a:cubicBezTo>
                    <a:pt x="99" y="145"/>
                    <a:pt x="93" y="138"/>
                    <a:pt x="91" y="134"/>
                  </a:cubicBezTo>
                  <a:cubicBezTo>
                    <a:pt x="92" y="135"/>
                    <a:pt x="90" y="133"/>
                    <a:pt x="92" y="135"/>
                  </a:cubicBezTo>
                  <a:cubicBezTo>
                    <a:pt x="89" y="130"/>
                    <a:pt x="86" y="125"/>
                    <a:pt x="81" y="122"/>
                  </a:cubicBezTo>
                  <a:cubicBezTo>
                    <a:pt x="75" y="117"/>
                    <a:pt x="72" y="121"/>
                    <a:pt x="67" y="125"/>
                  </a:cubicBezTo>
                  <a:cubicBezTo>
                    <a:pt x="67" y="124"/>
                    <a:pt x="67" y="124"/>
                    <a:pt x="67" y="124"/>
                  </a:cubicBezTo>
                  <a:cubicBezTo>
                    <a:pt x="62" y="121"/>
                    <a:pt x="54" y="144"/>
                    <a:pt x="51" y="142"/>
                  </a:cubicBezTo>
                  <a:cubicBezTo>
                    <a:pt x="51" y="142"/>
                    <a:pt x="51" y="141"/>
                    <a:pt x="52" y="141"/>
                  </a:cubicBezTo>
                  <a:cubicBezTo>
                    <a:pt x="49" y="142"/>
                    <a:pt x="38" y="152"/>
                    <a:pt x="36" y="141"/>
                  </a:cubicBezTo>
                  <a:cubicBezTo>
                    <a:pt x="37" y="143"/>
                    <a:pt x="38" y="144"/>
                    <a:pt x="40" y="144"/>
                  </a:cubicBezTo>
                  <a:cubicBezTo>
                    <a:pt x="30" y="138"/>
                    <a:pt x="50" y="125"/>
                    <a:pt x="56" y="120"/>
                  </a:cubicBezTo>
                  <a:cubicBezTo>
                    <a:pt x="54" y="121"/>
                    <a:pt x="60" y="115"/>
                    <a:pt x="60" y="114"/>
                  </a:cubicBezTo>
                  <a:cubicBezTo>
                    <a:pt x="61" y="114"/>
                    <a:pt x="62" y="114"/>
                    <a:pt x="62" y="114"/>
                  </a:cubicBezTo>
                  <a:cubicBezTo>
                    <a:pt x="60" y="114"/>
                    <a:pt x="58" y="114"/>
                    <a:pt x="55" y="113"/>
                  </a:cubicBezTo>
                  <a:cubicBezTo>
                    <a:pt x="56" y="114"/>
                    <a:pt x="56" y="114"/>
                    <a:pt x="56" y="114"/>
                  </a:cubicBezTo>
                  <a:cubicBezTo>
                    <a:pt x="53" y="115"/>
                    <a:pt x="49" y="113"/>
                    <a:pt x="46" y="114"/>
                  </a:cubicBezTo>
                  <a:cubicBezTo>
                    <a:pt x="42" y="116"/>
                    <a:pt x="24" y="117"/>
                    <a:pt x="18" y="114"/>
                  </a:cubicBezTo>
                  <a:cubicBezTo>
                    <a:pt x="7" y="115"/>
                    <a:pt x="16" y="75"/>
                    <a:pt x="13" y="70"/>
                  </a:cubicBezTo>
                  <a:cubicBezTo>
                    <a:pt x="18" y="64"/>
                    <a:pt x="12" y="46"/>
                    <a:pt x="12" y="39"/>
                  </a:cubicBezTo>
                  <a:cubicBezTo>
                    <a:pt x="13" y="33"/>
                    <a:pt x="13" y="30"/>
                    <a:pt x="9" y="25"/>
                  </a:cubicBezTo>
                  <a:cubicBezTo>
                    <a:pt x="6" y="22"/>
                    <a:pt x="3" y="21"/>
                    <a:pt x="7" y="17"/>
                  </a:cubicBezTo>
                  <a:cubicBezTo>
                    <a:pt x="10" y="15"/>
                    <a:pt x="14" y="14"/>
                    <a:pt x="18" y="14"/>
                  </a:cubicBezTo>
                  <a:cubicBezTo>
                    <a:pt x="18" y="14"/>
                    <a:pt x="18" y="15"/>
                    <a:pt x="17" y="15"/>
                  </a:cubicBezTo>
                  <a:cubicBezTo>
                    <a:pt x="24" y="15"/>
                    <a:pt x="30" y="16"/>
                    <a:pt x="35" y="12"/>
                  </a:cubicBezTo>
                  <a:cubicBezTo>
                    <a:pt x="34" y="14"/>
                    <a:pt x="32" y="15"/>
                    <a:pt x="30" y="15"/>
                  </a:cubicBezTo>
                  <a:cubicBezTo>
                    <a:pt x="30" y="16"/>
                    <a:pt x="34" y="15"/>
                    <a:pt x="31" y="16"/>
                  </a:cubicBezTo>
                  <a:cubicBezTo>
                    <a:pt x="35" y="15"/>
                    <a:pt x="40" y="10"/>
                    <a:pt x="43" y="7"/>
                  </a:cubicBezTo>
                  <a:cubicBezTo>
                    <a:pt x="42" y="7"/>
                    <a:pt x="40" y="8"/>
                    <a:pt x="39" y="8"/>
                  </a:cubicBezTo>
                  <a:cubicBezTo>
                    <a:pt x="41" y="6"/>
                    <a:pt x="47" y="5"/>
                    <a:pt x="50" y="5"/>
                  </a:cubicBezTo>
                  <a:cubicBezTo>
                    <a:pt x="51" y="5"/>
                    <a:pt x="56" y="6"/>
                    <a:pt x="57" y="6"/>
                  </a:cubicBezTo>
                  <a:cubicBezTo>
                    <a:pt x="73" y="6"/>
                    <a:pt x="89" y="6"/>
                    <a:pt x="105" y="7"/>
                  </a:cubicBezTo>
                  <a:cubicBezTo>
                    <a:pt x="109" y="7"/>
                    <a:pt x="112" y="6"/>
                    <a:pt x="115" y="10"/>
                  </a:cubicBezTo>
                  <a:cubicBezTo>
                    <a:pt x="117" y="13"/>
                    <a:pt x="118" y="15"/>
                    <a:pt x="123" y="15"/>
                  </a:cubicBezTo>
                  <a:cubicBezTo>
                    <a:pt x="128" y="15"/>
                    <a:pt x="135" y="13"/>
                    <a:pt x="139" y="14"/>
                  </a:cubicBezTo>
                  <a:cubicBezTo>
                    <a:pt x="139" y="14"/>
                    <a:pt x="139" y="11"/>
                    <a:pt x="135" y="11"/>
                  </a:cubicBezTo>
                  <a:cubicBezTo>
                    <a:pt x="135" y="11"/>
                    <a:pt x="129" y="12"/>
                    <a:pt x="128" y="12"/>
                  </a:cubicBezTo>
                  <a:cubicBezTo>
                    <a:pt x="124" y="12"/>
                    <a:pt x="121" y="12"/>
                    <a:pt x="117" y="9"/>
                  </a:cubicBezTo>
                  <a:cubicBezTo>
                    <a:pt x="114" y="6"/>
                    <a:pt x="111" y="3"/>
                    <a:pt x="106" y="3"/>
                  </a:cubicBezTo>
                  <a:cubicBezTo>
                    <a:pt x="103" y="4"/>
                    <a:pt x="99" y="3"/>
                    <a:pt x="100" y="2"/>
                  </a:cubicBezTo>
                  <a:cubicBezTo>
                    <a:pt x="100" y="3"/>
                    <a:pt x="90" y="2"/>
                    <a:pt x="89" y="2"/>
                  </a:cubicBezTo>
                  <a:cubicBezTo>
                    <a:pt x="86" y="2"/>
                    <a:pt x="76" y="7"/>
                    <a:pt x="74" y="4"/>
                  </a:cubicBezTo>
                  <a:cubicBezTo>
                    <a:pt x="75" y="5"/>
                    <a:pt x="72" y="6"/>
                    <a:pt x="72" y="5"/>
                  </a:cubicBezTo>
                  <a:cubicBezTo>
                    <a:pt x="71" y="5"/>
                    <a:pt x="73" y="5"/>
                    <a:pt x="73" y="5"/>
                  </a:cubicBezTo>
                  <a:cubicBezTo>
                    <a:pt x="72" y="4"/>
                    <a:pt x="69" y="5"/>
                    <a:pt x="67" y="5"/>
                  </a:cubicBezTo>
                  <a:cubicBezTo>
                    <a:pt x="68" y="4"/>
                    <a:pt x="71" y="4"/>
                    <a:pt x="71" y="4"/>
                  </a:cubicBezTo>
                  <a:cubicBezTo>
                    <a:pt x="68" y="4"/>
                    <a:pt x="65" y="4"/>
                    <a:pt x="61" y="4"/>
                  </a:cubicBezTo>
                  <a:cubicBezTo>
                    <a:pt x="60" y="4"/>
                    <a:pt x="50" y="3"/>
                    <a:pt x="52" y="2"/>
                  </a:cubicBezTo>
                  <a:cubicBezTo>
                    <a:pt x="51" y="2"/>
                    <a:pt x="49" y="2"/>
                    <a:pt x="47" y="2"/>
                  </a:cubicBezTo>
                  <a:cubicBezTo>
                    <a:pt x="48" y="2"/>
                    <a:pt x="48" y="2"/>
                    <a:pt x="49" y="2"/>
                  </a:cubicBezTo>
                  <a:cubicBezTo>
                    <a:pt x="39" y="0"/>
                    <a:pt x="35" y="11"/>
                    <a:pt x="26" y="11"/>
                  </a:cubicBezTo>
                  <a:cubicBezTo>
                    <a:pt x="20" y="11"/>
                    <a:pt x="2" y="10"/>
                    <a:pt x="1" y="18"/>
                  </a:cubicBezTo>
                  <a:cubicBezTo>
                    <a:pt x="0" y="22"/>
                    <a:pt x="3" y="24"/>
                    <a:pt x="6" y="26"/>
                  </a:cubicBezTo>
                  <a:cubicBezTo>
                    <a:pt x="10" y="29"/>
                    <a:pt x="9" y="33"/>
                    <a:pt x="9" y="38"/>
                  </a:cubicBezTo>
                  <a:cubicBezTo>
                    <a:pt x="9" y="43"/>
                    <a:pt x="8" y="47"/>
                    <a:pt x="9" y="52"/>
                  </a:cubicBezTo>
                  <a:cubicBezTo>
                    <a:pt x="9" y="54"/>
                    <a:pt x="9" y="66"/>
                    <a:pt x="8" y="62"/>
                  </a:cubicBezTo>
                  <a:cubicBezTo>
                    <a:pt x="10" y="69"/>
                    <a:pt x="8" y="77"/>
                    <a:pt x="8" y="84"/>
                  </a:cubicBezTo>
                  <a:cubicBezTo>
                    <a:pt x="9" y="81"/>
                    <a:pt x="9" y="86"/>
                    <a:pt x="8" y="86"/>
                  </a:cubicBezTo>
                  <a:cubicBezTo>
                    <a:pt x="8" y="88"/>
                    <a:pt x="7" y="95"/>
                    <a:pt x="7" y="100"/>
                  </a:cubicBezTo>
                  <a:cubicBezTo>
                    <a:pt x="8" y="105"/>
                    <a:pt x="9" y="110"/>
                    <a:pt x="12" y="114"/>
                  </a:cubicBezTo>
                  <a:cubicBezTo>
                    <a:pt x="14" y="116"/>
                    <a:pt x="25" y="121"/>
                    <a:pt x="24" y="119"/>
                  </a:cubicBezTo>
                  <a:cubicBezTo>
                    <a:pt x="33" y="119"/>
                    <a:pt x="42" y="119"/>
                    <a:pt x="51" y="119"/>
                  </a:cubicBezTo>
                  <a:cubicBezTo>
                    <a:pt x="44" y="126"/>
                    <a:pt x="37" y="128"/>
                    <a:pt x="34" y="139"/>
                  </a:cubicBezTo>
                  <a:cubicBezTo>
                    <a:pt x="33" y="144"/>
                    <a:pt x="35" y="149"/>
                    <a:pt x="40" y="150"/>
                  </a:cubicBezTo>
                  <a:cubicBezTo>
                    <a:pt x="43" y="151"/>
                    <a:pt x="46" y="149"/>
                    <a:pt x="48" y="148"/>
                  </a:cubicBezTo>
                  <a:cubicBezTo>
                    <a:pt x="49" y="147"/>
                    <a:pt x="54" y="142"/>
                    <a:pt x="53" y="146"/>
                  </a:cubicBezTo>
                  <a:cubicBezTo>
                    <a:pt x="57" y="141"/>
                    <a:pt x="62" y="133"/>
                    <a:pt x="67" y="130"/>
                  </a:cubicBezTo>
                  <a:cubicBezTo>
                    <a:pt x="69" y="128"/>
                    <a:pt x="74" y="124"/>
                    <a:pt x="76" y="121"/>
                  </a:cubicBezTo>
                  <a:cubicBezTo>
                    <a:pt x="76" y="123"/>
                    <a:pt x="86" y="134"/>
                    <a:pt x="88" y="136"/>
                  </a:cubicBezTo>
                  <a:cubicBezTo>
                    <a:pt x="93" y="143"/>
                    <a:pt x="99" y="150"/>
                    <a:pt x="109" y="150"/>
                  </a:cubicBezTo>
                  <a:cubicBezTo>
                    <a:pt x="109" y="150"/>
                    <a:pt x="109" y="150"/>
                    <a:pt x="109" y="150"/>
                  </a:cubicBezTo>
                  <a:cubicBezTo>
                    <a:pt x="112" y="149"/>
                    <a:pt x="116" y="148"/>
                    <a:pt x="115" y="144"/>
                  </a:cubicBezTo>
                  <a:cubicBezTo>
                    <a:pt x="115" y="149"/>
                    <a:pt x="113" y="128"/>
                    <a:pt x="111" y="130"/>
                  </a:cubicBezTo>
                  <a:cubicBezTo>
                    <a:pt x="111" y="131"/>
                    <a:pt x="101" y="118"/>
                    <a:pt x="97" y="117"/>
                  </a:cubicBezTo>
                  <a:cubicBezTo>
                    <a:pt x="100" y="117"/>
                    <a:pt x="106" y="116"/>
                    <a:pt x="103" y="117"/>
                  </a:cubicBezTo>
                  <a:cubicBezTo>
                    <a:pt x="107" y="117"/>
                    <a:pt x="107" y="117"/>
                    <a:pt x="107" y="117"/>
                  </a:cubicBezTo>
                  <a:cubicBezTo>
                    <a:pt x="106" y="117"/>
                    <a:pt x="106" y="117"/>
                    <a:pt x="105" y="117"/>
                  </a:cubicBezTo>
                  <a:cubicBezTo>
                    <a:pt x="111" y="116"/>
                    <a:pt x="120" y="117"/>
                    <a:pt x="123" y="117"/>
                  </a:cubicBezTo>
                  <a:cubicBezTo>
                    <a:pt x="126" y="118"/>
                    <a:pt x="130" y="117"/>
                    <a:pt x="133" y="117"/>
                  </a:cubicBezTo>
                  <a:cubicBezTo>
                    <a:pt x="133" y="117"/>
                    <a:pt x="131" y="118"/>
                    <a:pt x="131" y="118"/>
                  </a:cubicBezTo>
                  <a:cubicBezTo>
                    <a:pt x="140" y="117"/>
                    <a:pt x="142" y="108"/>
                    <a:pt x="142" y="100"/>
                  </a:cubicBezTo>
                  <a:cubicBezTo>
                    <a:pt x="142" y="89"/>
                    <a:pt x="142" y="75"/>
                    <a:pt x="141" y="67"/>
                  </a:cubicBezTo>
                  <a:cubicBezTo>
                    <a:pt x="139" y="69"/>
                    <a:pt x="140" y="67"/>
                    <a:pt x="140" y="64"/>
                  </a:cubicBezTo>
                  <a:cubicBezTo>
                    <a:pt x="140" y="57"/>
                    <a:pt x="140" y="61"/>
                    <a:pt x="140" y="54"/>
                  </a:cubicBezTo>
                  <a:cubicBezTo>
                    <a:pt x="141" y="60"/>
                    <a:pt x="140" y="55"/>
                    <a:pt x="141" y="54"/>
                  </a:cubicBezTo>
                  <a:cubicBezTo>
                    <a:pt x="142" y="51"/>
                    <a:pt x="141" y="47"/>
                    <a:pt x="140" y="44"/>
                  </a:cubicBezTo>
                  <a:cubicBezTo>
                    <a:pt x="141" y="47"/>
                    <a:pt x="141" y="37"/>
                    <a:pt x="142" y="37"/>
                  </a:cubicBezTo>
                  <a:cubicBezTo>
                    <a:pt x="141" y="37"/>
                    <a:pt x="141" y="38"/>
                    <a:pt x="141" y="38"/>
                  </a:cubicBezTo>
                  <a:cubicBezTo>
                    <a:pt x="140" y="34"/>
                    <a:pt x="143" y="29"/>
                    <a:pt x="145" y="26"/>
                  </a:cubicBezTo>
                  <a:cubicBezTo>
                    <a:pt x="147" y="24"/>
                    <a:pt x="149" y="25"/>
                    <a:pt x="148" y="21"/>
                  </a:cubicBezTo>
                  <a:cubicBezTo>
                    <a:pt x="148" y="20"/>
                    <a:pt x="148" y="19"/>
                    <a:pt x="147" y="18"/>
                  </a:cubicBezTo>
                  <a:close/>
                </a:path>
              </a:pathLst>
            </a:custGeom>
            <a:grpFill/>
            <a:ln w="9525">
              <a:noFill/>
              <a:round/>
            </a:ln>
          </p:spPr>
          <p:txBody>
            <a:bodyPr/>
            <a:lstStyle/>
            <a:p>
              <a:endParaRPr lang="zh-CN" altLang="en-US">
                <a:cs typeface="+mn-ea"/>
                <a:sym typeface="+mn-lt"/>
              </a:endParaRPr>
            </a:p>
          </p:txBody>
        </p:sp>
        <p:sp>
          <p:nvSpPr>
            <p:cNvPr id="19468" name="Freeform 9413"/>
            <p:cNvSpPr>
              <a:spLocks noEditPoints="1"/>
            </p:cNvSpPr>
            <p:nvPr/>
          </p:nvSpPr>
          <p:spPr bwMode="auto">
            <a:xfrm>
              <a:off x="149225" y="187325"/>
              <a:ext cx="87313" cy="200025"/>
            </a:xfrm>
            <a:custGeom>
              <a:avLst/>
              <a:gdLst/>
              <a:ahLst/>
              <a:cxnLst>
                <a:cxn ang="0">
                  <a:pos x="23" y="41"/>
                </a:cxn>
                <a:cxn ang="0">
                  <a:pos x="22" y="30"/>
                </a:cxn>
                <a:cxn ang="0">
                  <a:pos x="21" y="10"/>
                </a:cxn>
                <a:cxn ang="0">
                  <a:pos x="7" y="4"/>
                </a:cxn>
                <a:cxn ang="0">
                  <a:pos x="3" y="29"/>
                </a:cxn>
                <a:cxn ang="0">
                  <a:pos x="4" y="33"/>
                </a:cxn>
                <a:cxn ang="0">
                  <a:pos x="3" y="41"/>
                </a:cxn>
                <a:cxn ang="0">
                  <a:pos x="6" y="48"/>
                </a:cxn>
                <a:cxn ang="0">
                  <a:pos x="12" y="51"/>
                </a:cxn>
                <a:cxn ang="0">
                  <a:pos x="12" y="52"/>
                </a:cxn>
                <a:cxn ang="0">
                  <a:pos x="13" y="52"/>
                </a:cxn>
                <a:cxn ang="0">
                  <a:pos x="15" y="52"/>
                </a:cxn>
                <a:cxn ang="0">
                  <a:pos x="20" y="47"/>
                </a:cxn>
                <a:cxn ang="0">
                  <a:pos x="23" y="46"/>
                </a:cxn>
                <a:cxn ang="0">
                  <a:pos x="22" y="40"/>
                </a:cxn>
                <a:cxn ang="0">
                  <a:pos x="23" y="41"/>
                </a:cxn>
                <a:cxn ang="0">
                  <a:pos x="19" y="35"/>
                </a:cxn>
                <a:cxn ang="0">
                  <a:pos x="19" y="35"/>
                </a:cxn>
                <a:cxn ang="0">
                  <a:pos x="15" y="48"/>
                </a:cxn>
                <a:cxn ang="0">
                  <a:pos x="14" y="49"/>
                </a:cxn>
                <a:cxn ang="0">
                  <a:pos x="13" y="50"/>
                </a:cxn>
                <a:cxn ang="0">
                  <a:pos x="12" y="50"/>
                </a:cxn>
                <a:cxn ang="0">
                  <a:pos x="13" y="50"/>
                </a:cxn>
                <a:cxn ang="0">
                  <a:pos x="13" y="50"/>
                </a:cxn>
                <a:cxn ang="0">
                  <a:pos x="11" y="51"/>
                </a:cxn>
                <a:cxn ang="0">
                  <a:pos x="5" y="40"/>
                </a:cxn>
                <a:cxn ang="0">
                  <a:pos x="6" y="40"/>
                </a:cxn>
                <a:cxn ang="0">
                  <a:pos x="7" y="36"/>
                </a:cxn>
                <a:cxn ang="0">
                  <a:pos x="6" y="35"/>
                </a:cxn>
                <a:cxn ang="0">
                  <a:pos x="7" y="34"/>
                </a:cxn>
                <a:cxn ang="0">
                  <a:pos x="6" y="30"/>
                </a:cxn>
                <a:cxn ang="0">
                  <a:pos x="6" y="30"/>
                </a:cxn>
                <a:cxn ang="0">
                  <a:pos x="6" y="15"/>
                </a:cxn>
                <a:cxn ang="0">
                  <a:pos x="6" y="10"/>
                </a:cxn>
                <a:cxn ang="0">
                  <a:pos x="7" y="11"/>
                </a:cxn>
                <a:cxn ang="0">
                  <a:pos x="10" y="7"/>
                </a:cxn>
                <a:cxn ang="0">
                  <a:pos x="11" y="8"/>
                </a:cxn>
                <a:cxn ang="0">
                  <a:pos x="18" y="9"/>
                </a:cxn>
                <a:cxn ang="0">
                  <a:pos x="18" y="19"/>
                </a:cxn>
                <a:cxn ang="0">
                  <a:pos x="19" y="33"/>
                </a:cxn>
                <a:cxn ang="0">
                  <a:pos x="18" y="33"/>
                </a:cxn>
                <a:cxn ang="0">
                  <a:pos x="19" y="35"/>
                </a:cxn>
                <a:cxn ang="0">
                  <a:pos x="22" y="33"/>
                </a:cxn>
                <a:cxn ang="0">
                  <a:pos x="22" y="33"/>
                </a:cxn>
              </a:cxnLst>
              <a:rect l="0" t="0" r="r" b="b"/>
              <a:pathLst>
                <a:path w="23" h="53">
                  <a:moveTo>
                    <a:pt x="23" y="41"/>
                  </a:moveTo>
                  <a:cubicBezTo>
                    <a:pt x="23" y="41"/>
                    <a:pt x="23" y="30"/>
                    <a:pt x="22" y="30"/>
                  </a:cubicBezTo>
                  <a:cubicBezTo>
                    <a:pt x="20" y="24"/>
                    <a:pt x="23" y="17"/>
                    <a:pt x="21" y="10"/>
                  </a:cubicBezTo>
                  <a:cubicBezTo>
                    <a:pt x="20" y="5"/>
                    <a:pt x="11" y="0"/>
                    <a:pt x="7" y="4"/>
                  </a:cubicBezTo>
                  <a:cubicBezTo>
                    <a:pt x="0" y="10"/>
                    <a:pt x="2" y="21"/>
                    <a:pt x="3" y="29"/>
                  </a:cubicBezTo>
                  <a:cubicBezTo>
                    <a:pt x="2" y="27"/>
                    <a:pt x="2" y="33"/>
                    <a:pt x="4" y="33"/>
                  </a:cubicBezTo>
                  <a:cubicBezTo>
                    <a:pt x="1" y="35"/>
                    <a:pt x="5" y="40"/>
                    <a:pt x="3" y="41"/>
                  </a:cubicBezTo>
                  <a:cubicBezTo>
                    <a:pt x="4" y="41"/>
                    <a:pt x="5" y="48"/>
                    <a:pt x="6" y="48"/>
                  </a:cubicBezTo>
                  <a:cubicBezTo>
                    <a:pt x="7" y="50"/>
                    <a:pt x="11" y="51"/>
                    <a:pt x="12" y="51"/>
                  </a:cubicBezTo>
                  <a:cubicBezTo>
                    <a:pt x="12" y="52"/>
                    <a:pt x="12" y="52"/>
                    <a:pt x="12" y="52"/>
                  </a:cubicBezTo>
                  <a:cubicBezTo>
                    <a:pt x="12" y="52"/>
                    <a:pt x="12" y="52"/>
                    <a:pt x="13" y="52"/>
                  </a:cubicBezTo>
                  <a:cubicBezTo>
                    <a:pt x="13" y="53"/>
                    <a:pt x="15" y="53"/>
                    <a:pt x="15" y="52"/>
                  </a:cubicBezTo>
                  <a:cubicBezTo>
                    <a:pt x="16" y="52"/>
                    <a:pt x="23" y="50"/>
                    <a:pt x="20" y="47"/>
                  </a:cubicBezTo>
                  <a:cubicBezTo>
                    <a:pt x="22" y="47"/>
                    <a:pt x="22" y="47"/>
                    <a:pt x="23" y="46"/>
                  </a:cubicBezTo>
                  <a:cubicBezTo>
                    <a:pt x="23" y="43"/>
                    <a:pt x="20" y="42"/>
                    <a:pt x="22" y="40"/>
                  </a:cubicBezTo>
                  <a:cubicBezTo>
                    <a:pt x="22" y="40"/>
                    <a:pt x="22" y="41"/>
                    <a:pt x="23" y="41"/>
                  </a:cubicBezTo>
                  <a:close/>
                  <a:moveTo>
                    <a:pt x="19" y="35"/>
                  </a:moveTo>
                  <a:cubicBezTo>
                    <a:pt x="19" y="35"/>
                    <a:pt x="19" y="35"/>
                    <a:pt x="19" y="35"/>
                  </a:cubicBezTo>
                  <a:cubicBezTo>
                    <a:pt x="19" y="39"/>
                    <a:pt x="21" y="45"/>
                    <a:pt x="15" y="48"/>
                  </a:cubicBezTo>
                  <a:cubicBezTo>
                    <a:pt x="14" y="49"/>
                    <a:pt x="14" y="49"/>
                    <a:pt x="14" y="49"/>
                  </a:cubicBezTo>
                  <a:cubicBezTo>
                    <a:pt x="13" y="49"/>
                    <a:pt x="13" y="50"/>
                    <a:pt x="13" y="50"/>
                  </a:cubicBezTo>
                  <a:cubicBezTo>
                    <a:pt x="12" y="50"/>
                    <a:pt x="12" y="50"/>
                    <a:pt x="12" y="50"/>
                  </a:cubicBezTo>
                  <a:cubicBezTo>
                    <a:pt x="12" y="50"/>
                    <a:pt x="13" y="50"/>
                    <a:pt x="13" y="50"/>
                  </a:cubicBezTo>
                  <a:cubicBezTo>
                    <a:pt x="13" y="50"/>
                    <a:pt x="13" y="50"/>
                    <a:pt x="13" y="50"/>
                  </a:cubicBezTo>
                  <a:cubicBezTo>
                    <a:pt x="13" y="50"/>
                    <a:pt x="12" y="51"/>
                    <a:pt x="11" y="51"/>
                  </a:cubicBezTo>
                  <a:cubicBezTo>
                    <a:pt x="11" y="49"/>
                    <a:pt x="6" y="41"/>
                    <a:pt x="5" y="40"/>
                  </a:cubicBezTo>
                  <a:cubicBezTo>
                    <a:pt x="5" y="39"/>
                    <a:pt x="6" y="39"/>
                    <a:pt x="6" y="40"/>
                  </a:cubicBezTo>
                  <a:cubicBezTo>
                    <a:pt x="5" y="38"/>
                    <a:pt x="5" y="37"/>
                    <a:pt x="7" y="36"/>
                  </a:cubicBezTo>
                  <a:cubicBezTo>
                    <a:pt x="7" y="35"/>
                    <a:pt x="7" y="35"/>
                    <a:pt x="6" y="35"/>
                  </a:cubicBezTo>
                  <a:cubicBezTo>
                    <a:pt x="6" y="35"/>
                    <a:pt x="7" y="34"/>
                    <a:pt x="7" y="34"/>
                  </a:cubicBezTo>
                  <a:cubicBezTo>
                    <a:pt x="7" y="34"/>
                    <a:pt x="6" y="32"/>
                    <a:pt x="6" y="30"/>
                  </a:cubicBezTo>
                  <a:cubicBezTo>
                    <a:pt x="6" y="30"/>
                    <a:pt x="6" y="30"/>
                    <a:pt x="6" y="30"/>
                  </a:cubicBezTo>
                  <a:cubicBezTo>
                    <a:pt x="7" y="30"/>
                    <a:pt x="5" y="14"/>
                    <a:pt x="6" y="15"/>
                  </a:cubicBezTo>
                  <a:cubicBezTo>
                    <a:pt x="5" y="13"/>
                    <a:pt x="6" y="12"/>
                    <a:pt x="6" y="10"/>
                  </a:cubicBezTo>
                  <a:cubicBezTo>
                    <a:pt x="7" y="13"/>
                    <a:pt x="7" y="11"/>
                    <a:pt x="7" y="11"/>
                  </a:cubicBezTo>
                  <a:cubicBezTo>
                    <a:pt x="5" y="9"/>
                    <a:pt x="12" y="9"/>
                    <a:pt x="10" y="7"/>
                  </a:cubicBezTo>
                  <a:cubicBezTo>
                    <a:pt x="11" y="7"/>
                    <a:pt x="11" y="8"/>
                    <a:pt x="11" y="8"/>
                  </a:cubicBezTo>
                  <a:cubicBezTo>
                    <a:pt x="13" y="7"/>
                    <a:pt x="15" y="7"/>
                    <a:pt x="18" y="9"/>
                  </a:cubicBezTo>
                  <a:cubicBezTo>
                    <a:pt x="17" y="12"/>
                    <a:pt x="19" y="16"/>
                    <a:pt x="18" y="19"/>
                  </a:cubicBezTo>
                  <a:cubicBezTo>
                    <a:pt x="18" y="21"/>
                    <a:pt x="20" y="32"/>
                    <a:pt x="19" y="33"/>
                  </a:cubicBezTo>
                  <a:cubicBezTo>
                    <a:pt x="19" y="33"/>
                    <a:pt x="18" y="33"/>
                    <a:pt x="18" y="33"/>
                  </a:cubicBezTo>
                  <a:cubicBezTo>
                    <a:pt x="19" y="34"/>
                    <a:pt x="19" y="35"/>
                    <a:pt x="19" y="35"/>
                  </a:cubicBezTo>
                  <a:close/>
                  <a:moveTo>
                    <a:pt x="22" y="33"/>
                  </a:moveTo>
                  <a:cubicBezTo>
                    <a:pt x="22" y="33"/>
                    <a:pt x="21" y="33"/>
                    <a:pt x="22" y="33"/>
                  </a:cubicBezTo>
                  <a:close/>
                </a:path>
              </a:pathLst>
            </a:custGeom>
            <a:grpFill/>
            <a:ln w="9525">
              <a:noFill/>
              <a:round/>
            </a:ln>
          </p:spPr>
          <p:txBody>
            <a:bodyPr/>
            <a:lstStyle/>
            <a:p>
              <a:endParaRPr lang="zh-CN" altLang="en-US">
                <a:cs typeface="+mn-ea"/>
                <a:sym typeface="+mn-lt"/>
              </a:endParaRPr>
            </a:p>
          </p:txBody>
        </p:sp>
        <p:sp>
          <p:nvSpPr>
            <p:cNvPr id="19469" name="Freeform 9414"/>
            <p:cNvSpPr>
              <a:spLocks noEditPoints="1"/>
            </p:cNvSpPr>
            <p:nvPr/>
          </p:nvSpPr>
          <p:spPr bwMode="auto">
            <a:xfrm>
              <a:off x="236537" y="134938"/>
              <a:ext cx="88900" cy="252413"/>
            </a:xfrm>
            <a:custGeom>
              <a:avLst/>
              <a:gdLst/>
              <a:ahLst/>
              <a:cxnLst>
                <a:cxn ang="0">
                  <a:pos x="22" y="45"/>
                </a:cxn>
                <a:cxn ang="0">
                  <a:pos x="2" y="9"/>
                </a:cxn>
                <a:cxn ang="0">
                  <a:pos x="2" y="32"/>
                </a:cxn>
                <a:cxn ang="0">
                  <a:pos x="3" y="51"/>
                </a:cxn>
                <a:cxn ang="0">
                  <a:pos x="8" y="63"/>
                </a:cxn>
                <a:cxn ang="0">
                  <a:pos x="6" y="47"/>
                </a:cxn>
                <a:cxn ang="0">
                  <a:pos x="6" y="41"/>
                </a:cxn>
                <a:cxn ang="0">
                  <a:pos x="6" y="34"/>
                </a:cxn>
                <a:cxn ang="0">
                  <a:pos x="5" y="16"/>
                </a:cxn>
                <a:cxn ang="0">
                  <a:pos x="5" y="15"/>
                </a:cxn>
                <a:cxn ang="0">
                  <a:pos x="11" y="5"/>
                </a:cxn>
                <a:cxn ang="0">
                  <a:pos x="19" y="17"/>
                </a:cxn>
                <a:cxn ang="0">
                  <a:pos x="19" y="42"/>
                </a:cxn>
                <a:cxn ang="0">
                  <a:pos x="18" y="44"/>
                </a:cxn>
                <a:cxn ang="0">
                  <a:pos x="18" y="44"/>
                </a:cxn>
                <a:cxn ang="0">
                  <a:pos x="13" y="63"/>
                </a:cxn>
                <a:cxn ang="0">
                  <a:pos x="8" y="63"/>
                </a:cxn>
                <a:cxn ang="0">
                  <a:pos x="11" y="65"/>
                </a:cxn>
                <a:cxn ang="0">
                  <a:pos x="11" y="65"/>
                </a:cxn>
                <a:cxn ang="0">
                  <a:pos x="13" y="66"/>
                </a:cxn>
                <a:cxn ang="0">
                  <a:pos x="11" y="66"/>
                </a:cxn>
                <a:cxn ang="0">
                  <a:pos x="16" y="67"/>
                </a:cxn>
                <a:cxn ang="0">
                  <a:pos x="16" y="65"/>
                </a:cxn>
                <a:cxn ang="0">
                  <a:pos x="16" y="64"/>
                </a:cxn>
                <a:cxn ang="0">
                  <a:pos x="17" y="64"/>
                </a:cxn>
                <a:cxn ang="0">
                  <a:pos x="17" y="64"/>
                </a:cxn>
                <a:cxn ang="0">
                  <a:pos x="21" y="59"/>
                </a:cxn>
                <a:cxn ang="0">
                  <a:pos x="22" y="50"/>
                </a:cxn>
                <a:cxn ang="0">
                  <a:pos x="11" y="64"/>
                </a:cxn>
                <a:cxn ang="0">
                  <a:pos x="12" y="64"/>
                </a:cxn>
                <a:cxn ang="0">
                  <a:pos x="13" y="66"/>
                </a:cxn>
                <a:cxn ang="0">
                  <a:pos x="13" y="66"/>
                </a:cxn>
                <a:cxn ang="0">
                  <a:pos x="13" y="66"/>
                </a:cxn>
              </a:cxnLst>
              <a:rect l="0" t="0" r="r" b="b"/>
              <a:pathLst>
                <a:path w="24" h="67">
                  <a:moveTo>
                    <a:pt x="23" y="51"/>
                  </a:moveTo>
                  <a:cubicBezTo>
                    <a:pt x="23" y="49"/>
                    <a:pt x="23" y="47"/>
                    <a:pt x="22" y="45"/>
                  </a:cubicBezTo>
                  <a:cubicBezTo>
                    <a:pt x="19" y="44"/>
                    <a:pt x="23" y="15"/>
                    <a:pt x="22" y="10"/>
                  </a:cubicBezTo>
                  <a:cubicBezTo>
                    <a:pt x="20" y="0"/>
                    <a:pt x="6" y="1"/>
                    <a:pt x="2" y="9"/>
                  </a:cubicBezTo>
                  <a:cubicBezTo>
                    <a:pt x="0" y="13"/>
                    <a:pt x="2" y="17"/>
                    <a:pt x="2" y="22"/>
                  </a:cubicBezTo>
                  <a:cubicBezTo>
                    <a:pt x="2" y="24"/>
                    <a:pt x="4" y="34"/>
                    <a:pt x="2" y="32"/>
                  </a:cubicBezTo>
                  <a:cubicBezTo>
                    <a:pt x="3" y="35"/>
                    <a:pt x="2" y="39"/>
                    <a:pt x="4" y="39"/>
                  </a:cubicBezTo>
                  <a:cubicBezTo>
                    <a:pt x="2" y="40"/>
                    <a:pt x="2" y="49"/>
                    <a:pt x="3" y="51"/>
                  </a:cubicBezTo>
                  <a:cubicBezTo>
                    <a:pt x="4" y="53"/>
                    <a:pt x="2" y="53"/>
                    <a:pt x="3" y="57"/>
                  </a:cubicBezTo>
                  <a:cubicBezTo>
                    <a:pt x="3" y="58"/>
                    <a:pt x="6" y="61"/>
                    <a:pt x="8" y="63"/>
                  </a:cubicBezTo>
                  <a:cubicBezTo>
                    <a:pt x="8" y="61"/>
                    <a:pt x="5" y="49"/>
                    <a:pt x="4" y="47"/>
                  </a:cubicBezTo>
                  <a:cubicBezTo>
                    <a:pt x="5" y="45"/>
                    <a:pt x="5" y="48"/>
                    <a:pt x="6" y="47"/>
                  </a:cubicBezTo>
                  <a:cubicBezTo>
                    <a:pt x="5" y="45"/>
                    <a:pt x="5" y="43"/>
                    <a:pt x="7" y="42"/>
                  </a:cubicBezTo>
                  <a:cubicBezTo>
                    <a:pt x="7" y="42"/>
                    <a:pt x="6" y="41"/>
                    <a:pt x="6" y="41"/>
                  </a:cubicBezTo>
                  <a:cubicBezTo>
                    <a:pt x="6" y="40"/>
                    <a:pt x="6" y="40"/>
                    <a:pt x="7" y="41"/>
                  </a:cubicBezTo>
                  <a:cubicBezTo>
                    <a:pt x="6" y="40"/>
                    <a:pt x="7" y="35"/>
                    <a:pt x="6" y="34"/>
                  </a:cubicBezTo>
                  <a:cubicBezTo>
                    <a:pt x="7" y="36"/>
                    <a:pt x="7" y="35"/>
                    <a:pt x="6" y="36"/>
                  </a:cubicBezTo>
                  <a:cubicBezTo>
                    <a:pt x="7" y="35"/>
                    <a:pt x="5" y="16"/>
                    <a:pt x="5" y="16"/>
                  </a:cubicBezTo>
                  <a:cubicBezTo>
                    <a:pt x="5" y="15"/>
                    <a:pt x="5" y="15"/>
                    <a:pt x="4" y="15"/>
                  </a:cubicBezTo>
                  <a:cubicBezTo>
                    <a:pt x="5" y="14"/>
                    <a:pt x="5" y="14"/>
                    <a:pt x="5" y="15"/>
                  </a:cubicBezTo>
                  <a:cubicBezTo>
                    <a:pt x="9" y="14"/>
                    <a:pt x="2" y="8"/>
                    <a:pt x="6" y="11"/>
                  </a:cubicBezTo>
                  <a:cubicBezTo>
                    <a:pt x="4" y="9"/>
                    <a:pt x="11" y="7"/>
                    <a:pt x="11" y="5"/>
                  </a:cubicBezTo>
                  <a:cubicBezTo>
                    <a:pt x="11" y="6"/>
                    <a:pt x="12" y="6"/>
                    <a:pt x="12" y="7"/>
                  </a:cubicBezTo>
                  <a:cubicBezTo>
                    <a:pt x="16" y="5"/>
                    <a:pt x="18" y="12"/>
                    <a:pt x="19" y="17"/>
                  </a:cubicBezTo>
                  <a:cubicBezTo>
                    <a:pt x="20" y="20"/>
                    <a:pt x="19" y="26"/>
                    <a:pt x="17" y="28"/>
                  </a:cubicBezTo>
                  <a:cubicBezTo>
                    <a:pt x="18" y="28"/>
                    <a:pt x="20" y="41"/>
                    <a:pt x="19" y="42"/>
                  </a:cubicBezTo>
                  <a:cubicBezTo>
                    <a:pt x="19" y="39"/>
                    <a:pt x="19" y="42"/>
                    <a:pt x="18" y="41"/>
                  </a:cubicBezTo>
                  <a:cubicBezTo>
                    <a:pt x="18" y="42"/>
                    <a:pt x="19" y="43"/>
                    <a:pt x="18" y="44"/>
                  </a:cubicBezTo>
                  <a:cubicBezTo>
                    <a:pt x="19" y="44"/>
                    <a:pt x="19" y="44"/>
                    <a:pt x="18" y="44"/>
                  </a:cubicBezTo>
                  <a:cubicBezTo>
                    <a:pt x="18" y="44"/>
                    <a:pt x="18" y="44"/>
                    <a:pt x="18" y="44"/>
                  </a:cubicBezTo>
                  <a:cubicBezTo>
                    <a:pt x="19" y="45"/>
                    <a:pt x="19" y="45"/>
                    <a:pt x="19" y="45"/>
                  </a:cubicBezTo>
                  <a:cubicBezTo>
                    <a:pt x="19" y="50"/>
                    <a:pt x="21" y="62"/>
                    <a:pt x="13" y="63"/>
                  </a:cubicBezTo>
                  <a:cubicBezTo>
                    <a:pt x="12" y="63"/>
                    <a:pt x="12" y="64"/>
                    <a:pt x="12" y="64"/>
                  </a:cubicBezTo>
                  <a:cubicBezTo>
                    <a:pt x="10" y="64"/>
                    <a:pt x="9" y="64"/>
                    <a:pt x="8" y="63"/>
                  </a:cubicBezTo>
                  <a:cubicBezTo>
                    <a:pt x="9" y="64"/>
                    <a:pt x="10" y="65"/>
                    <a:pt x="9" y="64"/>
                  </a:cubicBezTo>
                  <a:cubicBezTo>
                    <a:pt x="10" y="65"/>
                    <a:pt x="10" y="65"/>
                    <a:pt x="11" y="65"/>
                  </a:cubicBezTo>
                  <a:cubicBezTo>
                    <a:pt x="11" y="65"/>
                    <a:pt x="11" y="65"/>
                    <a:pt x="11" y="65"/>
                  </a:cubicBezTo>
                  <a:cubicBezTo>
                    <a:pt x="11" y="65"/>
                    <a:pt x="11" y="65"/>
                    <a:pt x="11" y="65"/>
                  </a:cubicBezTo>
                  <a:cubicBezTo>
                    <a:pt x="11" y="65"/>
                    <a:pt x="12" y="65"/>
                    <a:pt x="12" y="65"/>
                  </a:cubicBezTo>
                  <a:cubicBezTo>
                    <a:pt x="12" y="65"/>
                    <a:pt x="12" y="65"/>
                    <a:pt x="13" y="66"/>
                  </a:cubicBezTo>
                  <a:cubicBezTo>
                    <a:pt x="13" y="66"/>
                    <a:pt x="13" y="66"/>
                    <a:pt x="13" y="66"/>
                  </a:cubicBezTo>
                  <a:cubicBezTo>
                    <a:pt x="12" y="65"/>
                    <a:pt x="11" y="66"/>
                    <a:pt x="11" y="66"/>
                  </a:cubicBezTo>
                  <a:cubicBezTo>
                    <a:pt x="10" y="67"/>
                    <a:pt x="12" y="67"/>
                    <a:pt x="14" y="66"/>
                  </a:cubicBezTo>
                  <a:cubicBezTo>
                    <a:pt x="15" y="66"/>
                    <a:pt x="15" y="67"/>
                    <a:pt x="16" y="67"/>
                  </a:cubicBezTo>
                  <a:cubicBezTo>
                    <a:pt x="16" y="66"/>
                    <a:pt x="16" y="66"/>
                    <a:pt x="17" y="66"/>
                  </a:cubicBezTo>
                  <a:cubicBezTo>
                    <a:pt x="17" y="65"/>
                    <a:pt x="16" y="65"/>
                    <a:pt x="16" y="65"/>
                  </a:cubicBezTo>
                  <a:cubicBezTo>
                    <a:pt x="16" y="65"/>
                    <a:pt x="16" y="65"/>
                    <a:pt x="16" y="64"/>
                  </a:cubicBezTo>
                  <a:cubicBezTo>
                    <a:pt x="16" y="64"/>
                    <a:pt x="16" y="64"/>
                    <a:pt x="16" y="64"/>
                  </a:cubicBezTo>
                  <a:cubicBezTo>
                    <a:pt x="16" y="64"/>
                    <a:pt x="16" y="64"/>
                    <a:pt x="16" y="64"/>
                  </a:cubicBezTo>
                  <a:cubicBezTo>
                    <a:pt x="17" y="64"/>
                    <a:pt x="17" y="64"/>
                    <a:pt x="17" y="64"/>
                  </a:cubicBezTo>
                  <a:cubicBezTo>
                    <a:pt x="17" y="64"/>
                    <a:pt x="17" y="64"/>
                    <a:pt x="17" y="64"/>
                  </a:cubicBezTo>
                  <a:cubicBezTo>
                    <a:pt x="17" y="64"/>
                    <a:pt x="17" y="64"/>
                    <a:pt x="17" y="64"/>
                  </a:cubicBezTo>
                  <a:cubicBezTo>
                    <a:pt x="17" y="65"/>
                    <a:pt x="17" y="66"/>
                    <a:pt x="17" y="66"/>
                  </a:cubicBezTo>
                  <a:cubicBezTo>
                    <a:pt x="19" y="64"/>
                    <a:pt x="23" y="62"/>
                    <a:pt x="21" y="59"/>
                  </a:cubicBezTo>
                  <a:cubicBezTo>
                    <a:pt x="22" y="59"/>
                    <a:pt x="22" y="58"/>
                    <a:pt x="23" y="57"/>
                  </a:cubicBezTo>
                  <a:cubicBezTo>
                    <a:pt x="24" y="54"/>
                    <a:pt x="21" y="53"/>
                    <a:pt x="22" y="50"/>
                  </a:cubicBezTo>
                  <a:cubicBezTo>
                    <a:pt x="23" y="50"/>
                    <a:pt x="22" y="51"/>
                    <a:pt x="23" y="51"/>
                  </a:cubicBezTo>
                  <a:close/>
                  <a:moveTo>
                    <a:pt x="11" y="64"/>
                  </a:moveTo>
                  <a:cubicBezTo>
                    <a:pt x="12" y="64"/>
                    <a:pt x="12" y="64"/>
                    <a:pt x="12" y="64"/>
                  </a:cubicBezTo>
                  <a:cubicBezTo>
                    <a:pt x="12" y="64"/>
                    <a:pt x="12" y="64"/>
                    <a:pt x="12" y="64"/>
                  </a:cubicBezTo>
                  <a:cubicBezTo>
                    <a:pt x="12" y="64"/>
                    <a:pt x="12" y="64"/>
                    <a:pt x="11" y="64"/>
                  </a:cubicBezTo>
                  <a:close/>
                  <a:moveTo>
                    <a:pt x="13" y="66"/>
                  </a:moveTo>
                  <a:cubicBezTo>
                    <a:pt x="13" y="66"/>
                    <a:pt x="13" y="66"/>
                    <a:pt x="13" y="66"/>
                  </a:cubicBezTo>
                  <a:cubicBezTo>
                    <a:pt x="13" y="66"/>
                    <a:pt x="13" y="66"/>
                    <a:pt x="13" y="66"/>
                  </a:cubicBezTo>
                  <a:cubicBezTo>
                    <a:pt x="13" y="66"/>
                    <a:pt x="13" y="66"/>
                    <a:pt x="13" y="66"/>
                  </a:cubicBezTo>
                  <a:cubicBezTo>
                    <a:pt x="13" y="66"/>
                    <a:pt x="13" y="66"/>
                    <a:pt x="13" y="66"/>
                  </a:cubicBezTo>
                  <a:close/>
                </a:path>
              </a:pathLst>
            </a:custGeom>
            <a:grpFill/>
            <a:ln w="9525">
              <a:noFill/>
              <a:round/>
            </a:ln>
          </p:spPr>
          <p:txBody>
            <a:bodyPr/>
            <a:lstStyle/>
            <a:p>
              <a:endParaRPr lang="zh-CN" altLang="en-US">
                <a:cs typeface="+mn-ea"/>
                <a:sym typeface="+mn-lt"/>
              </a:endParaRPr>
            </a:p>
          </p:txBody>
        </p:sp>
        <p:sp>
          <p:nvSpPr>
            <p:cNvPr id="19470" name="Freeform 9415"/>
            <p:cNvSpPr>
              <a:spLocks noEditPoints="1"/>
            </p:cNvSpPr>
            <p:nvPr/>
          </p:nvSpPr>
          <p:spPr bwMode="auto">
            <a:xfrm>
              <a:off x="319087" y="233363"/>
              <a:ext cx="96838" cy="153988"/>
            </a:xfrm>
            <a:custGeom>
              <a:avLst/>
              <a:gdLst/>
              <a:ahLst/>
              <a:cxnLst>
                <a:cxn ang="0">
                  <a:pos x="23" y="32"/>
                </a:cxn>
                <a:cxn ang="0">
                  <a:pos x="21" y="8"/>
                </a:cxn>
                <a:cxn ang="0">
                  <a:pos x="15" y="4"/>
                </a:cxn>
                <a:cxn ang="0">
                  <a:pos x="4" y="7"/>
                </a:cxn>
                <a:cxn ang="0">
                  <a:pos x="4" y="29"/>
                </a:cxn>
                <a:cxn ang="0">
                  <a:pos x="12" y="39"/>
                </a:cxn>
                <a:cxn ang="0">
                  <a:pos x="13" y="39"/>
                </a:cxn>
                <a:cxn ang="0">
                  <a:pos x="13" y="39"/>
                </a:cxn>
                <a:cxn ang="0">
                  <a:pos x="14" y="40"/>
                </a:cxn>
                <a:cxn ang="0">
                  <a:pos x="13" y="40"/>
                </a:cxn>
                <a:cxn ang="0">
                  <a:pos x="14" y="41"/>
                </a:cxn>
                <a:cxn ang="0">
                  <a:pos x="17" y="39"/>
                </a:cxn>
                <a:cxn ang="0">
                  <a:pos x="17" y="40"/>
                </a:cxn>
                <a:cxn ang="0">
                  <a:pos x="18" y="39"/>
                </a:cxn>
                <a:cxn ang="0">
                  <a:pos x="21" y="37"/>
                </a:cxn>
                <a:cxn ang="0">
                  <a:pos x="22" y="36"/>
                </a:cxn>
                <a:cxn ang="0">
                  <a:pos x="22" y="32"/>
                </a:cxn>
                <a:cxn ang="0">
                  <a:pos x="22" y="31"/>
                </a:cxn>
                <a:cxn ang="0">
                  <a:pos x="23" y="32"/>
                </a:cxn>
                <a:cxn ang="0">
                  <a:pos x="20" y="29"/>
                </a:cxn>
                <a:cxn ang="0">
                  <a:pos x="20" y="29"/>
                </a:cxn>
                <a:cxn ang="0">
                  <a:pos x="19" y="34"/>
                </a:cxn>
                <a:cxn ang="0">
                  <a:pos x="14" y="37"/>
                </a:cxn>
                <a:cxn ang="0">
                  <a:pos x="13" y="37"/>
                </a:cxn>
                <a:cxn ang="0">
                  <a:pos x="13" y="37"/>
                </a:cxn>
                <a:cxn ang="0">
                  <a:pos x="13" y="37"/>
                </a:cxn>
                <a:cxn ang="0">
                  <a:pos x="13" y="38"/>
                </a:cxn>
                <a:cxn ang="0">
                  <a:pos x="13" y="38"/>
                </a:cxn>
                <a:cxn ang="0">
                  <a:pos x="13" y="38"/>
                </a:cxn>
                <a:cxn ang="0">
                  <a:pos x="13" y="37"/>
                </a:cxn>
                <a:cxn ang="0">
                  <a:pos x="7" y="33"/>
                </a:cxn>
                <a:cxn ang="0">
                  <a:pos x="7" y="33"/>
                </a:cxn>
                <a:cxn ang="0">
                  <a:pos x="7" y="33"/>
                </a:cxn>
                <a:cxn ang="0">
                  <a:pos x="5" y="24"/>
                </a:cxn>
                <a:cxn ang="0">
                  <a:pos x="6" y="21"/>
                </a:cxn>
                <a:cxn ang="0">
                  <a:pos x="7" y="10"/>
                </a:cxn>
                <a:cxn ang="0">
                  <a:pos x="10" y="7"/>
                </a:cxn>
                <a:cxn ang="0">
                  <a:pos x="12" y="8"/>
                </a:cxn>
                <a:cxn ang="0">
                  <a:pos x="22" y="24"/>
                </a:cxn>
                <a:cxn ang="0">
                  <a:pos x="20" y="29"/>
                </a:cxn>
              </a:cxnLst>
              <a:rect l="0" t="0" r="r" b="b"/>
              <a:pathLst>
                <a:path w="26" h="41">
                  <a:moveTo>
                    <a:pt x="23" y="32"/>
                  </a:moveTo>
                  <a:cubicBezTo>
                    <a:pt x="26" y="29"/>
                    <a:pt x="22" y="8"/>
                    <a:pt x="21" y="8"/>
                  </a:cubicBezTo>
                  <a:cubicBezTo>
                    <a:pt x="20" y="9"/>
                    <a:pt x="18" y="0"/>
                    <a:pt x="15" y="4"/>
                  </a:cubicBezTo>
                  <a:cubicBezTo>
                    <a:pt x="10" y="4"/>
                    <a:pt x="7" y="2"/>
                    <a:pt x="4" y="7"/>
                  </a:cubicBezTo>
                  <a:cubicBezTo>
                    <a:pt x="2" y="12"/>
                    <a:pt x="0" y="29"/>
                    <a:pt x="4" y="29"/>
                  </a:cubicBezTo>
                  <a:cubicBezTo>
                    <a:pt x="0" y="31"/>
                    <a:pt x="8" y="37"/>
                    <a:pt x="12" y="39"/>
                  </a:cubicBezTo>
                  <a:cubicBezTo>
                    <a:pt x="12" y="39"/>
                    <a:pt x="12" y="39"/>
                    <a:pt x="13" y="39"/>
                  </a:cubicBezTo>
                  <a:cubicBezTo>
                    <a:pt x="13" y="39"/>
                    <a:pt x="13" y="39"/>
                    <a:pt x="13" y="39"/>
                  </a:cubicBezTo>
                  <a:cubicBezTo>
                    <a:pt x="13" y="40"/>
                    <a:pt x="14" y="40"/>
                    <a:pt x="14" y="40"/>
                  </a:cubicBezTo>
                  <a:cubicBezTo>
                    <a:pt x="14" y="40"/>
                    <a:pt x="13" y="40"/>
                    <a:pt x="13" y="40"/>
                  </a:cubicBezTo>
                  <a:cubicBezTo>
                    <a:pt x="13" y="40"/>
                    <a:pt x="13" y="41"/>
                    <a:pt x="14" y="41"/>
                  </a:cubicBezTo>
                  <a:cubicBezTo>
                    <a:pt x="14" y="41"/>
                    <a:pt x="15" y="40"/>
                    <a:pt x="17" y="39"/>
                  </a:cubicBezTo>
                  <a:cubicBezTo>
                    <a:pt x="17" y="39"/>
                    <a:pt x="17" y="40"/>
                    <a:pt x="17" y="40"/>
                  </a:cubicBezTo>
                  <a:cubicBezTo>
                    <a:pt x="17" y="40"/>
                    <a:pt x="17" y="39"/>
                    <a:pt x="18" y="39"/>
                  </a:cubicBezTo>
                  <a:cubicBezTo>
                    <a:pt x="19" y="38"/>
                    <a:pt x="21" y="37"/>
                    <a:pt x="21" y="37"/>
                  </a:cubicBezTo>
                  <a:cubicBezTo>
                    <a:pt x="20" y="35"/>
                    <a:pt x="22" y="36"/>
                    <a:pt x="22" y="36"/>
                  </a:cubicBezTo>
                  <a:cubicBezTo>
                    <a:pt x="22" y="36"/>
                    <a:pt x="22" y="32"/>
                    <a:pt x="22" y="32"/>
                  </a:cubicBezTo>
                  <a:cubicBezTo>
                    <a:pt x="22" y="32"/>
                    <a:pt x="22" y="31"/>
                    <a:pt x="22" y="31"/>
                  </a:cubicBezTo>
                  <a:cubicBezTo>
                    <a:pt x="23" y="31"/>
                    <a:pt x="22" y="32"/>
                    <a:pt x="23" y="32"/>
                  </a:cubicBezTo>
                  <a:close/>
                  <a:moveTo>
                    <a:pt x="20" y="29"/>
                  </a:moveTo>
                  <a:cubicBezTo>
                    <a:pt x="20" y="29"/>
                    <a:pt x="20" y="29"/>
                    <a:pt x="20" y="29"/>
                  </a:cubicBezTo>
                  <a:cubicBezTo>
                    <a:pt x="20" y="31"/>
                    <a:pt x="20" y="33"/>
                    <a:pt x="19" y="34"/>
                  </a:cubicBezTo>
                  <a:cubicBezTo>
                    <a:pt x="18" y="34"/>
                    <a:pt x="15" y="36"/>
                    <a:pt x="14" y="37"/>
                  </a:cubicBezTo>
                  <a:cubicBezTo>
                    <a:pt x="14" y="37"/>
                    <a:pt x="14" y="37"/>
                    <a:pt x="13" y="37"/>
                  </a:cubicBezTo>
                  <a:cubicBezTo>
                    <a:pt x="13" y="37"/>
                    <a:pt x="13" y="37"/>
                    <a:pt x="13" y="37"/>
                  </a:cubicBezTo>
                  <a:cubicBezTo>
                    <a:pt x="13" y="37"/>
                    <a:pt x="13" y="37"/>
                    <a:pt x="13" y="37"/>
                  </a:cubicBezTo>
                  <a:cubicBezTo>
                    <a:pt x="13" y="38"/>
                    <a:pt x="13" y="38"/>
                    <a:pt x="13" y="38"/>
                  </a:cubicBezTo>
                  <a:cubicBezTo>
                    <a:pt x="13" y="38"/>
                    <a:pt x="13" y="38"/>
                    <a:pt x="13" y="38"/>
                  </a:cubicBezTo>
                  <a:cubicBezTo>
                    <a:pt x="13" y="38"/>
                    <a:pt x="13" y="38"/>
                    <a:pt x="13" y="38"/>
                  </a:cubicBezTo>
                  <a:cubicBezTo>
                    <a:pt x="13" y="37"/>
                    <a:pt x="13" y="37"/>
                    <a:pt x="13" y="37"/>
                  </a:cubicBezTo>
                  <a:cubicBezTo>
                    <a:pt x="11" y="37"/>
                    <a:pt x="7" y="33"/>
                    <a:pt x="7" y="33"/>
                  </a:cubicBezTo>
                  <a:cubicBezTo>
                    <a:pt x="7" y="33"/>
                    <a:pt x="7" y="33"/>
                    <a:pt x="7" y="33"/>
                  </a:cubicBezTo>
                  <a:cubicBezTo>
                    <a:pt x="7" y="33"/>
                    <a:pt x="7" y="33"/>
                    <a:pt x="7" y="33"/>
                  </a:cubicBezTo>
                  <a:cubicBezTo>
                    <a:pt x="5" y="31"/>
                    <a:pt x="4" y="26"/>
                    <a:pt x="5" y="24"/>
                  </a:cubicBezTo>
                  <a:cubicBezTo>
                    <a:pt x="6" y="22"/>
                    <a:pt x="6" y="21"/>
                    <a:pt x="6" y="21"/>
                  </a:cubicBezTo>
                  <a:cubicBezTo>
                    <a:pt x="6" y="17"/>
                    <a:pt x="6" y="14"/>
                    <a:pt x="7" y="10"/>
                  </a:cubicBezTo>
                  <a:cubicBezTo>
                    <a:pt x="8" y="13"/>
                    <a:pt x="10" y="6"/>
                    <a:pt x="10" y="7"/>
                  </a:cubicBezTo>
                  <a:cubicBezTo>
                    <a:pt x="11" y="7"/>
                    <a:pt x="11" y="7"/>
                    <a:pt x="12" y="8"/>
                  </a:cubicBezTo>
                  <a:cubicBezTo>
                    <a:pt x="14" y="2"/>
                    <a:pt x="23" y="19"/>
                    <a:pt x="22" y="24"/>
                  </a:cubicBezTo>
                  <a:cubicBezTo>
                    <a:pt x="22" y="26"/>
                    <a:pt x="22" y="27"/>
                    <a:pt x="20" y="29"/>
                  </a:cubicBezTo>
                  <a:close/>
                </a:path>
              </a:pathLst>
            </a:custGeom>
            <a:grpFill/>
            <a:ln w="9525">
              <a:noFill/>
              <a:round/>
            </a:ln>
          </p:spPr>
          <p:txBody>
            <a:bodyPr/>
            <a:lstStyle/>
            <a:p>
              <a:endParaRPr lang="zh-CN" altLang="en-US">
                <a:cs typeface="+mn-ea"/>
                <a:sym typeface="+mn-lt"/>
              </a:endParaRPr>
            </a:p>
          </p:txBody>
        </p:sp>
        <p:sp>
          <p:nvSpPr>
            <p:cNvPr id="19471" name="Freeform 9416"/>
            <p:cNvSpPr/>
            <p:nvPr/>
          </p:nvSpPr>
          <p:spPr bwMode="auto">
            <a:xfrm>
              <a:off x="22225" y="49213"/>
              <a:ext cx="79375" cy="44450"/>
            </a:xfrm>
            <a:custGeom>
              <a:avLst/>
              <a:gdLst/>
              <a:ahLst/>
              <a:cxnLst>
                <a:cxn ang="0">
                  <a:pos x="5" y="11"/>
                </a:cxn>
                <a:cxn ang="0">
                  <a:pos x="19" y="2"/>
                </a:cxn>
                <a:cxn ang="0">
                  <a:pos x="17" y="1"/>
                </a:cxn>
                <a:cxn ang="0">
                  <a:pos x="2" y="10"/>
                </a:cxn>
                <a:cxn ang="0">
                  <a:pos x="5" y="11"/>
                </a:cxn>
              </a:cxnLst>
              <a:rect l="0" t="0" r="r" b="b"/>
              <a:pathLst>
                <a:path w="21" h="12">
                  <a:moveTo>
                    <a:pt x="5" y="11"/>
                  </a:moveTo>
                  <a:cubicBezTo>
                    <a:pt x="9" y="8"/>
                    <a:pt x="14" y="5"/>
                    <a:pt x="19" y="2"/>
                  </a:cubicBezTo>
                  <a:cubicBezTo>
                    <a:pt x="21" y="1"/>
                    <a:pt x="18" y="0"/>
                    <a:pt x="17" y="1"/>
                  </a:cubicBezTo>
                  <a:cubicBezTo>
                    <a:pt x="12" y="4"/>
                    <a:pt x="7" y="6"/>
                    <a:pt x="2" y="10"/>
                  </a:cubicBezTo>
                  <a:cubicBezTo>
                    <a:pt x="0" y="11"/>
                    <a:pt x="3" y="12"/>
                    <a:pt x="5" y="11"/>
                  </a:cubicBezTo>
                  <a:close/>
                </a:path>
              </a:pathLst>
            </a:custGeom>
            <a:grpFill/>
            <a:ln w="9525">
              <a:noFill/>
              <a:round/>
            </a:ln>
          </p:spPr>
          <p:txBody>
            <a:bodyPr/>
            <a:lstStyle/>
            <a:p>
              <a:endParaRPr lang="zh-CN" altLang="en-US">
                <a:cs typeface="+mn-ea"/>
                <a:sym typeface="+mn-lt"/>
              </a:endParaRPr>
            </a:p>
          </p:txBody>
        </p:sp>
        <p:sp>
          <p:nvSpPr>
            <p:cNvPr id="19472" name="Freeform 9417"/>
            <p:cNvSpPr/>
            <p:nvPr/>
          </p:nvSpPr>
          <p:spPr bwMode="auto">
            <a:xfrm>
              <a:off x="390525" y="530225"/>
              <a:ext cx="30163" cy="19050"/>
            </a:xfrm>
            <a:custGeom>
              <a:avLst/>
              <a:gdLst/>
              <a:ahLst/>
              <a:cxnLst>
                <a:cxn ang="0">
                  <a:pos x="1" y="5"/>
                </a:cxn>
                <a:cxn ang="0">
                  <a:pos x="8" y="0"/>
                </a:cxn>
                <a:cxn ang="0">
                  <a:pos x="7" y="0"/>
                </a:cxn>
                <a:cxn ang="0">
                  <a:pos x="1" y="4"/>
                </a:cxn>
                <a:cxn ang="0">
                  <a:pos x="1" y="5"/>
                </a:cxn>
              </a:cxnLst>
              <a:rect l="0" t="0" r="r" b="b"/>
              <a:pathLst>
                <a:path w="8" h="5">
                  <a:moveTo>
                    <a:pt x="1" y="5"/>
                  </a:moveTo>
                  <a:cubicBezTo>
                    <a:pt x="4" y="3"/>
                    <a:pt x="6" y="2"/>
                    <a:pt x="8" y="0"/>
                  </a:cubicBezTo>
                  <a:cubicBezTo>
                    <a:pt x="8" y="0"/>
                    <a:pt x="8" y="0"/>
                    <a:pt x="7" y="0"/>
                  </a:cubicBezTo>
                  <a:cubicBezTo>
                    <a:pt x="5" y="2"/>
                    <a:pt x="3" y="3"/>
                    <a:pt x="1" y="4"/>
                  </a:cubicBezTo>
                  <a:cubicBezTo>
                    <a:pt x="0" y="5"/>
                    <a:pt x="1" y="5"/>
                    <a:pt x="1" y="5"/>
                  </a:cubicBezTo>
                  <a:close/>
                </a:path>
              </a:pathLst>
            </a:custGeom>
            <a:grpFill/>
            <a:ln w="9525">
              <a:noFill/>
              <a:round/>
            </a:ln>
          </p:spPr>
          <p:txBody>
            <a:bodyPr/>
            <a:lstStyle/>
            <a:p>
              <a:endParaRPr lang="zh-CN" altLang="en-US">
                <a:cs typeface="+mn-ea"/>
                <a:sym typeface="+mn-lt"/>
              </a:endParaRPr>
            </a:p>
          </p:txBody>
        </p:sp>
        <p:sp>
          <p:nvSpPr>
            <p:cNvPr id="19473" name="Freeform 9418"/>
            <p:cNvSpPr/>
            <p:nvPr/>
          </p:nvSpPr>
          <p:spPr bwMode="auto">
            <a:xfrm>
              <a:off x="363537" y="503238"/>
              <a:ext cx="52388" cy="38100"/>
            </a:xfrm>
            <a:custGeom>
              <a:avLst/>
              <a:gdLst/>
              <a:ahLst/>
              <a:cxnLst>
                <a:cxn ang="0">
                  <a:pos x="13" y="1"/>
                </a:cxn>
                <a:cxn ang="0">
                  <a:pos x="0" y="10"/>
                </a:cxn>
                <a:cxn ang="0">
                  <a:pos x="1" y="10"/>
                </a:cxn>
                <a:cxn ang="0">
                  <a:pos x="14" y="1"/>
                </a:cxn>
                <a:cxn ang="0">
                  <a:pos x="13" y="1"/>
                </a:cxn>
              </a:cxnLst>
              <a:rect l="0" t="0" r="r" b="b"/>
              <a:pathLst>
                <a:path w="14" h="10">
                  <a:moveTo>
                    <a:pt x="13" y="1"/>
                  </a:moveTo>
                  <a:cubicBezTo>
                    <a:pt x="9" y="3"/>
                    <a:pt x="4" y="6"/>
                    <a:pt x="0" y="10"/>
                  </a:cubicBezTo>
                  <a:cubicBezTo>
                    <a:pt x="0" y="10"/>
                    <a:pt x="1" y="10"/>
                    <a:pt x="1" y="10"/>
                  </a:cubicBezTo>
                  <a:cubicBezTo>
                    <a:pt x="5" y="6"/>
                    <a:pt x="9" y="4"/>
                    <a:pt x="14" y="1"/>
                  </a:cubicBezTo>
                  <a:cubicBezTo>
                    <a:pt x="14" y="0"/>
                    <a:pt x="13" y="0"/>
                    <a:pt x="13" y="1"/>
                  </a:cubicBezTo>
                  <a:close/>
                </a:path>
              </a:pathLst>
            </a:custGeom>
            <a:grpFill/>
            <a:ln w="9525">
              <a:noFill/>
              <a:round/>
            </a:ln>
          </p:spPr>
          <p:txBody>
            <a:bodyPr/>
            <a:lstStyle/>
            <a:p>
              <a:endParaRPr lang="zh-CN" altLang="en-US">
                <a:cs typeface="+mn-ea"/>
                <a:sym typeface="+mn-lt"/>
              </a:endParaRPr>
            </a:p>
          </p:txBody>
        </p:sp>
        <p:sp>
          <p:nvSpPr>
            <p:cNvPr id="19474" name="Freeform 9419"/>
            <p:cNvSpPr/>
            <p:nvPr/>
          </p:nvSpPr>
          <p:spPr bwMode="auto">
            <a:xfrm>
              <a:off x="446087" y="417513"/>
              <a:ext cx="79375" cy="22225"/>
            </a:xfrm>
            <a:custGeom>
              <a:avLst/>
              <a:gdLst/>
              <a:ahLst/>
              <a:cxnLst>
                <a:cxn ang="0">
                  <a:pos x="1" y="5"/>
                </a:cxn>
                <a:cxn ang="0">
                  <a:pos x="19" y="0"/>
                </a:cxn>
                <a:cxn ang="0">
                  <a:pos x="16" y="1"/>
                </a:cxn>
                <a:cxn ang="0">
                  <a:pos x="19" y="1"/>
                </a:cxn>
                <a:cxn ang="0">
                  <a:pos x="17" y="4"/>
                </a:cxn>
                <a:cxn ang="0">
                  <a:pos x="18" y="4"/>
                </a:cxn>
                <a:cxn ang="0">
                  <a:pos x="21" y="0"/>
                </a:cxn>
                <a:cxn ang="0">
                  <a:pos x="21" y="0"/>
                </a:cxn>
                <a:cxn ang="0">
                  <a:pos x="16" y="3"/>
                </a:cxn>
                <a:cxn ang="0">
                  <a:pos x="21" y="0"/>
                </a:cxn>
                <a:cxn ang="0">
                  <a:pos x="21" y="0"/>
                </a:cxn>
                <a:cxn ang="0">
                  <a:pos x="1" y="5"/>
                </a:cxn>
                <a:cxn ang="0">
                  <a:pos x="1" y="5"/>
                </a:cxn>
              </a:cxnLst>
              <a:rect l="0" t="0" r="r" b="b"/>
              <a:pathLst>
                <a:path w="21" h="6">
                  <a:moveTo>
                    <a:pt x="1" y="5"/>
                  </a:moveTo>
                  <a:cubicBezTo>
                    <a:pt x="7" y="2"/>
                    <a:pt x="13" y="1"/>
                    <a:pt x="19" y="0"/>
                  </a:cubicBezTo>
                  <a:cubicBezTo>
                    <a:pt x="21" y="0"/>
                    <a:pt x="16" y="5"/>
                    <a:pt x="16" y="1"/>
                  </a:cubicBezTo>
                  <a:cubicBezTo>
                    <a:pt x="17" y="0"/>
                    <a:pt x="20" y="0"/>
                    <a:pt x="19" y="1"/>
                  </a:cubicBezTo>
                  <a:cubicBezTo>
                    <a:pt x="19" y="2"/>
                    <a:pt x="18" y="3"/>
                    <a:pt x="17" y="4"/>
                  </a:cubicBezTo>
                  <a:cubicBezTo>
                    <a:pt x="17" y="4"/>
                    <a:pt x="18" y="4"/>
                    <a:pt x="18" y="4"/>
                  </a:cubicBezTo>
                  <a:cubicBezTo>
                    <a:pt x="19" y="3"/>
                    <a:pt x="20" y="1"/>
                    <a:pt x="21" y="0"/>
                  </a:cubicBezTo>
                  <a:cubicBezTo>
                    <a:pt x="21" y="0"/>
                    <a:pt x="21" y="0"/>
                    <a:pt x="21" y="0"/>
                  </a:cubicBezTo>
                  <a:cubicBezTo>
                    <a:pt x="19" y="0"/>
                    <a:pt x="15" y="0"/>
                    <a:pt x="16" y="3"/>
                  </a:cubicBezTo>
                  <a:cubicBezTo>
                    <a:pt x="16" y="6"/>
                    <a:pt x="21" y="1"/>
                    <a:pt x="21" y="0"/>
                  </a:cubicBezTo>
                  <a:cubicBezTo>
                    <a:pt x="21" y="0"/>
                    <a:pt x="21" y="0"/>
                    <a:pt x="21" y="0"/>
                  </a:cubicBezTo>
                  <a:cubicBezTo>
                    <a:pt x="14" y="0"/>
                    <a:pt x="7" y="2"/>
                    <a:pt x="1" y="5"/>
                  </a:cubicBezTo>
                  <a:cubicBezTo>
                    <a:pt x="0" y="5"/>
                    <a:pt x="1" y="5"/>
                    <a:pt x="1" y="5"/>
                  </a:cubicBezTo>
                  <a:close/>
                </a:path>
              </a:pathLst>
            </a:custGeom>
            <a:grpFill/>
            <a:ln w="9525">
              <a:noFill/>
              <a:round/>
            </a:ln>
          </p:spPr>
          <p:txBody>
            <a:bodyPr/>
            <a:lstStyle/>
            <a:p>
              <a:endParaRPr lang="zh-CN" altLang="en-US">
                <a:cs typeface="+mn-ea"/>
                <a:sym typeface="+mn-lt"/>
              </a:endParaRPr>
            </a:p>
          </p:txBody>
        </p:sp>
        <p:sp>
          <p:nvSpPr>
            <p:cNvPr id="19475" name="Freeform 9420"/>
            <p:cNvSpPr/>
            <p:nvPr/>
          </p:nvSpPr>
          <p:spPr bwMode="auto">
            <a:xfrm>
              <a:off x="333375" y="474663"/>
              <a:ext cx="60325" cy="33338"/>
            </a:xfrm>
            <a:custGeom>
              <a:avLst/>
              <a:gdLst/>
              <a:ahLst/>
              <a:cxnLst>
                <a:cxn ang="0">
                  <a:pos x="1" y="9"/>
                </a:cxn>
                <a:cxn ang="0">
                  <a:pos x="15" y="0"/>
                </a:cxn>
                <a:cxn ang="0">
                  <a:pos x="15" y="0"/>
                </a:cxn>
                <a:cxn ang="0">
                  <a:pos x="1" y="8"/>
                </a:cxn>
                <a:cxn ang="0">
                  <a:pos x="1" y="9"/>
                </a:cxn>
              </a:cxnLst>
              <a:rect l="0" t="0" r="r" b="b"/>
              <a:pathLst>
                <a:path w="16" h="9">
                  <a:moveTo>
                    <a:pt x="1" y="9"/>
                  </a:moveTo>
                  <a:cubicBezTo>
                    <a:pt x="6" y="6"/>
                    <a:pt x="11" y="3"/>
                    <a:pt x="15" y="0"/>
                  </a:cubicBezTo>
                  <a:cubicBezTo>
                    <a:pt x="16" y="0"/>
                    <a:pt x="15" y="0"/>
                    <a:pt x="15" y="0"/>
                  </a:cubicBezTo>
                  <a:cubicBezTo>
                    <a:pt x="10" y="3"/>
                    <a:pt x="6" y="6"/>
                    <a:pt x="1" y="8"/>
                  </a:cubicBezTo>
                  <a:cubicBezTo>
                    <a:pt x="0" y="9"/>
                    <a:pt x="1" y="9"/>
                    <a:pt x="1" y="9"/>
                  </a:cubicBezTo>
                  <a:close/>
                </a:path>
              </a:pathLst>
            </a:custGeom>
            <a:grpFill/>
            <a:ln w="9525">
              <a:noFill/>
              <a:round/>
            </a:ln>
          </p:spPr>
          <p:txBody>
            <a:bodyPr/>
            <a:lstStyle/>
            <a:p>
              <a:endParaRPr lang="zh-CN" altLang="en-US">
                <a:cs typeface="+mn-ea"/>
                <a:sym typeface="+mn-lt"/>
              </a:endParaRPr>
            </a:p>
          </p:txBody>
        </p:sp>
        <p:sp>
          <p:nvSpPr>
            <p:cNvPr id="19476" name="Freeform 9421"/>
            <p:cNvSpPr/>
            <p:nvPr/>
          </p:nvSpPr>
          <p:spPr bwMode="auto">
            <a:xfrm>
              <a:off x="333375" y="469900"/>
              <a:ext cx="60325" cy="41275"/>
            </a:xfrm>
            <a:custGeom>
              <a:avLst/>
              <a:gdLst/>
              <a:ahLst/>
              <a:cxnLst>
                <a:cxn ang="0">
                  <a:pos x="15" y="0"/>
                </a:cxn>
                <a:cxn ang="0">
                  <a:pos x="1" y="11"/>
                </a:cxn>
                <a:cxn ang="0">
                  <a:pos x="1" y="11"/>
                </a:cxn>
                <a:cxn ang="0">
                  <a:pos x="16" y="1"/>
                </a:cxn>
                <a:cxn ang="0">
                  <a:pos x="15" y="0"/>
                </a:cxn>
              </a:cxnLst>
              <a:rect l="0" t="0" r="r" b="b"/>
              <a:pathLst>
                <a:path w="16" h="11">
                  <a:moveTo>
                    <a:pt x="15" y="0"/>
                  </a:moveTo>
                  <a:cubicBezTo>
                    <a:pt x="10" y="4"/>
                    <a:pt x="5" y="7"/>
                    <a:pt x="1" y="11"/>
                  </a:cubicBezTo>
                  <a:cubicBezTo>
                    <a:pt x="0" y="11"/>
                    <a:pt x="1" y="11"/>
                    <a:pt x="1" y="11"/>
                  </a:cubicBezTo>
                  <a:cubicBezTo>
                    <a:pt x="6" y="7"/>
                    <a:pt x="11" y="4"/>
                    <a:pt x="16" y="1"/>
                  </a:cubicBezTo>
                  <a:cubicBezTo>
                    <a:pt x="16" y="0"/>
                    <a:pt x="15" y="0"/>
                    <a:pt x="15" y="0"/>
                  </a:cubicBezTo>
                  <a:close/>
                </a:path>
              </a:pathLst>
            </a:custGeom>
            <a:grpFill/>
            <a:ln w="9525">
              <a:noFill/>
              <a:round/>
            </a:ln>
          </p:spPr>
          <p:txBody>
            <a:bodyPr/>
            <a:lstStyle/>
            <a:p>
              <a:endParaRPr lang="zh-CN" altLang="en-US">
                <a:cs typeface="+mn-ea"/>
                <a:sym typeface="+mn-lt"/>
              </a:endParaRPr>
            </a:p>
          </p:txBody>
        </p:sp>
        <p:sp>
          <p:nvSpPr>
            <p:cNvPr id="19477" name="Freeform 9422"/>
            <p:cNvSpPr/>
            <p:nvPr/>
          </p:nvSpPr>
          <p:spPr bwMode="auto">
            <a:xfrm>
              <a:off x="442912" y="387350"/>
              <a:ext cx="90488" cy="49213"/>
            </a:xfrm>
            <a:custGeom>
              <a:avLst/>
              <a:gdLst/>
              <a:ahLst/>
              <a:cxnLst>
                <a:cxn ang="0">
                  <a:pos x="23" y="0"/>
                </a:cxn>
                <a:cxn ang="0">
                  <a:pos x="1" y="13"/>
                </a:cxn>
                <a:cxn ang="0">
                  <a:pos x="2" y="13"/>
                </a:cxn>
                <a:cxn ang="0">
                  <a:pos x="24" y="0"/>
                </a:cxn>
                <a:cxn ang="0">
                  <a:pos x="23" y="0"/>
                </a:cxn>
              </a:cxnLst>
              <a:rect l="0" t="0" r="r" b="b"/>
              <a:pathLst>
                <a:path w="24" h="13">
                  <a:moveTo>
                    <a:pt x="23" y="0"/>
                  </a:moveTo>
                  <a:cubicBezTo>
                    <a:pt x="16" y="5"/>
                    <a:pt x="8" y="8"/>
                    <a:pt x="1" y="13"/>
                  </a:cubicBezTo>
                  <a:cubicBezTo>
                    <a:pt x="0" y="13"/>
                    <a:pt x="1" y="13"/>
                    <a:pt x="2" y="13"/>
                  </a:cubicBezTo>
                  <a:cubicBezTo>
                    <a:pt x="9" y="8"/>
                    <a:pt x="17" y="5"/>
                    <a:pt x="24" y="0"/>
                  </a:cubicBezTo>
                  <a:cubicBezTo>
                    <a:pt x="24" y="0"/>
                    <a:pt x="23" y="0"/>
                    <a:pt x="23" y="0"/>
                  </a:cubicBezTo>
                  <a:close/>
                </a:path>
              </a:pathLst>
            </a:custGeom>
            <a:grpFill/>
            <a:ln w="9525">
              <a:noFill/>
              <a:round/>
            </a:ln>
          </p:spPr>
          <p:txBody>
            <a:bodyPr/>
            <a:lstStyle/>
            <a:p>
              <a:endParaRPr lang="zh-CN" altLang="en-US">
                <a:cs typeface="+mn-ea"/>
                <a:sym typeface="+mn-lt"/>
              </a:endParaRPr>
            </a:p>
          </p:txBody>
        </p:sp>
        <p:sp>
          <p:nvSpPr>
            <p:cNvPr id="19478" name="Freeform 9423"/>
            <p:cNvSpPr/>
            <p:nvPr/>
          </p:nvSpPr>
          <p:spPr bwMode="auto">
            <a:xfrm>
              <a:off x="487362" y="365125"/>
              <a:ext cx="46038" cy="19050"/>
            </a:xfrm>
            <a:custGeom>
              <a:avLst/>
              <a:gdLst/>
              <a:ahLst/>
              <a:cxnLst>
                <a:cxn ang="0">
                  <a:pos x="1" y="5"/>
                </a:cxn>
                <a:cxn ang="0">
                  <a:pos x="12" y="1"/>
                </a:cxn>
                <a:cxn ang="0">
                  <a:pos x="11" y="0"/>
                </a:cxn>
                <a:cxn ang="0">
                  <a:pos x="1" y="5"/>
                </a:cxn>
                <a:cxn ang="0">
                  <a:pos x="1" y="5"/>
                </a:cxn>
              </a:cxnLst>
              <a:rect l="0" t="0" r="r" b="b"/>
              <a:pathLst>
                <a:path w="12" h="5">
                  <a:moveTo>
                    <a:pt x="1" y="5"/>
                  </a:moveTo>
                  <a:cubicBezTo>
                    <a:pt x="5" y="4"/>
                    <a:pt x="8" y="2"/>
                    <a:pt x="12" y="1"/>
                  </a:cubicBezTo>
                  <a:cubicBezTo>
                    <a:pt x="12" y="1"/>
                    <a:pt x="12" y="0"/>
                    <a:pt x="11" y="0"/>
                  </a:cubicBezTo>
                  <a:cubicBezTo>
                    <a:pt x="8" y="2"/>
                    <a:pt x="4" y="3"/>
                    <a:pt x="1" y="5"/>
                  </a:cubicBezTo>
                  <a:cubicBezTo>
                    <a:pt x="0" y="5"/>
                    <a:pt x="1" y="5"/>
                    <a:pt x="1" y="5"/>
                  </a:cubicBezTo>
                  <a:close/>
                </a:path>
              </a:pathLst>
            </a:custGeom>
            <a:grpFill/>
            <a:ln w="9525">
              <a:noFill/>
              <a:round/>
            </a:ln>
          </p:spPr>
          <p:txBody>
            <a:bodyPr/>
            <a:lstStyle/>
            <a:p>
              <a:endParaRPr lang="zh-CN" altLang="en-US">
                <a:cs typeface="+mn-ea"/>
                <a:sym typeface="+mn-lt"/>
              </a:endParaRPr>
            </a:p>
          </p:txBody>
        </p:sp>
        <p:sp>
          <p:nvSpPr>
            <p:cNvPr id="19479" name="Freeform 9424"/>
            <p:cNvSpPr/>
            <p:nvPr/>
          </p:nvSpPr>
          <p:spPr bwMode="auto">
            <a:xfrm>
              <a:off x="390525" y="406400"/>
              <a:ext cx="52388" cy="25400"/>
            </a:xfrm>
            <a:custGeom>
              <a:avLst/>
              <a:gdLst/>
              <a:ahLst/>
              <a:cxnLst>
                <a:cxn ang="0">
                  <a:pos x="1" y="7"/>
                </a:cxn>
                <a:cxn ang="0">
                  <a:pos x="14" y="1"/>
                </a:cxn>
                <a:cxn ang="0">
                  <a:pos x="13" y="0"/>
                </a:cxn>
                <a:cxn ang="0">
                  <a:pos x="1" y="7"/>
                </a:cxn>
                <a:cxn ang="0">
                  <a:pos x="1" y="7"/>
                </a:cxn>
              </a:cxnLst>
              <a:rect l="0" t="0" r="r" b="b"/>
              <a:pathLst>
                <a:path w="14" h="7">
                  <a:moveTo>
                    <a:pt x="1" y="7"/>
                  </a:moveTo>
                  <a:cubicBezTo>
                    <a:pt x="5" y="5"/>
                    <a:pt x="9" y="3"/>
                    <a:pt x="14" y="1"/>
                  </a:cubicBezTo>
                  <a:cubicBezTo>
                    <a:pt x="14" y="0"/>
                    <a:pt x="13" y="0"/>
                    <a:pt x="13" y="0"/>
                  </a:cubicBezTo>
                  <a:cubicBezTo>
                    <a:pt x="9" y="2"/>
                    <a:pt x="5" y="5"/>
                    <a:pt x="1" y="7"/>
                  </a:cubicBezTo>
                  <a:cubicBezTo>
                    <a:pt x="0" y="7"/>
                    <a:pt x="1" y="7"/>
                    <a:pt x="1" y="7"/>
                  </a:cubicBezTo>
                  <a:close/>
                </a:path>
              </a:pathLst>
            </a:custGeom>
            <a:grpFill/>
            <a:ln w="9525">
              <a:noFill/>
              <a:round/>
            </a:ln>
          </p:spPr>
          <p:txBody>
            <a:bodyPr/>
            <a:lstStyle/>
            <a:p>
              <a:endParaRPr lang="zh-CN" altLang="en-US">
                <a:cs typeface="+mn-ea"/>
                <a:sym typeface="+mn-lt"/>
              </a:endParaRPr>
            </a:p>
          </p:txBody>
        </p:sp>
        <p:sp>
          <p:nvSpPr>
            <p:cNvPr id="19480" name="Freeform 9425"/>
            <p:cNvSpPr/>
            <p:nvPr/>
          </p:nvSpPr>
          <p:spPr bwMode="auto">
            <a:xfrm>
              <a:off x="314325" y="447675"/>
              <a:ext cx="52388" cy="30163"/>
            </a:xfrm>
            <a:custGeom>
              <a:avLst/>
              <a:gdLst/>
              <a:ahLst/>
              <a:cxnLst>
                <a:cxn ang="0">
                  <a:pos x="1" y="7"/>
                </a:cxn>
                <a:cxn ang="0">
                  <a:pos x="14" y="0"/>
                </a:cxn>
                <a:cxn ang="0">
                  <a:pos x="13" y="0"/>
                </a:cxn>
                <a:cxn ang="0">
                  <a:pos x="0" y="7"/>
                </a:cxn>
                <a:cxn ang="0">
                  <a:pos x="1" y="7"/>
                </a:cxn>
              </a:cxnLst>
              <a:rect l="0" t="0" r="r" b="b"/>
              <a:pathLst>
                <a:path w="14" h="8">
                  <a:moveTo>
                    <a:pt x="1" y="7"/>
                  </a:moveTo>
                  <a:cubicBezTo>
                    <a:pt x="5" y="5"/>
                    <a:pt x="9" y="3"/>
                    <a:pt x="14" y="0"/>
                  </a:cubicBezTo>
                  <a:cubicBezTo>
                    <a:pt x="14" y="0"/>
                    <a:pt x="14" y="0"/>
                    <a:pt x="13" y="0"/>
                  </a:cubicBezTo>
                  <a:cubicBezTo>
                    <a:pt x="9" y="2"/>
                    <a:pt x="5" y="4"/>
                    <a:pt x="0" y="7"/>
                  </a:cubicBezTo>
                  <a:cubicBezTo>
                    <a:pt x="0" y="7"/>
                    <a:pt x="0" y="8"/>
                    <a:pt x="1" y="7"/>
                  </a:cubicBezTo>
                  <a:close/>
                </a:path>
              </a:pathLst>
            </a:custGeom>
            <a:grpFill/>
            <a:ln w="9525">
              <a:noFill/>
              <a:round/>
            </a:ln>
          </p:spPr>
          <p:txBody>
            <a:bodyPr/>
            <a:lstStyle/>
            <a:p>
              <a:endParaRPr lang="zh-CN" altLang="en-US">
                <a:cs typeface="+mn-ea"/>
                <a:sym typeface="+mn-lt"/>
              </a:endParaRPr>
            </a:p>
          </p:txBody>
        </p:sp>
        <p:sp>
          <p:nvSpPr>
            <p:cNvPr id="19481" name="Freeform 9426"/>
            <p:cNvSpPr/>
            <p:nvPr/>
          </p:nvSpPr>
          <p:spPr bwMode="auto">
            <a:xfrm>
              <a:off x="176212" y="538163"/>
              <a:ext cx="25400" cy="19050"/>
            </a:xfrm>
            <a:custGeom>
              <a:avLst/>
              <a:gdLst/>
              <a:ahLst/>
              <a:cxnLst>
                <a:cxn ang="0">
                  <a:pos x="1" y="4"/>
                </a:cxn>
                <a:cxn ang="0">
                  <a:pos x="6" y="1"/>
                </a:cxn>
                <a:cxn ang="0">
                  <a:pos x="6" y="1"/>
                </a:cxn>
                <a:cxn ang="0">
                  <a:pos x="0" y="4"/>
                </a:cxn>
                <a:cxn ang="0">
                  <a:pos x="1" y="4"/>
                </a:cxn>
              </a:cxnLst>
              <a:rect l="0" t="0" r="r" b="b"/>
              <a:pathLst>
                <a:path w="7" h="5">
                  <a:moveTo>
                    <a:pt x="1" y="4"/>
                  </a:moveTo>
                  <a:cubicBezTo>
                    <a:pt x="3" y="3"/>
                    <a:pt x="4" y="2"/>
                    <a:pt x="6" y="1"/>
                  </a:cubicBezTo>
                  <a:cubicBezTo>
                    <a:pt x="7" y="1"/>
                    <a:pt x="6" y="0"/>
                    <a:pt x="6" y="1"/>
                  </a:cubicBezTo>
                  <a:cubicBezTo>
                    <a:pt x="4" y="2"/>
                    <a:pt x="2" y="3"/>
                    <a:pt x="0" y="4"/>
                  </a:cubicBezTo>
                  <a:cubicBezTo>
                    <a:pt x="0" y="4"/>
                    <a:pt x="0" y="5"/>
                    <a:pt x="1" y="4"/>
                  </a:cubicBezTo>
                  <a:close/>
                </a:path>
              </a:pathLst>
            </a:custGeom>
            <a:grpFill/>
            <a:ln w="9525">
              <a:noFill/>
              <a:round/>
            </a:ln>
          </p:spPr>
          <p:txBody>
            <a:bodyPr/>
            <a:lstStyle/>
            <a:p>
              <a:endParaRPr lang="zh-CN" altLang="en-US">
                <a:cs typeface="+mn-ea"/>
                <a:sym typeface="+mn-lt"/>
              </a:endParaRPr>
            </a:p>
          </p:txBody>
        </p:sp>
        <p:sp>
          <p:nvSpPr>
            <p:cNvPr id="19482" name="Freeform 9427"/>
            <p:cNvSpPr/>
            <p:nvPr/>
          </p:nvSpPr>
          <p:spPr bwMode="auto">
            <a:xfrm>
              <a:off x="303212" y="406400"/>
              <a:ext cx="90488" cy="63500"/>
            </a:xfrm>
            <a:custGeom>
              <a:avLst/>
              <a:gdLst/>
              <a:ahLst/>
              <a:cxnLst>
                <a:cxn ang="0">
                  <a:pos x="23" y="1"/>
                </a:cxn>
                <a:cxn ang="0">
                  <a:pos x="0" y="16"/>
                </a:cxn>
                <a:cxn ang="0">
                  <a:pos x="1" y="16"/>
                </a:cxn>
                <a:cxn ang="0">
                  <a:pos x="23" y="1"/>
                </a:cxn>
                <a:cxn ang="0">
                  <a:pos x="23" y="1"/>
                </a:cxn>
              </a:cxnLst>
              <a:rect l="0" t="0" r="r" b="b"/>
              <a:pathLst>
                <a:path w="24" h="17">
                  <a:moveTo>
                    <a:pt x="23" y="1"/>
                  </a:moveTo>
                  <a:cubicBezTo>
                    <a:pt x="15" y="6"/>
                    <a:pt x="8" y="11"/>
                    <a:pt x="0" y="16"/>
                  </a:cubicBezTo>
                  <a:cubicBezTo>
                    <a:pt x="0" y="16"/>
                    <a:pt x="0" y="17"/>
                    <a:pt x="1" y="16"/>
                  </a:cubicBezTo>
                  <a:cubicBezTo>
                    <a:pt x="8" y="11"/>
                    <a:pt x="16" y="6"/>
                    <a:pt x="23" y="1"/>
                  </a:cubicBezTo>
                  <a:cubicBezTo>
                    <a:pt x="24" y="1"/>
                    <a:pt x="23" y="0"/>
                    <a:pt x="23" y="1"/>
                  </a:cubicBezTo>
                  <a:close/>
                </a:path>
              </a:pathLst>
            </a:custGeom>
            <a:grpFill/>
            <a:ln w="9525">
              <a:noFill/>
              <a:round/>
            </a:ln>
          </p:spPr>
          <p:txBody>
            <a:bodyPr/>
            <a:lstStyle/>
            <a:p>
              <a:endParaRPr lang="zh-CN" altLang="en-US">
                <a:cs typeface="+mn-ea"/>
                <a:sym typeface="+mn-lt"/>
              </a:endParaRPr>
            </a:p>
          </p:txBody>
        </p:sp>
        <p:sp>
          <p:nvSpPr>
            <p:cNvPr id="19483" name="Freeform 9428"/>
            <p:cNvSpPr/>
            <p:nvPr/>
          </p:nvSpPr>
          <p:spPr bwMode="auto">
            <a:xfrm>
              <a:off x="495300" y="315913"/>
              <a:ext cx="38100" cy="22225"/>
            </a:xfrm>
            <a:custGeom>
              <a:avLst/>
              <a:gdLst/>
              <a:ahLst/>
              <a:cxnLst>
                <a:cxn ang="0">
                  <a:pos x="9" y="0"/>
                </a:cxn>
                <a:cxn ang="0">
                  <a:pos x="0" y="6"/>
                </a:cxn>
                <a:cxn ang="0">
                  <a:pos x="1" y="6"/>
                </a:cxn>
                <a:cxn ang="0">
                  <a:pos x="9" y="0"/>
                </a:cxn>
                <a:cxn ang="0">
                  <a:pos x="9" y="0"/>
                </a:cxn>
              </a:cxnLst>
              <a:rect l="0" t="0" r="r" b="b"/>
              <a:pathLst>
                <a:path w="10" h="6">
                  <a:moveTo>
                    <a:pt x="9" y="0"/>
                  </a:moveTo>
                  <a:cubicBezTo>
                    <a:pt x="6" y="2"/>
                    <a:pt x="3" y="4"/>
                    <a:pt x="0" y="6"/>
                  </a:cubicBezTo>
                  <a:cubicBezTo>
                    <a:pt x="0" y="6"/>
                    <a:pt x="0" y="6"/>
                    <a:pt x="1" y="6"/>
                  </a:cubicBezTo>
                  <a:cubicBezTo>
                    <a:pt x="4" y="4"/>
                    <a:pt x="7" y="2"/>
                    <a:pt x="9" y="0"/>
                  </a:cubicBezTo>
                  <a:cubicBezTo>
                    <a:pt x="10" y="0"/>
                    <a:pt x="9" y="0"/>
                    <a:pt x="9" y="0"/>
                  </a:cubicBezTo>
                  <a:close/>
                </a:path>
              </a:pathLst>
            </a:custGeom>
            <a:grpFill/>
            <a:ln w="9525">
              <a:noFill/>
              <a:round/>
            </a:ln>
          </p:spPr>
          <p:txBody>
            <a:bodyPr/>
            <a:lstStyle/>
            <a:p>
              <a:endParaRPr lang="zh-CN" altLang="en-US">
                <a:cs typeface="+mn-ea"/>
                <a:sym typeface="+mn-lt"/>
              </a:endParaRPr>
            </a:p>
          </p:txBody>
        </p:sp>
        <p:sp>
          <p:nvSpPr>
            <p:cNvPr id="19484" name="Freeform 9429"/>
            <p:cNvSpPr/>
            <p:nvPr/>
          </p:nvSpPr>
          <p:spPr bwMode="auto">
            <a:xfrm>
              <a:off x="498475" y="282575"/>
              <a:ext cx="30163" cy="14288"/>
            </a:xfrm>
            <a:custGeom>
              <a:avLst/>
              <a:gdLst/>
              <a:ahLst/>
              <a:cxnLst>
                <a:cxn ang="0">
                  <a:pos x="0" y="4"/>
                </a:cxn>
                <a:cxn ang="0">
                  <a:pos x="7" y="1"/>
                </a:cxn>
                <a:cxn ang="0">
                  <a:pos x="7" y="1"/>
                </a:cxn>
                <a:cxn ang="0">
                  <a:pos x="0" y="3"/>
                </a:cxn>
                <a:cxn ang="0">
                  <a:pos x="0" y="4"/>
                </a:cxn>
              </a:cxnLst>
              <a:rect l="0" t="0" r="r" b="b"/>
              <a:pathLst>
                <a:path w="8" h="4">
                  <a:moveTo>
                    <a:pt x="0" y="4"/>
                  </a:moveTo>
                  <a:cubicBezTo>
                    <a:pt x="3" y="3"/>
                    <a:pt x="5" y="2"/>
                    <a:pt x="7" y="1"/>
                  </a:cubicBezTo>
                  <a:cubicBezTo>
                    <a:pt x="8" y="1"/>
                    <a:pt x="8" y="0"/>
                    <a:pt x="7" y="1"/>
                  </a:cubicBezTo>
                  <a:cubicBezTo>
                    <a:pt x="5" y="1"/>
                    <a:pt x="3" y="2"/>
                    <a:pt x="0" y="3"/>
                  </a:cubicBezTo>
                  <a:cubicBezTo>
                    <a:pt x="0" y="3"/>
                    <a:pt x="0" y="4"/>
                    <a:pt x="0" y="4"/>
                  </a:cubicBezTo>
                  <a:close/>
                </a:path>
              </a:pathLst>
            </a:custGeom>
            <a:grpFill/>
            <a:ln w="9525">
              <a:noFill/>
              <a:round/>
            </a:ln>
          </p:spPr>
          <p:txBody>
            <a:bodyPr/>
            <a:lstStyle/>
            <a:p>
              <a:endParaRPr lang="zh-CN" altLang="en-US">
                <a:cs typeface="+mn-ea"/>
                <a:sym typeface="+mn-lt"/>
              </a:endParaRPr>
            </a:p>
          </p:txBody>
        </p:sp>
        <p:sp>
          <p:nvSpPr>
            <p:cNvPr id="19485" name="Freeform 9430"/>
            <p:cNvSpPr/>
            <p:nvPr/>
          </p:nvSpPr>
          <p:spPr bwMode="auto">
            <a:xfrm>
              <a:off x="349250" y="338138"/>
              <a:ext cx="55563" cy="30163"/>
            </a:xfrm>
            <a:custGeom>
              <a:avLst/>
              <a:gdLst/>
              <a:ahLst/>
              <a:cxnLst>
                <a:cxn ang="0">
                  <a:pos x="1" y="8"/>
                </a:cxn>
                <a:cxn ang="0">
                  <a:pos x="14" y="0"/>
                </a:cxn>
                <a:cxn ang="0">
                  <a:pos x="14" y="0"/>
                </a:cxn>
                <a:cxn ang="0">
                  <a:pos x="0" y="7"/>
                </a:cxn>
                <a:cxn ang="0">
                  <a:pos x="1" y="8"/>
                </a:cxn>
              </a:cxnLst>
              <a:rect l="0" t="0" r="r" b="b"/>
              <a:pathLst>
                <a:path w="15" h="8">
                  <a:moveTo>
                    <a:pt x="1" y="8"/>
                  </a:moveTo>
                  <a:cubicBezTo>
                    <a:pt x="5" y="5"/>
                    <a:pt x="10" y="3"/>
                    <a:pt x="14" y="0"/>
                  </a:cubicBezTo>
                  <a:cubicBezTo>
                    <a:pt x="15" y="0"/>
                    <a:pt x="14" y="0"/>
                    <a:pt x="14" y="0"/>
                  </a:cubicBezTo>
                  <a:cubicBezTo>
                    <a:pt x="9" y="2"/>
                    <a:pt x="5" y="5"/>
                    <a:pt x="0" y="7"/>
                  </a:cubicBezTo>
                  <a:cubicBezTo>
                    <a:pt x="0" y="8"/>
                    <a:pt x="1" y="8"/>
                    <a:pt x="1" y="8"/>
                  </a:cubicBezTo>
                  <a:close/>
                </a:path>
              </a:pathLst>
            </a:custGeom>
            <a:grpFill/>
            <a:ln w="9525">
              <a:noFill/>
              <a:round/>
            </a:ln>
          </p:spPr>
          <p:txBody>
            <a:bodyPr/>
            <a:lstStyle/>
            <a:p>
              <a:endParaRPr lang="zh-CN" altLang="en-US">
                <a:cs typeface="+mn-ea"/>
                <a:sym typeface="+mn-lt"/>
              </a:endParaRPr>
            </a:p>
          </p:txBody>
        </p:sp>
        <p:sp>
          <p:nvSpPr>
            <p:cNvPr id="19486" name="Freeform 9431"/>
            <p:cNvSpPr/>
            <p:nvPr/>
          </p:nvSpPr>
          <p:spPr bwMode="auto">
            <a:xfrm>
              <a:off x="184150" y="403225"/>
              <a:ext cx="107950" cy="58738"/>
            </a:xfrm>
            <a:custGeom>
              <a:avLst/>
              <a:gdLst/>
              <a:ahLst/>
              <a:cxnLst>
                <a:cxn ang="0">
                  <a:pos x="1" y="16"/>
                </a:cxn>
                <a:cxn ang="0">
                  <a:pos x="28" y="0"/>
                </a:cxn>
                <a:cxn ang="0">
                  <a:pos x="28" y="0"/>
                </a:cxn>
                <a:cxn ang="0">
                  <a:pos x="0" y="16"/>
                </a:cxn>
                <a:cxn ang="0">
                  <a:pos x="1" y="16"/>
                </a:cxn>
              </a:cxnLst>
              <a:rect l="0" t="0" r="r" b="b"/>
              <a:pathLst>
                <a:path w="29" h="16">
                  <a:moveTo>
                    <a:pt x="1" y="16"/>
                  </a:moveTo>
                  <a:cubicBezTo>
                    <a:pt x="10" y="11"/>
                    <a:pt x="19" y="5"/>
                    <a:pt x="28" y="0"/>
                  </a:cubicBezTo>
                  <a:cubicBezTo>
                    <a:pt x="29" y="0"/>
                    <a:pt x="28" y="0"/>
                    <a:pt x="28" y="0"/>
                  </a:cubicBezTo>
                  <a:cubicBezTo>
                    <a:pt x="19" y="5"/>
                    <a:pt x="9" y="11"/>
                    <a:pt x="0" y="16"/>
                  </a:cubicBezTo>
                  <a:cubicBezTo>
                    <a:pt x="0" y="16"/>
                    <a:pt x="0" y="16"/>
                    <a:pt x="1" y="16"/>
                  </a:cubicBezTo>
                  <a:close/>
                </a:path>
              </a:pathLst>
            </a:custGeom>
            <a:grpFill/>
            <a:ln w="9525">
              <a:noFill/>
              <a:round/>
            </a:ln>
          </p:spPr>
          <p:txBody>
            <a:bodyPr/>
            <a:lstStyle/>
            <a:p>
              <a:endParaRPr lang="zh-CN" altLang="en-US">
                <a:cs typeface="+mn-ea"/>
                <a:sym typeface="+mn-lt"/>
              </a:endParaRPr>
            </a:p>
          </p:txBody>
        </p:sp>
        <p:sp>
          <p:nvSpPr>
            <p:cNvPr id="19487" name="Freeform 9433"/>
            <p:cNvSpPr/>
            <p:nvPr/>
          </p:nvSpPr>
          <p:spPr bwMode="auto">
            <a:xfrm>
              <a:off x="171450" y="398462"/>
              <a:ext cx="117475" cy="71438"/>
            </a:xfrm>
            <a:custGeom>
              <a:avLst/>
              <a:gdLst/>
              <a:ahLst/>
              <a:cxnLst>
                <a:cxn ang="0">
                  <a:pos x="30" y="0"/>
                </a:cxn>
                <a:cxn ang="0">
                  <a:pos x="1" y="19"/>
                </a:cxn>
                <a:cxn ang="0">
                  <a:pos x="1" y="19"/>
                </a:cxn>
                <a:cxn ang="0">
                  <a:pos x="30" y="1"/>
                </a:cxn>
                <a:cxn ang="0">
                  <a:pos x="30" y="0"/>
                </a:cxn>
              </a:cxnLst>
              <a:rect l="0" t="0" r="r" b="b"/>
              <a:pathLst>
                <a:path w="31" h="19">
                  <a:moveTo>
                    <a:pt x="30" y="0"/>
                  </a:moveTo>
                  <a:cubicBezTo>
                    <a:pt x="20" y="7"/>
                    <a:pt x="10" y="13"/>
                    <a:pt x="1" y="19"/>
                  </a:cubicBezTo>
                  <a:cubicBezTo>
                    <a:pt x="0" y="19"/>
                    <a:pt x="1" y="19"/>
                    <a:pt x="1" y="19"/>
                  </a:cubicBezTo>
                  <a:cubicBezTo>
                    <a:pt x="11" y="13"/>
                    <a:pt x="21" y="7"/>
                    <a:pt x="30" y="1"/>
                  </a:cubicBezTo>
                  <a:cubicBezTo>
                    <a:pt x="31" y="0"/>
                    <a:pt x="30" y="0"/>
                    <a:pt x="30" y="0"/>
                  </a:cubicBezTo>
                  <a:close/>
                </a:path>
              </a:pathLst>
            </a:custGeom>
            <a:grpFill/>
            <a:ln w="9525">
              <a:noFill/>
              <a:round/>
            </a:ln>
          </p:spPr>
          <p:txBody>
            <a:bodyPr/>
            <a:lstStyle/>
            <a:p>
              <a:endParaRPr lang="zh-CN" altLang="en-US">
                <a:cs typeface="+mn-ea"/>
                <a:sym typeface="+mn-lt"/>
              </a:endParaRPr>
            </a:p>
          </p:txBody>
        </p:sp>
        <p:sp>
          <p:nvSpPr>
            <p:cNvPr id="19488" name="Freeform 9434"/>
            <p:cNvSpPr/>
            <p:nvPr/>
          </p:nvSpPr>
          <p:spPr bwMode="auto">
            <a:xfrm>
              <a:off x="341312" y="323850"/>
              <a:ext cx="63500" cy="36513"/>
            </a:xfrm>
            <a:custGeom>
              <a:avLst/>
              <a:gdLst/>
              <a:ahLst/>
              <a:cxnLst>
                <a:cxn ang="0">
                  <a:pos x="16" y="0"/>
                </a:cxn>
                <a:cxn ang="0">
                  <a:pos x="1" y="10"/>
                </a:cxn>
                <a:cxn ang="0">
                  <a:pos x="1" y="10"/>
                </a:cxn>
                <a:cxn ang="0">
                  <a:pos x="16" y="0"/>
                </a:cxn>
                <a:cxn ang="0">
                  <a:pos x="16" y="0"/>
                </a:cxn>
              </a:cxnLst>
              <a:rect l="0" t="0" r="r" b="b"/>
              <a:pathLst>
                <a:path w="17" h="10">
                  <a:moveTo>
                    <a:pt x="16" y="0"/>
                  </a:moveTo>
                  <a:cubicBezTo>
                    <a:pt x="11" y="3"/>
                    <a:pt x="6" y="6"/>
                    <a:pt x="1" y="10"/>
                  </a:cubicBezTo>
                  <a:cubicBezTo>
                    <a:pt x="0" y="10"/>
                    <a:pt x="1" y="10"/>
                    <a:pt x="1" y="10"/>
                  </a:cubicBezTo>
                  <a:cubicBezTo>
                    <a:pt x="6" y="7"/>
                    <a:pt x="11" y="4"/>
                    <a:pt x="16" y="0"/>
                  </a:cubicBezTo>
                  <a:cubicBezTo>
                    <a:pt x="17" y="0"/>
                    <a:pt x="16" y="0"/>
                    <a:pt x="16" y="0"/>
                  </a:cubicBezTo>
                  <a:close/>
                </a:path>
              </a:pathLst>
            </a:custGeom>
            <a:grpFill/>
            <a:ln w="9525">
              <a:noFill/>
              <a:round/>
            </a:ln>
          </p:spPr>
          <p:txBody>
            <a:bodyPr/>
            <a:lstStyle/>
            <a:p>
              <a:endParaRPr lang="zh-CN" altLang="en-US">
                <a:cs typeface="+mn-ea"/>
                <a:sym typeface="+mn-lt"/>
              </a:endParaRPr>
            </a:p>
          </p:txBody>
        </p:sp>
        <p:sp>
          <p:nvSpPr>
            <p:cNvPr id="19489" name="Freeform 9435"/>
            <p:cNvSpPr/>
            <p:nvPr/>
          </p:nvSpPr>
          <p:spPr bwMode="auto">
            <a:xfrm>
              <a:off x="495300" y="255587"/>
              <a:ext cx="30163" cy="15875"/>
            </a:xfrm>
            <a:custGeom>
              <a:avLst/>
              <a:gdLst/>
              <a:ahLst/>
              <a:cxnLst>
                <a:cxn ang="0">
                  <a:pos x="7" y="0"/>
                </a:cxn>
                <a:cxn ang="0">
                  <a:pos x="1" y="3"/>
                </a:cxn>
                <a:cxn ang="0">
                  <a:pos x="1" y="4"/>
                </a:cxn>
                <a:cxn ang="0">
                  <a:pos x="8" y="0"/>
                </a:cxn>
                <a:cxn ang="0">
                  <a:pos x="7" y="0"/>
                </a:cxn>
              </a:cxnLst>
              <a:rect l="0" t="0" r="r" b="b"/>
              <a:pathLst>
                <a:path w="8" h="4">
                  <a:moveTo>
                    <a:pt x="7" y="0"/>
                  </a:moveTo>
                  <a:cubicBezTo>
                    <a:pt x="5" y="1"/>
                    <a:pt x="3" y="2"/>
                    <a:pt x="1" y="3"/>
                  </a:cubicBezTo>
                  <a:cubicBezTo>
                    <a:pt x="0" y="4"/>
                    <a:pt x="1" y="4"/>
                    <a:pt x="1" y="4"/>
                  </a:cubicBezTo>
                  <a:cubicBezTo>
                    <a:pt x="3" y="3"/>
                    <a:pt x="6" y="1"/>
                    <a:pt x="8" y="0"/>
                  </a:cubicBezTo>
                  <a:cubicBezTo>
                    <a:pt x="8" y="0"/>
                    <a:pt x="8" y="0"/>
                    <a:pt x="7" y="0"/>
                  </a:cubicBezTo>
                  <a:close/>
                </a:path>
              </a:pathLst>
            </a:custGeom>
            <a:grpFill/>
            <a:ln w="9525">
              <a:noFill/>
              <a:round/>
            </a:ln>
          </p:spPr>
          <p:txBody>
            <a:bodyPr/>
            <a:lstStyle/>
            <a:p>
              <a:endParaRPr lang="zh-CN" altLang="en-US">
                <a:cs typeface="+mn-ea"/>
                <a:sym typeface="+mn-lt"/>
              </a:endParaRPr>
            </a:p>
          </p:txBody>
        </p:sp>
        <p:sp>
          <p:nvSpPr>
            <p:cNvPr id="19490" name="Freeform 9436"/>
            <p:cNvSpPr/>
            <p:nvPr/>
          </p:nvSpPr>
          <p:spPr bwMode="auto">
            <a:xfrm>
              <a:off x="495300" y="233362"/>
              <a:ext cx="30163" cy="14288"/>
            </a:xfrm>
            <a:custGeom>
              <a:avLst/>
              <a:gdLst/>
              <a:ahLst/>
              <a:cxnLst>
                <a:cxn ang="0">
                  <a:pos x="1" y="4"/>
                </a:cxn>
                <a:cxn ang="0">
                  <a:pos x="8" y="1"/>
                </a:cxn>
                <a:cxn ang="0">
                  <a:pos x="7" y="0"/>
                </a:cxn>
                <a:cxn ang="0">
                  <a:pos x="0" y="3"/>
                </a:cxn>
                <a:cxn ang="0">
                  <a:pos x="1" y="4"/>
                </a:cxn>
              </a:cxnLst>
              <a:rect l="0" t="0" r="r" b="b"/>
              <a:pathLst>
                <a:path w="8" h="4">
                  <a:moveTo>
                    <a:pt x="1" y="4"/>
                  </a:moveTo>
                  <a:cubicBezTo>
                    <a:pt x="3" y="3"/>
                    <a:pt x="5" y="2"/>
                    <a:pt x="8" y="1"/>
                  </a:cubicBezTo>
                  <a:cubicBezTo>
                    <a:pt x="8" y="0"/>
                    <a:pt x="8" y="0"/>
                    <a:pt x="7" y="0"/>
                  </a:cubicBezTo>
                  <a:cubicBezTo>
                    <a:pt x="5" y="1"/>
                    <a:pt x="3" y="2"/>
                    <a:pt x="0" y="3"/>
                  </a:cubicBezTo>
                  <a:cubicBezTo>
                    <a:pt x="0" y="3"/>
                    <a:pt x="0" y="4"/>
                    <a:pt x="1" y="4"/>
                  </a:cubicBezTo>
                  <a:close/>
                </a:path>
              </a:pathLst>
            </a:custGeom>
            <a:grpFill/>
            <a:ln w="9525">
              <a:noFill/>
              <a:round/>
            </a:ln>
          </p:spPr>
          <p:txBody>
            <a:bodyPr/>
            <a:lstStyle/>
            <a:p>
              <a:endParaRPr lang="zh-CN" altLang="en-US">
                <a:cs typeface="+mn-ea"/>
                <a:sym typeface="+mn-lt"/>
              </a:endParaRPr>
            </a:p>
          </p:txBody>
        </p:sp>
        <p:sp>
          <p:nvSpPr>
            <p:cNvPr id="19491" name="Freeform 9437"/>
            <p:cNvSpPr/>
            <p:nvPr/>
          </p:nvSpPr>
          <p:spPr bwMode="auto">
            <a:xfrm>
              <a:off x="338137" y="293687"/>
              <a:ext cx="58738" cy="25400"/>
            </a:xfrm>
            <a:custGeom>
              <a:avLst/>
              <a:gdLst/>
              <a:ahLst/>
              <a:cxnLst>
                <a:cxn ang="0">
                  <a:pos x="1" y="7"/>
                </a:cxn>
                <a:cxn ang="0">
                  <a:pos x="15" y="0"/>
                </a:cxn>
                <a:cxn ang="0">
                  <a:pos x="15" y="0"/>
                </a:cxn>
                <a:cxn ang="0">
                  <a:pos x="1" y="7"/>
                </a:cxn>
                <a:cxn ang="0">
                  <a:pos x="1" y="7"/>
                </a:cxn>
              </a:cxnLst>
              <a:rect l="0" t="0" r="r" b="b"/>
              <a:pathLst>
                <a:path w="16" h="7">
                  <a:moveTo>
                    <a:pt x="1" y="7"/>
                  </a:moveTo>
                  <a:cubicBezTo>
                    <a:pt x="6" y="5"/>
                    <a:pt x="11" y="2"/>
                    <a:pt x="15" y="0"/>
                  </a:cubicBezTo>
                  <a:cubicBezTo>
                    <a:pt x="16" y="0"/>
                    <a:pt x="15" y="0"/>
                    <a:pt x="15" y="0"/>
                  </a:cubicBezTo>
                  <a:cubicBezTo>
                    <a:pt x="10" y="2"/>
                    <a:pt x="5" y="5"/>
                    <a:pt x="1" y="7"/>
                  </a:cubicBezTo>
                  <a:cubicBezTo>
                    <a:pt x="0" y="7"/>
                    <a:pt x="1" y="7"/>
                    <a:pt x="1" y="7"/>
                  </a:cubicBezTo>
                  <a:close/>
                </a:path>
              </a:pathLst>
            </a:custGeom>
            <a:grpFill/>
            <a:ln w="9525">
              <a:noFill/>
              <a:round/>
            </a:ln>
          </p:spPr>
          <p:txBody>
            <a:bodyPr/>
            <a:lstStyle/>
            <a:p>
              <a:endParaRPr lang="zh-CN" altLang="en-US">
                <a:cs typeface="+mn-ea"/>
                <a:sym typeface="+mn-lt"/>
              </a:endParaRPr>
            </a:p>
          </p:txBody>
        </p:sp>
        <p:sp>
          <p:nvSpPr>
            <p:cNvPr id="19492" name="Freeform 9438"/>
            <p:cNvSpPr/>
            <p:nvPr/>
          </p:nvSpPr>
          <p:spPr bwMode="auto">
            <a:xfrm>
              <a:off x="261937" y="338137"/>
              <a:ext cx="49213" cy="22225"/>
            </a:xfrm>
            <a:custGeom>
              <a:avLst/>
              <a:gdLst/>
              <a:ahLst/>
              <a:cxnLst>
                <a:cxn ang="0">
                  <a:pos x="1" y="6"/>
                </a:cxn>
                <a:cxn ang="0">
                  <a:pos x="12" y="0"/>
                </a:cxn>
                <a:cxn ang="0">
                  <a:pos x="12" y="0"/>
                </a:cxn>
                <a:cxn ang="0">
                  <a:pos x="0" y="6"/>
                </a:cxn>
                <a:cxn ang="0">
                  <a:pos x="1" y="6"/>
                </a:cxn>
              </a:cxnLst>
              <a:rect l="0" t="0" r="r" b="b"/>
              <a:pathLst>
                <a:path w="13" h="6">
                  <a:moveTo>
                    <a:pt x="1" y="6"/>
                  </a:moveTo>
                  <a:cubicBezTo>
                    <a:pt x="5" y="4"/>
                    <a:pt x="9" y="2"/>
                    <a:pt x="12" y="0"/>
                  </a:cubicBezTo>
                  <a:cubicBezTo>
                    <a:pt x="13" y="0"/>
                    <a:pt x="12" y="0"/>
                    <a:pt x="12" y="0"/>
                  </a:cubicBezTo>
                  <a:cubicBezTo>
                    <a:pt x="8" y="2"/>
                    <a:pt x="4" y="4"/>
                    <a:pt x="0" y="6"/>
                  </a:cubicBezTo>
                  <a:cubicBezTo>
                    <a:pt x="0" y="6"/>
                    <a:pt x="1" y="6"/>
                    <a:pt x="1" y="6"/>
                  </a:cubicBezTo>
                  <a:close/>
                </a:path>
              </a:pathLst>
            </a:custGeom>
            <a:grpFill/>
            <a:ln w="9525">
              <a:noFill/>
              <a:round/>
            </a:ln>
          </p:spPr>
          <p:txBody>
            <a:bodyPr/>
            <a:lstStyle/>
            <a:p>
              <a:endParaRPr lang="zh-CN" altLang="en-US">
                <a:cs typeface="+mn-ea"/>
                <a:sym typeface="+mn-lt"/>
              </a:endParaRPr>
            </a:p>
          </p:txBody>
        </p:sp>
        <p:sp>
          <p:nvSpPr>
            <p:cNvPr id="19493" name="Freeform 9439"/>
            <p:cNvSpPr/>
            <p:nvPr/>
          </p:nvSpPr>
          <p:spPr bwMode="auto">
            <a:xfrm>
              <a:off x="130175" y="406400"/>
              <a:ext cx="53975" cy="30163"/>
            </a:xfrm>
            <a:custGeom>
              <a:avLst/>
              <a:gdLst/>
              <a:ahLst/>
              <a:cxnLst>
                <a:cxn ang="0">
                  <a:pos x="1" y="8"/>
                </a:cxn>
                <a:cxn ang="0">
                  <a:pos x="13" y="1"/>
                </a:cxn>
                <a:cxn ang="0">
                  <a:pos x="13" y="1"/>
                </a:cxn>
                <a:cxn ang="0">
                  <a:pos x="0" y="7"/>
                </a:cxn>
                <a:cxn ang="0">
                  <a:pos x="1" y="8"/>
                </a:cxn>
              </a:cxnLst>
              <a:rect l="0" t="0" r="r" b="b"/>
              <a:pathLst>
                <a:path w="14" h="8">
                  <a:moveTo>
                    <a:pt x="1" y="8"/>
                  </a:moveTo>
                  <a:cubicBezTo>
                    <a:pt x="5" y="5"/>
                    <a:pt x="9" y="3"/>
                    <a:pt x="13" y="1"/>
                  </a:cubicBezTo>
                  <a:cubicBezTo>
                    <a:pt x="14" y="1"/>
                    <a:pt x="13" y="0"/>
                    <a:pt x="13" y="1"/>
                  </a:cubicBezTo>
                  <a:cubicBezTo>
                    <a:pt x="9" y="3"/>
                    <a:pt x="5" y="5"/>
                    <a:pt x="0" y="7"/>
                  </a:cubicBezTo>
                  <a:cubicBezTo>
                    <a:pt x="0" y="8"/>
                    <a:pt x="1" y="8"/>
                    <a:pt x="1" y="8"/>
                  </a:cubicBezTo>
                  <a:close/>
                </a:path>
              </a:pathLst>
            </a:custGeom>
            <a:grpFill/>
            <a:ln w="9525">
              <a:noFill/>
              <a:round/>
            </a:ln>
          </p:spPr>
          <p:txBody>
            <a:bodyPr/>
            <a:lstStyle/>
            <a:p>
              <a:endParaRPr lang="zh-CN" altLang="en-US">
                <a:cs typeface="+mn-ea"/>
                <a:sym typeface="+mn-lt"/>
              </a:endParaRPr>
            </a:p>
          </p:txBody>
        </p:sp>
        <p:sp>
          <p:nvSpPr>
            <p:cNvPr id="19494" name="Freeform 9440"/>
            <p:cNvSpPr/>
            <p:nvPr/>
          </p:nvSpPr>
          <p:spPr bwMode="auto">
            <a:xfrm>
              <a:off x="153987" y="406400"/>
              <a:ext cx="55563" cy="30163"/>
            </a:xfrm>
            <a:custGeom>
              <a:avLst/>
              <a:gdLst/>
              <a:ahLst/>
              <a:cxnLst>
                <a:cxn ang="0">
                  <a:pos x="14" y="0"/>
                </a:cxn>
                <a:cxn ang="0">
                  <a:pos x="1" y="8"/>
                </a:cxn>
                <a:cxn ang="0">
                  <a:pos x="1" y="8"/>
                </a:cxn>
                <a:cxn ang="0">
                  <a:pos x="15" y="0"/>
                </a:cxn>
                <a:cxn ang="0">
                  <a:pos x="14" y="0"/>
                </a:cxn>
              </a:cxnLst>
              <a:rect l="0" t="0" r="r" b="b"/>
              <a:pathLst>
                <a:path w="15" h="8">
                  <a:moveTo>
                    <a:pt x="14" y="0"/>
                  </a:moveTo>
                  <a:cubicBezTo>
                    <a:pt x="10" y="3"/>
                    <a:pt x="5" y="5"/>
                    <a:pt x="1" y="8"/>
                  </a:cubicBezTo>
                  <a:cubicBezTo>
                    <a:pt x="0" y="8"/>
                    <a:pt x="1" y="8"/>
                    <a:pt x="1" y="8"/>
                  </a:cubicBezTo>
                  <a:cubicBezTo>
                    <a:pt x="6" y="5"/>
                    <a:pt x="10" y="3"/>
                    <a:pt x="15" y="0"/>
                  </a:cubicBezTo>
                  <a:cubicBezTo>
                    <a:pt x="15" y="0"/>
                    <a:pt x="14" y="0"/>
                    <a:pt x="14" y="0"/>
                  </a:cubicBezTo>
                  <a:close/>
                </a:path>
              </a:pathLst>
            </a:custGeom>
            <a:grpFill/>
            <a:ln w="9525">
              <a:noFill/>
              <a:round/>
            </a:ln>
          </p:spPr>
          <p:txBody>
            <a:bodyPr/>
            <a:lstStyle/>
            <a:p>
              <a:endParaRPr lang="zh-CN" altLang="en-US">
                <a:cs typeface="+mn-ea"/>
                <a:sym typeface="+mn-lt"/>
              </a:endParaRPr>
            </a:p>
          </p:txBody>
        </p:sp>
        <p:sp>
          <p:nvSpPr>
            <p:cNvPr id="19495" name="Freeform 9441"/>
            <p:cNvSpPr/>
            <p:nvPr/>
          </p:nvSpPr>
          <p:spPr bwMode="auto">
            <a:xfrm>
              <a:off x="266700" y="338137"/>
              <a:ext cx="44450" cy="30163"/>
            </a:xfrm>
            <a:custGeom>
              <a:avLst/>
              <a:gdLst/>
              <a:ahLst/>
              <a:cxnLst>
                <a:cxn ang="0">
                  <a:pos x="11" y="1"/>
                </a:cxn>
                <a:cxn ang="0">
                  <a:pos x="0" y="8"/>
                </a:cxn>
                <a:cxn ang="0">
                  <a:pos x="1" y="8"/>
                </a:cxn>
                <a:cxn ang="0">
                  <a:pos x="12" y="1"/>
                </a:cxn>
                <a:cxn ang="0">
                  <a:pos x="11" y="1"/>
                </a:cxn>
              </a:cxnLst>
              <a:rect l="0" t="0" r="r" b="b"/>
              <a:pathLst>
                <a:path w="12" h="8">
                  <a:moveTo>
                    <a:pt x="11" y="1"/>
                  </a:moveTo>
                  <a:cubicBezTo>
                    <a:pt x="8" y="3"/>
                    <a:pt x="4" y="5"/>
                    <a:pt x="0" y="8"/>
                  </a:cubicBezTo>
                  <a:cubicBezTo>
                    <a:pt x="0" y="8"/>
                    <a:pt x="1" y="8"/>
                    <a:pt x="1" y="8"/>
                  </a:cubicBezTo>
                  <a:cubicBezTo>
                    <a:pt x="5" y="6"/>
                    <a:pt x="8" y="3"/>
                    <a:pt x="12" y="1"/>
                  </a:cubicBezTo>
                  <a:cubicBezTo>
                    <a:pt x="12" y="1"/>
                    <a:pt x="12" y="0"/>
                    <a:pt x="11" y="1"/>
                  </a:cubicBezTo>
                  <a:close/>
                </a:path>
              </a:pathLst>
            </a:custGeom>
            <a:grpFill/>
            <a:ln w="9525">
              <a:noFill/>
              <a:round/>
            </a:ln>
          </p:spPr>
          <p:txBody>
            <a:bodyPr/>
            <a:lstStyle/>
            <a:p>
              <a:endParaRPr lang="zh-CN" altLang="en-US">
                <a:cs typeface="+mn-ea"/>
                <a:sym typeface="+mn-lt"/>
              </a:endParaRPr>
            </a:p>
          </p:txBody>
        </p:sp>
        <p:sp>
          <p:nvSpPr>
            <p:cNvPr id="19496" name="Freeform 9442"/>
            <p:cNvSpPr/>
            <p:nvPr/>
          </p:nvSpPr>
          <p:spPr bwMode="auto">
            <a:xfrm>
              <a:off x="338137" y="288925"/>
              <a:ext cx="58738" cy="34925"/>
            </a:xfrm>
            <a:custGeom>
              <a:avLst/>
              <a:gdLst/>
              <a:ahLst/>
              <a:cxnLst>
                <a:cxn ang="0">
                  <a:pos x="15" y="0"/>
                </a:cxn>
                <a:cxn ang="0">
                  <a:pos x="1" y="8"/>
                </a:cxn>
                <a:cxn ang="0">
                  <a:pos x="1" y="8"/>
                </a:cxn>
                <a:cxn ang="0">
                  <a:pos x="15" y="0"/>
                </a:cxn>
                <a:cxn ang="0">
                  <a:pos x="15" y="0"/>
                </a:cxn>
              </a:cxnLst>
              <a:rect l="0" t="0" r="r" b="b"/>
              <a:pathLst>
                <a:path w="16" h="9">
                  <a:moveTo>
                    <a:pt x="15" y="0"/>
                  </a:moveTo>
                  <a:cubicBezTo>
                    <a:pt x="10" y="3"/>
                    <a:pt x="5" y="6"/>
                    <a:pt x="1" y="8"/>
                  </a:cubicBezTo>
                  <a:cubicBezTo>
                    <a:pt x="0" y="9"/>
                    <a:pt x="1" y="9"/>
                    <a:pt x="1" y="8"/>
                  </a:cubicBezTo>
                  <a:cubicBezTo>
                    <a:pt x="6" y="6"/>
                    <a:pt x="11" y="3"/>
                    <a:pt x="15" y="0"/>
                  </a:cubicBezTo>
                  <a:cubicBezTo>
                    <a:pt x="16" y="0"/>
                    <a:pt x="15" y="0"/>
                    <a:pt x="15" y="0"/>
                  </a:cubicBezTo>
                  <a:close/>
                </a:path>
              </a:pathLst>
            </a:custGeom>
            <a:grpFill/>
            <a:ln w="9525">
              <a:noFill/>
              <a:round/>
            </a:ln>
          </p:spPr>
          <p:txBody>
            <a:bodyPr/>
            <a:lstStyle/>
            <a:p>
              <a:endParaRPr lang="zh-CN" altLang="en-US">
                <a:cs typeface="+mn-ea"/>
                <a:sym typeface="+mn-lt"/>
              </a:endParaRPr>
            </a:p>
          </p:txBody>
        </p:sp>
        <p:sp>
          <p:nvSpPr>
            <p:cNvPr id="19497" name="Freeform 9443"/>
            <p:cNvSpPr/>
            <p:nvPr/>
          </p:nvSpPr>
          <p:spPr bwMode="auto">
            <a:xfrm>
              <a:off x="487362" y="214312"/>
              <a:ext cx="30163" cy="26988"/>
            </a:xfrm>
            <a:custGeom>
              <a:avLst/>
              <a:gdLst/>
              <a:ahLst/>
              <a:cxnLst>
                <a:cxn ang="0">
                  <a:pos x="1" y="3"/>
                </a:cxn>
                <a:cxn ang="0">
                  <a:pos x="8" y="1"/>
                </a:cxn>
                <a:cxn ang="0">
                  <a:pos x="7" y="0"/>
                </a:cxn>
                <a:cxn ang="0">
                  <a:pos x="1" y="7"/>
                </a:cxn>
                <a:cxn ang="0">
                  <a:pos x="1" y="7"/>
                </a:cxn>
                <a:cxn ang="0">
                  <a:pos x="8" y="1"/>
                </a:cxn>
                <a:cxn ang="0">
                  <a:pos x="8" y="0"/>
                </a:cxn>
                <a:cxn ang="0">
                  <a:pos x="1" y="2"/>
                </a:cxn>
                <a:cxn ang="0">
                  <a:pos x="1" y="3"/>
                </a:cxn>
              </a:cxnLst>
              <a:rect l="0" t="0" r="r" b="b"/>
              <a:pathLst>
                <a:path w="8" h="7">
                  <a:moveTo>
                    <a:pt x="1" y="3"/>
                  </a:moveTo>
                  <a:cubicBezTo>
                    <a:pt x="3" y="2"/>
                    <a:pt x="6" y="1"/>
                    <a:pt x="8" y="1"/>
                  </a:cubicBezTo>
                  <a:cubicBezTo>
                    <a:pt x="8" y="1"/>
                    <a:pt x="8" y="1"/>
                    <a:pt x="7" y="0"/>
                  </a:cubicBezTo>
                  <a:cubicBezTo>
                    <a:pt x="6" y="3"/>
                    <a:pt x="4" y="5"/>
                    <a:pt x="1" y="7"/>
                  </a:cubicBezTo>
                  <a:cubicBezTo>
                    <a:pt x="0" y="7"/>
                    <a:pt x="1" y="7"/>
                    <a:pt x="1" y="7"/>
                  </a:cubicBezTo>
                  <a:cubicBezTo>
                    <a:pt x="4" y="6"/>
                    <a:pt x="7" y="4"/>
                    <a:pt x="8" y="1"/>
                  </a:cubicBezTo>
                  <a:cubicBezTo>
                    <a:pt x="8" y="0"/>
                    <a:pt x="8" y="0"/>
                    <a:pt x="8" y="0"/>
                  </a:cubicBezTo>
                  <a:cubicBezTo>
                    <a:pt x="5" y="1"/>
                    <a:pt x="3" y="2"/>
                    <a:pt x="1" y="2"/>
                  </a:cubicBezTo>
                  <a:cubicBezTo>
                    <a:pt x="0" y="2"/>
                    <a:pt x="1" y="3"/>
                    <a:pt x="1" y="3"/>
                  </a:cubicBezTo>
                  <a:close/>
                </a:path>
              </a:pathLst>
            </a:custGeom>
            <a:grpFill/>
            <a:ln w="9525">
              <a:noFill/>
              <a:round/>
            </a:ln>
          </p:spPr>
          <p:txBody>
            <a:bodyPr/>
            <a:lstStyle/>
            <a:p>
              <a:endParaRPr lang="zh-CN" altLang="en-US">
                <a:cs typeface="+mn-ea"/>
                <a:sym typeface="+mn-lt"/>
              </a:endParaRPr>
            </a:p>
          </p:txBody>
        </p:sp>
        <p:sp>
          <p:nvSpPr>
            <p:cNvPr id="19498" name="Freeform 9444"/>
            <p:cNvSpPr/>
            <p:nvPr/>
          </p:nvSpPr>
          <p:spPr bwMode="auto">
            <a:xfrm>
              <a:off x="487362" y="214312"/>
              <a:ext cx="30163" cy="19050"/>
            </a:xfrm>
            <a:custGeom>
              <a:avLst/>
              <a:gdLst/>
              <a:ahLst/>
              <a:cxnLst>
                <a:cxn ang="0">
                  <a:pos x="1" y="3"/>
                </a:cxn>
                <a:cxn ang="0">
                  <a:pos x="8" y="1"/>
                </a:cxn>
                <a:cxn ang="0">
                  <a:pos x="7" y="0"/>
                </a:cxn>
                <a:cxn ang="0">
                  <a:pos x="1" y="4"/>
                </a:cxn>
                <a:cxn ang="0">
                  <a:pos x="1" y="4"/>
                </a:cxn>
                <a:cxn ang="0">
                  <a:pos x="8" y="1"/>
                </a:cxn>
                <a:cxn ang="0">
                  <a:pos x="8" y="0"/>
                </a:cxn>
                <a:cxn ang="0">
                  <a:pos x="1" y="3"/>
                </a:cxn>
                <a:cxn ang="0">
                  <a:pos x="1" y="3"/>
                </a:cxn>
              </a:cxnLst>
              <a:rect l="0" t="0" r="r" b="b"/>
              <a:pathLst>
                <a:path w="8" h="5">
                  <a:moveTo>
                    <a:pt x="1" y="3"/>
                  </a:moveTo>
                  <a:cubicBezTo>
                    <a:pt x="3" y="2"/>
                    <a:pt x="6" y="1"/>
                    <a:pt x="8" y="1"/>
                  </a:cubicBezTo>
                  <a:cubicBezTo>
                    <a:pt x="8" y="1"/>
                    <a:pt x="8" y="1"/>
                    <a:pt x="7" y="0"/>
                  </a:cubicBezTo>
                  <a:cubicBezTo>
                    <a:pt x="6" y="2"/>
                    <a:pt x="3" y="3"/>
                    <a:pt x="1" y="4"/>
                  </a:cubicBezTo>
                  <a:cubicBezTo>
                    <a:pt x="1" y="4"/>
                    <a:pt x="1" y="5"/>
                    <a:pt x="1" y="4"/>
                  </a:cubicBezTo>
                  <a:cubicBezTo>
                    <a:pt x="4" y="4"/>
                    <a:pt x="6" y="3"/>
                    <a:pt x="8" y="1"/>
                  </a:cubicBezTo>
                  <a:cubicBezTo>
                    <a:pt x="8" y="0"/>
                    <a:pt x="8" y="0"/>
                    <a:pt x="8" y="0"/>
                  </a:cubicBezTo>
                  <a:cubicBezTo>
                    <a:pt x="5" y="1"/>
                    <a:pt x="3" y="2"/>
                    <a:pt x="1" y="3"/>
                  </a:cubicBezTo>
                  <a:cubicBezTo>
                    <a:pt x="0" y="3"/>
                    <a:pt x="1" y="3"/>
                    <a:pt x="1" y="3"/>
                  </a:cubicBezTo>
                  <a:close/>
                </a:path>
              </a:pathLst>
            </a:custGeom>
            <a:grpFill/>
            <a:ln w="9525">
              <a:noFill/>
              <a:round/>
            </a:ln>
          </p:spPr>
          <p:txBody>
            <a:bodyPr/>
            <a:lstStyle/>
            <a:p>
              <a:endParaRPr lang="zh-CN" altLang="en-US">
                <a:cs typeface="+mn-ea"/>
                <a:sym typeface="+mn-lt"/>
              </a:endParaRPr>
            </a:p>
          </p:txBody>
        </p:sp>
        <p:sp>
          <p:nvSpPr>
            <p:cNvPr id="19499" name="Freeform 9445"/>
            <p:cNvSpPr/>
            <p:nvPr/>
          </p:nvSpPr>
          <p:spPr bwMode="auto">
            <a:xfrm>
              <a:off x="341312" y="271462"/>
              <a:ext cx="41275" cy="17463"/>
            </a:xfrm>
            <a:custGeom>
              <a:avLst/>
              <a:gdLst/>
              <a:ahLst/>
              <a:cxnLst>
                <a:cxn ang="0">
                  <a:pos x="1" y="5"/>
                </a:cxn>
                <a:cxn ang="0">
                  <a:pos x="11" y="0"/>
                </a:cxn>
                <a:cxn ang="0">
                  <a:pos x="10" y="0"/>
                </a:cxn>
                <a:cxn ang="0">
                  <a:pos x="0" y="5"/>
                </a:cxn>
                <a:cxn ang="0">
                  <a:pos x="1" y="5"/>
                </a:cxn>
              </a:cxnLst>
              <a:rect l="0" t="0" r="r" b="b"/>
              <a:pathLst>
                <a:path w="11" h="5">
                  <a:moveTo>
                    <a:pt x="1" y="5"/>
                  </a:moveTo>
                  <a:cubicBezTo>
                    <a:pt x="4" y="3"/>
                    <a:pt x="7" y="1"/>
                    <a:pt x="11" y="0"/>
                  </a:cubicBezTo>
                  <a:cubicBezTo>
                    <a:pt x="11" y="0"/>
                    <a:pt x="11" y="0"/>
                    <a:pt x="10" y="0"/>
                  </a:cubicBezTo>
                  <a:cubicBezTo>
                    <a:pt x="7" y="1"/>
                    <a:pt x="3" y="3"/>
                    <a:pt x="0" y="5"/>
                  </a:cubicBezTo>
                  <a:cubicBezTo>
                    <a:pt x="0" y="5"/>
                    <a:pt x="0" y="5"/>
                    <a:pt x="1" y="5"/>
                  </a:cubicBezTo>
                  <a:close/>
                </a:path>
              </a:pathLst>
            </a:custGeom>
            <a:grpFill/>
            <a:ln w="9525">
              <a:noFill/>
              <a:round/>
            </a:ln>
          </p:spPr>
          <p:txBody>
            <a:bodyPr/>
            <a:lstStyle/>
            <a:p>
              <a:endParaRPr lang="zh-CN" altLang="en-US">
                <a:cs typeface="+mn-ea"/>
                <a:sym typeface="+mn-lt"/>
              </a:endParaRPr>
            </a:p>
          </p:txBody>
        </p:sp>
        <p:sp>
          <p:nvSpPr>
            <p:cNvPr id="19500" name="Freeform 9446"/>
            <p:cNvSpPr/>
            <p:nvPr/>
          </p:nvSpPr>
          <p:spPr bwMode="auto">
            <a:xfrm>
              <a:off x="255587" y="304800"/>
              <a:ext cx="55563" cy="30163"/>
            </a:xfrm>
            <a:custGeom>
              <a:avLst/>
              <a:gdLst/>
              <a:ahLst/>
              <a:cxnLst>
                <a:cxn ang="0">
                  <a:pos x="1" y="8"/>
                </a:cxn>
                <a:cxn ang="0">
                  <a:pos x="15" y="1"/>
                </a:cxn>
                <a:cxn ang="0">
                  <a:pos x="14" y="0"/>
                </a:cxn>
                <a:cxn ang="0">
                  <a:pos x="1" y="7"/>
                </a:cxn>
                <a:cxn ang="0">
                  <a:pos x="1" y="8"/>
                </a:cxn>
              </a:cxnLst>
              <a:rect l="0" t="0" r="r" b="b"/>
              <a:pathLst>
                <a:path w="15" h="8">
                  <a:moveTo>
                    <a:pt x="1" y="8"/>
                  </a:moveTo>
                  <a:cubicBezTo>
                    <a:pt x="5" y="5"/>
                    <a:pt x="10" y="3"/>
                    <a:pt x="15" y="1"/>
                  </a:cubicBezTo>
                  <a:cubicBezTo>
                    <a:pt x="15" y="0"/>
                    <a:pt x="15" y="0"/>
                    <a:pt x="14" y="0"/>
                  </a:cubicBezTo>
                  <a:cubicBezTo>
                    <a:pt x="10" y="2"/>
                    <a:pt x="5" y="5"/>
                    <a:pt x="1" y="7"/>
                  </a:cubicBezTo>
                  <a:cubicBezTo>
                    <a:pt x="0" y="7"/>
                    <a:pt x="1" y="8"/>
                    <a:pt x="1" y="8"/>
                  </a:cubicBezTo>
                  <a:close/>
                </a:path>
              </a:pathLst>
            </a:custGeom>
            <a:grpFill/>
            <a:ln w="9525">
              <a:noFill/>
              <a:round/>
            </a:ln>
          </p:spPr>
          <p:txBody>
            <a:bodyPr/>
            <a:lstStyle/>
            <a:p>
              <a:endParaRPr lang="zh-CN" altLang="en-US">
                <a:cs typeface="+mn-ea"/>
                <a:sym typeface="+mn-lt"/>
              </a:endParaRPr>
            </a:p>
          </p:txBody>
        </p:sp>
        <p:sp>
          <p:nvSpPr>
            <p:cNvPr id="19501" name="Freeform 9447"/>
            <p:cNvSpPr/>
            <p:nvPr/>
          </p:nvSpPr>
          <p:spPr bwMode="auto">
            <a:xfrm>
              <a:off x="187325" y="349250"/>
              <a:ext cx="41275" cy="23813"/>
            </a:xfrm>
            <a:custGeom>
              <a:avLst/>
              <a:gdLst/>
              <a:ahLst/>
              <a:cxnLst>
                <a:cxn ang="0">
                  <a:pos x="1" y="6"/>
                </a:cxn>
                <a:cxn ang="0">
                  <a:pos x="10" y="1"/>
                </a:cxn>
                <a:cxn ang="0">
                  <a:pos x="9" y="0"/>
                </a:cxn>
                <a:cxn ang="0">
                  <a:pos x="1" y="5"/>
                </a:cxn>
                <a:cxn ang="0">
                  <a:pos x="1" y="6"/>
                </a:cxn>
              </a:cxnLst>
              <a:rect l="0" t="0" r="r" b="b"/>
              <a:pathLst>
                <a:path w="11" h="6">
                  <a:moveTo>
                    <a:pt x="1" y="6"/>
                  </a:moveTo>
                  <a:cubicBezTo>
                    <a:pt x="4" y="4"/>
                    <a:pt x="7" y="2"/>
                    <a:pt x="10" y="1"/>
                  </a:cubicBezTo>
                  <a:cubicBezTo>
                    <a:pt x="11" y="0"/>
                    <a:pt x="10" y="0"/>
                    <a:pt x="9" y="0"/>
                  </a:cubicBezTo>
                  <a:cubicBezTo>
                    <a:pt x="7" y="2"/>
                    <a:pt x="4" y="4"/>
                    <a:pt x="1" y="5"/>
                  </a:cubicBezTo>
                  <a:cubicBezTo>
                    <a:pt x="0" y="6"/>
                    <a:pt x="1" y="6"/>
                    <a:pt x="1" y="6"/>
                  </a:cubicBezTo>
                  <a:close/>
                </a:path>
              </a:pathLst>
            </a:custGeom>
            <a:grpFill/>
            <a:ln w="9525">
              <a:noFill/>
              <a:round/>
            </a:ln>
          </p:spPr>
          <p:txBody>
            <a:bodyPr/>
            <a:lstStyle/>
            <a:p>
              <a:endParaRPr lang="zh-CN" altLang="en-US">
                <a:cs typeface="+mn-ea"/>
                <a:sym typeface="+mn-lt"/>
              </a:endParaRPr>
            </a:p>
          </p:txBody>
        </p:sp>
        <p:sp>
          <p:nvSpPr>
            <p:cNvPr id="19502" name="Freeform 9448"/>
            <p:cNvSpPr/>
            <p:nvPr/>
          </p:nvSpPr>
          <p:spPr bwMode="auto">
            <a:xfrm>
              <a:off x="77787" y="409575"/>
              <a:ext cx="46038" cy="22225"/>
            </a:xfrm>
            <a:custGeom>
              <a:avLst/>
              <a:gdLst/>
              <a:ahLst/>
              <a:cxnLst>
                <a:cxn ang="0">
                  <a:pos x="1" y="6"/>
                </a:cxn>
                <a:cxn ang="0">
                  <a:pos x="11" y="0"/>
                </a:cxn>
                <a:cxn ang="0">
                  <a:pos x="11" y="0"/>
                </a:cxn>
                <a:cxn ang="0">
                  <a:pos x="1" y="5"/>
                </a:cxn>
                <a:cxn ang="0">
                  <a:pos x="1" y="6"/>
                </a:cxn>
              </a:cxnLst>
              <a:rect l="0" t="0" r="r" b="b"/>
              <a:pathLst>
                <a:path w="12" h="6">
                  <a:moveTo>
                    <a:pt x="1" y="6"/>
                  </a:moveTo>
                  <a:cubicBezTo>
                    <a:pt x="4" y="4"/>
                    <a:pt x="8" y="2"/>
                    <a:pt x="11" y="0"/>
                  </a:cubicBezTo>
                  <a:cubicBezTo>
                    <a:pt x="12" y="0"/>
                    <a:pt x="11" y="0"/>
                    <a:pt x="11" y="0"/>
                  </a:cubicBezTo>
                  <a:cubicBezTo>
                    <a:pt x="7" y="2"/>
                    <a:pt x="4" y="4"/>
                    <a:pt x="1" y="5"/>
                  </a:cubicBezTo>
                  <a:cubicBezTo>
                    <a:pt x="0" y="6"/>
                    <a:pt x="0" y="6"/>
                    <a:pt x="1" y="6"/>
                  </a:cubicBezTo>
                  <a:close/>
                </a:path>
              </a:pathLst>
            </a:custGeom>
            <a:grpFill/>
            <a:ln w="9525">
              <a:noFill/>
              <a:round/>
            </a:ln>
          </p:spPr>
          <p:txBody>
            <a:bodyPr/>
            <a:lstStyle/>
            <a:p>
              <a:endParaRPr lang="zh-CN" altLang="en-US">
                <a:cs typeface="+mn-ea"/>
                <a:sym typeface="+mn-lt"/>
              </a:endParaRPr>
            </a:p>
          </p:txBody>
        </p:sp>
        <p:sp>
          <p:nvSpPr>
            <p:cNvPr id="19503" name="Freeform 9449"/>
            <p:cNvSpPr/>
            <p:nvPr/>
          </p:nvSpPr>
          <p:spPr bwMode="auto">
            <a:xfrm>
              <a:off x="88900" y="409575"/>
              <a:ext cx="38100" cy="22225"/>
            </a:xfrm>
            <a:custGeom>
              <a:avLst/>
              <a:gdLst/>
              <a:ahLst/>
              <a:cxnLst>
                <a:cxn ang="0">
                  <a:pos x="9" y="0"/>
                </a:cxn>
                <a:cxn ang="0">
                  <a:pos x="0" y="6"/>
                </a:cxn>
                <a:cxn ang="0">
                  <a:pos x="1" y="6"/>
                </a:cxn>
                <a:cxn ang="0">
                  <a:pos x="9" y="1"/>
                </a:cxn>
                <a:cxn ang="0">
                  <a:pos x="9" y="0"/>
                </a:cxn>
              </a:cxnLst>
              <a:rect l="0" t="0" r="r" b="b"/>
              <a:pathLst>
                <a:path w="10" h="6">
                  <a:moveTo>
                    <a:pt x="9" y="0"/>
                  </a:moveTo>
                  <a:cubicBezTo>
                    <a:pt x="6" y="2"/>
                    <a:pt x="3" y="4"/>
                    <a:pt x="0" y="6"/>
                  </a:cubicBezTo>
                  <a:cubicBezTo>
                    <a:pt x="0" y="6"/>
                    <a:pt x="1" y="6"/>
                    <a:pt x="1" y="6"/>
                  </a:cubicBezTo>
                  <a:cubicBezTo>
                    <a:pt x="4" y="4"/>
                    <a:pt x="7" y="2"/>
                    <a:pt x="9" y="1"/>
                  </a:cubicBezTo>
                  <a:cubicBezTo>
                    <a:pt x="10" y="0"/>
                    <a:pt x="9" y="0"/>
                    <a:pt x="9" y="0"/>
                  </a:cubicBezTo>
                  <a:close/>
                </a:path>
              </a:pathLst>
            </a:custGeom>
            <a:grpFill/>
            <a:ln w="9525">
              <a:noFill/>
              <a:round/>
            </a:ln>
          </p:spPr>
          <p:txBody>
            <a:bodyPr/>
            <a:lstStyle/>
            <a:p>
              <a:endParaRPr lang="zh-CN" altLang="en-US">
                <a:cs typeface="+mn-ea"/>
                <a:sym typeface="+mn-lt"/>
              </a:endParaRPr>
            </a:p>
          </p:txBody>
        </p:sp>
        <p:sp>
          <p:nvSpPr>
            <p:cNvPr id="19504" name="Freeform 9450"/>
            <p:cNvSpPr/>
            <p:nvPr/>
          </p:nvSpPr>
          <p:spPr bwMode="auto">
            <a:xfrm>
              <a:off x="184150" y="346075"/>
              <a:ext cx="41275" cy="26988"/>
            </a:xfrm>
            <a:custGeom>
              <a:avLst/>
              <a:gdLst/>
              <a:ahLst/>
              <a:cxnLst>
                <a:cxn ang="0">
                  <a:pos x="10" y="1"/>
                </a:cxn>
                <a:cxn ang="0">
                  <a:pos x="0" y="7"/>
                </a:cxn>
                <a:cxn ang="0">
                  <a:pos x="1" y="7"/>
                </a:cxn>
                <a:cxn ang="0">
                  <a:pos x="10" y="1"/>
                </a:cxn>
                <a:cxn ang="0">
                  <a:pos x="10" y="1"/>
                </a:cxn>
              </a:cxnLst>
              <a:rect l="0" t="0" r="r" b="b"/>
              <a:pathLst>
                <a:path w="11" h="7">
                  <a:moveTo>
                    <a:pt x="10" y="1"/>
                  </a:moveTo>
                  <a:cubicBezTo>
                    <a:pt x="6" y="3"/>
                    <a:pt x="3" y="5"/>
                    <a:pt x="0" y="7"/>
                  </a:cubicBezTo>
                  <a:cubicBezTo>
                    <a:pt x="0" y="7"/>
                    <a:pt x="1" y="7"/>
                    <a:pt x="1" y="7"/>
                  </a:cubicBezTo>
                  <a:cubicBezTo>
                    <a:pt x="4" y="5"/>
                    <a:pt x="7" y="3"/>
                    <a:pt x="10" y="1"/>
                  </a:cubicBezTo>
                  <a:cubicBezTo>
                    <a:pt x="11" y="0"/>
                    <a:pt x="10" y="0"/>
                    <a:pt x="10" y="1"/>
                  </a:cubicBezTo>
                  <a:close/>
                </a:path>
              </a:pathLst>
            </a:custGeom>
            <a:grpFill/>
            <a:ln w="9525">
              <a:noFill/>
              <a:round/>
            </a:ln>
          </p:spPr>
          <p:txBody>
            <a:bodyPr/>
            <a:lstStyle/>
            <a:p>
              <a:endParaRPr lang="zh-CN" altLang="en-US">
                <a:cs typeface="+mn-ea"/>
                <a:sym typeface="+mn-lt"/>
              </a:endParaRPr>
            </a:p>
          </p:txBody>
        </p:sp>
        <p:sp>
          <p:nvSpPr>
            <p:cNvPr id="19505" name="Freeform 9451"/>
            <p:cNvSpPr/>
            <p:nvPr/>
          </p:nvSpPr>
          <p:spPr bwMode="auto">
            <a:xfrm>
              <a:off x="250825" y="296862"/>
              <a:ext cx="57150" cy="30163"/>
            </a:xfrm>
            <a:custGeom>
              <a:avLst/>
              <a:gdLst/>
              <a:ahLst/>
              <a:cxnLst>
                <a:cxn ang="0">
                  <a:pos x="14" y="0"/>
                </a:cxn>
                <a:cxn ang="0">
                  <a:pos x="0" y="8"/>
                </a:cxn>
                <a:cxn ang="0">
                  <a:pos x="1" y="8"/>
                </a:cxn>
                <a:cxn ang="0">
                  <a:pos x="14" y="0"/>
                </a:cxn>
                <a:cxn ang="0">
                  <a:pos x="14" y="0"/>
                </a:cxn>
              </a:cxnLst>
              <a:rect l="0" t="0" r="r" b="b"/>
              <a:pathLst>
                <a:path w="15" h="8">
                  <a:moveTo>
                    <a:pt x="14" y="0"/>
                  </a:moveTo>
                  <a:cubicBezTo>
                    <a:pt x="9" y="3"/>
                    <a:pt x="5" y="5"/>
                    <a:pt x="0" y="8"/>
                  </a:cubicBezTo>
                  <a:cubicBezTo>
                    <a:pt x="0" y="8"/>
                    <a:pt x="1" y="8"/>
                    <a:pt x="1" y="8"/>
                  </a:cubicBezTo>
                  <a:cubicBezTo>
                    <a:pt x="6" y="5"/>
                    <a:pt x="10" y="3"/>
                    <a:pt x="14" y="0"/>
                  </a:cubicBezTo>
                  <a:cubicBezTo>
                    <a:pt x="15" y="0"/>
                    <a:pt x="14" y="0"/>
                    <a:pt x="14" y="0"/>
                  </a:cubicBezTo>
                  <a:close/>
                </a:path>
              </a:pathLst>
            </a:custGeom>
            <a:grpFill/>
            <a:ln w="9525">
              <a:noFill/>
              <a:round/>
            </a:ln>
          </p:spPr>
          <p:txBody>
            <a:bodyPr/>
            <a:lstStyle/>
            <a:p>
              <a:endParaRPr lang="zh-CN" altLang="en-US">
                <a:cs typeface="+mn-ea"/>
                <a:sym typeface="+mn-lt"/>
              </a:endParaRPr>
            </a:p>
          </p:txBody>
        </p:sp>
        <p:sp>
          <p:nvSpPr>
            <p:cNvPr id="19506" name="Freeform 9452"/>
            <p:cNvSpPr/>
            <p:nvPr/>
          </p:nvSpPr>
          <p:spPr bwMode="auto">
            <a:xfrm>
              <a:off x="333375" y="255587"/>
              <a:ext cx="38100" cy="22225"/>
            </a:xfrm>
            <a:custGeom>
              <a:avLst/>
              <a:gdLst/>
              <a:ahLst/>
              <a:cxnLst>
                <a:cxn ang="0">
                  <a:pos x="9" y="0"/>
                </a:cxn>
                <a:cxn ang="0">
                  <a:pos x="1" y="5"/>
                </a:cxn>
                <a:cxn ang="0">
                  <a:pos x="1" y="6"/>
                </a:cxn>
                <a:cxn ang="0">
                  <a:pos x="10" y="1"/>
                </a:cxn>
                <a:cxn ang="0">
                  <a:pos x="9" y="0"/>
                </a:cxn>
              </a:cxnLst>
              <a:rect l="0" t="0" r="r" b="b"/>
              <a:pathLst>
                <a:path w="10" h="6">
                  <a:moveTo>
                    <a:pt x="9" y="0"/>
                  </a:moveTo>
                  <a:cubicBezTo>
                    <a:pt x="6" y="2"/>
                    <a:pt x="4" y="4"/>
                    <a:pt x="1" y="5"/>
                  </a:cubicBezTo>
                  <a:cubicBezTo>
                    <a:pt x="0" y="6"/>
                    <a:pt x="1" y="6"/>
                    <a:pt x="1" y="6"/>
                  </a:cubicBezTo>
                  <a:cubicBezTo>
                    <a:pt x="4" y="4"/>
                    <a:pt x="7" y="2"/>
                    <a:pt x="10" y="1"/>
                  </a:cubicBezTo>
                  <a:cubicBezTo>
                    <a:pt x="10" y="0"/>
                    <a:pt x="10" y="0"/>
                    <a:pt x="9" y="0"/>
                  </a:cubicBezTo>
                  <a:close/>
                </a:path>
              </a:pathLst>
            </a:custGeom>
            <a:grpFill/>
            <a:ln w="9525">
              <a:noFill/>
              <a:round/>
            </a:ln>
          </p:spPr>
          <p:txBody>
            <a:bodyPr/>
            <a:lstStyle/>
            <a:p>
              <a:endParaRPr lang="zh-CN" altLang="en-US">
                <a:cs typeface="+mn-ea"/>
                <a:sym typeface="+mn-lt"/>
              </a:endParaRPr>
            </a:p>
          </p:txBody>
        </p:sp>
        <p:sp>
          <p:nvSpPr>
            <p:cNvPr id="19507" name="Freeform 9453"/>
            <p:cNvSpPr/>
            <p:nvPr/>
          </p:nvSpPr>
          <p:spPr bwMode="auto">
            <a:xfrm>
              <a:off x="492125" y="165100"/>
              <a:ext cx="33338" cy="22225"/>
            </a:xfrm>
            <a:custGeom>
              <a:avLst/>
              <a:gdLst/>
              <a:ahLst/>
              <a:cxnLst>
                <a:cxn ang="0">
                  <a:pos x="8" y="0"/>
                </a:cxn>
                <a:cxn ang="0">
                  <a:pos x="1" y="5"/>
                </a:cxn>
                <a:cxn ang="0">
                  <a:pos x="1" y="5"/>
                </a:cxn>
                <a:cxn ang="0">
                  <a:pos x="9" y="1"/>
                </a:cxn>
                <a:cxn ang="0">
                  <a:pos x="8" y="0"/>
                </a:cxn>
              </a:cxnLst>
              <a:rect l="0" t="0" r="r" b="b"/>
              <a:pathLst>
                <a:path w="9" h="6">
                  <a:moveTo>
                    <a:pt x="8" y="0"/>
                  </a:moveTo>
                  <a:cubicBezTo>
                    <a:pt x="6" y="2"/>
                    <a:pt x="3" y="3"/>
                    <a:pt x="1" y="5"/>
                  </a:cubicBezTo>
                  <a:cubicBezTo>
                    <a:pt x="0" y="5"/>
                    <a:pt x="1" y="6"/>
                    <a:pt x="1" y="5"/>
                  </a:cubicBezTo>
                  <a:cubicBezTo>
                    <a:pt x="4" y="4"/>
                    <a:pt x="6" y="2"/>
                    <a:pt x="9" y="1"/>
                  </a:cubicBezTo>
                  <a:cubicBezTo>
                    <a:pt x="9" y="1"/>
                    <a:pt x="9" y="0"/>
                    <a:pt x="8" y="0"/>
                  </a:cubicBezTo>
                  <a:close/>
                </a:path>
              </a:pathLst>
            </a:custGeom>
            <a:grpFill/>
            <a:ln w="9525">
              <a:noFill/>
              <a:round/>
            </a:ln>
          </p:spPr>
          <p:txBody>
            <a:bodyPr/>
            <a:lstStyle/>
            <a:p>
              <a:endParaRPr lang="zh-CN" altLang="en-US">
                <a:cs typeface="+mn-ea"/>
                <a:sym typeface="+mn-lt"/>
              </a:endParaRPr>
            </a:p>
          </p:txBody>
        </p:sp>
        <p:sp>
          <p:nvSpPr>
            <p:cNvPr id="19508" name="Freeform 9454"/>
            <p:cNvSpPr/>
            <p:nvPr/>
          </p:nvSpPr>
          <p:spPr bwMode="auto">
            <a:xfrm>
              <a:off x="495300" y="150812"/>
              <a:ext cx="30163" cy="11113"/>
            </a:xfrm>
            <a:custGeom>
              <a:avLst/>
              <a:gdLst/>
              <a:ahLst/>
              <a:cxnLst>
                <a:cxn ang="0">
                  <a:pos x="1" y="3"/>
                </a:cxn>
                <a:cxn ang="0">
                  <a:pos x="7" y="0"/>
                </a:cxn>
                <a:cxn ang="0">
                  <a:pos x="7" y="0"/>
                </a:cxn>
                <a:cxn ang="0">
                  <a:pos x="0" y="3"/>
                </a:cxn>
                <a:cxn ang="0">
                  <a:pos x="1" y="3"/>
                </a:cxn>
              </a:cxnLst>
              <a:rect l="0" t="0" r="r" b="b"/>
              <a:pathLst>
                <a:path w="8" h="3">
                  <a:moveTo>
                    <a:pt x="1" y="3"/>
                  </a:moveTo>
                  <a:cubicBezTo>
                    <a:pt x="3" y="2"/>
                    <a:pt x="5" y="1"/>
                    <a:pt x="7" y="0"/>
                  </a:cubicBezTo>
                  <a:cubicBezTo>
                    <a:pt x="8" y="0"/>
                    <a:pt x="7" y="0"/>
                    <a:pt x="7" y="0"/>
                  </a:cubicBezTo>
                  <a:cubicBezTo>
                    <a:pt x="5" y="1"/>
                    <a:pt x="2" y="2"/>
                    <a:pt x="0" y="3"/>
                  </a:cubicBezTo>
                  <a:cubicBezTo>
                    <a:pt x="0" y="3"/>
                    <a:pt x="0" y="3"/>
                    <a:pt x="1" y="3"/>
                  </a:cubicBezTo>
                  <a:close/>
                </a:path>
              </a:pathLst>
            </a:custGeom>
            <a:grpFill/>
            <a:ln w="9525">
              <a:noFill/>
              <a:round/>
            </a:ln>
          </p:spPr>
          <p:txBody>
            <a:bodyPr/>
            <a:lstStyle/>
            <a:p>
              <a:endParaRPr lang="zh-CN" altLang="en-US">
                <a:cs typeface="+mn-ea"/>
                <a:sym typeface="+mn-lt"/>
              </a:endParaRPr>
            </a:p>
          </p:txBody>
        </p:sp>
        <p:sp>
          <p:nvSpPr>
            <p:cNvPr id="19509" name="Freeform 9455"/>
            <p:cNvSpPr/>
            <p:nvPr/>
          </p:nvSpPr>
          <p:spPr bwMode="auto">
            <a:xfrm>
              <a:off x="255587" y="252412"/>
              <a:ext cx="55563" cy="25400"/>
            </a:xfrm>
            <a:custGeom>
              <a:avLst/>
              <a:gdLst/>
              <a:ahLst/>
              <a:cxnLst>
                <a:cxn ang="0">
                  <a:pos x="1" y="7"/>
                </a:cxn>
                <a:cxn ang="0">
                  <a:pos x="15" y="0"/>
                </a:cxn>
                <a:cxn ang="0">
                  <a:pos x="14" y="0"/>
                </a:cxn>
                <a:cxn ang="0">
                  <a:pos x="1" y="7"/>
                </a:cxn>
                <a:cxn ang="0">
                  <a:pos x="1" y="7"/>
                </a:cxn>
              </a:cxnLst>
              <a:rect l="0" t="0" r="r" b="b"/>
              <a:pathLst>
                <a:path w="15" h="7">
                  <a:moveTo>
                    <a:pt x="1" y="7"/>
                  </a:moveTo>
                  <a:cubicBezTo>
                    <a:pt x="6" y="5"/>
                    <a:pt x="10" y="2"/>
                    <a:pt x="15" y="0"/>
                  </a:cubicBezTo>
                  <a:cubicBezTo>
                    <a:pt x="15" y="0"/>
                    <a:pt x="15" y="0"/>
                    <a:pt x="14" y="0"/>
                  </a:cubicBezTo>
                  <a:cubicBezTo>
                    <a:pt x="10" y="2"/>
                    <a:pt x="5" y="4"/>
                    <a:pt x="1" y="7"/>
                  </a:cubicBezTo>
                  <a:cubicBezTo>
                    <a:pt x="0" y="7"/>
                    <a:pt x="1" y="7"/>
                    <a:pt x="1" y="7"/>
                  </a:cubicBezTo>
                  <a:close/>
                </a:path>
              </a:pathLst>
            </a:custGeom>
            <a:grpFill/>
            <a:ln w="9525">
              <a:noFill/>
              <a:round/>
            </a:ln>
          </p:spPr>
          <p:txBody>
            <a:bodyPr/>
            <a:lstStyle/>
            <a:p>
              <a:endParaRPr lang="zh-CN" altLang="en-US">
                <a:cs typeface="+mn-ea"/>
                <a:sym typeface="+mn-lt"/>
              </a:endParaRPr>
            </a:p>
          </p:txBody>
        </p:sp>
        <p:sp>
          <p:nvSpPr>
            <p:cNvPr id="19510" name="Freeform 9456"/>
            <p:cNvSpPr/>
            <p:nvPr/>
          </p:nvSpPr>
          <p:spPr bwMode="auto">
            <a:xfrm>
              <a:off x="168275" y="296862"/>
              <a:ext cx="60325" cy="30163"/>
            </a:xfrm>
            <a:custGeom>
              <a:avLst/>
              <a:gdLst/>
              <a:ahLst/>
              <a:cxnLst>
                <a:cxn ang="0">
                  <a:pos x="1" y="8"/>
                </a:cxn>
                <a:cxn ang="0">
                  <a:pos x="15" y="0"/>
                </a:cxn>
                <a:cxn ang="0">
                  <a:pos x="15" y="0"/>
                </a:cxn>
                <a:cxn ang="0">
                  <a:pos x="0" y="8"/>
                </a:cxn>
                <a:cxn ang="0">
                  <a:pos x="1" y="8"/>
                </a:cxn>
              </a:cxnLst>
              <a:rect l="0" t="0" r="r" b="b"/>
              <a:pathLst>
                <a:path w="16" h="8">
                  <a:moveTo>
                    <a:pt x="1" y="8"/>
                  </a:moveTo>
                  <a:cubicBezTo>
                    <a:pt x="5" y="5"/>
                    <a:pt x="10" y="3"/>
                    <a:pt x="15" y="0"/>
                  </a:cubicBezTo>
                  <a:cubicBezTo>
                    <a:pt x="16" y="0"/>
                    <a:pt x="15" y="0"/>
                    <a:pt x="15" y="0"/>
                  </a:cubicBezTo>
                  <a:cubicBezTo>
                    <a:pt x="10" y="2"/>
                    <a:pt x="5" y="5"/>
                    <a:pt x="0" y="8"/>
                  </a:cubicBezTo>
                  <a:cubicBezTo>
                    <a:pt x="0" y="8"/>
                    <a:pt x="0" y="8"/>
                    <a:pt x="1" y="8"/>
                  </a:cubicBezTo>
                  <a:close/>
                </a:path>
              </a:pathLst>
            </a:custGeom>
            <a:grpFill/>
            <a:ln w="9525">
              <a:noFill/>
              <a:round/>
            </a:ln>
          </p:spPr>
          <p:txBody>
            <a:bodyPr/>
            <a:lstStyle/>
            <a:p>
              <a:endParaRPr lang="zh-CN" altLang="en-US">
                <a:cs typeface="+mn-ea"/>
                <a:sym typeface="+mn-lt"/>
              </a:endParaRPr>
            </a:p>
          </p:txBody>
        </p:sp>
        <p:sp>
          <p:nvSpPr>
            <p:cNvPr id="19511" name="Freeform 9457"/>
            <p:cNvSpPr/>
            <p:nvPr/>
          </p:nvSpPr>
          <p:spPr bwMode="auto">
            <a:xfrm>
              <a:off x="41275" y="384175"/>
              <a:ext cx="33338" cy="14288"/>
            </a:xfrm>
            <a:custGeom>
              <a:avLst/>
              <a:gdLst/>
              <a:ahLst/>
              <a:cxnLst>
                <a:cxn ang="0">
                  <a:pos x="1" y="4"/>
                </a:cxn>
                <a:cxn ang="0">
                  <a:pos x="8" y="0"/>
                </a:cxn>
                <a:cxn ang="0">
                  <a:pos x="7" y="0"/>
                </a:cxn>
                <a:cxn ang="0">
                  <a:pos x="1" y="4"/>
                </a:cxn>
                <a:cxn ang="0">
                  <a:pos x="1" y="4"/>
                </a:cxn>
              </a:cxnLst>
              <a:rect l="0" t="0" r="r" b="b"/>
              <a:pathLst>
                <a:path w="9" h="4">
                  <a:moveTo>
                    <a:pt x="1" y="4"/>
                  </a:moveTo>
                  <a:cubicBezTo>
                    <a:pt x="4" y="3"/>
                    <a:pt x="6" y="2"/>
                    <a:pt x="8" y="0"/>
                  </a:cubicBezTo>
                  <a:cubicBezTo>
                    <a:pt x="9" y="0"/>
                    <a:pt x="8" y="0"/>
                    <a:pt x="7" y="0"/>
                  </a:cubicBezTo>
                  <a:cubicBezTo>
                    <a:pt x="5" y="1"/>
                    <a:pt x="3" y="3"/>
                    <a:pt x="1" y="4"/>
                  </a:cubicBezTo>
                  <a:cubicBezTo>
                    <a:pt x="0" y="4"/>
                    <a:pt x="1" y="4"/>
                    <a:pt x="1" y="4"/>
                  </a:cubicBezTo>
                  <a:close/>
                </a:path>
              </a:pathLst>
            </a:custGeom>
            <a:grpFill/>
            <a:ln w="9525">
              <a:noFill/>
              <a:round/>
            </a:ln>
          </p:spPr>
          <p:txBody>
            <a:bodyPr/>
            <a:lstStyle/>
            <a:p>
              <a:endParaRPr lang="zh-CN" altLang="en-US">
                <a:cs typeface="+mn-ea"/>
                <a:sym typeface="+mn-lt"/>
              </a:endParaRPr>
            </a:p>
          </p:txBody>
        </p:sp>
        <p:sp>
          <p:nvSpPr>
            <p:cNvPr id="19512" name="Freeform 9458"/>
            <p:cNvSpPr/>
            <p:nvPr/>
          </p:nvSpPr>
          <p:spPr bwMode="auto">
            <a:xfrm>
              <a:off x="41275" y="379412"/>
              <a:ext cx="30163" cy="19050"/>
            </a:xfrm>
            <a:custGeom>
              <a:avLst/>
              <a:gdLst/>
              <a:ahLst/>
              <a:cxnLst>
                <a:cxn ang="0">
                  <a:pos x="7" y="0"/>
                </a:cxn>
                <a:cxn ang="0">
                  <a:pos x="0" y="4"/>
                </a:cxn>
                <a:cxn ang="0">
                  <a:pos x="1" y="4"/>
                </a:cxn>
                <a:cxn ang="0">
                  <a:pos x="7" y="0"/>
                </a:cxn>
                <a:cxn ang="0">
                  <a:pos x="7" y="0"/>
                </a:cxn>
              </a:cxnLst>
              <a:rect l="0" t="0" r="r" b="b"/>
              <a:pathLst>
                <a:path w="8" h="5">
                  <a:moveTo>
                    <a:pt x="7" y="0"/>
                  </a:moveTo>
                  <a:cubicBezTo>
                    <a:pt x="4" y="1"/>
                    <a:pt x="2" y="3"/>
                    <a:pt x="0" y="4"/>
                  </a:cubicBezTo>
                  <a:cubicBezTo>
                    <a:pt x="0" y="4"/>
                    <a:pt x="0" y="5"/>
                    <a:pt x="1" y="4"/>
                  </a:cubicBezTo>
                  <a:cubicBezTo>
                    <a:pt x="3" y="3"/>
                    <a:pt x="5" y="1"/>
                    <a:pt x="7" y="0"/>
                  </a:cubicBezTo>
                  <a:cubicBezTo>
                    <a:pt x="8" y="0"/>
                    <a:pt x="7" y="0"/>
                    <a:pt x="7" y="0"/>
                  </a:cubicBezTo>
                  <a:close/>
                </a:path>
              </a:pathLst>
            </a:custGeom>
            <a:grpFill/>
            <a:ln w="9525">
              <a:noFill/>
              <a:round/>
            </a:ln>
          </p:spPr>
          <p:txBody>
            <a:bodyPr/>
            <a:lstStyle/>
            <a:p>
              <a:endParaRPr lang="zh-CN" altLang="en-US">
                <a:cs typeface="+mn-ea"/>
                <a:sym typeface="+mn-lt"/>
              </a:endParaRPr>
            </a:p>
          </p:txBody>
        </p:sp>
        <p:sp>
          <p:nvSpPr>
            <p:cNvPr id="19513" name="Freeform 9459"/>
            <p:cNvSpPr/>
            <p:nvPr/>
          </p:nvSpPr>
          <p:spPr bwMode="auto">
            <a:xfrm>
              <a:off x="165100" y="282575"/>
              <a:ext cx="60325" cy="33338"/>
            </a:xfrm>
            <a:custGeom>
              <a:avLst/>
              <a:gdLst/>
              <a:ahLst/>
              <a:cxnLst>
                <a:cxn ang="0">
                  <a:pos x="15" y="0"/>
                </a:cxn>
                <a:cxn ang="0">
                  <a:pos x="1" y="9"/>
                </a:cxn>
                <a:cxn ang="0">
                  <a:pos x="2" y="9"/>
                </a:cxn>
                <a:cxn ang="0">
                  <a:pos x="16" y="0"/>
                </a:cxn>
                <a:cxn ang="0">
                  <a:pos x="15" y="0"/>
                </a:cxn>
              </a:cxnLst>
              <a:rect l="0" t="0" r="r" b="b"/>
              <a:pathLst>
                <a:path w="16" h="9">
                  <a:moveTo>
                    <a:pt x="15" y="0"/>
                  </a:moveTo>
                  <a:cubicBezTo>
                    <a:pt x="10" y="3"/>
                    <a:pt x="6" y="6"/>
                    <a:pt x="1" y="9"/>
                  </a:cubicBezTo>
                  <a:cubicBezTo>
                    <a:pt x="0" y="9"/>
                    <a:pt x="1" y="9"/>
                    <a:pt x="2" y="9"/>
                  </a:cubicBezTo>
                  <a:cubicBezTo>
                    <a:pt x="6" y="6"/>
                    <a:pt x="11" y="3"/>
                    <a:pt x="16" y="0"/>
                  </a:cubicBezTo>
                  <a:cubicBezTo>
                    <a:pt x="16" y="0"/>
                    <a:pt x="15" y="0"/>
                    <a:pt x="15" y="0"/>
                  </a:cubicBezTo>
                  <a:close/>
                </a:path>
              </a:pathLst>
            </a:custGeom>
            <a:grpFill/>
            <a:ln w="9525">
              <a:noFill/>
              <a:round/>
            </a:ln>
          </p:spPr>
          <p:txBody>
            <a:bodyPr/>
            <a:lstStyle/>
            <a:p>
              <a:endParaRPr lang="zh-CN" altLang="en-US">
                <a:cs typeface="+mn-ea"/>
                <a:sym typeface="+mn-lt"/>
              </a:endParaRPr>
            </a:p>
          </p:txBody>
        </p:sp>
        <p:sp>
          <p:nvSpPr>
            <p:cNvPr id="19514" name="Freeform 9460"/>
            <p:cNvSpPr/>
            <p:nvPr/>
          </p:nvSpPr>
          <p:spPr bwMode="auto">
            <a:xfrm>
              <a:off x="247650" y="233362"/>
              <a:ext cx="60325" cy="33338"/>
            </a:xfrm>
            <a:custGeom>
              <a:avLst/>
              <a:gdLst/>
              <a:ahLst/>
              <a:cxnLst>
                <a:cxn ang="0">
                  <a:pos x="15" y="0"/>
                </a:cxn>
                <a:cxn ang="0">
                  <a:pos x="1" y="8"/>
                </a:cxn>
                <a:cxn ang="0">
                  <a:pos x="2" y="9"/>
                </a:cxn>
                <a:cxn ang="0">
                  <a:pos x="16" y="0"/>
                </a:cxn>
                <a:cxn ang="0">
                  <a:pos x="15" y="0"/>
                </a:cxn>
              </a:cxnLst>
              <a:rect l="0" t="0" r="r" b="b"/>
              <a:pathLst>
                <a:path w="16" h="9">
                  <a:moveTo>
                    <a:pt x="15" y="0"/>
                  </a:moveTo>
                  <a:cubicBezTo>
                    <a:pt x="11" y="3"/>
                    <a:pt x="6" y="5"/>
                    <a:pt x="1" y="8"/>
                  </a:cubicBezTo>
                  <a:cubicBezTo>
                    <a:pt x="0" y="9"/>
                    <a:pt x="1" y="9"/>
                    <a:pt x="2" y="9"/>
                  </a:cubicBezTo>
                  <a:cubicBezTo>
                    <a:pt x="6" y="6"/>
                    <a:pt x="11" y="3"/>
                    <a:pt x="16" y="0"/>
                  </a:cubicBezTo>
                  <a:cubicBezTo>
                    <a:pt x="16" y="0"/>
                    <a:pt x="16" y="0"/>
                    <a:pt x="15" y="0"/>
                  </a:cubicBezTo>
                  <a:close/>
                </a:path>
              </a:pathLst>
            </a:custGeom>
            <a:grpFill/>
            <a:ln w="9525">
              <a:noFill/>
              <a:round/>
            </a:ln>
          </p:spPr>
          <p:txBody>
            <a:bodyPr/>
            <a:lstStyle/>
            <a:p>
              <a:endParaRPr lang="zh-CN" altLang="en-US">
                <a:cs typeface="+mn-ea"/>
                <a:sym typeface="+mn-lt"/>
              </a:endParaRPr>
            </a:p>
          </p:txBody>
        </p:sp>
        <p:sp>
          <p:nvSpPr>
            <p:cNvPr id="19515" name="Freeform 9461"/>
            <p:cNvSpPr/>
            <p:nvPr/>
          </p:nvSpPr>
          <p:spPr bwMode="auto">
            <a:xfrm>
              <a:off x="487362" y="98425"/>
              <a:ext cx="49213" cy="30163"/>
            </a:xfrm>
            <a:custGeom>
              <a:avLst/>
              <a:gdLst/>
              <a:ahLst/>
              <a:cxnLst>
                <a:cxn ang="0">
                  <a:pos x="12" y="0"/>
                </a:cxn>
                <a:cxn ang="0">
                  <a:pos x="0" y="7"/>
                </a:cxn>
                <a:cxn ang="0">
                  <a:pos x="1" y="8"/>
                </a:cxn>
                <a:cxn ang="0">
                  <a:pos x="13" y="0"/>
                </a:cxn>
                <a:cxn ang="0">
                  <a:pos x="12" y="0"/>
                </a:cxn>
              </a:cxnLst>
              <a:rect l="0" t="0" r="r" b="b"/>
              <a:pathLst>
                <a:path w="13" h="8">
                  <a:moveTo>
                    <a:pt x="12" y="0"/>
                  </a:moveTo>
                  <a:cubicBezTo>
                    <a:pt x="8" y="3"/>
                    <a:pt x="4" y="5"/>
                    <a:pt x="0" y="7"/>
                  </a:cubicBezTo>
                  <a:cubicBezTo>
                    <a:pt x="0" y="8"/>
                    <a:pt x="1" y="8"/>
                    <a:pt x="1" y="8"/>
                  </a:cubicBezTo>
                  <a:cubicBezTo>
                    <a:pt x="5" y="5"/>
                    <a:pt x="9" y="3"/>
                    <a:pt x="13" y="0"/>
                  </a:cubicBezTo>
                  <a:cubicBezTo>
                    <a:pt x="13" y="0"/>
                    <a:pt x="12" y="0"/>
                    <a:pt x="12" y="0"/>
                  </a:cubicBezTo>
                  <a:close/>
                </a:path>
              </a:pathLst>
            </a:custGeom>
            <a:grpFill/>
            <a:ln w="9525">
              <a:noFill/>
              <a:round/>
            </a:ln>
          </p:spPr>
          <p:txBody>
            <a:bodyPr/>
            <a:lstStyle/>
            <a:p>
              <a:endParaRPr lang="zh-CN" altLang="en-US">
                <a:cs typeface="+mn-ea"/>
                <a:sym typeface="+mn-lt"/>
              </a:endParaRPr>
            </a:p>
          </p:txBody>
        </p:sp>
        <p:sp>
          <p:nvSpPr>
            <p:cNvPr id="19516" name="Freeform 9462"/>
            <p:cNvSpPr/>
            <p:nvPr/>
          </p:nvSpPr>
          <p:spPr bwMode="auto">
            <a:xfrm>
              <a:off x="517525" y="82550"/>
              <a:ext cx="26988" cy="22225"/>
            </a:xfrm>
            <a:custGeom>
              <a:avLst/>
              <a:gdLst/>
              <a:ahLst/>
              <a:cxnLst>
                <a:cxn ang="0">
                  <a:pos x="5" y="4"/>
                </a:cxn>
                <a:cxn ang="0">
                  <a:pos x="1" y="5"/>
                </a:cxn>
                <a:cxn ang="0">
                  <a:pos x="2" y="5"/>
                </a:cxn>
                <a:cxn ang="0">
                  <a:pos x="7" y="0"/>
                </a:cxn>
                <a:cxn ang="0">
                  <a:pos x="6" y="0"/>
                </a:cxn>
                <a:cxn ang="0">
                  <a:pos x="1" y="5"/>
                </a:cxn>
                <a:cxn ang="0">
                  <a:pos x="1" y="6"/>
                </a:cxn>
                <a:cxn ang="0">
                  <a:pos x="6" y="4"/>
                </a:cxn>
                <a:cxn ang="0">
                  <a:pos x="5" y="4"/>
                </a:cxn>
              </a:cxnLst>
              <a:rect l="0" t="0" r="r" b="b"/>
              <a:pathLst>
                <a:path w="7" h="6">
                  <a:moveTo>
                    <a:pt x="5" y="4"/>
                  </a:moveTo>
                  <a:cubicBezTo>
                    <a:pt x="4" y="4"/>
                    <a:pt x="2" y="5"/>
                    <a:pt x="1" y="5"/>
                  </a:cubicBezTo>
                  <a:cubicBezTo>
                    <a:pt x="1" y="5"/>
                    <a:pt x="1" y="5"/>
                    <a:pt x="2" y="5"/>
                  </a:cubicBezTo>
                  <a:cubicBezTo>
                    <a:pt x="1" y="2"/>
                    <a:pt x="5" y="1"/>
                    <a:pt x="7" y="0"/>
                  </a:cubicBezTo>
                  <a:cubicBezTo>
                    <a:pt x="7" y="0"/>
                    <a:pt x="7" y="0"/>
                    <a:pt x="6" y="0"/>
                  </a:cubicBezTo>
                  <a:cubicBezTo>
                    <a:pt x="4" y="1"/>
                    <a:pt x="0" y="2"/>
                    <a:pt x="1" y="5"/>
                  </a:cubicBezTo>
                  <a:cubicBezTo>
                    <a:pt x="1" y="6"/>
                    <a:pt x="1" y="6"/>
                    <a:pt x="1" y="6"/>
                  </a:cubicBezTo>
                  <a:cubicBezTo>
                    <a:pt x="3" y="5"/>
                    <a:pt x="4" y="5"/>
                    <a:pt x="6" y="4"/>
                  </a:cubicBezTo>
                  <a:cubicBezTo>
                    <a:pt x="6" y="4"/>
                    <a:pt x="6" y="3"/>
                    <a:pt x="5" y="4"/>
                  </a:cubicBezTo>
                  <a:close/>
                </a:path>
              </a:pathLst>
            </a:custGeom>
            <a:grpFill/>
            <a:ln w="9525">
              <a:noFill/>
              <a:round/>
            </a:ln>
          </p:spPr>
          <p:txBody>
            <a:bodyPr/>
            <a:lstStyle/>
            <a:p>
              <a:endParaRPr lang="zh-CN" altLang="en-US">
                <a:cs typeface="+mn-ea"/>
                <a:sym typeface="+mn-lt"/>
              </a:endParaRPr>
            </a:p>
          </p:txBody>
        </p:sp>
        <p:sp>
          <p:nvSpPr>
            <p:cNvPr id="19517" name="Freeform 9463"/>
            <p:cNvSpPr/>
            <p:nvPr/>
          </p:nvSpPr>
          <p:spPr bwMode="auto">
            <a:xfrm>
              <a:off x="473075" y="79375"/>
              <a:ext cx="71438" cy="33338"/>
            </a:xfrm>
            <a:custGeom>
              <a:avLst/>
              <a:gdLst/>
              <a:ahLst/>
              <a:cxnLst>
                <a:cxn ang="0">
                  <a:pos x="1" y="9"/>
                </a:cxn>
                <a:cxn ang="0">
                  <a:pos x="18" y="1"/>
                </a:cxn>
                <a:cxn ang="0">
                  <a:pos x="18" y="0"/>
                </a:cxn>
                <a:cxn ang="0">
                  <a:pos x="1" y="9"/>
                </a:cxn>
                <a:cxn ang="0">
                  <a:pos x="1" y="9"/>
                </a:cxn>
              </a:cxnLst>
              <a:rect l="0" t="0" r="r" b="b"/>
              <a:pathLst>
                <a:path w="19" h="9">
                  <a:moveTo>
                    <a:pt x="1" y="9"/>
                  </a:moveTo>
                  <a:cubicBezTo>
                    <a:pt x="7" y="6"/>
                    <a:pt x="13" y="4"/>
                    <a:pt x="18" y="1"/>
                  </a:cubicBezTo>
                  <a:cubicBezTo>
                    <a:pt x="19" y="1"/>
                    <a:pt x="18" y="0"/>
                    <a:pt x="18" y="0"/>
                  </a:cubicBezTo>
                  <a:cubicBezTo>
                    <a:pt x="12" y="3"/>
                    <a:pt x="6" y="6"/>
                    <a:pt x="1" y="9"/>
                  </a:cubicBezTo>
                  <a:cubicBezTo>
                    <a:pt x="0" y="9"/>
                    <a:pt x="1" y="9"/>
                    <a:pt x="1" y="9"/>
                  </a:cubicBezTo>
                  <a:close/>
                </a:path>
              </a:pathLst>
            </a:custGeom>
            <a:grpFill/>
            <a:ln w="9525">
              <a:noFill/>
              <a:round/>
            </a:ln>
          </p:spPr>
          <p:txBody>
            <a:bodyPr/>
            <a:lstStyle/>
            <a:p>
              <a:endParaRPr lang="zh-CN" altLang="en-US">
                <a:cs typeface="+mn-ea"/>
                <a:sym typeface="+mn-lt"/>
              </a:endParaRPr>
            </a:p>
          </p:txBody>
        </p:sp>
        <p:sp>
          <p:nvSpPr>
            <p:cNvPr id="19518" name="Freeform 9464"/>
            <p:cNvSpPr/>
            <p:nvPr/>
          </p:nvSpPr>
          <p:spPr bwMode="auto">
            <a:xfrm>
              <a:off x="247650" y="195262"/>
              <a:ext cx="66675" cy="34925"/>
            </a:xfrm>
            <a:custGeom>
              <a:avLst/>
              <a:gdLst/>
              <a:ahLst/>
              <a:cxnLst>
                <a:cxn ang="0">
                  <a:pos x="1" y="9"/>
                </a:cxn>
                <a:cxn ang="0">
                  <a:pos x="18" y="0"/>
                </a:cxn>
                <a:cxn ang="0">
                  <a:pos x="17" y="0"/>
                </a:cxn>
                <a:cxn ang="0">
                  <a:pos x="1" y="9"/>
                </a:cxn>
                <a:cxn ang="0">
                  <a:pos x="1" y="9"/>
                </a:cxn>
              </a:cxnLst>
              <a:rect l="0" t="0" r="r" b="b"/>
              <a:pathLst>
                <a:path w="18" h="9">
                  <a:moveTo>
                    <a:pt x="1" y="9"/>
                  </a:moveTo>
                  <a:cubicBezTo>
                    <a:pt x="7" y="6"/>
                    <a:pt x="12" y="3"/>
                    <a:pt x="18" y="0"/>
                  </a:cubicBezTo>
                  <a:cubicBezTo>
                    <a:pt x="18" y="0"/>
                    <a:pt x="17" y="0"/>
                    <a:pt x="17" y="0"/>
                  </a:cubicBezTo>
                  <a:cubicBezTo>
                    <a:pt x="12" y="3"/>
                    <a:pt x="6" y="6"/>
                    <a:pt x="1" y="9"/>
                  </a:cubicBezTo>
                  <a:cubicBezTo>
                    <a:pt x="0" y="9"/>
                    <a:pt x="1" y="9"/>
                    <a:pt x="1" y="9"/>
                  </a:cubicBezTo>
                  <a:close/>
                </a:path>
              </a:pathLst>
            </a:custGeom>
            <a:grpFill/>
            <a:ln w="9525">
              <a:noFill/>
              <a:round/>
            </a:ln>
          </p:spPr>
          <p:txBody>
            <a:bodyPr/>
            <a:lstStyle/>
            <a:p>
              <a:endParaRPr lang="zh-CN" altLang="en-US">
                <a:cs typeface="+mn-ea"/>
                <a:sym typeface="+mn-lt"/>
              </a:endParaRPr>
            </a:p>
          </p:txBody>
        </p:sp>
        <p:sp>
          <p:nvSpPr>
            <p:cNvPr id="19519" name="Freeform 9465"/>
            <p:cNvSpPr/>
            <p:nvPr/>
          </p:nvSpPr>
          <p:spPr bwMode="auto">
            <a:xfrm>
              <a:off x="160337" y="241300"/>
              <a:ext cx="68263" cy="36513"/>
            </a:xfrm>
            <a:custGeom>
              <a:avLst/>
              <a:gdLst/>
              <a:ahLst/>
              <a:cxnLst>
                <a:cxn ang="0">
                  <a:pos x="1" y="9"/>
                </a:cxn>
                <a:cxn ang="0">
                  <a:pos x="18" y="1"/>
                </a:cxn>
                <a:cxn ang="0">
                  <a:pos x="17" y="1"/>
                </a:cxn>
                <a:cxn ang="0">
                  <a:pos x="1" y="9"/>
                </a:cxn>
                <a:cxn ang="0">
                  <a:pos x="1" y="9"/>
                </a:cxn>
              </a:cxnLst>
              <a:rect l="0" t="0" r="r" b="b"/>
              <a:pathLst>
                <a:path w="18" h="10">
                  <a:moveTo>
                    <a:pt x="1" y="9"/>
                  </a:moveTo>
                  <a:cubicBezTo>
                    <a:pt x="7" y="6"/>
                    <a:pt x="12" y="4"/>
                    <a:pt x="18" y="1"/>
                  </a:cubicBezTo>
                  <a:cubicBezTo>
                    <a:pt x="18" y="0"/>
                    <a:pt x="17" y="0"/>
                    <a:pt x="17" y="1"/>
                  </a:cubicBezTo>
                  <a:cubicBezTo>
                    <a:pt x="11" y="3"/>
                    <a:pt x="6" y="6"/>
                    <a:pt x="1" y="9"/>
                  </a:cubicBezTo>
                  <a:cubicBezTo>
                    <a:pt x="0" y="10"/>
                    <a:pt x="1" y="10"/>
                    <a:pt x="1" y="9"/>
                  </a:cubicBezTo>
                  <a:close/>
                </a:path>
              </a:pathLst>
            </a:custGeom>
            <a:grpFill/>
            <a:ln w="9525">
              <a:noFill/>
              <a:round/>
            </a:ln>
          </p:spPr>
          <p:txBody>
            <a:bodyPr/>
            <a:lstStyle/>
            <a:p>
              <a:endParaRPr lang="zh-CN" altLang="en-US">
                <a:cs typeface="+mn-ea"/>
                <a:sym typeface="+mn-lt"/>
              </a:endParaRPr>
            </a:p>
          </p:txBody>
        </p:sp>
        <p:sp>
          <p:nvSpPr>
            <p:cNvPr id="19520" name="Freeform 9466"/>
            <p:cNvSpPr/>
            <p:nvPr/>
          </p:nvSpPr>
          <p:spPr bwMode="auto">
            <a:xfrm>
              <a:off x="160337" y="233362"/>
              <a:ext cx="57150" cy="33338"/>
            </a:xfrm>
            <a:custGeom>
              <a:avLst/>
              <a:gdLst/>
              <a:ahLst/>
              <a:cxnLst>
                <a:cxn ang="0">
                  <a:pos x="14" y="0"/>
                </a:cxn>
                <a:cxn ang="0">
                  <a:pos x="1" y="8"/>
                </a:cxn>
                <a:cxn ang="0">
                  <a:pos x="1" y="9"/>
                </a:cxn>
                <a:cxn ang="0">
                  <a:pos x="14" y="0"/>
                </a:cxn>
                <a:cxn ang="0">
                  <a:pos x="14" y="0"/>
                </a:cxn>
              </a:cxnLst>
              <a:rect l="0" t="0" r="r" b="b"/>
              <a:pathLst>
                <a:path w="15" h="9">
                  <a:moveTo>
                    <a:pt x="14" y="0"/>
                  </a:moveTo>
                  <a:cubicBezTo>
                    <a:pt x="9" y="3"/>
                    <a:pt x="5" y="6"/>
                    <a:pt x="1" y="8"/>
                  </a:cubicBezTo>
                  <a:cubicBezTo>
                    <a:pt x="0" y="9"/>
                    <a:pt x="1" y="9"/>
                    <a:pt x="1" y="9"/>
                  </a:cubicBezTo>
                  <a:cubicBezTo>
                    <a:pt x="6" y="6"/>
                    <a:pt x="10" y="3"/>
                    <a:pt x="14" y="0"/>
                  </a:cubicBezTo>
                  <a:cubicBezTo>
                    <a:pt x="15" y="0"/>
                    <a:pt x="14" y="0"/>
                    <a:pt x="14" y="0"/>
                  </a:cubicBezTo>
                  <a:close/>
                </a:path>
              </a:pathLst>
            </a:custGeom>
            <a:grpFill/>
            <a:ln w="9525">
              <a:noFill/>
              <a:round/>
            </a:ln>
          </p:spPr>
          <p:txBody>
            <a:bodyPr/>
            <a:lstStyle/>
            <a:p>
              <a:endParaRPr lang="zh-CN" altLang="en-US">
                <a:cs typeface="+mn-ea"/>
                <a:sym typeface="+mn-lt"/>
              </a:endParaRPr>
            </a:p>
          </p:txBody>
        </p:sp>
        <p:sp>
          <p:nvSpPr>
            <p:cNvPr id="19521" name="Freeform 9467"/>
            <p:cNvSpPr/>
            <p:nvPr/>
          </p:nvSpPr>
          <p:spPr bwMode="auto">
            <a:xfrm>
              <a:off x="242887" y="165100"/>
              <a:ext cx="79375" cy="49213"/>
            </a:xfrm>
            <a:custGeom>
              <a:avLst/>
              <a:gdLst/>
              <a:ahLst/>
              <a:cxnLst>
                <a:cxn ang="0">
                  <a:pos x="20" y="1"/>
                </a:cxn>
                <a:cxn ang="0">
                  <a:pos x="1" y="12"/>
                </a:cxn>
                <a:cxn ang="0">
                  <a:pos x="1" y="13"/>
                </a:cxn>
                <a:cxn ang="0">
                  <a:pos x="20" y="1"/>
                </a:cxn>
                <a:cxn ang="0">
                  <a:pos x="20" y="1"/>
                </a:cxn>
              </a:cxnLst>
              <a:rect l="0" t="0" r="r" b="b"/>
              <a:pathLst>
                <a:path w="21" h="13">
                  <a:moveTo>
                    <a:pt x="20" y="1"/>
                  </a:moveTo>
                  <a:cubicBezTo>
                    <a:pt x="13" y="5"/>
                    <a:pt x="7" y="8"/>
                    <a:pt x="1" y="12"/>
                  </a:cubicBezTo>
                  <a:cubicBezTo>
                    <a:pt x="0" y="13"/>
                    <a:pt x="1" y="13"/>
                    <a:pt x="1" y="13"/>
                  </a:cubicBezTo>
                  <a:cubicBezTo>
                    <a:pt x="8" y="9"/>
                    <a:pt x="14" y="5"/>
                    <a:pt x="20" y="1"/>
                  </a:cubicBezTo>
                  <a:cubicBezTo>
                    <a:pt x="21" y="1"/>
                    <a:pt x="20" y="0"/>
                    <a:pt x="20" y="1"/>
                  </a:cubicBezTo>
                  <a:close/>
                </a:path>
              </a:pathLst>
            </a:custGeom>
            <a:grpFill/>
            <a:ln w="9525">
              <a:noFill/>
              <a:round/>
            </a:ln>
          </p:spPr>
          <p:txBody>
            <a:bodyPr/>
            <a:lstStyle/>
            <a:p>
              <a:endParaRPr lang="zh-CN" altLang="en-US">
                <a:cs typeface="+mn-ea"/>
                <a:sym typeface="+mn-lt"/>
              </a:endParaRPr>
            </a:p>
          </p:txBody>
        </p:sp>
        <p:sp>
          <p:nvSpPr>
            <p:cNvPr id="19522" name="Freeform 9468"/>
            <p:cNvSpPr/>
            <p:nvPr/>
          </p:nvSpPr>
          <p:spPr bwMode="auto">
            <a:xfrm>
              <a:off x="385762" y="44450"/>
              <a:ext cx="134938" cy="60325"/>
            </a:xfrm>
            <a:custGeom>
              <a:avLst/>
              <a:gdLst/>
              <a:ahLst/>
              <a:cxnLst>
                <a:cxn ang="0">
                  <a:pos x="1" y="15"/>
                </a:cxn>
                <a:cxn ang="0">
                  <a:pos x="31" y="2"/>
                </a:cxn>
                <a:cxn ang="0">
                  <a:pos x="31" y="3"/>
                </a:cxn>
                <a:cxn ang="0">
                  <a:pos x="24" y="7"/>
                </a:cxn>
                <a:cxn ang="0">
                  <a:pos x="12" y="15"/>
                </a:cxn>
                <a:cxn ang="0">
                  <a:pos x="12" y="16"/>
                </a:cxn>
                <a:cxn ang="0">
                  <a:pos x="36" y="1"/>
                </a:cxn>
                <a:cxn ang="0">
                  <a:pos x="35" y="0"/>
                </a:cxn>
                <a:cxn ang="0">
                  <a:pos x="1" y="15"/>
                </a:cxn>
                <a:cxn ang="0">
                  <a:pos x="1" y="15"/>
                </a:cxn>
              </a:cxnLst>
              <a:rect l="0" t="0" r="r" b="b"/>
              <a:pathLst>
                <a:path w="36" h="16">
                  <a:moveTo>
                    <a:pt x="1" y="15"/>
                  </a:moveTo>
                  <a:cubicBezTo>
                    <a:pt x="11" y="10"/>
                    <a:pt x="20" y="6"/>
                    <a:pt x="31" y="2"/>
                  </a:cubicBezTo>
                  <a:cubicBezTo>
                    <a:pt x="34" y="1"/>
                    <a:pt x="33" y="2"/>
                    <a:pt x="31" y="3"/>
                  </a:cubicBezTo>
                  <a:cubicBezTo>
                    <a:pt x="29" y="5"/>
                    <a:pt x="27" y="6"/>
                    <a:pt x="24" y="7"/>
                  </a:cubicBezTo>
                  <a:cubicBezTo>
                    <a:pt x="20" y="10"/>
                    <a:pt x="16" y="13"/>
                    <a:pt x="12" y="15"/>
                  </a:cubicBezTo>
                  <a:cubicBezTo>
                    <a:pt x="11" y="15"/>
                    <a:pt x="12" y="16"/>
                    <a:pt x="12" y="16"/>
                  </a:cubicBezTo>
                  <a:cubicBezTo>
                    <a:pt x="20" y="11"/>
                    <a:pt x="28" y="6"/>
                    <a:pt x="36" y="1"/>
                  </a:cubicBezTo>
                  <a:cubicBezTo>
                    <a:pt x="36" y="1"/>
                    <a:pt x="35" y="0"/>
                    <a:pt x="35" y="0"/>
                  </a:cubicBezTo>
                  <a:cubicBezTo>
                    <a:pt x="23" y="4"/>
                    <a:pt x="12" y="9"/>
                    <a:pt x="1" y="15"/>
                  </a:cubicBezTo>
                  <a:cubicBezTo>
                    <a:pt x="0" y="15"/>
                    <a:pt x="1" y="15"/>
                    <a:pt x="1" y="15"/>
                  </a:cubicBezTo>
                  <a:close/>
                </a:path>
              </a:pathLst>
            </a:custGeom>
            <a:grpFill/>
            <a:ln w="9525">
              <a:noFill/>
              <a:round/>
            </a:ln>
          </p:spPr>
          <p:txBody>
            <a:bodyPr/>
            <a:lstStyle/>
            <a:p>
              <a:endParaRPr lang="zh-CN" altLang="en-US">
                <a:cs typeface="+mn-ea"/>
                <a:sym typeface="+mn-lt"/>
              </a:endParaRPr>
            </a:p>
          </p:txBody>
        </p:sp>
        <p:sp>
          <p:nvSpPr>
            <p:cNvPr id="19523" name="Freeform 9469"/>
            <p:cNvSpPr/>
            <p:nvPr/>
          </p:nvSpPr>
          <p:spPr bwMode="auto">
            <a:xfrm>
              <a:off x="247650" y="153987"/>
              <a:ext cx="52388" cy="26988"/>
            </a:xfrm>
            <a:custGeom>
              <a:avLst/>
              <a:gdLst/>
              <a:ahLst/>
              <a:cxnLst>
                <a:cxn ang="0">
                  <a:pos x="1" y="7"/>
                </a:cxn>
                <a:cxn ang="0">
                  <a:pos x="13" y="0"/>
                </a:cxn>
                <a:cxn ang="0">
                  <a:pos x="13" y="0"/>
                </a:cxn>
                <a:cxn ang="0">
                  <a:pos x="1" y="7"/>
                </a:cxn>
                <a:cxn ang="0">
                  <a:pos x="1" y="7"/>
                </a:cxn>
              </a:cxnLst>
              <a:rect l="0" t="0" r="r" b="b"/>
              <a:pathLst>
                <a:path w="14" h="7">
                  <a:moveTo>
                    <a:pt x="1" y="7"/>
                  </a:moveTo>
                  <a:cubicBezTo>
                    <a:pt x="5" y="5"/>
                    <a:pt x="9" y="3"/>
                    <a:pt x="13" y="0"/>
                  </a:cubicBezTo>
                  <a:cubicBezTo>
                    <a:pt x="14" y="0"/>
                    <a:pt x="13" y="0"/>
                    <a:pt x="13" y="0"/>
                  </a:cubicBezTo>
                  <a:cubicBezTo>
                    <a:pt x="9" y="2"/>
                    <a:pt x="5" y="4"/>
                    <a:pt x="1" y="7"/>
                  </a:cubicBezTo>
                  <a:cubicBezTo>
                    <a:pt x="0" y="7"/>
                    <a:pt x="1" y="7"/>
                    <a:pt x="1" y="7"/>
                  </a:cubicBezTo>
                  <a:close/>
                </a:path>
              </a:pathLst>
            </a:custGeom>
            <a:grpFill/>
            <a:ln w="9525">
              <a:noFill/>
              <a:round/>
            </a:ln>
          </p:spPr>
          <p:txBody>
            <a:bodyPr/>
            <a:lstStyle/>
            <a:p>
              <a:endParaRPr lang="zh-CN" altLang="en-US">
                <a:cs typeface="+mn-ea"/>
                <a:sym typeface="+mn-lt"/>
              </a:endParaRPr>
            </a:p>
          </p:txBody>
        </p:sp>
        <p:sp>
          <p:nvSpPr>
            <p:cNvPr id="19524" name="Freeform 9470"/>
            <p:cNvSpPr/>
            <p:nvPr/>
          </p:nvSpPr>
          <p:spPr bwMode="auto">
            <a:xfrm>
              <a:off x="165100" y="211137"/>
              <a:ext cx="30163" cy="14288"/>
            </a:xfrm>
            <a:custGeom>
              <a:avLst/>
              <a:gdLst/>
              <a:ahLst/>
              <a:cxnLst>
                <a:cxn ang="0">
                  <a:pos x="1" y="4"/>
                </a:cxn>
                <a:cxn ang="0">
                  <a:pos x="8" y="0"/>
                </a:cxn>
                <a:cxn ang="0">
                  <a:pos x="7" y="0"/>
                </a:cxn>
                <a:cxn ang="0">
                  <a:pos x="0" y="4"/>
                </a:cxn>
                <a:cxn ang="0">
                  <a:pos x="1" y="4"/>
                </a:cxn>
              </a:cxnLst>
              <a:rect l="0" t="0" r="r" b="b"/>
              <a:pathLst>
                <a:path w="8" h="4">
                  <a:moveTo>
                    <a:pt x="1" y="4"/>
                  </a:moveTo>
                  <a:cubicBezTo>
                    <a:pt x="3" y="3"/>
                    <a:pt x="5" y="2"/>
                    <a:pt x="8" y="0"/>
                  </a:cubicBezTo>
                  <a:cubicBezTo>
                    <a:pt x="8" y="0"/>
                    <a:pt x="7" y="0"/>
                    <a:pt x="7" y="0"/>
                  </a:cubicBezTo>
                  <a:cubicBezTo>
                    <a:pt x="5" y="2"/>
                    <a:pt x="3" y="3"/>
                    <a:pt x="0" y="4"/>
                  </a:cubicBezTo>
                  <a:cubicBezTo>
                    <a:pt x="0" y="4"/>
                    <a:pt x="1" y="4"/>
                    <a:pt x="1" y="4"/>
                  </a:cubicBezTo>
                  <a:close/>
                </a:path>
              </a:pathLst>
            </a:custGeom>
            <a:grpFill/>
            <a:ln w="9525">
              <a:noFill/>
              <a:round/>
            </a:ln>
          </p:spPr>
          <p:txBody>
            <a:bodyPr/>
            <a:lstStyle/>
            <a:p>
              <a:endParaRPr lang="zh-CN" altLang="en-US">
                <a:cs typeface="+mn-ea"/>
                <a:sym typeface="+mn-lt"/>
              </a:endParaRPr>
            </a:p>
          </p:txBody>
        </p:sp>
        <p:sp>
          <p:nvSpPr>
            <p:cNvPr id="19525" name="Freeform 9471"/>
            <p:cNvSpPr/>
            <p:nvPr/>
          </p:nvSpPr>
          <p:spPr bwMode="auto">
            <a:xfrm>
              <a:off x="41275" y="285750"/>
              <a:ext cx="25400" cy="15875"/>
            </a:xfrm>
            <a:custGeom>
              <a:avLst/>
              <a:gdLst/>
              <a:ahLst/>
              <a:cxnLst>
                <a:cxn ang="0">
                  <a:pos x="1" y="4"/>
                </a:cxn>
                <a:cxn ang="0">
                  <a:pos x="6" y="1"/>
                </a:cxn>
                <a:cxn ang="0">
                  <a:pos x="6" y="0"/>
                </a:cxn>
                <a:cxn ang="0">
                  <a:pos x="1" y="4"/>
                </a:cxn>
                <a:cxn ang="0">
                  <a:pos x="1" y="4"/>
                </a:cxn>
              </a:cxnLst>
              <a:rect l="0" t="0" r="r" b="b"/>
              <a:pathLst>
                <a:path w="7" h="4">
                  <a:moveTo>
                    <a:pt x="1" y="4"/>
                  </a:moveTo>
                  <a:cubicBezTo>
                    <a:pt x="3" y="3"/>
                    <a:pt x="5" y="2"/>
                    <a:pt x="6" y="1"/>
                  </a:cubicBezTo>
                  <a:cubicBezTo>
                    <a:pt x="7" y="0"/>
                    <a:pt x="6" y="0"/>
                    <a:pt x="6" y="0"/>
                  </a:cubicBezTo>
                  <a:cubicBezTo>
                    <a:pt x="4" y="2"/>
                    <a:pt x="2" y="3"/>
                    <a:pt x="1" y="4"/>
                  </a:cubicBezTo>
                  <a:cubicBezTo>
                    <a:pt x="0" y="4"/>
                    <a:pt x="1" y="4"/>
                    <a:pt x="1" y="4"/>
                  </a:cubicBezTo>
                  <a:close/>
                </a:path>
              </a:pathLst>
            </a:custGeom>
            <a:grpFill/>
            <a:ln w="9525">
              <a:noFill/>
              <a:round/>
            </a:ln>
          </p:spPr>
          <p:txBody>
            <a:bodyPr/>
            <a:lstStyle/>
            <a:p>
              <a:endParaRPr lang="zh-CN" altLang="en-US">
                <a:cs typeface="+mn-ea"/>
                <a:sym typeface="+mn-lt"/>
              </a:endParaRPr>
            </a:p>
          </p:txBody>
        </p:sp>
        <p:sp>
          <p:nvSpPr>
            <p:cNvPr id="19526" name="Freeform 9472"/>
            <p:cNvSpPr/>
            <p:nvPr/>
          </p:nvSpPr>
          <p:spPr bwMode="auto">
            <a:xfrm>
              <a:off x="168275" y="206375"/>
              <a:ext cx="22225" cy="15875"/>
            </a:xfrm>
            <a:custGeom>
              <a:avLst/>
              <a:gdLst/>
              <a:ahLst/>
              <a:cxnLst>
                <a:cxn ang="0">
                  <a:pos x="5" y="0"/>
                </a:cxn>
                <a:cxn ang="0">
                  <a:pos x="0" y="4"/>
                </a:cxn>
                <a:cxn ang="0">
                  <a:pos x="1" y="4"/>
                </a:cxn>
                <a:cxn ang="0">
                  <a:pos x="6" y="0"/>
                </a:cxn>
                <a:cxn ang="0">
                  <a:pos x="5" y="0"/>
                </a:cxn>
              </a:cxnLst>
              <a:rect l="0" t="0" r="r" b="b"/>
              <a:pathLst>
                <a:path w="6" h="4">
                  <a:moveTo>
                    <a:pt x="5" y="0"/>
                  </a:moveTo>
                  <a:cubicBezTo>
                    <a:pt x="4" y="2"/>
                    <a:pt x="2" y="3"/>
                    <a:pt x="0" y="4"/>
                  </a:cubicBezTo>
                  <a:cubicBezTo>
                    <a:pt x="0" y="4"/>
                    <a:pt x="0" y="4"/>
                    <a:pt x="1" y="4"/>
                  </a:cubicBezTo>
                  <a:cubicBezTo>
                    <a:pt x="2" y="3"/>
                    <a:pt x="4" y="2"/>
                    <a:pt x="6" y="0"/>
                  </a:cubicBezTo>
                  <a:cubicBezTo>
                    <a:pt x="6" y="0"/>
                    <a:pt x="6" y="0"/>
                    <a:pt x="5" y="0"/>
                  </a:cubicBezTo>
                  <a:close/>
                </a:path>
              </a:pathLst>
            </a:custGeom>
            <a:grpFill/>
            <a:ln w="9525">
              <a:noFill/>
              <a:round/>
            </a:ln>
          </p:spPr>
          <p:txBody>
            <a:bodyPr/>
            <a:lstStyle/>
            <a:p>
              <a:endParaRPr lang="zh-CN" altLang="en-US">
                <a:cs typeface="+mn-ea"/>
                <a:sym typeface="+mn-lt"/>
              </a:endParaRPr>
            </a:p>
          </p:txBody>
        </p:sp>
        <p:sp>
          <p:nvSpPr>
            <p:cNvPr id="19527" name="Freeform 9473"/>
            <p:cNvSpPr/>
            <p:nvPr/>
          </p:nvSpPr>
          <p:spPr bwMode="auto">
            <a:xfrm>
              <a:off x="247650" y="150812"/>
              <a:ext cx="36513" cy="19050"/>
            </a:xfrm>
            <a:custGeom>
              <a:avLst/>
              <a:gdLst/>
              <a:ahLst/>
              <a:cxnLst>
                <a:cxn ang="0">
                  <a:pos x="9" y="0"/>
                </a:cxn>
                <a:cxn ang="0">
                  <a:pos x="1" y="5"/>
                </a:cxn>
                <a:cxn ang="0">
                  <a:pos x="1" y="5"/>
                </a:cxn>
                <a:cxn ang="0">
                  <a:pos x="10" y="0"/>
                </a:cxn>
                <a:cxn ang="0">
                  <a:pos x="9" y="0"/>
                </a:cxn>
              </a:cxnLst>
              <a:rect l="0" t="0" r="r" b="b"/>
              <a:pathLst>
                <a:path w="10" h="5">
                  <a:moveTo>
                    <a:pt x="9" y="0"/>
                  </a:moveTo>
                  <a:cubicBezTo>
                    <a:pt x="6" y="2"/>
                    <a:pt x="3" y="3"/>
                    <a:pt x="1" y="5"/>
                  </a:cubicBezTo>
                  <a:cubicBezTo>
                    <a:pt x="0" y="5"/>
                    <a:pt x="1" y="5"/>
                    <a:pt x="1" y="5"/>
                  </a:cubicBezTo>
                  <a:cubicBezTo>
                    <a:pt x="4" y="3"/>
                    <a:pt x="7" y="2"/>
                    <a:pt x="10" y="0"/>
                  </a:cubicBezTo>
                  <a:cubicBezTo>
                    <a:pt x="10" y="0"/>
                    <a:pt x="9" y="0"/>
                    <a:pt x="9" y="0"/>
                  </a:cubicBezTo>
                  <a:close/>
                </a:path>
              </a:pathLst>
            </a:custGeom>
            <a:grpFill/>
            <a:ln w="9525">
              <a:noFill/>
              <a:round/>
            </a:ln>
          </p:spPr>
          <p:txBody>
            <a:bodyPr/>
            <a:lstStyle/>
            <a:p>
              <a:endParaRPr lang="zh-CN" altLang="en-US">
                <a:cs typeface="+mn-ea"/>
                <a:sym typeface="+mn-lt"/>
              </a:endParaRPr>
            </a:p>
          </p:txBody>
        </p:sp>
        <p:sp>
          <p:nvSpPr>
            <p:cNvPr id="19528" name="Freeform 9474"/>
            <p:cNvSpPr/>
            <p:nvPr/>
          </p:nvSpPr>
          <p:spPr bwMode="auto">
            <a:xfrm>
              <a:off x="322262" y="44450"/>
              <a:ext cx="142875" cy="53975"/>
            </a:xfrm>
            <a:custGeom>
              <a:avLst/>
              <a:gdLst/>
              <a:ahLst/>
              <a:cxnLst>
                <a:cxn ang="0">
                  <a:pos x="1" y="14"/>
                </a:cxn>
                <a:cxn ang="0">
                  <a:pos x="32" y="2"/>
                </a:cxn>
                <a:cxn ang="0">
                  <a:pos x="28" y="6"/>
                </a:cxn>
                <a:cxn ang="0">
                  <a:pos x="14" y="14"/>
                </a:cxn>
                <a:cxn ang="0">
                  <a:pos x="15" y="14"/>
                </a:cxn>
                <a:cxn ang="0">
                  <a:pos x="37" y="0"/>
                </a:cxn>
                <a:cxn ang="0">
                  <a:pos x="37" y="0"/>
                </a:cxn>
                <a:cxn ang="0">
                  <a:pos x="1" y="14"/>
                </a:cxn>
                <a:cxn ang="0">
                  <a:pos x="1" y="14"/>
                </a:cxn>
              </a:cxnLst>
              <a:rect l="0" t="0" r="r" b="b"/>
              <a:pathLst>
                <a:path w="38" h="14">
                  <a:moveTo>
                    <a:pt x="1" y="14"/>
                  </a:moveTo>
                  <a:cubicBezTo>
                    <a:pt x="11" y="9"/>
                    <a:pt x="21" y="5"/>
                    <a:pt x="32" y="2"/>
                  </a:cubicBezTo>
                  <a:cubicBezTo>
                    <a:pt x="38" y="0"/>
                    <a:pt x="29" y="5"/>
                    <a:pt x="28" y="6"/>
                  </a:cubicBezTo>
                  <a:cubicBezTo>
                    <a:pt x="23" y="9"/>
                    <a:pt x="19" y="11"/>
                    <a:pt x="14" y="14"/>
                  </a:cubicBezTo>
                  <a:cubicBezTo>
                    <a:pt x="14" y="14"/>
                    <a:pt x="15" y="14"/>
                    <a:pt x="15" y="14"/>
                  </a:cubicBezTo>
                  <a:cubicBezTo>
                    <a:pt x="22" y="10"/>
                    <a:pt x="30" y="5"/>
                    <a:pt x="37" y="0"/>
                  </a:cubicBezTo>
                  <a:cubicBezTo>
                    <a:pt x="37" y="0"/>
                    <a:pt x="37" y="0"/>
                    <a:pt x="37" y="0"/>
                  </a:cubicBezTo>
                  <a:cubicBezTo>
                    <a:pt x="24" y="3"/>
                    <a:pt x="12" y="8"/>
                    <a:pt x="1" y="14"/>
                  </a:cubicBezTo>
                  <a:cubicBezTo>
                    <a:pt x="0" y="14"/>
                    <a:pt x="1" y="14"/>
                    <a:pt x="1" y="14"/>
                  </a:cubicBezTo>
                  <a:close/>
                </a:path>
              </a:pathLst>
            </a:custGeom>
            <a:grpFill/>
            <a:ln w="9525">
              <a:noFill/>
              <a:round/>
            </a:ln>
          </p:spPr>
          <p:txBody>
            <a:bodyPr/>
            <a:lstStyle/>
            <a:p>
              <a:endParaRPr lang="zh-CN" altLang="en-US">
                <a:cs typeface="+mn-ea"/>
                <a:sym typeface="+mn-lt"/>
              </a:endParaRPr>
            </a:p>
          </p:txBody>
        </p:sp>
        <p:sp>
          <p:nvSpPr>
            <p:cNvPr id="19529" name="Freeform 9475"/>
            <p:cNvSpPr/>
            <p:nvPr/>
          </p:nvSpPr>
          <p:spPr bwMode="auto">
            <a:xfrm>
              <a:off x="273050" y="19050"/>
              <a:ext cx="117475" cy="82550"/>
            </a:xfrm>
            <a:custGeom>
              <a:avLst/>
              <a:gdLst/>
              <a:ahLst/>
              <a:cxnLst>
                <a:cxn ang="0">
                  <a:pos x="30" y="0"/>
                </a:cxn>
                <a:cxn ang="0">
                  <a:pos x="0" y="21"/>
                </a:cxn>
                <a:cxn ang="0">
                  <a:pos x="1" y="21"/>
                </a:cxn>
                <a:cxn ang="0">
                  <a:pos x="30" y="0"/>
                </a:cxn>
                <a:cxn ang="0">
                  <a:pos x="30" y="0"/>
                </a:cxn>
              </a:cxnLst>
              <a:rect l="0" t="0" r="r" b="b"/>
              <a:pathLst>
                <a:path w="31" h="22">
                  <a:moveTo>
                    <a:pt x="30" y="0"/>
                  </a:moveTo>
                  <a:cubicBezTo>
                    <a:pt x="21" y="8"/>
                    <a:pt x="11" y="15"/>
                    <a:pt x="0" y="21"/>
                  </a:cubicBezTo>
                  <a:cubicBezTo>
                    <a:pt x="0" y="21"/>
                    <a:pt x="0" y="22"/>
                    <a:pt x="1" y="21"/>
                  </a:cubicBezTo>
                  <a:cubicBezTo>
                    <a:pt x="11" y="15"/>
                    <a:pt x="21" y="8"/>
                    <a:pt x="30" y="0"/>
                  </a:cubicBezTo>
                  <a:cubicBezTo>
                    <a:pt x="31" y="0"/>
                    <a:pt x="30" y="0"/>
                    <a:pt x="30" y="0"/>
                  </a:cubicBezTo>
                  <a:close/>
                </a:path>
              </a:pathLst>
            </a:custGeom>
            <a:grpFill/>
            <a:ln w="9525">
              <a:noFill/>
              <a:round/>
            </a:ln>
          </p:spPr>
          <p:txBody>
            <a:bodyPr/>
            <a:lstStyle/>
            <a:p>
              <a:endParaRPr lang="zh-CN" altLang="en-US">
                <a:cs typeface="+mn-ea"/>
                <a:sym typeface="+mn-lt"/>
              </a:endParaRPr>
            </a:p>
          </p:txBody>
        </p:sp>
        <p:sp>
          <p:nvSpPr>
            <p:cNvPr id="19530" name="Freeform 9476"/>
            <p:cNvSpPr/>
            <p:nvPr/>
          </p:nvSpPr>
          <p:spPr bwMode="auto">
            <a:xfrm>
              <a:off x="190500" y="14287"/>
              <a:ext cx="195263" cy="84138"/>
            </a:xfrm>
            <a:custGeom>
              <a:avLst/>
              <a:gdLst/>
              <a:ahLst/>
              <a:cxnLst>
                <a:cxn ang="0">
                  <a:pos x="1" y="22"/>
                </a:cxn>
                <a:cxn ang="0">
                  <a:pos x="51" y="0"/>
                </a:cxn>
                <a:cxn ang="0">
                  <a:pos x="51" y="0"/>
                </a:cxn>
                <a:cxn ang="0">
                  <a:pos x="1" y="22"/>
                </a:cxn>
                <a:cxn ang="0">
                  <a:pos x="1" y="22"/>
                </a:cxn>
              </a:cxnLst>
              <a:rect l="0" t="0" r="r" b="b"/>
              <a:pathLst>
                <a:path w="52" h="22">
                  <a:moveTo>
                    <a:pt x="1" y="22"/>
                  </a:moveTo>
                  <a:cubicBezTo>
                    <a:pt x="17" y="13"/>
                    <a:pt x="34" y="6"/>
                    <a:pt x="51" y="0"/>
                  </a:cubicBezTo>
                  <a:cubicBezTo>
                    <a:pt x="52" y="0"/>
                    <a:pt x="51" y="0"/>
                    <a:pt x="51" y="0"/>
                  </a:cubicBezTo>
                  <a:cubicBezTo>
                    <a:pt x="33" y="6"/>
                    <a:pt x="17" y="13"/>
                    <a:pt x="1" y="22"/>
                  </a:cubicBezTo>
                  <a:cubicBezTo>
                    <a:pt x="0" y="22"/>
                    <a:pt x="1" y="22"/>
                    <a:pt x="1" y="22"/>
                  </a:cubicBezTo>
                  <a:close/>
                </a:path>
              </a:pathLst>
            </a:custGeom>
            <a:grpFill/>
            <a:ln w="9525">
              <a:noFill/>
              <a:round/>
            </a:ln>
          </p:spPr>
          <p:txBody>
            <a:bodyPr/>
            <a:lstStyle/>
            <a:p>
              <a:endParaRPr lang="zh-CN" altLang="en-US">
                <a:cs typeface="+mn-ea"/>
                <a:sym typeface="+mn-lt"/>
              </a:endParaRPr>
            </a:p>
          </p:txBody>
        </p:sp>
        <p:sp>
          <p:nvSpPr>
            <p:cNvPr id="19531" name="Freeform 9477"/>
            <p:cNvSpPr/>
            <p:nvPr/>
          </p:nvSpPr>
          <p:spPr bwMode="auto">
            <a:xfrm>
              <a:off x="41275" y="173037"/>
              <a:ext cx="25400" cy="14288"/>
            </a:xfrm>
            <a:custGeom>
              <a:avLst/>
              <a:gdLst/>
              <a:ahLst/>
              <a:cxnLst>
                <a:cxn ang="0">
                  <a:pos x="1" y="3"/>
                </a:cxn>
                <a:cxn ang="0">
                  <a:pos x="6" y="0"/>
                </a:cxn>
                <a:cxn ang="0">
                  <a:pos x="6" y="0"/>
                </a:cxn>
                <a:cxn ang="0">
                  <a:pos x="1" y="3"/>
                </a:cxn>
                <a:cxn ang="0">
                  <a:pos x="1" y="3"/>
                </a:cxn>
              </a:cxnLst>
              <a:rect l="0" t="0" r="r" b="b"/>
              <a:pathLst>
                <a:path w="7" h="4">
                  <a:moveTo>
                    <a:pt x="1" y="3"/>
                  </a:moveTo>
                  <a:cubicBezTo>
                    <a:pt x="3" y="2"/>
                    <a:pt x="5" y="1"/>
                    <a:pt x="6" y="0"/>
                  </a:cubicBezTo>
                  <a:cubicBezTo>
                    <a:pt x="7" y="0"/>
                    <a:pt x="6" y="0"/>
                    <a:pt x="6" y="0"/>
                  </a:cubicBezTo>
                  <a:cubicBezTo>
                    <a:pt x="4" y="1"/>
                    <a:pt x="2" y="2"/>
                    <a:pt x="1" y="3"/>
                  </a:cubicBezTo>
                  <a:cubicBezTo>
                    <a:pt x="0" y="3"/>
                    <a:pt x="1" y="4"/>
                    <a:pt x="1" y="3"/>
                  </a:cubicBezTo>
                  <a:close/>
                </a:path>
              </a:pathLst>
            </a:custGeom>
            <a:grpFill/>
            <a:ln w="9525">
              <a:noFill/>
              <a:round/>
            </a:ln>
          </p:spPr>
          <p:txBody>
            <a:bodyPr/>
            <a:lstStyle/>
            <a:p>
              <a:endParaRPr lang="zh-CN" altLang="en-US">
                <a:cs typeface="+mn-ea"/>
                <a:sym typeface="+mn-lt"/>
              </a:endParaRPr>
            </a:p>
          </p:txBody>
        </p:sp>
        <p:sp>
          <p:nvSpPr>
            <p:cNvPr id="19532" name="Freeform 9478"/>
            <p:cNvSpPr/>
            <p:nvPr/>
          </p:nvSpPr>
          <p:spPr bwMode="auto">
            <a:xfrm>
              <a:off x="41275" y="161925"/>
              <a:ext cx="25400" cy="14288"/>
            </a:xfrm>
            <a:custGeom>
              <a:avLst/>
              <a:gdLst/>
              <a:ahLst/>
              <a:cxnLst>
                <a:cxn ang="0">
                  <a:pos x="5" y="0"/>
                </a:cxn>
                <a:cxn ang="0">
                  <a:pos x="0" y="4"/>
                </a:cxn>
                <a:cxn ang="0">
                  <a:pos x="1" y="4"/>
                </a:cxn>
                <a:cxn ang="0">
                  <a:pos x="6" y="1"/>
                </a:cxn>
                <a:cxn ang="0">
                  <a:pos x="5" y="0"/>
                </a:cxn>
              </a:cxnLst>
              <a:rect l="0" t="0" r="r" b="b"/>
              <a:pathLst>
                <a:path w="7" h="4">
                  <a:moveTo>
                    <a:pt x="5" y="0"/>
                  </a:moveTo>
                  <a:cubicBezTo>
                    <a:pt x="4" y="1"/>
                    <a:pt x="2" y="2"/>
                    <a:pt x="0" y="4"/>
                  </a:cubicBezTo>
                  <a:cubicBezTo>
                    <a:pt x="0" y="4"/>
                    <a:pt x="0" y="4"/>
                    <a:pt x="1" y="4"/>
                  </a:cubicBezTo>
                  <a:cubicBezTo>
                    <a:pt x="3" y="3"/>
                    <a:pt x="4" y="2"/>
                    <a:pt x="6" y="1"/>
                  </a:cubicBezTo>
                  <a:cubicBezTo>
                    <a:pt x="7" y="0"/>
                    <a:pt x="6" y="0"/>
                    <a:pt x="5" y="0"/>
                  </a:cubicBezTo>
                  <a:close/>
                </a:path>
              </a:pathLst>
            </a:custGeom>
            <a:grpFill/>
            <a:ln w="9525">
              <a:noFill/>
              <a:round/>
            </a:ln>
          </p:spPr>
          <p:txBody>
            <a:bodyPr/>
            <a:lstStyle/>
            <a:p>
              <a:endParaRPr lang="zh-CN" altLang="en-US">
                <a:cs typeface="+mn-ea"/>
                <a:sym typeface="+mn-lt"/>
              </a:endParaRPr>
            </a:p>
          </p:txBody>
        </p:sp>
        <p:sp>
          <p:nvSpPr>
            <p:cNvPr id="19533" name="Freeform 9479"/>
            <p:cNvSpPr/>
            <p:nvPr/>
          </p:nvSpPr>
          <p:spPr bwMode="auto">
            <a:xfrm>
              <a:off x="168275" y="14287"/>
              <a:ext cx="153988" cy="84138"/>
            </a:xfrm>
            <a:custGeom>
              <a:avLst/>
              <a:gdLst/>
              <a:ahLst/>
              <a:cxnLst>
                <a:cxn ang="0">
                  <a:pos x="40" y="0"/>
                </a:cxn>
                <a:cxn ang="0">
                  <a:pos x="1" y="22"/>
                </a:cxn>
                <a:cxn ang="0">
                  <a:pos x="1" y="22"/>
                </a:cxn>
                <a:cxn ang="0">
                  <a:pos x="41" y="0"/>
                </a:cxn>
                <a:cxn ang="0">
                  <a:pos x="40" y="0"/>
                </a:cxn>
              </a:cxnLst>
              <a:rect l="0" t="0" r="r" b="b"/>
              <a:pathLst>
                <a:path w="41" h="22">
                  <a:moveTo>
                    <a:pt x="40" y="0"/>
                  </a:moveTo>
                  <a:cubicBezTo>
                    <a:pt x="27" y="7"/>
                    <a:pt x="14" y="15"/>
                    <a:pt x="1" y="22"/>
                  </a:cubicBezTo>
                  <a:cubicBezTo>
                    <a:pt x="0" y="22"/>
                    <a:pt x="1" y="22"/>
                    <a:pt x="1" y="22"/>
                  </a:cubicBezTo>
                  <a:cubicBezTo>
                    <a:pt x="14" y="15"/>
                    <a:pt x="28" y="8"/>
                    <a:pt x="41" y="0"/>
                  </a:cubicBezTo>
                  <a:cubicBezTo>
                    <a:pt x="41" y="0"/>
                    <a:pt x="40" y="0"/>
                    <a:pt x="40" y="0"/>
                  </a:cubicBezTo>
                  <a:close/>
                </a:path>
              </a:pathLst>
            </a:custGeom>
            <a:grpFill/>
            <a:ln w="9525">
              <a:noFill/>
              <a:round/>
            </a:ln>
          </p:spPr>
          <p:txBody>
            <a:bodyPr/>
            <a:lstStyle/>
            <a:p>
              <a:endParaRPr lang="zh-CN" altLang="en-US">
                <a:cs typeface="+mn-ea"/>
                <a:sym typeface="+mn-lt"/>
              </a:endParaRPr>
            </a:p>
          </p:txBody>
        </p:sp>
        <p:sp>
          <p:nvSpPr>
            <p:cNvPr id="19534" name="Freeform 9480"/>
            <p:cNvSpPr/>
            <p:nvPr/>
          </p:nvSpPr>
          <p:spPr bwMode="auto">
            <a:xfrm>
              <a:off x="146050" y="14287"/>
              <a:ext cx="157163" cy="84138"/>
            </a:xfrm>
            <a:custGeom>
              <a:avLst/>
              <a:gdLst/>
              <a:ahLst/>
              <a:cxnLst>
                <a:cxn ang="0">
                  <a:pos x="1" y="22"/>
                </a:cxn>
                <a:cxn ang="0">
                  <a:pos x="42" y="1"/>
                </a:cxn>
                <a:cxn ang="0">
                  <a:pos x="41" y="0"/>
                </a:cxn>
                <a:cxn ang="0">
                  <a:pos x="1" y="22"/>
                </a:cxn>
                <a:cxn ang="0">
                  <a:pos x="1" y="22"/>
                </a:cxn>
              </a:cxnLst>
              <a:rect l="0" t="0" r="r" b="b"/>
              <a:pathLst>
                <a:path w="42" h="22">
                  <a:moveTo>
                    <a:pt x="1" y="22"/>
                  </a:moveTo>
                  <a:cubicBezTo>
                    <a:pt x="14" y="15"/>
                    <a:pt x="28" y="7"/>
                    <a:pt x="42" y="1"/>
                  </a:cubicBezTo>
                  <a:cubicBezTo>
                    <a:pt x="42" y="0"/>
                    <a:pt x="42" y="0"/>
                    <a:pt x="41" y="0"/>
                  </a:cubicBezTo>
                  <a:cubicBezTo>
                    <a:pt x="27" y="7"/>
                    <a:pt x="14" y="14"/>
                    <a:pt x="1" y="22"/>
                  </a:cubicBezTo>
                  <a:cubicBezTo>
                    <a:pt x="0" y="22"/>
                    <a:pt x="0" y="22"/>
                    <a:pt x="1" y="22"/>
                  </a:cubicBezTo>
                  <a:close/>
                </a:path>
              </a:pathLst>
            </a:custGeom>
            <a:grpFill/>
            <a:ln w="9525">
              <a:noFill/>
              <a:round/>
            </a:ln>
          </p:spPr>
          <p:txBody>
            <a:bodyPr/>
            <a:lstStyle/>
            <a:p>
              <a:endParaRPr lang="zh-CN" altLang="en-US">
                <a:cs typeface="+mn-ea"/>
                <a:sym typeface="+mn-lt"/>
              </a:endParaRPr>
            </a:p>
          </p:txBody>
        </p:sp>
        <p:sp>
          <p:nvSpPr>
            <p:cNvPr id="19535" name="Freeform 9481"/>
            <p:cNvSpPr/>
            <p:nvPr/>
          </p:nvSpPr>
          <p:spPr bwMode="auto">
            <a:xfrm>
              <a:off x="36512" y="142875"/>
              <a:ext cx="34925" cy="14288"/>
            </a:xfrm>
            <a:custGeom>
              <a:avLst/>
              <a:gdLst/>
              <a:ahLst/>
              <a:cxnLst>
                <a:cxn ang="0">
                  <a:pos x="1" y="4"/>
                </a:cxn>
                <a:cxn ang="0">
                  <a:pos x="8" y="0"/>
                </a:cxn>
                <a:cxn ang="0">
                  <a:pos x="8" y="0"/>
                </a:cxn>
                <a:cxn ang="0">
                  <a:pos x="1" y="3"/>
                </a:cxn>
                <a:cxn ang="0">
                  <a:pos x="1" y="4"/>
                </a:cxn>
              </a:cxnLst>
              <a:rect l="0" t="0" r="r" b="b"/>
              <a:pathLst>
                <a:path w="9" h="4">
                  <a:moveTo>
                    <a:pt x="1" y="4"/>
                  </a:moveTo>
                  <a:cubicBezTo>
                    <a:pt x="4" y="2"/>
                    <a:pt x="6" y="1"/>
                    <a:pt x="8" y="0"/>
                  </a:cubicBezTo>
                  <a:cubicBezTo>
                    <a:pt x="9" y="0"/>
                    <a:pt x="8" y="0"/>
                    <a:pt x="8" y="0"/>
                  </a:cubicBezTo>
                  <a:cubicBezTo>
                    <a:pt x="5" y="1"/>
                    <a:pt x="3" y="2"/>
                    <a:pt x="1" y="3"/>
                  </a:cubicBezTo>
                  <a:cubicBezTo>
                    <a:pt x="0" y="3"/>
                    <a:pt x="1" y="4"/>
                    <a:pt x="1" y="4"/>
                  </a:cubicBezTo>
                  <a:close/>
                </a:path>
              </a:pathLst>
            </a:custGeom>
            <a:grpFill/>
            <a:ln w="9525">
              <a:noFill/>
              <a:round/>
            </a:ln>
          </p:spPr>
          <p:txBody>
            <a:bodyPr/>
            <a:lstStyle/>
            <a:p>
              <a:endParaRPr lang="zh-CN" altLang="en-US">
                <a:cs typeface="+mn-ea"/>
                <a:sym typeface="+mn-lt"/>
              </a:endParaRPr>
            </a:p>
          </p:txBody>
        </p:sp>
        <p:sp>
          <p:nvSpPr>
            <p:cNvPr id="19536" name="Freeform 9482"/>
            <p:cNvSpPr/>
            <p:nvPr/>
          </p:nvSpPr>
          <p:spPr bwMode="auto">
            <a:xfrm>
              <a:off x="41275" y="19050"/>
              <a:ext cx="190500" cy="112713"/>
            </a:xfrm>
            <a:custGeom>
              <a:avLst/>
              <a:gdLst/>
              <a:ahLst/>
              <a:cxnLst>
                <a:cxn ang="0">
                  <a:pos x="50" y="0"/>
                </a:cxn>
                <a:cxn ang="0">
                  <a:pos x="1" y="30"/>
                </a:cxn>
                <a:cxn ang="0">
                  <a:pos x="2" y="30"/>
                </a:cxn>
                <a:cxn ang="0">
                  <a:pos x="51" y="0"/>
                </a:cxn>
                <a:cxn ang="0">
                  <a:pos x="50" y="0"/>
                </a:cxn>
              </a:cxnLst>
              <a:rect l="0" t="0" r="r" b="b"/>
              <a:pathLst>
                <a:path w="51" h="30">
                  <a:moveTo>
                    <a:pt x="50" y="0"/>
                  </a:moveTo>
                  <a:cubicBezTo>
                    <a:pt x="34" y="11"/>
                    <a:pt x="17" y="19"/>
                    <a:pt x="1" y="30"/>
                  </a:cubicBezTo>
                  <a:cubicBezTo>
                    <a:pt x="0" y="30"/>
                    <a:pt x="1" y="30"/>
                    <a:pt x="2" y="30"/>
                  </a:cubicBezTo>
                  <a:cubicBezTo>
                    <a:pt x="18" y="19"/>
                    <a:pt x="35" y="11"/>
                    <a:pt x="51" y="0"/>
                  </a:cubicBezTo>
                  <a:cubicBezTo>
                    <a:pt x="51" y="0"/>
                    <a:pt x="51" y="0"/>
                    <a:pt x="50" y="0"/>
                  </a:cubicBezTo>
                  <a:close/>
                </a:path>
              </a:pathLst>
            </a:custGeom>
            <a:grpFill/>
            <a:ln w="9525">
              <a:noFill/>
              <a:round/>
            </a:ln>
          </p:spPr>
          <p:txBody>
            <a:bodyPr/>
            <a:lstStyle/>
            <a:p>
              <a:endParaRPr lang="zh-CN" altLang="en-US">
                <a:cs typeface="+mn-ea"/>
                <a:sym typeface="+mn-lt"/>
              </a:endParaRPr>
            </a:p>
          </p:txBody>
        </p:sp>
        <p:sp>
          <p:nvSpPr>
            <p:cNvPr id="19537" name="Freeform 9483"/>
            <p:cNvSpPr/>
            <p:nvPr/>
          </p:nvSpPr>
          <p:spPr bwMode="auto">
            <a:xfrm>
              <a:off x="36512" y="14287"/>
              <a:ext cx="184150" cy="98425"/>
            </a:xfrm>
            <a:custGeom>
              <a:avLst/>
              <a:gdLst/>
              <a:ahLst/>
              <a:cxnLst>
                <a:cxn ang="0">
                  <a:pos x="1" y="26"/>
                </a:cxn>
                <a:cxn ang="0">
                  <a:pos x="49" y="1"/>
                </a:cxn>
                <a:cxn ang="0">
                  <a:pos x="48" y="0"/>
                </a:cxn>
                <a:cxn ang="0">
                  <a:pos x="1" y="26"/>
                </a:cxn>
                <a:cxn ang="0">
                  <a:pos x="1" y="26"/>
                </a:cxn>
              </a:cxnLst>
              <a:rect l="0" t="0" r="r" b="b"/>
              <a:pathLst>
                <a:path w="49" h="26">
                  <a:moveTo>
                    <a:pt x="1" y="26"/>
                  </a:moveTo>
                  <a:cubicBezTo>
                    <a:pt x="17" y="17"/>
                    <a:pt x="32" y="8"/>
                    <a:pt x="49" y="1"/>
                  </a:cubicBezTo>
                  <a:cubicBezTo>
                    <a:pt x="49" y="1"/>
                    <a:pt x="49" y="0"/>
                    <a:pt x="48" y="0"/>
                  </a:cubicBezTo>
                  <a:cubicBezTo>
                    <a:pt x="32" y="7"/>
                    <a:pt x="16" y="17"/>
                    <a:pt x="1" y="26"/>
                  </a:cubicBezTo>
                  <a:cubicBezTo>
                    <a:pt x="0" y="26"/>
                    <a:pt x="1" y="26"/>
                    <a:pt x="1" y="26"/>
                  </a:cubicBezTo>
                  <a:close/>
                </a:path>
              </a:pathLst>
            </a:custGeom>
            <a:grpFill/>
            <a:ln w="9525">
              <a:noFill/>
              <a:round/>
            </a:ln>
          </p:spPr>
          <p:txBody>
            <a:bodyPr/>
            <a:lstStyle/>
            <a:p>
              <a:endParaRPr lang="zh-CN" altLang="en-US">
                <a:cs typeface="+mn-ea"/>
                <a:sym typeface="+mn-lt"/>
              </a:endParaRPr>
            </a:p>
          </p:txBody>
        </p:sp>
        <p:sp>
          <p:nvSpPr>
            <p:cNvPr id="19538" name="Freeform 9484"/>
            <p:cNvSpPr/>
            <p:nvPr/>
          </p:nvSpPr>
          <p:spPr bwMode="auto">
            <a:xfrm>
              <a:off x="30162" y="22225"/>
              <a:ext cx="134938" cy="82550"/>
            </a:xfrm>
            <a:custGeom>
              <a:avLst/>
              <a:gdLst/>
              <a:ahLst/>
              <a:cxnLst>
                <a:cxn ang="0">
                  <a:pos x="35" y="0"/>
                </a:cxn>
                <a:cxn ang="0">
                  <a:pos x="1" y="21"/>
                </a:cxn>
                <a:cxn ang="0">
                  <a:pos x="1" y="21"/>
                </a:cxn>
                <a:cxn ang="0">
                  <a:pos x="36" y="0"/>
                </a:cxn>
                <a:cxn ang="0">
                  <a:pos x="35" y="0"/>
                </a:cxn>
              </a:cxnLst>
              <a:rect l="0" t="0" r="r" b="b"/>
              <a:pathLst>
                <a:path w="36" h="22">
                  <a:moveTo>
                    <a:pt x="35" y="0"/>
                  </a:moveTo>
                  <a:cubicBezTo>
                    <a:pt x="24" y="7"/>
                    <a:pt x="12" y="13"/>
                    <a:pt x="1" y="21"/>
                  </a:cubicBezTo>
                  <a:cubicBezTo>
                    <a:pt x="0" y="21"/>
                    <a:pt x="1" y="22"/>
                    <a:pt x="1" y="21"/>
                  </a:cubicBezTo>
                  <a:cubicBezTo>
                    <a:pt x="12" y="14"/>
                    <a:pt x="24" y="7"/>
                    <a:pt x="36" y="0"/>
                  </a:cubicBezTo>
                  <a:cubicBezTo>
                    <a:pt x="36" y="0"/>
                    <a:pt x="36" y="0"/>
                    <a:pt x="35" y="0"/>
                  </a:cubicBezTo>
                  <a:close/>
                </a:path>
              </a:pathLst>
            </a:custGeom>
            <a:grpFill/>
            <a:ln w="9525">
              <a:noFill/>
              <a:round/>
            </a:ln>
          </p:spPr>
          <p:txBody>
            <a:bodyPr/>
            <a:lstStyle/>
            <a:p>
              <a:endParaRPr lang="zh-CN" altLang="en-US">
                <a:cs typeface="+mn-ea"/>
                <a:sym typeface="+mn-lt"/>
              </a:endParaRPr>
            </a:p>
          </p:txBody>
        </p:sp>
      </p:grpSp>
      <p:grpSp>
        <p:nvGrpSpPr>
          <p:cNvPr id="3" name="Group 83"/>
          <p:cNvGrpSpPr/>
          <p:nvPr/>
        </p:nvGrpSpPr>
        <p:grpSpPr bwMode="auto">
          <a:xfrm>
            <a:off x="4172471" y="3687366"/>
            <a:ext cx="527447" cy="520303"/>
            <a:chOff x="0" y="0"/>
            <a:chExt cx="454025" cy="447675"/>
          </a:xfrm>
          <a:solidFill>
            <a:schemeClr val="tx2"/>
          </a:solidFill>
        </p:grpSpPr>
        <p:sp>
          <p:nvSpPr>
            <p:cNvPr id="19540" name="Freeform 9614"/>
            <p:cNvSpPr>
              <a:spLocks noEditPoints="1"/>
            </p:cNvSpPr>
            <p:nvPr/>
          </p:nvSpPr>
          <p:spPr bwMode="auto">
            <a:xfrm>
              <a:off x="0" y="0"/>
              <a:ext cx="454025" cy="447675"/>
            </a:xfrm>
            <a:custGeom>
              <a:avLst/>
              <a:gdLst/>
              <a:ahLst/>
              <a:cxnLst>
                <a:cxn ang="0">
                  <a:pos x="108" y="78"/>
                </a:cxn>
                <a:cxn ang="0">
                  <a:pos x="94" y="66"/>
                </a:cxn>
                <a:cxn ang="0">
                  <a:pos x="92" y="64"/>
                </a:cxn>
                <a:cxn ang="0">
                  <a:pos x="97" y="70"/>
                </a:cxn>
                <a:cxn ang="0">
                  <a:pos x="109" y="99"/>
                </a:cxn>
                <a:cxn ang="0">
                  <a:pos x="107" y="99"/>
                </a:cxn>
                <a:cxn ang="0">
                  <a:pos x="85" y="110"/>
                </a:cxn>
                <a:cxn ang="0">
                  <a:pos x="83" y="108"/>
                </a:cxn>
                <a:cxn ang="0">
                  <a:pos x="76" y="101"/>
                </a:cxn>
                <a:cxn ang="0">
                  <a:pos x="70" y="94"/>
                </a:cxn>
                <a:cxn ang="0">
                  <a:pos x="60" y="87"/>
                </a:cxn>
                <a:cxn ang="0">
                  <a:pos x="51" y="93"/>
                </a:cxn>
                <a:cxn ang="0">
                  <a:pos x="47" y="99"/>
                </a:cxn>
                <a:cxn ang="0">
                  <a:pos x="46" y="100"/>
                </a:cxn>
                <a:cxn ang="0">
                  <a:pos x="40" y="106"/>
                </a:cxn>
                <a:cxn ang="0">
                  <a:pos x="16" y="100"/>
                </a:cxn>
                <a:cxn ang="0">
                  <a:pos x="19" y="78"/>
                </a:cxn>
                <a:cxn ang="0">
                  <a:pos x="29" y="67"/>
                </a:cxn>
                <a:cxn ang="0">
                  <a:pos x="29" y="68"/>
                </a:cxn>
                <a:cxn ang="0">
                  <a:pos x="33" y="57"/>
                </a:cxn>
                <a:cxn ang="0">
                  <a:pos x="18" y="40"/>
                </a:cxn>
                <a:cxn ang="0">
                  <a:pos x="49" y="23"/>
                </a:cxn>
                <a:cxn ang="0">
                  <a:pos x="85" y="10"/>
                </a:cxn>
                <a:cxn ang="0">
                  <a:pos x="91" y="9"/>
                </a:cxn>
                <a:cxn ang="0">
                  <a:pos x="100" y="14"/>
                </a:cxn>
                <a:cxn ang="0">
                  <a:pos x="98" y="49"/>
                </a:cxn>
                <a:cxn ang="0">
                  <a:pos x="92" y="59"/>
                </a:cxn>
                <a:cxn ang="0">
                  <a:pos x="112" y="39"/>
                </a:cxn>
                <a:cxn ang="0">
                  <a:pos x="116" y="33"/>
                </a:cxn>
                <a:cxn ang="0">
                  <a:pos x="110" y="20"/>
                </a:cxn>
                <a:cxn ang="0">
                  <a:pos x="109" y="18"/>
                </a:cxn>
                <a:cxn ang="0">
                  <a:pos x="95" y="6"/>
                </a:cxn>
                <a:cxn ang="0">
                  <a:pos x="80" y="10"/>
                </a:cxn>
                <a:cxn ang="0">
                  <a:pos x="50" y="18"/>
                </a:cxn>
                <a:cxn ang="0">
                  <a:pos x="27" y="5"/>
                </a:cxn>
                <a:cxn ang="0">
                  <a:pos x="15" y="44"/>
                </a:cxn>
                <a:cxn ang="0">
                  <a:pos x="25" y="67"/>
                </a:cxn>
                <a:cxn ang="0">
                  <a:pos x="14" y="103"/>
                </a:cxn>
                <a:cxn ang="0">
                  <a:pos x="37" y="113"/>
                </a:cxn>
                <a:cxn ang="0">
                  <a:pos x="68" y="97"/>
                </a:cxn>
                <a:cxn ang="0">
                  <a:pos x="82" y="110"/>
                </a:cxn>
                <a:cxn ang="0">
                  <a:pos x="114" y="94"/>
                </a:cxn>
                <a:cxn ang="0">
                  <a:pos x="113" y="83"/>
                </a:cxn>
                <a:cxn ang="0">
                  <a:pos x="89" y="9"/>
                </a:cxn>
                <a:cxn ang="0">
                  <a:pos x="85" y="7"/>
                </a:cxn>
                <a:cxn ang="0">
                  <a:pos x="82" y="9"/>
                </a:cxn>
                <a:cxn ang="0">
                  <a:pos x="82" y="9"/>
                </a:cxn>
                <a:cxn ang="0">
                  <a:pos x="82" y="9"/>
                </a:cxn>
                <a:cxn ang="0">
                  <a:pos x="39" y="107"/>
                </a:cxn>
                <a:cxn ang="0">
                  <a:pos x="39" y="107"/>
                </a:cxn>
                <a:cxn ang="0">
                  <a:pos x="41" y="106"/>
                </a:cxn>
                <a:cxn ang="0">
                  <a:pos x="41" y="105"/>
                </a:cxn>
              </a:cxnLst>
              <a:rect l="0" t="0" r="r" b="b"/>
              <a:pathLst>
                <a:path w="121" h="119">
                  <a:moveTo>
                    <a:pt x="113" y="83"/>
                  </a:moveTo>
                  <a:cubicBezTo>
                    <a:pt x="112" y="81"/>
                    <a:pt x="111" y="80"/>
                    <a:pt x="108" y="78"/>
                  </a:cubicBezTo>
                  <a:cubicBezTo>
                    <a:pt x="110" y="80"/>
                    <a:pt x="106" y="75"/>
                    <a:pt x="106" y="74"/>
                  </a:cubicBezTo>
                  <a:cubicBezTo>
                    <a:pt x="103" y="71"/>
                    <a:pt x="98" y="69"/>
                    <a:pt x="94" y="66"/>
                  </a:cubicBezTo>
                  <a:cubicBezTo>
                    <a:pt x="95" y="66"/>
                    <a:pt x="90" y="59"/>
                    <a:pt x="88" y="60"/>
                  </a:cubicBezTo>
                  <a:cubicBezTo>
                    <a:pt x="88" y="60"/>
                    <a:pt x="91" y="62"/>
                    <a:pt x="92" y="64"/>
                  </a:cubicBezTo>
                  <a:cubicBezTo>
                    <a:pt x="90" y="64"/>
                    <a:pt x="95" y="68"/>
                    <a:pt x="94" y="67"/>
                  </a:cubicBezTo>
                  <a:cubicBezTo>
                    <a:pt x="95" y="67"/>
                    <a:pt x="96" y="69"/>
                    <a:pt x="97" y="70"/>
                  </a:cubicBezTo>
                  <a:cubicBezTo>
                    <a:pt x="104" y="76"/>
                    <a:pt x="121" y="88"/>
                    <a:pt x="108" y="98"/>
                  </a:cubicBezTo>
                  <a:cubicBezTo>
                    <a:pt x="109" y="99"/>
                    <a:pt x="111" y="97"/>
                    <a:pt x="109" y="99"/>
                  </a:cubicBezTo>
                  <a:cubicBezTo>
                    <a:pt x="109" y="97"/>
                    <a:pt x="107" y="101"/>
                    <a:pt x="108" y="98"/>
                  </a:cubicBezTo>
                  <a:cubicBezTo>
                    <a:pt x="108" y="99"/>
                    <a:pt x="107" y="99"/>
                    <a:pt x="107" y="99"/>
                  </a:cubicBezTo>
                  <a:cubicBezTo>
                    <a:pt x="105" y="101"/>
                    <a:pt x="102" y="103"/>
                    <a:pt x="100" y="105"/>
                  </a:cubicBezTo>
                  <a:cubicBezTo>
                    <a:pt x="97" y="109"/>
                    <a:pt x="91" y="113"/>
                    <a:pt x="85" y="110"/>
                  </a:cubicBezTo>
                  <a:cubicBezTo>
                    <a:pt x="87" y="110"/>
                    <a:pt x="83" y="107"/>
                    <a:pt x="82" y="107"/>
                  </a:cubicBezTo>
                  <a:cubicBezTo>
                    <a:pt x="82" y="107"/>
                    <a:pt x="83" y="108"/>
                    <a:pt x="83" y="108"/>
                  </a:cubicBezTo>
                  <a:cubicBezTo>
                    <a:pt x="81" y="105"/>
                    <a:pt x="77" y="104"/>
                    <a:pt x="76" y="100"/>
                  </a:cubicBezTo>
                  <a:cubicBezTo>
                    <a:pt x="76" y="101"/>
                    <a:pt x="76" y="101"/>
                    <a:pt x="76" y="101"/>
                  </a:cubicBezTo>
                  <a:cubicBezTo>
                    <a:pt x="75" y="100"/>
                    <a:pt x="68" y="95"/>
                    <a:pt x="69" y="94"/>
                  </a:cubicBezTo>
                  <a:cubicBezTo>
                    <a:pt x="69" y="94"/>
                    <a:pt x="70" y="94"/>
                    <a:pt x="70" y="94"/>
                  </a:cubicBezTo>
                  <a:cubicBezTo>
                    <a:pt x="72" y="95"/>
                    <a:pt x="67" y="91"/>
                    <a:pt x="68" y="92"/>
                  </a:cubicBezTo>
                  <a:cubicBezTo>
                    <a:pt x="66" y="90"/>
                    <a:pt x="63" y="88"/>
                    <a:pt x="60" y="87"/>
                  </a:cubicBezTo>
                  <a:cubicBezTo>
                    <a:pt x="58" y="87"/>
                    <a:pt x="55" y="90"/>
                    <a:pt x="54" y="89"/>
                  </a:cubicBezTo>
                  <a:cubicBezTo>
                    <a:pt x="53" y="90"/>
                    <a:pt x="52" y="94"/>
                    <a:pt x="51" y="93"/>
                  </a:cubicBezTo>
                  <a:cubicBezTo>
                    <a:pt x="53" y="91"/>
                    <a:pt x="51" y="93"/>
                    <a:pt x="51" y="92"/>
                  </a:cubicBezTo>
                  <a:cubicBezTo>
                    <a:pt x="49" y="94"/>
                    <a:pt x="48" y="97"/>
                    <a:pt x="47" y="99"/>
                  </a:cubicBezTo>
                  <a:cubicBezTo>
                    <a:pt x="47" y="99"/>
                    <a:pt x="47" y="98"/>
                    <a:pt x="48" y="98"/>
                  </a:cubicBezTo>
                  <a:cubicBezTo>
                    <a:pt x="48" y="99"/>
                    <a:pt x="47" y="99"/>
                    <a:pt x="46" y="100"/>
                  </a:cubicBezTo>
                  <a:cubicBezTo>
                    <a:pt x="46" y="101"/>
                    <a:pt x="41" y="103"/>
                    <a:pt x="40" y="105"/>
                  </a:cubicBezTo>
                  <a:cubicBezTo>
                    <a:pt x="40" y="105"/>
                    <a:pt x="40" y="106"/>
                    <a:pt x="40" y="106"/>
                  </a:cubicBezTo>
                  <a:cubicBezTo>
                    <a:pt x="35" y="109"/>
                    <a:pt x="30" y="114"/>
                    <a:pt x="23" y="108"/>
                  </a:cubicBezTo>
                  <a:cubicBezTo>
                    <a:pt x="25" y="107"/>
                    <a:pt x="19" y="103"/>
                    <a:pt x="16" y="100"/>
                  </a:cubicBezTo>
                  <a:cubicBezTo>
                    <a:pt x="15" y="98"/>
                    <a:pt x="10" y="91"/>
                    <a:pt x="10" y="91"/>
                  </a:cubicBezTo>
                  <a:cubicBezTo>
                    <a:pt x="11" y="88"/>
                    <a:pt x="15" y="76"/>
                    <a:pt x="19" y="78"/>
                  </a:cubicBezTo>
                  <a:cubicBezTo>
                    <a:pt x="18" y="78"/>
                    <a:pt x="18" y="78"/>
                    <a:pt x="17" y="79"/>
                  </a:cubicBezTo>
                  <a:cubicBezTo>
                    <a:pt x="22" y="78"/>
                    <a:pt x="27" y="70"/>
                    <a:pt x="29" y="67"/>
                  </a:cubicBezTo>
                  <a:cubicBezTo>
                    <a:pt x="28" y="68"/>
                    <a:pt x="28" y="69"/>
                    <a:pt x="27" y="71"/>
                  </a:cubicBezTo>
                  <a:cubicBezTo>
                    <a:pt x="27" y="70"/>
                    <a:pt x="29" y="68"/>
                    <a:pt x="29" y="68"/>
                  </a:cubicBezTo>
                  <a:cubicBezTo>
                    <a:pt x="27" y="71"/>
                    <a:pt x="31" y="64"/>
                    <a:pt x="31" y="64"/>
                  </a:cubicBezTo>
                  <a:cubicBezTo>
                    <a:pt x="33" y="62"/>
                    <a:pt x="34" y="60"/>
                    <a:pt x="33" y="57"/>
                  </a:cubicBezTo>
                  <a:cubicBezTo>
                    <a:pt x="31" y="51"/>
                    <a:pt x="23" y="46"/>
                    <a:pt x="20" y="43"/>
                  </a:cubicBezTo>
                  <a:cubicBezTo>
                    <a:pt x="23" y="47"/>
                    <a:pt x="15" y="39"/>
                    <a:pt x="18" y="40"/>
                  </a:cubicBezTo>
                  <a:cubicBezTo>
                    <a:pt x="0" y="29"/>
                    <a:pt x="23" y="5"/>
                    <a:pt x="38" y="12"/>
                  </a:cubicBezTo>
                  <a:cubicBezTo>
                    <a:pt x="38" y="15"/>
                    <a:pt x="47" y="21"/>
                    <a:pt x="49" y="23"/>
                  </a:cubicBezTo>
                  <a:cubicBezTo>
                    <a:pt x="53" y="27"/>
                    <a:pt x="57" y="38"/>
                    <a:pt x="64" y="33"/>
                  </a:cubicBezTo>
                  <a:cubicBezTo>
                    <a:pt x="71" y="28"/>
                    <a:pt x="77" y="12"/>
                    <a:pt x="85" y="10"/>
                  </a:cubicBezTo>
                  <a:cubicBezTo>
                    <a:pt x="84" y="11"/>
                    <a:pt x="83" y="12"/>
                    <a:pt x="82" y="12"/>
                  </a:cubicBezTo>
                  <a:cubicBezTo>
                    <a:pt x="84" y="12"/>
                    <a:pt x="89" y="10"/>
                    <a:pt x="91" y="9"/>
                  </a:cubicBezTo>
                  <a:cubicBezTo>
                    <a:pt x="91" y="9"/>
                    <a:pt x="89" y="8"/>
                    <a:pt x="88" y="9"/>
                  </a:cubicBezTo>
                  <a:cubicBezTo>
                    <a:pt x="91" y="6"/>
                    <a:pt x="99" y="13"/>
                    <a:pt x="100" y="14"/>
                  </a:cubicBezTo>
                  <a:cubicBezTo>
                    <a:pt x="106" y="17"/>
                    <a:pt x="114" y="25"/>
                    <a:pt x="112" y="33"/>
                  </a:cubicBezTo>
                  <a:cubicBezTo>
                    <a:pt x="110" y="40"/>
                    <a:pt x="104" y="45"/>
                    <a:pt x="98" y="49"/>
                  </a:cubicBezTo>
                  <a:cubicBezTo>
                    <a:pt x="94" y="51"/>
                    <a:pt x="91" y="58"/>
                    <a:pt x="87" y="59"/>
                  </a:cubicBezTo>
                  <a:cubicBezTo>
                    <a:pt x="87" y="59"/>
                    <a:pt x="91" y="59"/>
                    <a:pt x="92" y="59"/>
                  </a:cubicBezTo>
                  <a:cubicBezTo>
                    <a:pt x="95" y="58"/>
                    <a:pt x="98" y="53"/>
                    <a:pt x="102" y="51"/>
                  </a:cubicBezTo>
                  <a:cubicBezTo>
                    <a:pt x="105" y="48"/>
                    <a:pt x="111" y="44"/>
                    <a:pt x="112" y="39"/>
                  </a:cubicBezTo>
                  <a:cubicBezTo>
                    <a:pt x="112" y="38"/>
                    <a:pt x="112" y="38"/>
                    <a:pt x="112" y="38"/>
                  </a:cubicBezTo>
                  <a:cubicBezTo>
                    <a:pt x="113" y="36"/>
                    <a:pt x="118" y="32"/>
                    <a:pt x="116" y="33"/>
                  </a:cubicBezTo>
                  <a:cubicBezTo>
                    <a:pt x="117" y="27"/>
                    <a:pt x="110" y="22"/>
                    <a:pt x="109" y="20"/>
                  </a:cubicBezTo>
                  <a:cubicBezTo>
                    <a:pt x="109" y="20"/>
                    <a:pt x="110" y="20"/>
                    <a:pt x="110" y="20"/>
                  </a:cubicBezTo>
                  <a:cubicBezTo>
                    <a:pt x="109" y="18"/>
                    <a:pt x="108" y="17"/>
                    <a:pt x="106" y="16"/>
                  </a:cubicBezTo>
                  <a:cubicBezTo>
                    <a:pt x="106" y="16"/>
                    <a:pt x="110" y="18"/>
                    <a:pt x="109" y="18"/>
                  </a:cubicBezTo>
                  <a:cubicBezTo>
                    <a:pt x="107" y="17"/>
                    <a:pt x="98" y="9"/>
                    <a:pt x="99" y="8"/>
                  </a:cubicBezTo>
                  <a:cubicBezTo>
                    <a:pt x="98" y="8"/>
                    <a:pt x="97" y="7"/>
                    <a:pt x="95" y="6"/>
                  </a:cubicBezTo>
                  <a:cubicBezTo>
                    <a:pt x="96" y="7"/>
                    <a:pt x="96" y="7"/>
                    <a:pt x="97" y="7"/>
                  </a:cubicBezTo>
                  <a:cubicBezTo>
                    <a:pt x="91" y="0"/>
                    <a:pt x="84" y="6"/>
                    <a:pt x="80" y="10"/>
                  </a:cubicBezTo>
                  <a:cubicBezTo>
                    <a:pt x="76" y="14"/>
                    <a:pt x="68" y="20"/>
                    <a:pt x="66" y="25"/>
                  </a:cubicBezTo>
                  <a:cubicBezTo>
                    <a:pt x="62" y="37"/>
                    <a:pt x="54" y="21"/>
                    <a:pt x="50" y="18"/>
                  </a:cubicBezTo>
                  <a:cubicBezTo>
                    <a:pt x="44" y="13"/>
                    <a:pt x="38" y="2"/>
                    <a:pt x="28" y="5"/>
                  </a:cubicBezTo>
                  <a:cubicBezTo>
                    <a:pt x="32" y="4"/>
                    <a:pt x="25" y="7"/>
                    <a:pt x="27" y="5"/>
                  </a:cubicBezTo>
                  <a:cubicBezTo>
                    <a:pt x="19" y="9"/>
                    <a:pt x="11" y="16"/>
                    <a:pt x="7" y="24"/>
                  </a:cubicBezTo>
                  <a:cubicBezTo>
                    <a:pt x="2" y="34"/>
                    <a:pt x="11" y="37"/>
                    <a:pt x="15" y="44"/>
                  </a:cubicBezTo>
                  <a:cubicBezTo>
                    <a:pt x="19" y="45"/>
                    <a:pt x="27" y="55"/>
                    <a:pt x="29" y="59"/>
                  </a:cubicBezTo>
                  <a:cubicBezTo>
                    <a:pt x="29" y="59"/>
                    <a:pt x="26" y="66"/>
                    <a:pt x="25" y="67"/>
                  </a:cubicBezTo>
                  <a:cubicBezTo>
                    <a:pt x="23" y="69"/>
                    <a:pt x="16" y="76"/>
                    <a:pt x="16" y="74"/>
                  </a:cubicBezTo>
                  <a:cubicBezTo>
                    <a:pt x="7" y="85"/>
                    <a:pt x="4" y="91"/>
                    <a:pt x="14" y="103"/>
                  </a:cubicBezTo>
                  <a:cubicBezTo>
                    <a:pt x="20" y="111"/>
                    <a:pt x="30" y="119"/>
                    <a:pt x="40" y="110"/>
                  </a:cubicBezTo>
                  <a:cubicBezTo>
                    <a:pt x="40" y="112"/>
                    <a:pt x="36" y="113"/>
                    <a:pt x="37" y="113"/>
                  </a:cubicBezTo>
                  <a:cubicBezTo>
                    <a:pt x="46" y="108"/>
                    <a:pt x="54" y="84"/>
                    <a:pt x="67" y="95"/>
                  </a:cubicBezTo>
                  <a:cubicBezTo>
                    <a:pt x="67" y="95"/>
                    <a:pt x="65" y="94"/>
                    <a:pt x="68" y="97"/>
                  </a:cubicBezTo>
                  <a:cubicBezTo>
                    <a:pt x="67" y="94"/>
                    <a:pt x="75" y="103"/>
                    <a:pt x="77" y="105"/>
                  </a:cubicBezTo>
                  <a:cubicBezTo>
                    <a:pt x="76" y="105"/>
                    <a:pt x="81" y="109"/>
                    <a:pt x="82" y="110"/>
                  </a:cubicBezTo>
                  <a:cubicBezTo>
                    <a:pt x="81" y="110"/>
                    <a:pt x="81" y="110"/>
                    <a:pt x="80" y="110"/>
                  </a:cubicBezTo>
                  <a:cubicBezTo>
                    <a:pt x="93" y="118"/>
                    <a:pt x="108" y="105"/>
                    <a:pt x="114" y="94"/>
                  </a:cubicBezTo>
                  <a:cubicBezTo>
                    <a:pt x="114" y="94"/>
                    <a:pt x="113" y="86"/>
                    <a:pt x="112" y="84"/>
                  </a:cubicBezTo>
                  <a:cubicBezTo>
                    <a:pt x="115" y="88"/>
                    <a:pt x="112" y="84"/>
                    <a:pt x="113" y="83"/>
                  </a:cubicBezTo>
                  <a:close/>
                  <a:moveTo>
                    <a:pt x="89" y="9"/>
                  </a:moveTo>
                  <a:cubicBezTo>
                    <a:pt x="89" y="9"/>
                    <a:pt x="89" y="9"/>
                    <a:pt x="89" y="9"/>
                  </a:cubicBezTo>
                  <a:cubicBezTo>
                    <a:pt x="89" y="9"/>
                    <a:pt x="90" y="9"/>
                    <a:pt x="89" y="9"/>
                  </a:cubicBezTo>
                  <a:close/>
                  <a:moveTo>
                    <a:pt x="85" y="7"/>
                  </a:moveTo>
                  <a:cubicBezTo>
                    <a:pt x="87" y="6"/>
                    <a:pt x="85" y="7"/>
                    <a:pt x="85" y="7"/>
                  </a:cubicBezTo>
                  <a:close/>
                  <a:moveTo>
                    <a:pt x="82" y="9"/>
                  </a:moveTo>
                  <a:cubicBezTo>
                    <a:pt x="82" y="9"/>
                    <a:pt x="83" y="8"/>
                    <a:pt x="83" y="8"/>
                  </a:cubicBezTo>
                  <a:cubicBezTo>
                    <a:pt x="83" y="8"/>
                    <a:pt x="82" y="9"/>
                    <a:pt x="82" y="9"/>
                  </a:cubicBezTo>
                  <a:cubicBezTo>
                    <a:pt x="82" y="9"/>
                    <a:pt x="82" y="9"/>
                    <a:pt x="82" y="9"/>
                  </a:cubicBezTo>
                  <a:cubicBezTo>
                    <a:pt x="82" y="9"/>
                    <a:pt x="82" y="9"/>
                    <a:pt x="82" y="9"/>
                  </a:cubicBezTo>
                  <a:cubicBezTo>
                    <a:pt x="82" y="9"/>
                    <a:pt x="82" y="9"/>
                    <a:pt x="82" y="9"/>
                  </a:cubicBezTo>
                  <a:close/>
                  <a:moveTo>
                    <a:pt x="39" y="107"/>
                  </a:moveTo>
                  <a:cubicBezTo>
                    <a:pt x="39" y="107"/>
                    <a:pt x="39" y="107"/>
                    <a:pt x="39" y="107"/>
                  </a:cubicBezTo>
                  <a:cubicBezTo>
                    <a:pt x="39" y="107"/>
                    <a:pt x="39" y="107"/>
                    <a:pt x="39" y="107"/>
                  </a:cubicBezTo>
                  <a:close/>
                  <a:moveTo>
                    <a:pt x="41" y="105"/>
                  </a:moveTo>
                  <a:cubicBezTo>
                    <a:pt x="41" y="105"/>
                    <a:pt x="41" y="105"/>
                    <a:pt x="41" y="106"/>
                  </a:cubicBezTo>
                  <a:cubicBezTo>
                    <a:pt x="41" y="105"/>
                    <a:pt x="41" y="105"/>
                    <a:pt x="42" y="104"/>
                  </a:cubicBezTo>
                  <a:cubicBezTo>
                    <a:pt x="41" y="105"/>
                    <a:pt x="41" y="105"/>
                    <a:pt x="41" y="105"/>
                  </a:cubicBezTo>
                  <a:close/>
                </a:path>
              </a:pathLst>
            </a:custGeom>
            <a:grpFill/>
            <a:ln w="9525">
              <a:noFill/>
              <a:round/>
            </a:ln>
          </p:spPr>
          <p:txBody>
            <a:bodyPr/>
            <a:lstStyle/>
            <a:p>
              <a:endParaRPr lang="zh-CN" altLang="en-US">
                <a:cs typeface="+mn-ea"/>
                <a:sym typeface="+mn-lt"/>
              </a:endParaRPr>
            </a:p>
          </p:txBody>
        </p:sp>
        <p:sp>
          <p:nvSpPr>
            <p:cNvPr id="19541" name="Freeform 9615"/>
            <p:cNvSpPr/>
            <p:nvPr/>
          </p:nvSpPr>
          <p:spPr bwMode="auto">
            <a:xfrm>
              <a:off x="341313" y="382588"/>
              <a:ext cx="60325" cy="34925"/>
            </a:xfrm>
            <a:custGeom>
              <a:avLst/>
              <a:gdLst/>
              <a:ahLst/>
              <a:cxnLst>
                <a:cxn ang="0">
                  <a:pos x="1" y="9"/>
                </a:cxn>
                <a:cxn ang="0">
                  <a:pos x="15" y="0"/>
                </a:cxn>
                <a:cxn ang="0">
                  <a:pos x="15" y="0"/>
                </a:cxn>
                <a:cxn ang="0">
                  <a:pos x="0" y="9"/>
                </a:cxn>
                <a:cxn ang="0">
                  <a:pos x="1" y="9"/>
                </a:cxn>
              </a:cxnLst>
              <a:rect l="0" t="0" r="r" b="b"/>
              <a:pathLst>
                <a:path w="16" h="9">
                  <a:moveTo>
                    <a:pt x="1" y="9"/>
                  </a:moveTo>
                  <a:cubicBezTo>
                    <a:pt x="5" y="6"/>
                    <a:pt x="10" y="3"/>
                    <a:pt x="15" y="0"/>
                  </a:cubicBezTo>
                  <a:cubicBezTo>
                    <a:pt x="16" y="0"/>
                    <a:pt x="15" y="0"/>
                    <a:pt x="15" y="0"/>
                  </a:cubicBezTo>
                  <a:cubicBezTo>
                    <a:pt x="10" y="2"/>
                    <a:pt x="5" y="6"/>
                    <a:pt x="0" y="9"/>
                  </a:cubicBezTo>
                  <a:cubicBezTo>
                    <a:pt x="0" y="9"/>
                    <a:pt x="1" y="9"/>
                    <a:pt x="1" y="9"/>
                  </a:cubicBezTo>
                  <a:close/>
                </a:path>
              </a:pathLst>
            </a:custGeom>
            <a:grpFill/>
            <a:ln w="9525">
              <a:noFill/>
              <a:round/>
            </a:ln>
          </p:spPr>
          <p:txBody>
            <a:bodyPr/>
            <a:lstStyle/>
            <a:p>
              <a:endParaRPr lang="zh-CN" altLang="en-US">
                <a:cs typeface="+mn-ea"/>
                <a:sym typeface="+mn-lt"/>
              </a:endParaRPr>
            </a:p>
          </p:txBody>
        </p:sp>
        <p:sp>
          <p:nvSpPr>
            <p:cNvPr id="19542" name="Freeform 9616"/>
            <p:cNvSpPr/>
            <p:nvPr/>
          </p:nvSpPr>
          <p:spPr bwMode="auto">
            <a:xfrm>
              <a:off x="338138" y="357188"/>
              <a:ext cx="85725" cy="55563"/>
            </a:xfrm>
            <a:custGeom>
              <a:avLst/>
              <a:gdLst/>
              <a:ahLst/>
              <a:cxnLst>
                <a:cxn ang="0">
                  <a:pos x="21" y="0"/>
                </a:cxn>
                <a:cxn ang="0">
                  <a:pos x="1" y="15"/>
                </a:cxn>
                <a:cxn ang="0">
                  <a:pos x="1" y="15"/>
                </a:cxn>
                <a:cxn ang="0">
                  <a:pos x="22" y="1"/>
                </a:cxn>
                <a:cxn ang="0">
                  <a:pos x="21" y="0"/>
                </a:cxn>
              </a:cxnLst>
              <a:rect l="0" t="0" r="r" b="b"/>
              <a:pathLst>
                <a:path w="23" h="15">
                  <a:moveTo>
                    <a:pt x="21" y="0"/>
                  </a:moveTo>
                  <a:cubicBezTo>
                    <a:pt x="15" y="5"/>
                    <a:pt x="8" y="10"/>
                    <a:pt x="1" y="15"/>
                  </a:cubicBezTo>
                  <a:cubicBezTo>
                    <a:pt x="0" y="15"/>
                    <a:pt x="1" y="15"/>
                    <a:pt x="1" y="15"/>
                  </a:cubicBezTo>
                  <a:cubicBezTo>
                    <a:pt x="8" y="10"/>
                    <a:pt x="15" y="6"/>
                    <a:pt x="22" y="1"/>
                  </a:cubicBezTo>
                  <a:cubicBezTo>
                    <a:pt x="23" y="0"/>
                    <a:pt x="22" y="0"/>
                    <a:pt x="21" y="0"/>
                  </a:cubicBezTo>
                  <a:close/>
                </a:path>
              </a:pathLst>
            </a:custGeom>
            <a:grpFill/>
            <a:ln w="9525">
              <a:noFill/>
              <a:round/>
            </a:ln>
          </p:spPr>
          <p:txBody>
            <a:bodyPr/>
            <a:lstStyle/>
            <a:p>
              <a:endParaRPr lang="zh-CN" altLang="en-US">
                <a:cs typeface="+mn-ea"/>
                <a:sym typeface="+mn-lt"/>
              </a:endParaRPr>
            </a:p>
          </p:txBody>
        </p:sp>
        <p:sp>
          <p:nvSpPr>
            <p:cNvPr id="19543" name="Freeform 9617"/>
            <p:cNvSpPr/>
            <p:nvPr/>
          </p:nvSpPr>
          <p:spPr bwMode="auto">
            <a:xfrm>
              <a:off x="307975" y="330200"/>
              <a:ext cx="115888" cy="71438"/>
            </a:xfrm>
            <a:custGeom>
              <a:avLst/>
              <a:gdLst/>
              <a:ahLst/>
              <a:cxnLst>
                <a:cxn ang="0">
                  <a:pos x="1" y="18"/>
                </a:cxn>
                <a:cxn ang="0">
                  <a:pos x="30" y="1"/>
                </a:cxn>
                <a:cxn ang="0">
                  <a:pos x="30" y="1"/>
                </a:cxn>
                <a:cxn ang="0">
                  <a:pos x="0" y="18"/>
                </a:cxn>
                <a:cxn ang="0">
                  <a:pos x="1" y="18"/>
                </a:cxn>
              </a:cxnLst>
              <a:rect l="0" t="0" r="r" b="b"/>
              <a:pathLst>
                <a:path w="31" h="19">
                  <a:moveTo>
                    <a:pt x="1" y="18"/>
                  </a:moveTo>
                  <a:cubicBezTo>
                    <a:pt x="10" y="12"/>
                    <a:pt x="20" y="6"/>
                    <a:pt x="30" y="1"/>
                  </a:cubicBezTo>
                  <a:cubicBezTo>
                    <a:pt x="31" y="0"/>
                    <a:pt x="30" y="0"/>
                    <a:pt x="30" y="1"/>
                  </a:cubicBezTo>
                  <a:cubicBezTo>
                    <a:pt x="19" y="6"/>
                    <a:pt x="10" y="12"/>
                    <a:pt x="0" y="18"/>
                  </a:cubicBezTo>
                  <a:cubicBezTo>
                    <a:pt x="0" y="19"/>
                    <a:pt x="1" y="18"/>
                    <a:pt x="1" y="18"/>
                  </a:cubicBezTo>
                  <a:close/>
                </a:path>
              </a:pathLst>
            </a:custGeom>
            <a:grpFill/>
            <a:ln w="9525">
              <a:noFill/>
              <a:round/>
            </a:ln>
          </p:spPr>
          <p:txBody>
            <a:bodyPr/>
            <a:lstStyle/>
            <a:p>
              <a:endParaRPr lang="zh-CN" altLang="en-US">
                <a:cs typeface="+mn-ea"/>
                <a:sym typeface="+mn-lt"/>
              </a:endParaRPr>
            </a:p>
          </p:txBody>
        </p:sp>
        <p:sp>
          <p:nvSpPr>
            <p:cNvPr id="19544" name="Freeform 9618"/>
            <p:cNvSpPr/>
            <p:nvPr/>
          </p:nvSpPr>
          <p:spPr bwMode="auto">
            <a:xfrm>
              <a:off x="288925" y="311150"/>
              <a:ext cx="123825" cy="76200"/>
            </a:xfrm>
            <a:custGeom>
              <a:avLst/>
              <a:gdLst/>
              <a:ahLst/>
              <a:cxnLst>
                <a:cxn ang="0">
                  <a:pos x="32" y="0"/>
                </a:cxn>
                <a:cxn ang="0">
                  <a:pos x="1" y="19"/>
                </a:cxn>
                <a:cxn ang="0">
                  <a:pos x="1" y="20"/>
                </a:cxn>
                <a:cxn ang="0">
                  <a:pos x="33" y="0"/>
                </a:cxn>
                <a:cxn ang="0">
                  <a:pos x="32" y="0"/>
                </a:cxn>
              </a:cxnLst>
              <a:rect l="0" t="0" r="r" b="b"/>
              <a:pathLst>
                <a:path w="33" h="20">
                  <a:moveTo>
                    <a:pt x="32" y="0"/>
                  </a:moveTo>
                  <a:cubicBezTo>
                    <a:pt x="22" y="6"/>
                    <a:pt x="11" y="12"/>
                    <a:pt x="1" y="19"/>
                  </a:cubicBezTo>
                  <a:cubicBezTo>
                    <a:pt x="0" y="20"/>
                    <a:pt x="1" y="20"/>
                    <a:pt x="1" y="20"/>
                  </a:cubicBezTo>
                  <a:cubicBezTo>
                    <a:pt x="12" y="13"/>
                    <a:pt x="22" y="7"/>
                    <a:pt x="33" y="0"/>
                  </a:cubicBezTo>
                  <a:cubicBezTo>
                    <a:pt x="33" y="0"/>
                    <a:pt x="32" y="0"/>
                    <a:pt x="32" y="0"/>
                  </a:cubicBezTo>
                  <a:close/>
                </a:path>
              </a:pathLst>
            </a:custGeom>
            <a:grpFill/>
            <a:ln w="9525">
              <a:noFill/>
              <a:round/>
            </a:ln>
          </p:spPr>
          <p:txBody>
            <a:bodyPr/>
            <a:lstStyle/>
            <a:p>
              <a:endParaRPr lang="zh-CN" altLang="en-US">
                <a:cs typeface="+mn-ea"/>
                <a:sym typeface="+mn-lt"/>
              </a:endParaRPr>
            </a:p>
          </p:txBody>
        </p:sp>
        <p:sp>
          <p:nvSpPr>
            <p:cNvPr id="19545" name="Freeform 9619"/>
            <p:cNvSpPr/>
            <p:nvPr/>
          </p:nvSpPr>
          <p:spPr bwMode="auto">
            <a:xfrm>
              <a:off x="273050" y="292100"/>
              <a:ext cx="131763" cy="76200"/>
            </a:xfrm>
            <a:custGeom>
              <a:avLst/>
              <a:gdLst/>
              <a:ahLst/>
              <a:cxnLst>
                <a:cxn ang="0">
                  <a:pos x="1" y="20"/>
                </a:cxn>
                <a:cxn ang="0">
                  <a:pos x="35" y="1"/>
                </a:cxn>
                <a:cxn ang="0">
                  <a:pos x="34" y="1"/>
                </a:cxn>
                <a:cxn ang="0">
                  <a:pos x="1" y="20"/>
                </a:cxn>
                <a:cxn ang="0">
                  <a:pos x="1" y="20"/>
                </a:cxn>
              </a:cxnLst>
              <a:rect l="0" t="0" r="r" b="b"/>
              <a:pathLst>
                <a:path w="35" h="20">
                  <a:moveTo>
                    <a:pt x="1" y="20"/>
                  </a:moveTo>
                  <a:cubicBezTo>
                    <a:pt x="12" y="13"/>
                    <a:pt x="23" y="7"/>
                    <a:pt x="35" y="1"/>
                  </a:cubicBezTo>
                  <a:cubicBezTo>
                    <a:pt x="35" y="0"/>
                    <a:pt x="34" y="0"/>
                    <a:pt x="34" y="1"/>
                  </a:cubicBezTo>
                  <a:cubicBezTo>
                    <a:pt x="23" y="7"/>
                    <a:pt x="12" y="13"/>
                    <a:pt x="1" y="20"/>
                  </a:cubicBezTo>
                  <a:cubicBezTo>
                    <a:pt x="0" y="20"/>
                    <a:pt x="1" y="20"/>
                    <a:pt x="1" y="20"/>
                  </a:cubicBezTo>
                  <a:close/>
                </a:path>
              </a:pathLst>
            </a:custGeom>
            <a:grpFill/>
            <a:ln w="9525">
              <a:noFill/>
              <a:round/>
            </a:ln>
          </p:spPr>
          <p:txBody>
            <a:bodyPr/>
            <a:lstStyle/>
            <a:p>
              <a:endParaRPr lang="zh-CN" altLang="en-US">
                <a:cs typeface="+mn-ea"/>
                <a:sym typeface="+mn-lt"/>
              </a:endParaRPr>
            </a:p>
          </p:txBody>
        </p:sp>
        <p:sp>
          <p:nvSpPr>
            <p:cNvPr id="19546" name="Freeform 9620"/>
            <p:cNvSpPr/>
            <p:nvPr/>
          </p:nvSpPr>
          <p:spPr bwMode="auto">
            <a:xfrm>
              <a:off x="266700" y="277813"/>
              <a:ext cx="123825" cy="74613"/>
            </a:xfrm>
            <a:custGeom>
              <a:avLst/>
              <a:gdLst/>
              <a:ahLst/>
              <a:cxnLst>
                <a:cxn ang="0">
                  <a:pos x="32" y="1"/>
                </a:cxn>
                <a:cxn ang="0">
                  <a:pos x="0" y="20"/>
                </a:cxn>
                <a:cxn ang="0">
                  <a:pos x="1" y="20"/>
                </a:cxn>
                <a:cxn ang="0">
                  <a:pos x="32" y="1"/>
                </a:cxn>
                <a:cxn ang="0">
                  <a:pos x="32" y="1"/>
                </a:cxn>
              </a:cxnLst>
              <a:rect l="0" t="0" r="r" b="b"/>
              <a:pathLst>
                <a:path w="33" h="20">
                  <a:moveTo>
                    <a:pt x="32" y="1"/>
                  </a:moveTo>
                  <a:cubicBezTo>
                    <a:pt x="21" y="7"/>
                    <a:pt x="11" y="14"/>
                    <a:pt x="0" y="20"/>
                  </a:cubicBezTo>
                  <a:cubicBezTo>
                    <a:pt x="0" y="20"/>
                    <a:pt x="1" y="20"/>
                    <a:pt x="1" y="20"/>
                  </a:cubicBezTo>
                  <a:cubicBezTo>
                    <a:pt x="11" y="14"/>
                    <a:pt x="22" y="7"/>
                    <a:pt x="32" y="1"/>
                  </a:cubicBezTo>
                  <a:cubicBezTo>
                    <a:pt x="33" y="0"/>
                    <a:pt x="32" y="1"/>
                    <a:pt x="32" y="1"/>
                  </a:cubicBezTo>
                  <a:close/>
                </a:path>
              </a:pathLst>
            </a:custGeom>
            <a:grpFill/>
            <a:ln w="9525">
              <a:noFill/>
              <a:round/>
            </a:ln>
          </p:spPr>
          <p:txBody>
            <a:bodyPr/>
            <a:lstStyle/>
            <a:p>
              <a:endParaRPr lang="zh-CN" altLang="en-US">
                <a:cs typeface="+mn-ea"/>
                <a:sym typeface="+mn-lt"/>
              </a:endParaRPr>
            </a:p>
          </p:txBody>
        </p:sp>
        <p:sp>
          <p:nvSpPr>
            <p:cNvPr id="19547" name="Freeform 9621"/>
            <p:cNvSpPr/>
            <p:nvPr/>
          </p:nvSpPr>
          <p:spPr bwMode="auto">
            <a:xfrm>
              <a:off x="239713" y="261938"/>
              <a:ext cx="128588" cy="79375"/>
            </a:xfrm>
            <a:custGeom>
              <a:avLst/>
              <a:gdLst/>
              <a:ahLst/>
              <a:cxnLst>
                <a:cxn ang="0">
                  <a:pos x="1" y="21"/>
                </a:cxn>
                <a:cxn ang="0">
                  <a:pos x="34" y="1"/>
                </a:cxn>
                <a:cxn ang="0">
                  <a:pos x="33" y="0"/>
                </a:cxn>
                <a:cxn ang="0">
                  <a:pos x="0" y="21"/>
                </a:cxn>
                <a:cxn ang="0">
                  <a:pos x="1" y="21"/>
                </a:cxn>
              </a:cxnLst>
              <a:rect l="0" t="0" r="r" b="b"/>
              <a:pathLst>
                <a:path w="34" h="21">
                  <a:moveTo>
                    <a:pt x="1" y="21"/>
                  </a:moveTo>
                  <a:cubicBezTo>
                    <a:pt x="12" y="14"/>
                    <a:pt x="23" y="7"/>
                    <a:pt x="34" y="1"/>
                  </a:cubicBezTo>
                  <a:cubicBezTo>
                    <a:pt x="34" y="0"/>
                    <a:pt x="34" y="0"/>
                    <a:pt x="33" y="0"/>
                  </a:cubicBezTo>
                  <a:cubicBezTo>
                    <a:pt x="22" y="7"/>
                    <a:pt x="11" y="14"/>
                    <a:pt x="0" y="21"/>
                  </a:cubicBezTo>
                  <a:cubicBezTo>
                    <a:pt x="0" y="21"/>
                    <a:pt x="1" y="21"/>
                    <a:pt x="1" y="21"/>
                  </a:cubicBezTo>
                  <a:close/>
                </a:path>
              </a:pathLst>
            </a:custGeom>
            <a:grpFill/>
            <a:ln w="9525">
              <a:noFill/>
              <a:round/>
            </a:ln>
          </p:spPr>
          <p:txBody>
            <a:bodyPr/>
            <a:lstStyle/>
            <a:p>
              <a:endParaRPr lang="zh-CN" altLang="en-US">
                <a:cs typeface="+mn-ea"/>
                <a:sym typeface="+mn-lt"/>
              </a:endParaRPr>
            </a:p>
          </p:txBody>
        </p:sp>
        <p:sp>
          <p:nvSpPr>
            <p:cNvPr id="19548" name="Freeform 9622"/>
            <p:cNvSpPr/>
            <p:nvPr/>
          </p:nvSpPr>
          <p:spPr bwMode="auto">
            <a:xfrm>
              <a:off x="96838" y="382588"/>
              <a:ext cx="79375" cy="38100"/>
            </a:xfrm>
            <a:custGeom>
              <a:avLst/>
              <a:gdLst/>
              <a:ahLst/>
              <a:cxnLst>
                <a:cxn ang="0">
                  <a:pos x="1" y="10"/>
                </a:cxn>
                <a:cxn ang="0">
                  <a:pos x="20" y="0"/>
                </a:cxn>
                <a:cxn ang="0">
                  <a:pos x="19" y="0"/>
                </a:cxn>
                <a:cxn ang="0">
                  <a:pos x="1" y="10"/>
                </a:cxn>
                <a:cxn ang="0">
                  <a:pos x="1" y="10"/>
                </a:cxn>
              </a:cxnLst>
              <a:rect l="0" t="0" r="r" b="b"/>
              <a:pathLst>
                <a:path w="21" h="10">
                  <a:moveTo>
                    <a:pt x="1" y="10"/>
                  </a:moveTo>
                  <a:cubicBezTo>
                    <a:pt x="8" y="7"/>
                    <a:pt x="14" y="4"/>
                    <a:pt x="20" y="0"/>
                  </a:cubicBezTo>
                  <a:cubicBezTo>
                    <a:pt x="21" y="0"/>
                    <a:pt x="20" y="0"/>
                    <a:pt x="19" y="0"/>
                  </a:cubicBezTo>
                  <a:cubicBezTo>
                    <a:pt x="13" y="4"/>
                    <a:pt x="7" y="7"/>
                    <a:pt x="1" y="10"/>
                  </a:cubicBezTo>
                  <a:cubicBezTo>
                    <a:pt x="0" y="10"/>
                    <a:pt x="1" y="10"/>
                    <a:pt x="1" y="10"/>
                  </a:cubicBezTo>
                  <a:close/>
                </a:path>
              </a:pathLst>
            </a:custGeom>
            <a:grpFill/>
            <a:ln w="9525">
              <a:noFill/>
              <a:round/>
            </a:ln>
          </p:spPr>
          <p:txBody>
            <a:bodyPr/>
            <a:lstStyle/>
            <a:p>
              <a:endParaRPr lang="zh-CN" altLang="en-US">
                <a:cs typeface="+mn-ea"/>
                <a:sym typeface="+mn-lt"/>
              </a:endParaRPr>
            </a:p>
          </p:txBody>
        </p:sp>
        <p:sp>
          <p:nvSpPr>
            <p:cNvPr id="19549" name="Freeform 9623"/>
            <p:cNvSpPr/>
            <p:nvPr/>
          </p:nvSpPr>
          <p:spPr bwMode="auto">
            <a:xfrm>
              <a:off x="93663" y="239713"/>
              <a:ext cx="247650" cy="173038"/>
            </a:xfrm>
            <a:custGeom>
              <a:avLst/>
              <a:gdLst/>
              <a:ahLst/>
              <a:cxnLst>
                <a:cxn ang="0">
                  <a:pos x="65" y="0"/>
                </a:cxn>
                <a:cxn ang="0">
                  <a:pos x="1" y="46"/>
                </a:cxn>
                <a:cxn ang="0">
                  <a:pos x="1" y="46"/>
                </a:cxn>
                <a:cxn ang="0">
                  <a:pos x="66" y="1"/>
                </a:cxn>
                <a:cxn ang="0">
                  <a:pos x="65" y="0"/>
                </a:cxn>
              </a:cxnLst>
              <a:rect l="0" t="0" r="r" b="b"/>
              <a:pathLst>
                <a:path w="66" h="46">
                  <a:moveTo>
                    <a:pt x="65" y="0"/>
                  </a:moveTo>
                  <a:cubicBezTo>
                    <a:pt x="42" y="14"/>
                    <a:pt x="21" y="29"/>
                    <a:pt x="1" y="46"/>
                  </a:cubicBezTo>
                  <a:cubicBezTo>
                    <a:pt x="0" y="46"/>
                    <a:pt x="1" y="46"/>
                    <a:pt x="1" y="46"/>
                  </a:cubicBezTo>
                  <a:cubicBezTo>
                    <a:pt x="21" y="29"/>
                    <a:pt x="43" y="14"/>
                    <a:pt x="66" y="1"/>
                  </a:cubicBezTo>
                  <a:cubicBezTo>
                    <a:pt x="66" y="0"/>
                    <a:pt x="65" y="0"/>
                    <a:pt x="65" y="0"/>
                  </a:cubicBezTo>
                  <a:close/>
                </a:path>
              </a:pathLst>
            </a:custGeom>
            <a:grpFill/>
            <a:ln w="9525">
              <a:noFill/>
              <a:round/>
            </a:ln>
          </p:spPr>
          <p:txBody>
            <a:bodyPr/>
            <a:lstStyle/>
            <a:p>
              <a:endParaRPr lang="zh-CN" altLang="en-US">
                <a:cs typeface="+mn-ea"/>
                <a:sym typeface="+mn-lt"/>
              </a:endParaRPr>
            </a:p>
          </p:txBody>
        </p:sp>
        <p:sp>
          <p:nvSpPr>
            <p:cNvPr id="19550" name="Freeform 9624"/>
            <p:cNvSpPr/>
            <p:nvPr/>
          </p:nvSpPr>
          <p:spPr bwMode="auto">
            <a:xfrm>
              <a:off x="74613" y="244475"/>
              <a:ext cx="269875" cy="157163"/>
            </a:xfrm>
            <a:custGeom>
              <a:avLst/>
              <a:gdLst/>
              <a:ahLst/>
              <a:cxnLst>
                <a:cxn ang="0">
                  <a:pos x="1" y="42"/>
                </a:cxn>
                <a:cxn ang="0">
                  <a:pos x="71" y="0"/>
                </a:cxn>
                <a:cxn ang="0">
                  <a:pos x="71" y="0"/>
                </a:cxn>
                <a:cxn ang="0">
                  <a:pos x="1" y="42"/>
                </a:cxn>
                <a:cxn ang="0">
                  <a:pos x="1" y="42"/>
                </a:cxn>
              </a:cxnLst>
              <a:rect l="0" t="0" r="r" b="b"/>
              <a:pathLst>
                <a:path w="72" h="42">
                  <a:moveTo>
                    <a:pt x="1" y="42"/>
                  </a:moveTo>
                  <a:cubicBezTo>
                    <a:pt x="25" y="28"/>
                    <a:pt x="48" y="14"/>
                    <a:pt x="71" y="0"/>
                  </a:cubicBezTo>
                  <a:cubicBezTo>
                    <a:pt x="72" y="0"/>
                    <a:pt x="71" y="0"/>
                    <a:pt x="71" y="0"/>
                  </a:cubicBezTo>
                  <a:cubicBezTo>
                    <a:pt x="47" y="14"/>
                    <a:pt x="24" y="28"/>
                    <a:pt x="1" y="42"/>
                  </a:cubicBezTo>
                  <a:cubicBezTo>
                    <a:pt x="0" y="42"/>
                    <a:pt x="1" y="42"/>
                    <a:pt x="1" y="42"/>
                  </a:cubicBezTo>
                  <a:close/>
                </a:path>
              </a:pathLst>
            </a:custGeom>
            <a:grpFill/>
            <a:ln w="9525">
              <a:noFill/>
              <a:round/>
            </a:ln>
          </p:spPr>
          <p:txBody>
            <a:bodyPr/>
            <a:lstStyle/>
            <a:p>
              <a:endParaRPr lang="zh-CN" altLang="en-US">
                <a:cs typeface="+mn-ea"/>
                <a:sym typeface="+mn-lt"/>
              </a:endParaRPr>
            </a:p>
          </p:txBody>
        </p:sp>
        <p:sp>
          <p:nvSpPr>
            <p:cNvPr id="19551" name="Freeform 9625"/>
            <p:cNvSpPr/>
            <p:nvPr/>
          </p:nvSpPr>
          <p:spPr bwMode="auto">
            <a:xfrm>
              <a:off x="71438" y="206375"/>
              <a:ext cx="288925" cy="192088"/>
            </a:xfrm>
            <a:custGeom>
              <a:avLst/>
              <a:gdLst/>
              <a:ahLst/>
              <a:cxnLst>
                <a:cxn ang="0">
                  <a:pos x="76" y="0"/>
                </a:cxn>
                <a:cxn ang="0">
                  <a:pos x="1" y="51"/>
                </a:cxn>
                <a:cxn ang="0">
                  <a:pos x="1" y="51"/>
                </a:cxn>
                <a:cxn ang="0">
                  <a:pos x="76" y="0"/>
                </a:cxn>
                <a:cxn ang="0">
                  <a:pos x="76" y="0"/>
                </a:cxn>
              </a:cxnLst>
              <a:rect l="0" t="0" r="r" b="b"/>
              <a:pathLst>
                <a:path w="77" h="51">
                  <a:moveTo>
                    <a:pt x="76" y="0"/>
                  </a:moveTo>
                  <a:cubicBezTo>
                    <a:pt x="50" y="16"/>
                    <a:pt x="25" y="33"/>
                    <a:pt x="1" y="51"/>
                  </a:cubicBezTo>
                  <a:cubicBezTo>
                    <a:pt x="0" y="51"/>
                    <a:pt x="1" y="51"/>
                    <a:pt x="1" y="51"/>
                  </a:cubicBezTo>
                  <a:cubicBezTo>
                    <a:pt x="26" y="33"/>
                    <a:pt x="51" y="16"/>
                    <a:pt x="76" y="0"/>
                  </a:cubicBezTo>
                  <a:cubicBezTo>
                    <a:pt x="77" y="0"/>
                    <a:pt x="76" y="0"/>
                    <a:pt x="76" y="0"/>
                  </a:cubicBezTo>
                  <a:close/>
                </a:path>
              </a:pathLst>
            </a:custGeom>
            <a:grpFill/>
            <a:ln w="9525">
              <a:noFill/>
              <a:round/>
            </a:ln>
          </p:spPr>
          <p:txBody>
            <a:bodyPr/>
            <a:lstStyle/>
            <a:p>
              <a:endParaRPr lang="zh-CN" altLang="en-US">
                <a:cs typeface="+mn-ea"/>
                <a:sym typeface="+mn-lt"/>
              </a:endParaRPr>
            </a:p>
          </p:txBody>
        </p:sp>
        <p:sp>
          <p:nvSpPr>
            <p:cNvPr id="19552" name="Freeform 9626"/>
            <p:cNvSpPr/>
            <p:nvPr/>
          </p:nvSpPr>
          <p:spPr bwMode="auto">
            <a:xfrm>
              <a:off x="60325" y="168275"/>
              <a:ext cx="336550" cy="219075"/>
            </a:xfrm>
            <a:custGeom>
              <a:avLst/>
              <a:gdLst/>
              <a:ahLst/>
              <a:cxnLst>
                <a:cxn ang="0">
                  <a:pos x="1" y="58"/>
                </a:cxn>
                <a:cxn ang="0">
                  <a:pos x="90" y="0"/>
                </a:cxn>
                <a:cxn ang="0">
                  <a:pos x="89" y="0"/>
                </a:cxn>
                <a:cxn ang="0">
                  <a:pos x="0" y="57"/>
                </a:cxn>
                <a:cxn ang="0">
                  <a:pos x="1" y="58"/>
                </a:cxn>
              </a:cxnLst>
              <a:rect l="0" t="0" r="r" b="b"/>
              <a:pathLst>
                <a:path w="90" h="58">
                  <a:moveTo>
                    <a:pt x="1" y="58"/>
                  </a:moveTo>
                  <a:cubicBezTo>
                    <a:pt x="30" y="38"/>
                    <a:pt x="59" y="18"/>
                    <a:pt x="90" y="0"/>
                  </a:cubicBezTo>
                  <a:cubicBezTo>
                    <a:pt x="90" y="0"/>
                    <a:pt x="90" y="0"/>
                    <a:pt x="89" y="0"/>
                  </a:cubicBezTo>
                  <a:cubicBezTo>
                    <a:pt x="59" y="18"/>
                    <a:pt x="30" y="38"/>
                    <a:pt x="0" y="57"/>
                  </a:cubicBezTo>
                  <a:cubicBezTo>
                    <a:pt x="0" y="58"/>
                    <a:pt x="0" y="58"/>
                    <a:pt x="1" y="58"/>
                  </a:cubicBezTo>
                  <a:close/>
                </a:path>
              </a:pathLst>
            </a:custGeom>
            <a:grpFill/>
            <a:ln w="9525">
              <a:noFill/>
              <a:round/>
            </a:ln>
          </p:spPr>
          <p:txBody>
            <a:bodyPr/>
            <a:lstStyle/>
            <a:p>
              <a:endParaRPr lang="zh-CN" altLang="en-US">
                <a:cs typeface="+mn-ea"/>
                <a:sym typeface="+mn-lt"/>
              </a:endParaRPr>
            </a:p>
          </p:txBody>
        </p:sp>
        <p:sp>
          <p:nvSpPr>
            <p:cNvPr id="19553" name="Freeform 9627"/>
            <p:cNvSpPr/>
            <p:nvPr/>
          </p:nvSpPr>
          <p:spPr bwMode="auto">
            <a:xfrm>
              <a:off x="55563" y="134938"/>
              <a:ext cx="365125" cy="244475"/>
            </a:xfrm>
            <a:custGeom>
              <a:avLst/>
              <a:gdLst/>
              <a:ahLst/>
              <a:cxnLst>
                <a:cxn ang="0">
                  <a:pos x="96" y="1"/>
                </a:cxn>
                <a:cxn ang="0">
                  <a:pos x="0" y="64"/>
                </a:cxn>
                <a:cxn ang="0">
                  <a:pos x="1" y="64"/>
                </a:cxn>
                <a:cxn ang="0">
                  <a:pos x="97" y="1"/>
                </a:cxn>
                <a:cxn ang="0">
                  <a:pos x="96" y="1"/>
                </a:cxn>
              </a:cxnLst>
              <a:rect l="0" t="0" r="r" b="b"/>
              <a:pathLst>
                <a:path w="97" h="65">
                  <a:moveTo>
                    <a:pt x="96" y="1"/>
                  </a:moveTo>
                  <a:cubicBezTo>
                    <a:pt x="64" y="21"/>
                    <a:pt x="31" y="40"/>
                    <a:pt x="0" y="64"/>
                  </a:cubicBezTo>
                  <a:cubicBezTo>
                    <a:pt x="0" y="64"/>
                    <a:pt x="0" y="65"/>
                    <a:pt x="1" y="64"/>
                  </a:cubicBezTo>
                  <a:cubicBezTo>
                    <a:pt x="31" y="41"/>
                    <a:pt x="64" y="21"/>
                    <a:pt x="97" y="1"/>
                  </a:cubicBezTo>
                  <a:cubicBezTo>
                    <a:pt x="97" y="1"/>
                    <a:pt x="97" y="0"/>
                    <a:pt x="96" y="1"/>
                  </a:cubicBezTo>
                  <a:close/>
                </a:path>
              </a:pathLst>
            </a:custGeom>
            <a:grpFill/>
            <a:ln w="9525">
              <a:noFill/>
              <a:round/>
            </a:ln>
          </p:spPr>
          <p:txBody>
            <a:bodyPr/>
            <a:lstStyle/>
            <a:p>
              <a:endParaRPr lang="zh-CN" altLang="en-US">
                <a:cs typeface="+mn-ea"/>
                <a:sym typeface="+mn-lt"/>
              </a:endParaRPr>
            </a:p>
          </p:txBody>
        </p:sp>
        <p:sp>
          <p:nvSpPr>
            <p:cNvPr id="19554" name="Freeform 9628"/>
            <p:cNvSpPr/>
            <p:nvPr/>
          </p:nvSpPr>
          <p:spPr bwMode="auto">
            <a:xfrm>
              <a:off x="33338" y="112713"/>
              <a:ext cx="393700" cy="236538"/>
            </a:xfrm>
            <a:custGeom>
              <a:avLst/>
              <a:gdLst/>
              <a:ahLst/>
              <a:cxnLst>
                <a:cxn ang="0">
                  <a:pos x="1" y="63"/>
                </a:cxn>
                <a:cxn ang="0">
                  <a:pos x="104" y="0"/>
                </a:cxn>
                <a:cxn ang="0">
                  <a:pos x="104" y="0"/>
                </a:cxn>
                <a:cxn ang="0">
                  <a:pos x="1" y="63"/>
                </a:cxn>
                <a:cxn ang="0">
                  <a:pos x="1" y="63"/>
                </a:cxn>
              </a:cxnLst>
              <a:rect l="0" t="0" r="r" b="b"/>
              <a:pathLst>
                <a:path w="105" h="63">
                  <a:moveTo>
                    <a:pt x="1" y="63"/>
                  </a:moveTo>
                  <a:cubicBezTo>
                    <a:pt x="34" y="39"/>
                    <a:pt x="68" y="18"/>
                    <a:pt x="104" y="0"/>
                  </a:cubicBezTo>
                  <a:cubicBezTo>
                    <a:pt x="105" y="0"/>
                    <a:pt x="104" y="0"/>
                    <a:pt x="104" y="0"/>
                  </a:cubicBezTo>
                  <a:cubicBezTo>
                    <a:pt x="68" y="18"/>
                    <a:pt x="34" y="39"/>
                    <a:pt x="1" y="63"/>
                  </a:cubicBezTo>
                  <a:cubicBezTo>
                    <a:pt x="0" y="63"/>
                    <a:pt x="1" y="63"/>
                    <a:pt x="1" y="63"/>
                  </a:cubicBezTo>
                  <a:close/>
                </a:path>
              </a:pathLst>
            </a:custGeom>
            <a:grpFill/>
            <a:ln w="9525">
              <a:noFill/>
              <a:round/>
            </a:ln>
          </p:spPr>
          <p:txBody>
            <a:bodyPr/>
            <a:lstStyle/>
            <a:p>
              <a:endParaRPr lang="zh-CN" altLang="en-US">
                <a:cs typeface="+mn-ea"/>
                <a:sym typeface="+mn-lt"/>
              </a:endParaRPr>
            </a:p>
          </p:txBody>
        </p:sp>
        <p:sp>
          <p:nvSpPr>
            <p:cNvPr id="19555" name="Freeform 9629"/>
            <p:cNvSpPr/>
            <p:nvPr/>
          </p:nvSpPr>
          <p:spPr bwMode="auto">
            <a:xfrm>
              <a:off x="36513" y="82550"/>
              <a:ext cx="376238" cy="263525"/>
            </a:xfrm>
            <a:custGeom>
              <a:avLst/>
              <a:gdLst/>
              <a:ahLst/>
              <a:cxnLst>
                <a:cxn ang="0">
                  <a:pos x="99" y="0"/>
                </a:cxn>
                <a:cxn ang="0">
                  <a:pos x="0" y="69"/>
                </a:cxn>
                <a:cxn ang="0">
                  <a:pos x="1" y="70"/>
                </a:cxn>
                <a:cxn ang="0">
                  <a:pos x="99" y="0"/>
                </a:cxn>
                <a:cxn ang="0">
                  <a:pos x="99" y="0"/>
                </a:cxn>
              </a:cxnLst>
              <a:rect l="0" t="0" r="r" b="b"/>
              <a:pathLst>
                <a:path w="100" h="70">
                  <a:moveTo>
                    <a:pt x="99" y="0"/>
                  </a:moveTo>
                  <a:cubicBezTo>
                    <a:pt x="65" y="21"/>
                    <a:pt x="32" y="45"/>
                    <a:pt x="0" y="69"/>
                  </a:cubicBezTo>
                  <a:cubicBezTo>
                    <a:pt x="0" y="70"/>
                    <a:pt x="1" y="70"/>
                    <a:pt x="1" y="70"/>
                  </a:cubicBezTo>
                  <a:cubicBezTo>
                    <a:pt x="33" y="45"/>
                    <a:pt x="65" y="22"/>
                    <a:pt x="99" y="0"/>
                  </a:cubicBezTo>
                  <a:cubicBezTo>
                    <a:pt x="100" y="0"/>
                    <a:pt x="99" y="0"/>
                    <a:pt x="99" y="0"/>
                  </a:cubicBezTo>
                  <a:close/>
                </a:path>
              </a:pathLst>
            </a:custGeom>
            <a:grpFill/>
            <a:ln w="9525">
              <a:noFill/>
              <a:round/>
            </a:ln>
          </p:spPr>
          <p:txBody>
            <a:bodyPr/>
            <a:lstStyle/>
            <a:p>
              <a:endParaRPr lang="zh-CN" altLang="en-US">
                <a:cs typeface="+mn-ea"/>
                <a:sym typeface="+mn-lt"/>
              </a:endParaRPr>
            </a:p>
          </p:txBody>
        </p:sp>
        <p:sp>
          <p:nvSpPr>
            <p:cNvPr id="19556" name="Freeform 9630"/>
            <p:cNvSpPr/>
            <p:nvPr/>
          </p:nvSpPr>
          <p:spPr bwMode="auto">
            <a:xfrm>
              <a:off x="47625" y="82550"/>
              <a:ext cx="361950" cy="222250"/>
            </a:xfrm>
            <a:custGeom>
              <a:avLst/>
              <a:gdLst/>
              <a:ahLst/>
              <a:cxnLst>
                <a:cxn ang="0">
                  <a:pos x="1" y="59"/>
                </a:cxn>
                <a:cxn ang="0">
                  <a:pos x="96" y="0"/>
                </a:cxn>
                <a:cxn ang="0">
                  <a:pos x="95" y="0"/>
                </a:cxn>
                <a:cxn ang="0">
                  <a:pos x="1" y="59"/>
                </a:cxn>
                <a:cxn ang="0">
                  <a:pos x="1" y="59"/>
                </a:cxn>
              </a:cxnLst>
              <a:rect l="0" t="0" r="r" b="b"/>
              <a:pathLst>
                <a:path w="96" h="59">
                  <a:moveTo>
                    <a:pt x="1" y="59"/>
                  </a:moveTo>
                  <a:cubicBezTo>
                    <a:pt x="34" y="41"/>
                    <a:pt x="64" y="19"/>
                    <a:pt x="96" y="0"/>
                  </a:cubicBezTo>
                  <a:cubicBezTo>
                    <a:pt x="96" y="0"/>
                    <a:pt x="96" y="0"/>
                    <a:pt x="95" y="0"/>
                  </a:cubicBezTo>
                  <a:cubicBezTo>
                    <a:pt x="64" y="19"/>
                    <a:pt x="33" y="41"/>
                    <a:pt x="1" y="59"/>
                  </a:cubicBezTo>
                  <a:cubicBezTo>
                    <a:pt x="0" y="59"/>
                    <a:pt x="1" y="59"/>
                    <a:pt x="1" y="59"/>
                  </a:cubicBezTo>
                  <a:close/>
                </a:path>
              </a:pathLst>
            </a:custGeom>
            <a:grpFill/>
            <a:ln w="9525">
              <a:noFill/>
              <a:round/>
            </a:ln>
          </p:spPr>
          <p:txBody>
            <a:bodyPr/>
            <a:lstStyle/>
            <a:p>
              <a:endParaRPr lang="zh-CN" altLang="en-US">
                <a:cs typeface="+mn-ea"/>
                <a:sym typeface="+mn-lt"/>
              </a:endParaRPr>
            </a:p>
          </p:txBody>
        </p:sp>
        <p:sp>
          <p:nvSpPr>
            <p:cNvPr id="19557" name="Freeform 9631"/>
            <p:cNvSpPr/>
            <p:nvPr/>
          </p:nvSpPr>
          <p:spPr bwMode="auto">
            <a:xfrm>
              <a:off x="107950" y="60325"/>
              <a:ext cx="282575" cy="179388"/>
            </a:xfrm>
            <a:custGeom>
              <a:avLst/>
              <a:gdLst/>
              <a:ahLst/>
              <a:cxnLst>
                <a:cxn ang="0">
                  <a:pos x="74" y="0"/>
                </a:cxn>
                <a:cxn ang="0">
                  <a:pos x="1" y="47"/>
                </a:cxn>
                <a:cxn ang="0">
                  <a:pos x="1" y="47"/>
                </a:cxn>
                <a:cxn ang="0">
                  <a:pos x="75" y="1"/>
                </a:cxn>
                <a:cxn ang="0">
                  <a:pos x="74" y="0"/>
                </a:cxn>
              </a:cxnLst>
              <a:rect l="0" t="0" r="r" b="b"/>
              <a:pathLst>
                <a:path w="75" h="48">
                  <a:moveTo>
                    <a:pt x="74" y="0"/>
                  </a:moveTo>
                  <a:cubicBezTo>
                    <a:pt x="49" y="15"/>
                    <a:pt x="24" y="30"/>
                    <a:pt x="1" y="47"/>
                  </a:cubicBezTo>
                  <a:cubicBezTo>
                    <a:pt x="0" y="47"/>
                    <a:pt x="1" y="48"/>
                    <a:pt x="1" y="47"/>
                  </a:cubicBezTo>
                  <a:cubicBezTo>
                    <a:pt x="25" y="30"/>
                    <a:pt x="50" y="15"/>
                    <a:pt x="75" y="1"/>
                  </a:cubicBezTo>
                  <a:cubicBezTo>
                    <a:pt x="75" y="0"/>
                    <a:pt x="75" y="0"/>
                    <a:pt x="74" y="0"/>
                  </a:cubicBezTo>
                  <a:close/>
                </a:path>
              </a:pathLst>
            </a:custGeom>
            <a:grpFill/>
            <a:ln w="9525">
              <a:noFill/>
              <a:round/>
            </a:ln>
          </p:spPr>
          <p:txBody>
            <a:bodyPr/>
            <a:lstStyle/>
            <a:p>
              <a:endParaRPr lang="zh-CN" altLang="en-US">
                <a:cs typeface="+mn-ea"/>
                <a:sym typeface="+mn-lt"/>
              </a:endParaRPr>
            </a:p>
          </p:txBody>
        </p:sp>
        <p:sp>
          <p:nvSpPr>
            <p:cNvPr id="19558" name="Freeform 9632"/>
            <p:cNvSpPr/>
            <p:nvPr/>
          </p:nvSpPr>
          <p:spPr bwMode="auto">
            <a:xfrm>
              <a:off x="112713" y="60325"/>
              <a:ext cx="280988" cy="160338"/>
            </a:xfrm>
            <a:custGeom>
              <a:avLst/>
              <a:gdLst/>
              <a:ahLst/>
              <a:cxnLst>
                <a:cxn ang="0">
                  <a:pos x="1" y="43"/>
                </a:cxn>
                <a:cxn ang="0">
                  <a:pos x="74" y="1"/>
                </a:cxn>
                <a:cxn ang="0">
                  <a:pos x="74" y="0"/>
                </a:cxn>
                <a:cxn ang="0">
                  <a:pos x="0" y="42"/>
                </a:cxn>
                <a:cxn ang="0">
                  <a:pos x="1" y="43"/>
                </a:cxn>
              </a:cxnLst>
              <a:rect l="0" t="0" r="r" b="b"/>
              <a:pathLst>
                <a:path w="75" h="43">
                  <a:moveTo>
                    <a:pt x="1" y="43"/>
                  </a:moveTo>
                  <a:cubicBezTo>
                    <a:pt x="25" y="29"/>
                    <a:pt x="50" y="15"/>
                    <a:pt x="74" y="1"/>
                  </a:cubicBezTo>
                  <a:cubicBezTo>
                    <a:pt x="75" y="1"/>
                    <a:pt x="74" y="0"/>
                    <a:pt x="74" y="0"/>
                  </a:cubicBezTo>
                  <a:cubicBezTo>
                    <a:pt x="50" y="15"/>
                    <a:pt x="25" y="29"/>
                    <a:pt x="0" y="42"/>
                  </a:cubicBezTo>
                  <a:cubicBezTo>
                    <a:pt x="0" y="43"/>
                    <a:pt x="0" y="43"/>
                    <a:pt x="1" y="43"/>
                  </a:cubicBezTo>
                  <a:close/>
                </a:path>
              </a:pathLst>
            </a:custGeom>
            <a:grpFill/>
            <a:ln w="9525">
              <a:noFill/>
              <a:round/>
            </a:ln>
          </p:spPr>
          <p:txBody>
            <a:bodyPr/>
            <a:lstStyle/>
            <a:p>
              <a:endParaRPr lang="zh-CN" altLang="en-US">
                <a:cs typeface="+mn-ea"/>
                <a:sym typeface="+mn-lt"/>
              </a:endParaRPr>
            </a:p>
          </p:txBody>
        </p:sp>
        <p:sp>
          <p:nvSpPr>
            <p:cNvPr id="19559" name="Freeform 9634"/>
            <p:cNvSpPr/>
            <p:nvPr/>
          </p:nvSpPr>
          <p:spPr bwMode="auto">
            <a:xfrm>
              <a:off x="107950" y="41275"/>
              <a:ext cx="263525" cy="157163"/>
            </a:xfrm>
            <a:custGeom>
              <a:avLst/>
              <a:gdLst/>
              <a:ahLst/>
              <a:cxnLst>
                <a:cxn ang="0">
                  <a:pos x="69" y="1"/>
                </a:cxn>
                <a:cxn ang="0">
                  <a:pos x="1" y="42"/>
                </a:cxn>
                <a:cxn ang="0">
                  <a:pos x="1" y="42"/>
                </a:cxn>
                <a:cxn ang="0">
                  <a:pos x="69" y="1"/>
                </a:cxn>
                <a:cxn ang="0">
                  <a:pos x="69" y="1"/>
                </a:cxn>
              </a:cxnLst>
              <a:rect l="0" t="0" r="r" b="b"/>
              <a:pathLst>
                <a:path w="70" h="42">
                  <a:moveTo>
                    <a:pt x="69" y="1"/>
                  </a:moveTo>
                  <a:cubicBezTo>
                    <a:pt x="46" y="14"/>
                    <a:pt x="23" y="27"/>
                    <a:pt x="1" y="42"/>
                  </a:cubicBezTo>
                  <a:cubicBezTo>
                    <a:pt x="0" y="42"/>
                    <a:pt x="1" y="42"/>
                    <a:pt x="1" y="42"/>
                  </a:cubicBezTo>
                  <a:cubicBezTo>
                    <a:pt x="23" y="28"/>
                    <a:pt x="46" y="14"/>
                    <a:pt x="69" y="1"/>
                  </a:cubicBezTo>
                  <a:cubicBezTo>
                    <a:pt x="70" y="1"/>
                    <a:pt x="69" y="0"/>
                    <a:pt x="69" y="1"/>
                  </a:cubicBezTo>
                  <a:close/>
                </a:path>
              </a:pathLst>
            </a:custGeom>
            <a:grpFill/>
            <a:ln w="9525">
              <a:noFill/>
              <a:round/>
            </a:ln>
          </p:spPr>
          <p:txBody>
            <a:bodyPr/>
            <a:lstStyle/>
            <a:p>
              <a:endParaRPr lang="zh-CN" altLang="en-US">
                <a:cs typeface="+mn-ea"/>
                <a:sym typeface="+mn-lt"/>
              </a:endParaRPr>
            </a:p>
          </p:txBody>
        </p:sp>
        <p:sp>
          <p:nvSpPr>
            <p:cNvPr id="19560" name="Freeform 9635"/>
            <p:cNvSpPr/>
            <p:nvPr/>
          </p:nvSpPr>
          <p:spPr bwMode="auto">
            <a:xfrm>
              <a:off x="242887" y="41275"/>
              <a:ext cx="128588" cy="66675"/>
            </a:xfrm>
            <a:custGeom>
              <a:avLst/>
              <a:gdLst/>
              <a:ahLst/>
              <a:cxnLst>
                <a:cxn ang="0">
                  <a:pos x="1" y="18"/>
                </a:cxn>
                <a:cxn ang="0">
                  <a:pos x="33" y="1"/>
                </a:cxn>
                <a:cxn ang="0">
                  <a:pos x="33" y="0"/>
                </a:cxn>
                <a:cxn ang="0">
                  <a:pos x="0" y="18"/>
                </a:cxn>
                <a:cxn ang="0">
                  <a:pos x="1" y="18"/>
                </a:cxn>
              </a:cxnLst>
              <a:rect l="0" t="0" r="r" b="b"/>
              <a:pathLst>
                <a:path w="34" h="18">
                  <a:moveTo>
                    <a:pt x="1" y="18"/>
                  </a:moveTo>
                  <a:cubicBezTo>
                    <a:pt x="11" y="12"/>
                    <a:pt x="22" y="6"/>
                    <a:pt x="33" y="1"/>
                  </a:cubicBezTo>
                  <a:cubicBezTo>
                    <a:pt x="34" y="1"/>
                    <a:pt x="33" y="0"/>
                    <a:pt x="33" y="0"/>
                  </a:cubicBezTo>
                  <a:cubicBezTo>
                    <a:pt x="22" y="6"/>
                    <a:pt x="11" y="12"/>
                    <a:pt x="0" y="18"/>
                  </a:cubicBezTo>
                  <a:cubicBezTo>
                    <a:pt x="0" y="18"/>
                    <a:pt x="1" y="18"/>
                    <a:pt x="1" y="18"/>
                  </a:cubicBezTo>
                  <a:close/>
                </a:path>
              </a:pathLst>
            </a:custGeom>
            <a:grpFill/>
            <a:ln w="9525">
              <a:noFill/>
              <a:round/>
            </a:ln>
          </p:spPr>
          <p:txBody>
            <a:bodyPr/>
            <a:lstStyle/>
            <a:p>
              <a:endParaRPr lang="zh-CN" altLang="en-US">
                <a:cs typeface="+mn-ea"/>
                <a:sym typeface="+mn-lt"/>
              </a:endParaRPr>
            </a:p>
          </p:txBody>
        </p:sp>
        <p:sp>
          <p:nvSpPr>
            <p:cNvPr id="19561" name="Freeform 9636"/>
            <p:cNvSpPr/>
            <p:nvPr/>
          </p:nvSpPr>
          <p:spPr bwMode="auto">
            <a:xfrm>
              <a:off x="101600" y="115888"/>
              <a:ext cx="127000" cy="74613"/>
            </a:xfrm>
            <a:custGeom>
              <a:avLst/>
              <a:gdLst/>
              <a:ahLst/>
              <a:cxnLst>
                <a:cxn ang="0">
                  <a:pos x="1" y="20"/>
                </a:cxn>
                <a:cxn ang="0">
                  <a:pos x="34" y="1"/>
                </a:cxn>
                <a:cxn ang="0">
                  <a:pos x="33" y="1"/>
                </a:cxn>
                <a:cxn ang="0">
                  <a:pos x="0" y="20"/>
                </a:cxn>
                <a:cxn ang="0">
                  <a:pos x="1" y="20"/>
                </a:cxn>
              </a:cxnLst>
              <a:rect l="0" t="0" r="r" b="b"/>
              <a:pathLst>
                <a:path w="34" h="20">
                  <a:moveTo>
                    <a:pt x="1" y="20"/>
                  </a:moveTo>
                  <a:cubicBezTo>
                    <a:pt x="12" y="14"/>
                    <a:pt x="23" y="7"/>
                    <a:pt x="34" y="1"/>
                  </a:cubicBezTo>
                  <a:cubicBezTo>
                    <a:pt x="34" y="1"/>
                    <a:pt x="33" y="0"/>
                    <a:pt x="33" y="1"/>
                  </a:cubicBezTo>
                  <a:cubicBezTo>
                    <a:pt x="22" y="7"/>
                    <a:pt x="11" y="13"/>
                    <a:pt x="0" y="20"/>
                  </a:cubicBezTo>
                  <a:cubicBezTo>
                    <a:pt x="0" y="20"/>
                    <a:pt x="1" y="20"/>
                    <a:pt x="1" y="20"/>
                  </a:cubicBezTo>
                  <a:close/>
                </a:path>
              </a:pathLst>
            </a:custGeom>
            <a:grpFill/>
            <a:ln w="9525">
              <a:noFill/>
              <a:round/>
            </a:ln>
          </p:spPr>
          <p:txBody>
            <a:bodyPr/>
            <a:lstStyle/>
            <a:p>
              <a:endParaRPr lang="zh-CN" altLang="en-US">
                <a:cs typeface="+mn-ea"/>
                <a:sym typeface="+mn-lt"/>
              </a:endParaRPr>
            </a:p>
          </p:txBody>
        </p:sp>
        <p:sp>
          <p:nvSpPr>
            <p:cNvPr id="19562" name="Freeform 9637"/>
            <p:cNvSpPr/>
            <p:nvPr/>
          </p:nvSpPr>
          <p:spPr bwMode="auto">
            <a:xfrm>
              <a:off x="85725" y="101600"/>
              <a:ext cx="115888" cy="71438"/>
            </a:xfrm>
            <a:custGeom>
              <a:avLst/>
              <a:gdLst/>
              <a:ahLst/>
              <a:cxnLst>
                <a:cxn ang="0">
                  <a:pos x="30" y="0"/>
                </a:cxn>
                <a:cxn ang="0">
                  <a:pos x="0" y="19"/>
                </a:cxn>
                <a:cxn ang="0">
                  <a:pos x="1" y="19"/>
                </a:cxn>
                <a:cxn ang="0">
                  <a:pos x="31" y="0"/>
                </a:cxn>
                <a:cxn ang="0">
                  <a:pos x="30" y="0"/>
                </a:cxn>
              </a:cxnLst>
              <a:rect l="0" t="0" r="r" b="b"/>
              <a:pathLst>
                <a:path w="31" h="19">
                  <a:moveTo>
                    <a:pt x="30" y="0"/>
                  </a:moveTo>
                  <a:cubicBezTo>
                    <a:pt x="20" y="6"/>
                    <a:pt x="10" y="12"/>
                    <a:pt x="0" y="19"/>
                  </a:cubicBezTo>
                  <a:cubicBezTo>
                    <a:pt x="0" y="19"/>
                    <a:pt x="1" y="19"/>
                    <a:pt x="1" y="19"/>
                  </a:cubicBezTo>
                  <a:cubicBezTo>
                    <a:pt x="11" y="12"/>
                    <a:pt x="21" y="6"/>
                    <a:pt x="31" y="0"/>
                  </a:cubicBezTo>
                  <a:cubicBezTo>
                    <a:pt x="31" y="0"/>
                    <a:pt x="31" y="0"/>
                    <a:pt x="30" y="0"/>
                  </a:cubicBezTo>
                  <a:close/>
                </a:path>
              </a:pathLst>
            </a:custGeom>
            <a:grpFill/>
            <a:ln w="9525">
              <a:noFill/>
              <a:round/>
            </a:ln>
          </p:spPr>
          <p:txBody>
            <a:bodyPr/>
            <a:lstStyle/>
            <a:p>
              <a:endParaRPr lang="zh-CN" altLang="en-US">
                <a:cs typeface="+mn-ea"/>
                <a:sym typeface="+mn-lt"/>
              </a:endParaRPr>
            </a:p>
          </p:txBody>
        </p:sp>
        <p:sp>
          <p:nvSpPr>
            <p:cNvPr id="19563" name="Freeform 9638"/>
            <p:cNvSpPr/>
            <p:nvPr/>
          </p:nvSpPr>
          <p:spPr bwMode="auto">
            <a:xfrm>
              <a:off x="277812" y="22225"/>
              <a:ext cx="60325" cy="38100"/>
            </a:xfrm>
            <a:custGeom>
              <a:avLst/>
              <a:gdLst/>
              <a:ahLst/>
              <a:cxnLst>
                <a:cxn ang="0">
                  <a:pos x="4" y="6"/>
                </a:cxn>
                <a:cxn ang="0">
                  <a:pos x="10" y="4"/>
                </a:cxn>
                <a:cxn ang="0">
                  <a:pos x="13" y="2"/>
                </a:cxn>
                <a:cxn ang="0">
                  <a:pos x="13" y="2"/>
                </a:cxn>
                <a:cxn ang="0">
                  <a:pos x="0" y="9"/>
                </a:cxn>
                <a:cxn ang="0">
                  <a:pos x="1" y="9"/>
                </a:cxn>
                <a:cxn ang="0">
                  <a:pos x="15" y="1"/>
                </a:cxn>
                <a:cxn ang="0">
                  <a:pos x="15" y="1"/>
                </a:cxn>
                <a:cxn ang="0">
                  <a:pos x="3" y="6"/>
                </a:cxn>
                <a:cxn ang="0">
                  <a:pos x="4" y="6"/>
                </a:cxn>
              </a:cxnLst>
              <a:rect l="0" t="0" r="r" b="b"/>
              <a:pathLst>
                <a:path w="16" h="10">
                  <a:moveTo>
                    <a:pt x="4" y="6"/>
                  </a:moveTo>
                  <a:cubicBezTo>
                    <a:pt x="6" y="5"/>
                    <a:pt x="8" y="5"/>
                    <a:pt x="10" y="4"/>
                  </a:cubicBezTo>
                  <a:cubicBezTo>
                    <a:pt x="11" y="3"/>
                    <a:pt x="12" y="2"/>
                    <a:pt x="13" y="2"/>
                  </a:cubicBezTo>
                  <a:cubicBezTo>
                    <a:pt x="15" y="1"/>
                    <a:pt x="13" y="1"/>
                    <a:pt x="13" y="2"/>
                  </a:cubicBezTo>
                  <a:cubicBezTo>
                    <a:pt x="9" y="4"/>
                    <a:pt x="4" y="7"/>
                    <a:pt x="0" y="9"/>
                  </a:cubicBezTo>
                  <a:cubicBezTo>
                    <a:pt x="0" y="10"/>
                    <a:pt x="1" y="10"/>
                    <a:pt x="1" y="9"/>
                  </a:cubicBezTo>
                  <a:cubicBezTo>
                    <a:pt x="6" y="7"/>
                    <a:pt x="10" y="4"/>
                    <a:pt x="15" y="1"/>
                  </a:cubicBezTo>
                  <a:cubicBezTo>
                    <a:pt x="16" y="1"/>
                    <a:pt x="15" y="0"/>
                    <a:pt x="15" y="1"/>
                  </a:cubicBezTo>
                  <a:cubicBezTo>
                    <a:pt x="11" y="2"/>
                    <a:pt x="7" y="4"/>
                    <a:pt x="3" y="6"/>
                  </a:cubicBezTo>
                  <a:cubicBezTo>
                    <a:pt x="3" y="7"/>
                    <a:pt x="4" y="7"/>
                    <a:pt x="4" y="6"/>
                  </a:cubicBezTo>
                  <a:close/>
                </a:path>
              </a:pathLst>
            </a:custGeom>
            <a:grpFill/>
            <a:ln w="9525">
              <a:noFill/>
              <a:round/>
            </a:ln>
          </p:spPr>
          <p:txBody>
            <a:bodyPr/>
            <a:lstStyle/>
            <a:p>
              <a:endParaRPr lang="zh-CN" altLang="en-US">
                <a:cs typeface="+mn-ea"/>
                <a:sym typeface="+mn-lt"/>
              </a:endParaRPr>
            </a:p>
          </p:txBody>
        </p:sp>
        <p:sp>
          <p:nvSpPr>
            <p:cNvPr id="19564" name="Freeform 9639"/>
            <p:cNvSpPr/>
            <p:nvPr/>
          </p:nvSpPr>
          <p:spPr bwMode="auto">
            <a:xfrm>
              <a:off x="74612" y="96838"/>
              <a:ext cx="127000" cy="68263"/>
            </a:xfrm>
            <a:custGeom>
              <a:avLst/>
              <a:gdLst/>
              <a:ahLst/>
              <a:cxnLst>
                <a:cxn ang="0">
                  <a:pos x="1" y="18"/>
                </a:cxn>
                <a:cxn ang="0">
                  <a:pos x="33" y="0"/>
                </a:cxn>
                <a:cxn ang="0">
                  <a:pos x="33" y="0"/>
                </a:cxn>
                <a:cxn ang="0">
                  <a:pos x="1" y="17"/>
                </a:cxn>
                <a:cxn ang="0">
                  <a:pos x="1" y="18"/>
                </a:cxn>
              </a:cxnLst>
              <a:rect l="0" t="0" r="r" b="b"/>
              <a:pathLst>
                <a:path w="34" h="18">
                  <a:moveTo>
                    <a:pt x="1" y="18"/>
                  </a:moveTo>
                  <a:cubicBezTo>
                    <a:pt x="12" y="12"/>
                    <a:pt x="23" y="6"/>
                    <a:pt x="33" y="0"/>
                  </a:cubicBezTo>
                  <a:cubicBezTo>
                    <a:pt x="34" y="0"/>
                    <a:pt x="33" y="0"/>
                    <a:pt x="33" y="0"/>
                  </a:cubicBezTo>
                  <a:cubicBezTo>
                    <a:pt x="22" y="6"/>
                    <a:pt x="12" y="12"/>
                    <a:pt x="1" y="17"/>
                  </a:cubicBezTo>
                  <a:cubicBezTo>
                    <a:pt x="0" y="18"/>
                    <a:pt x="1" y="18"/>
                    <a:pt x="1" y="18"/>
                  </a:cubicBezTo>
                  <a:close/>
                </a:path>
              </a:pathLst>
            </a:custGeom>
            <a:grpFill/>
            <a:ln w="9525">
              <a:noFill/>
              <a:round/>
            </a:ln>
          </p:spPr>
          <p:txBody>
            <a:bodyPr/>
            <a:lstStyle/>
            <a:p>
              <a:endParaRPr lang="zh-CN" altLang="en-US">
                <a:cs typeface="+mn-ea"/>
                <a:sym typeface="+mn-lt"/>
              </a:endParaRPr>
            </a:p>
          </p:txBody>
        </p:sp>
        <p:sp>
          <p:nvSpPr>
            <p:cNvPr id="19565" name="Freeform 9640"/>
            <p:cNvSpPr/>
            <p:nvPr/>
          </p:nvSpPr>
          <p:spPr bwMode="auto">
            <a:xfrm>
              <a:off x="55562" y="77788"/>
              <a:ext cx="123825" cy="68263"/>
            </a:xfrm>
            <a:custGeom>
              <a:avLst/>
              <a:gdLst/>
              <a:ahLst/>
              <a:cxnLst>
                <a:cxn ang="0">
                  <a:pos x="32" y="0"/>
                </a:cxn>
                <a:cxn ang="0">
                  <a:pos x="1" y="17"/>
                </a:cxn>
                <a:cxn ang="0">
                  <a:pos x="1" y="17"/>
                </a:cxn>
                <a:cxn ang="0">
                  <a:pos x="33" y="0"/>
                </a:cxn>
                <a:cxn ang="0">
                  <a:pos x="32" y="0"/>
                </a:cxn>
              </a:cxnLst>
              <a:rect l="0" t="0" r="r" b="b"/>
              <a:pathLst>
                <a:path w="33" h="18">
                  <a:moveTo>
                    <a:pt x="32" y="0"/>
                  </a:moveTo>
                  <a:cubicBezTo>
                    <a:pt x="22" y="5"/>
                    <a:pt x="11" y="11"/>
                    <a:pt x="1" y="17"/>
                  </a:cubicBezTo>
                  <a:cubicBezTo>
                    <a:pt x="0" y="18"/>
                    <a:pt x="1" y="18"/>
                    <a:pt x="1" y="17"/>
                  </a:cubicBezTo>
                  <a:cubicBezTo>
                    <a:pt x="11" y="11"/>
                    <a:pt x="22" y="6"/>
                    <a:pt x="33" y="0"/>
                  </a:cubicBezTo>
                  <a:cubicBezTo>
                    <a:pt x="33" y="0"/>
                    <a:pt x="32" y="0"/>
                    <a:pt x="32" y="0"/>
                  </a:cubicBezTo>
                  <a:close/>
                </a:path>
              </a:pathLst>
            </a:custGeom>
            <a:grpFill/>
            <a:ln w="9525">
              <a:noFill/>
              <a:round/>
            </a:ln>
          </p:spPr>
          <p:txBody>
            <a:bodyPr/>
            <a:lstStyle/>
            <a:p>
              <a:endParaRPr lang="zh-CN" altLang="en-US">
                <a:cs typeface="+mn-ea"/>
                <a:sym typeface="+mn-lt"/>
              </a:endParaRPr>
            </a:p>
          </p:txBody>
        </p:sp>
        <p:sp>
          <p:nvSpPr>
            <p:cNvPr id="19566" name="Freeform 9641"/>
            <p:cNvSpPr/>
            <p:nvPr/>
          </p:nvSpPr>
          <p:spPr bwMode="auto">
            <a:xfrm>
              <a:off x="47625" y="71438"/>
              <a:ext cx="125413" cy="63500"/>
            </a:xfrm>
            <a:custGeom>
              <a:avLst/>
              <a:gdLst/>
              <a:ahLst/>
              <a:cxnLst>
                <a:cxn ang="0">
                  <a:pos x="1" y="17"/>
                </a:cxn>
                <a:cxn ang="0">
                  <a:pos x="32" y="1"/>
                </a:cxn>
                <a:cxn ang="0">
                  <a:pos x="32" y="0"/>
                </a:cxn>
                <a:cxn ang="0">
                  <a:pos x="0" y="16"/>
                </a:cxn>
                <a:cxn ang="0">
                  <a:pos x="1" y="17"/>
                </a:cxn>
              </a:cxnLst>
              <a:rect l="0" t="0" r="r" b="b"/>
              <a:pathLst>
                <a:path w="33" h="17">
                  <a:moveTo>
                    <a:pt x="1" y="17"/>
                  </a:moveTo>
                  <a:cubicBezTo>
                    <a:pt x="12" y="12"/>
                    <a:pt x="22" y="6"/>
                    <a:pt x="32" y="1"/>
                  </a:cubicBezTo>
                  <a:cubicBezTo>
                    <a:pt x="33" y="0"/>
                    <a:pt x="32" y="0"/>
                    <a:pt x="32" y="0"/>
                  </a:cubicBezTo>
                  <a:cubicBezTo>
                    <a:pt x="21" y="6"/>
                    <a:pt x="11" y="11"/>
                    <a:pt x="0" y="16"/>
                  </a:cubicBezTo>
                  <a:cubicBezTo>
                    <a:pt x="0" y="16"/>
                    <a:pt x="0" y="17"/>
                    <a:pt x="1" y="17"/>
                  </a:cubicBezTo>
                  <a:close/>
                </a:path>
              </a:pathLst>
            </a:custGeom>
            <a:grpFill/>
            <a:ln w="9525">
              <a:noFill/>
              <a:round/>
            </a:ln>
          </p:spPr>
          <p:txBody>
            <a:bodyPr/>
            <a:lstStyle/>
            <a:p>
              <a:endParaRPr lang="zh-CN" altLang="en-US">
                <a:cs typeface="+mn-ea"/>
                <a:sym typeface="+mn-lt"/>
              </a:endParaRPr>
            </a:p>
          </p:txBody>
        </p:sp>
        <p:sp>
          <p:nvSpPr>
            <p:cNvPr id="19567" name="Freeform 9642"/>
            <p:cNvSpPr/>
            <p:nvPr/>
          </p:nvSpPr>
          <p:spPr bwMode="auto">
            <a:xfrm>
              <a:off x="41275" y="41275"/>
              <a:ext cx="119063" cy="77788"/>
            </a:xfrm>
            <a:custGeom>
              <a:avLst/>
              <a:gdLst/>
              <a:ahLst/>
              <a:cxnLst>
                <a:cxn ang="0">
                  <a:pos x="31" y="1"/>
                </a:cxn>
                <a:cxn ang="0">
                  <a:pos x="0" y="21"/>
                </a:cxn>
                <a:cxn ang="0">
                  <a:pos x="1" y="21"/>
                </a:cxn>
                <a:cxn ang="0">
                  <a:pos x="32" y="1"/>
                </a:cxn>
                <a:cxn ang="0">
                  <a:pos x="31" y="1"/>
                </a:cxn>
              </a:cxnLst>
              <a:rect l="0" t="0" r="r" b="b"/>
              <a:pathLst>
                <a:path w="32" h="21">
                  <a:moveTo>
                    <a:pt x="31" y="1"/>
                  </a:moveTo>
                  <a:cubicBezTo>
                    <a:pt x="22" y="8"/>
                    <a:pt x="11" y="14"/>
                    <a:pt x="0" y="21"/>
                  </a:cubicBezTo>
                  <a:cubicBezTo>
                    <a:pt x="0" y="21"/>
                    <a:pt x="1" y="21"/>
                    <a:pt x="1" y="21"/>
                  </a:cubicBezTo>
                  <a:cubicBezTo>
                    <a:pt x="11" y="15"/>
                    <a:pt x="22" y="9"/>
                    <a:pt x="32" y="1"/>
                  </a:cubicBezTo>
                  <a:cubicBezTo>
                    <a:pt x="32" y="1"/>
                    <a:pt x="32" y="0"/>
                    <a:pt x="31" y="1"/>
                  </a:cubicBezTo>
                  <a:close/>
                </a:path>
              </a:pathLst>
            </a:custGeom>
            <a:grpFill/>
            <a:ln w="9525">
              <a:noFill/>
              <a:round/>
            </a:ln>
          </p:spPr>
          <p:txBody>
            <a:bodyPr/>
            <a:lstStyle/>
            <a:p>
              <a:endParaRPr lang="zh-CN" altLang="en-US">
                <a:cs typeface="+mn-ea"/>
                <a:sym typeface="+mn-lt"/>
              </a:endParaRPr>
            </a:p>
          </p:txBody>
        </p:sp>
        <p:sp>
          <p:nvSpPr>
            <p:cNvPr id="19568" name="Freeform 9643"/>
            <p:cNvSpPr/>
            <p:nvPr/>
          </p:nvSpPr>
          <p:spPr bwMode="auto">
            <a:xfrm>
              <a:off x="36512" y="41275"/>
              <a:ext cx="120650" cy="55563"/>
            </a:xfrm>
            <a:custGeom>
              <a:avLst/>
              <a:gdLst/>
              <a:ahLst/>
              <a:cxnLst>
                <a:cxn ang="0">
                  <a:pos x="1" y="15"/>
                </a:cxn>
                <a:cxn ang="0">
                  <a:pos x="31" y="1"/>
                </a:cxn>
                <a:cxn ang="0">
                  <a:pos x="31" y="1"/>
                </a:cxn>
                <a:cxn ang="0">
                  <a:pos x="0" y="14"/>
                </a:cxn>
                <a:cxn ang="0">
                  <a:pos x="1" y="15"/>
                </a:cxn>
              </a:cxnLst>
              <a:rect l="0" t="0" r="r" b="b"/>
              <a:pathLst>
                <a:path w="32" h="15">
                  <a:moveTo>
                    <a:pt x="1" y="15"/>
                  </a:moveTo>
                  <a:cubicBezTo>
                    <a:pt x="11" y="9"/>
                    <a:pt x="21" y="4"/>
                    <a:pt x="31" y="1"/>
                  </a:cubicBezTo>
                  <a:cubicBezTo>
                    <a:pt x="32" y="1"/>
                    <a:pt x="32" y="0"/>
                    <a:pt x="31" y="1"/>
                  </a:cubicBezTo>
                  <a:cubicBezTo>
                    <a:pt x="20" y="4"/>
                    <a:pt x="10" y="9"/>
                    <a:pt x="0" y="14"/>
                  </a:cubicBezTo>
                  <a:cubicBezTo>
                    <a:pt x="0" y="15"/>
                    <a:pt x="1" y="15"/>
                    <a:pt x="1" y="15"/>
                  </a:cubicBezTo>
                  <a:close/>
                </a:path>
              </a:pathLst>
            </a:custGeom>
            <a:grpFill/>
            <a:ln w="9525">
              <a:noFill/>
              <a:round/>
            </a:ln>
          </p:spPr>
          <p:txBody>
            <a:bodyPr/>
            <a:lstStyle/>
            <a:p>
              <a:endParaRPr lang="zh-CN" altLang="en-US">
                <a:cs typeface="+mn-ea"/>
                <a:sym typeface="+mn-lt"/>
              </a:endParaRPr>
            </a:p>
          </p:txBody>
        </p:sp>
        <p:sp>
          <p:nvSpPr>
            <p:cNvPr id="19569" name="Freeform 9644"/>
            <p:cNvSpPr/>
            <p:nvPr/>
          </p:nvSpPr>
          <p:spPr bwMode="auto">
            <a:xfrm>
              <a:off x="36512" y="30163"/>
              <a:ext cx="101600" cy="55563"/>
            </a:xfrm>
            <a:custGeom>
              <a:avLst/>
              <a:gdLst/>
              <a:ahLst/>
              <a:cxnLst>
                <a:cxn ang="0">
                  <a:pos x="25" y="0"/>
                </a:cxn>
                <a:cxn ang="0">
                  <a:pos x="0" y="15"/>
                </a:cxn>
                <a:cxn ang="0">
                  <a:pos x="1" y="15"/>
                </a:cxn>
                <a:cxn ang="0">
                  <a:pos x="26" y="1"/>
                </a:cxn>
                <a:cxn ang="0">
                  <a:pos x="25" y="0"/>
                </a:cxn>
              </a:cxnLst>
              <a:rect l="0" t="0" r="r" b="b"/>
              <a:pathLst>
                <a:path w="27" h="15">
                  <a:moveTo>
                    <a:pt x="25" y="0"/>
                  </a:moveTo>
                  <a:cubicBezTo>
                    <a:pt x="17" y="5"/>
                    <a:pt x="9" y="10"/>
                    <a:pt x="0" y="15"/>
                  </a:cubicBezTo>
                  <a:cubicBezTo>
                    <a:pt x="0" y="15"/>
                    <a:pt x="1" y="15"/>
                    <a:pt x="1" y="15"/>
                  </a:cubicBezTo>
                  <a:cubicBezTo>
                    <a:pt x="9" y="10"/>
                    <a:pt x="18" y="5"/>
                    <a:pt x="26" y="1"/>
                  </a:cubicBezTo>
                  <a:cubicBezTo>
                    <a:pt x="27" y="0"/>
                    <a:pt x="26" y="0"/>
                    <a:pt x="25" y="0"/>
                  </a:cubicBezTo>
                  <a:close/>
                </a:path>
              </a:pathLst>
            </a:custGeom>
            <a:grpFill/>
            <a:ln w="9525">
              <a:noFill/>
              <a:round/>
            </a:ln>
          </p:spPr>
          <p:txBody>
            <a:bodyPr/>
            <a:lstStyle/>
            <a:p>
              <a:endParaRPr lang="zh-CN" altLang="en-US">
                <a:cs typeface="+mn-ea"/>
                <a:sym typeface="+mn-lt"/>
              </a:endParaRPr>
            </a:p>
          </p:txBody>
        </p:sp>
        <p:sp>
          <p:nvSpPr>
            <p:cNvPr id="19570" name="Freeform 9645"/>
            <p:cNvSpPr/>
            <p:nvPr/>
          </p:nvSpPr>
          <p:spPr bwMode="auto">
            <a:xfrm>
              <a:off x="101600" y="30163"/>
              <a:ext cx="33338" cy="14288"/>
            </a:xfrm>
            <a:custGeom>
              <a:avLst/>
              <a:gdLst/>
              <a:ahLst/>
              <a:cxnLst>
                <a:cxn ang="0">
                  <a:pos x="1" y="3"/>
                </a:cxn>
                <a:cxn ang="0">
                  <a:pos x="9" y="1"/>
                </a:cxn>
                <a:cxn ang="0">
                  <a:pos x="9" y="0"/>
                </a:cxn>
                <a:cxn ang="0">
                  <a:pos x="1" y="3"/>
                </a:cxn>
                <a:cxn ang="0">
                  <a:pos x="1" y="3"/>
                </a:cxn>
              </a:cxnLst>
              <a:rect l="0" t="0" r="r" b="b"/>
              <a:pathLst>
                <a:path w="9" h="4">
                  <a:moveTo>
                    <a:pt x="1" y="3"/>
                  </a:moveTo>
                  <a:cubicBezTo>
                    <a:pt x="4" y="2"/>
                    <a:pt x="6" y="2"/>
                    <a:pt x="9" y="1"/>
                  </a:cubicBezTo>
                  <a:cubicBezTo>
                    <a:pt x="9" y="0"/>
                    <a:pt x="9" y="0"/>
                    <a:pt x="9" y="0"/>
                  </a:cubicBezTo>
                  <a:cubicBezTo>
                    <a:pt x="6" y="1"/>
                    <a:pt x="3" y="2"/>
                    <a:pt x="1" y="3"/>
                  </a:cubicBezTo>
                  <a:cubicBezTo>
                    <a:pt x="0" y="3"/>
                    <a:pt x="0" y="4"/>
                    <a:pt x="1" y="3"/>
                  </a:cubicBezTo>
                  <a:close/>
                </a:path>
              </a:pathLst>
            </a:custGeom>
            <a:grpFill/>
            <a:ln w="9525">
              <a:noFill/>
              <a:round/>
            </a:ln>
          </p:spPr>
          <p:txBody>
            <a:bodyPr/>
            <a:lstStyle/>
            <a:p>
              <a:endParaRPr lang="zh-CN" altLang="en-US">
                <a:cs typeface="+mn-ea"/>
                <a:sym typeface="+mn-lt"/>
              </a:endParaRPr>
            </a:p>
          </p:txBody>
        </p:sp>
      </p:grpSp>
      <p:grpSp>
        <p:nvGrpSpPr>
          <p:cNvPr id="4" name="Group 115"/>
          <p:cNvGrpSpPr/>
          <p:nvPr/>
        </p:nvGrpSpPr>
        <p:grpSpPr bwMode="auto">
          <a:xfrm>
            <a:off x="4153421" y="2515791"/>
            <a:ext cx="656034" cy="567928"/>
            <a:chOff x="0" y="0"/>
            <a:chExt cx="307975" cy="266700"/>
          </a:xfrm>
          <a:solidFill>
            <a:schemeClr val="tx2"/>
          </a:solidFill>
        </p:grpSpPr>
        <p:sp>
          <p:nvSpPr>
            <p:cNvPr id="19572" name="Freeform 10250"/>
            <p:cNvSpPr>
              <a:spLocks noEditPoints="1"/>
            </p:cNvSpPr>
            <p:nvPr/>
          </p:nvSpPr>
          <p:spPr bwMode="auto">
            <a:xfrm>
              <a:off x="0" y="0"/>
              <a:ext cx="307975" cy="266700"/>
            </a:xfrm>
            <a:custGeom>
              <a:avLst/>
              <a:gdLst/>
              <a:ahLst/>
              <a:cxnLst>
                <a:cxn ang="0">
                  <a:pos x="53" y="17"/>
                </a:cxn>
                <a:cxn ang="0">
                  <a:pos x="39" y="37"/>
                </a:cxn>
                <a:cxn ang="0">
                  <a:pos x="18" y="30"/>
                </a:cxn>
                <a:cxn ang="0">
                  <a:pos x="9" y="27"/>
                </a:cxn>
                <a:cxn ang="0">
                  <a:pos x="5" y="31"/>
                </a:cxn>
                <a:cxn ang="0">
                  <a:pos x="1" y="37"/>
                </a:cxn>
                <a:cxn ang="0">
                  <a:pos x="0" y="42"/>
                </a:cxn>
                <a:cxn ang="0">
                  <a:pos x="3" y="47"/>
                </a:cxn>
                <a:cxn ang="0">
                  <a:pos x="20" y="58"/>
                </a:cxn>
                <a:cxn ang="0">
                  <a:pos x="24" y="60"/>
                </a:cxn>
                <a:cxn ang="0">
                  <a:pos x="33" y="66"/>
                </a:cxn>
                <a:cxn ang="0">
                  <a:pos x="38" y="71"/>
                </a:cxn>
                <a:cxn ang="0">
                  <a:pos x="46" y="66"/>
                </a:cxn>
                <a:cxn ang="0">
                  <a:pos x="54" y="57"/>
                </a:cxn>
                <a:cxn ang="0">
                  <a:pos x="58" y="49"/>
                </a:cxn>
                <a:cxn ang="0">
                  <a:pos x="62" y="43"/>
                </a:cxn>
                <a:cxn ang="0">
                  <a:pos x="69" y="34"/>
                </a:cxn>
                <a:cxn ang="0">
                  <a:pos x="70" y="7"/>
                </a:cxn>
                <a:cxn ang="0">
                  <a:pos x="57" y="51"/>
                </a:cxn>
                <a:cxn ang="0">
                  <a:pos x="66" y="38"/>
                </a:cxn>
                <a:cxn ang="0">
                  <a:pos x="66" y="38"/>
                </a:cxn>
                <a:cxn ang="0">
                  <a:pos x="64" y="38"/>
                </a:cxn>
                <a:cxn ang="0">
                  <a:pos x="61" y="41"/>
                </a:cxn>
                <a:cxn ang="0">
                  <a:pos x="59" y="45"/>
                </a:cxn>
                <a:cxn ang="0">
                  <a:pos x="44" y="65"/>
                </a:cxn>
                <a:cxn ang="0">
                  <a:pos x="36" y="68"/>
                </a:cxn>
                <a:cxn ang="0">
                  <a:pos x="28" y="62"/>
                </a:cxn>
                <a:cxn ang="0">
                  <a:pos x="17" y="55"/>
                </a:cxn>
                <a:cxn ang="0">
                  <a:pos x="1" y="43"/>
                </a:cxn>
                <a:cxn ang="0">
                  <a:pos x="2" y="39"/>
                </a:cxn>
                <a:cxn ang="0">
                  <a:pos x="7" y="31"/>
                </a:cxn>
                <a:cxn ang="0">
                  <a:pos x="10" y="28"/>
                </a:cxn>
                <a:cxn ang="0">
                  <a:pos x="13" y="30"/>
                </a:cxn>
                <a:cxn ang="0">
                  <a:pos x="14" y="30"/>
                </a:cxn>
                <a:cxn ang="0">
                  <a:pos x="18" y="33"/>
                </a:cxn>
                <a:cxn ang="0">
                  <a:pos x="32" y="42"/>
                </a:cxn>
                <a:cxn ang="0">
                  <a:pos x="45" y="33"/>
                </a:cxn>
                <a:cxn ang="0">
                  <a:pos x="54" y="21"/>
                </a:cxn>
                <a:cxn ang="0">
                  <a:pos x="61" y="10"/>
                </a:cxn>
                <a:cxn ang="0">
                  <a:pos x="72" y="24"/>
                </a:cxn>
                <a:cxn ang="0">
                  <a:pos x="62" y="40"/>
                </a:cxn>
              </a:cxnLst>
              <a:rect l="0" t="0" r="r" b="b"/>
              <a:pathLst>
                <a:path w="82" h="71">
                  <a:moveTo>
                    <a:pt x="70" y="7"/>
                  </a:moveTo>
                  <a:cubicBezTo>
                    <a:pt x="64" y="0"/>
                    <a:pt x="55" y="11"/>
                    <a:pt x="53" y="17"/>
                  </a:cubicBezTo>
                  <a:cubicBezTo>
                    <a:pt x="51" y="21"/>
                    <a:pt x="48" y="25"/>
                    <a:pt x="45" y="29"/>
                  </a:cubicBezTo>
                  <a:cubicBezTo>
                    <a:pt x="44" y="30"/>
                    <a:pt x="39" y="38"/>
                    <a:pt x="39" y="37"/>
                  </a:cubicBezTo>
                  <a:cubicBezTo>
                    <a:pt x="33" y="47"/>
                    <a:pt x="22" y="32"/>
                    <a:pt x="16" y="29"/>
                  </a:cubicBezTo>
                  <a:cubicBezTo>
                    <a:pt x="17" y="29"/>
                    <a:pt x="18" y="30"/>
                    <a:pt x="18" y="30"/>
                  </a:cubicBezTo>
                  <a:cubicBezTo>
                    <a:pt x="18" y="29"/>
                    <a:pt x="13" y="28"/>
                    <a:pt x="14" y="28"/>
                  </a:cubicBezTo>
                  <a:cubicBezTo>
                    <a:pt x="12" y="27"/>
                    <a:pt x="9" y="26"/>
                    <a:pt x="9" y="27"/>
                  </a:cubicBezTo>
                  <a:cubicBezTo>
                    <a:pt x="8" y="28"/>
                    <a:pt x="8" y="28"/>
                    <a:pt x="8" y="28"/>
                  </a:cubicBezTo>
                  <a:cubicBezTo>
                    <a:pt x="7" y="30"/>
                    <a:pt x="6" y="29"/>
                    <a:pt x="5" y="31"/>
                  </a:cubicBezTo>
                  <a:cubicBezTo>
                    <a:pt x="4" y="34"/>
                    <a:pt x="2" y="36"/>
                    <a:pt x="1" y="38"/>
                  </a:cubicBezTo>
                  <a:cubicBezTo>
                    <a:pt x="1" y="37"/>
                    <a:pt x="1" y="37"/>
                    <a:pt x="1" y="37"/>
                  </a:cubicBezTo>
                  <a:cubicBezTo>
                    <a:pt x="1" y="37"/>
                    <a:pt x="1" y="38"/>
                    <a:pt x="0" y="38"/>
                  </a:cubicBezTo>
                  <a:cubicBezTo>
                    <a:pt x="2" y="36"/>
                    <a:pt x="0" y="41"/>
                    <a:pt x="0" y="42"/>
                  </a:cubicBezTo>
                  <a:cubicBezTo>
                    <a:pt x="0" y="42"/>
                    <a:pt x="1" y="45"/>
                    <a:pt x="1" y="45"/>
                  </a:cubicBezTo>
                  <a:cubicBezTo>
                    <a:pt x="2" y="45"/>
                    <a:pt x="5" y="48"/>
                    <a:pt x="3" y="47"/>
                  </a:cubicBezTo>
                  <a:cubicBezTo>
                    <a:pt x="4" y="47"/>
                    <a:pt x="6" y="48"/>
                    <a:pt x="8" y="49"/>
                  </a:cubicBezTo>
                  <a:cubicBezTo>
                    <a:pt x="10" y="51"/>
                    <a:pt x="16" y="55"/>
                    <a:pt x="20" y="58"/>
                  </a:cubicBezTo>
                  <a:cubicBezTo>
                    <a:pt x="19" y="57"/>
                    <a:pt x="24" y="60"/>
                    <a:pt x="24" y="60"/>
                  </a:cubicBezTo>
                  <a:cubicBezTo>
                    <a:pt x="22" y="59"/>
                    <a:pt x="24" y="60"/>
                    <a:pt x="24" y="60"/>
                  </a:cubicBezTo>
                  <a:cubicBezTo>
                    <a:pt x="25" y="61"/>
                    <a:pt x="26" y="62"/>
                    <a:pt x="27" y="62"/>
                  </a:cubicBezTo>
                  <a:cubicBezTo>
                    <a:pt x="26" y="62"/>
                    <a:pt x="32" y="66"/>
                    <a:pt x="33" y="66"/>
                  </a:cubicBezTo>
                  <a:cubicBezTo>
                    <a:pt x="36" y="67"/>
                    <a:pt x="36" y="70"/>
                    <a:pt x="39" y="70"/>
                  </a:cubicBezTo>
                  <a:cubicBezTo>
                    <a:pt x="38" y="70"/>
                    <a:pt x="38" y="71"/>
                    <a:pt x="38" y="71"/>
                  </a:cubicBezTo>
                  <a:cubicBezTo>
                    <a:pt x="39" y="71"/>
                    <a:pt x="43" y="69"/>
                    <a:pt x="41" y="71"/>
                  </a:cubicBezTo>
                  <a:cubicBezTo>
                    <a:pt x="42" y="71"/>
                    <a:pt x="45" y="67"/>
                    <a:pt x="46" y="66"/>
                  </a:cubicBezTo>
                  <a:cubicBezTo>
                    <a:pt x="47" y="65"/>
                    <a:pt x="51" y="60"/>
                    <a:pt x="51" y="60"/>
                  </a:cubicBezTo>
                  <a:cubicBezTo>
                    <a:pt x="50" y="59"/>
                    <a:pt x="54" y="57"/>
                    <a:pt x="54" y="57"/>
                  </a:cubicBezTo>
                  <a:cubicBezTo>
                    <a:pt x="54" y="56"/>
                    <a:pt x="55" y="53"/>
                    <a:pt x="56" y="52"/>
                  </a:cubicBezTo>
                  <a:cubicBezTo>
                    <a:pt x="56" y="51"/>
                    <a:pt x="57" y="51"/>
                    <a:pt x="58" y="49"/>
                  </a:cubicBezTo>
                  <a:cubicBezTo>
                    <a:pt x="58" y="49"/>
                    <a:pt x="57" y="51"/>
                    <a:pt x="57" y="51"/>
                  </a:cubicBezTo>
                  <a:cubicBezTo>
                    <a:pt x="58" y="48"/>
                    <a:pt x="61" y="45"/>
                    <a:pt x="62" y="43"/>
                  </a:cubicBezTo>
                  <a:cubicBezTo>
                    <a:pt x="62" y="44"/>
                    <a:pt x="62" y="44"/>
                    <a:pt x="62" y="44"/>
                  </a:cubicBezTo>
                  <a:cubicBezTo>
                    <a:pt x="65" y="42"/>
                    <a:pt x="67" y="37"/>
                    <a:pt x="69" y="34"/>
                  </a:cubicBezTo>
                  <a:cubicBezTo>
                    <a:pt x="71" y="30"/>
                    <a:pt x="74" y="25"/>
                    <a:pt x="76" y="22"/>
                  </a:cubicBezTo>
                  <a:cubicBezTo>
                    <a:pt x="82" y="15"/>
                    <a:pt x="78" y="8"/>
                    <a:pt x="70" y="7"/>
                  </a:cubicBezTo>
                  <a:close/>
                  <a:moveTo>
                    <a:pt x="56" y="51"/>
                  </a:moveTo>
                  <a:cubicBezTo>
                    <a:pt x="56" y="51"/>
                    <a:pt x="57" y="51"/>
                    <a:pt x="57" y="51"/>
                  </a:cubicBezTo>
                  <a:cubicBezTo>
                    <a:pt x="56" y="51"/>
                    <a:pt x="56" y="51"/>
                    <a:pt x="56" y="51"/>
                  </a:cubicBezTo>
                  <a:close/>
                  <a:moveTo>
                    <a:pt x="66" y="38"/>
                  </a:moveTo>
                  <a:cubicBezTo>
                    <a:pt x="66" y="38"/>
                    <a:pt x="66" y="38"/>
                    <a:pt x="66" y="38"/>
                  </a:cubicBezTo>
                  <a:cubicBezTo>
                    <a:pt x="65" y="39"/>
                    <a:pt x="65" y="38"/>
                    <a:pt x="66" y="38"/>
                  </a:cubicBezTo>
                  <a:close/>
                  <a:moveTo>
                    <a:pt x="72" y="24"/>
                  </a:moveTo>
                  <a:cubicBezTo>
                    <a:pt x="70" y="28"/>
                    <a:pt x="67" y="35"/>
                    <a:pt x="64" y="38"/>
                  </a:cubicBezTo>
                  <a:cubicBezTo>
                    <a:pt x="64" y="37"/>
                    <a:pt x="64" y="37"/>
                    <a:pt x="65" y="36"/>
                  </a:cubicBezTo>
                  <a:cubicBezTo>
                    <a:pt x="64" y="37"/>
                    <a:pt x="61" y="39"/>
                    <a:pt x="61" y="41"/>
                  </a:cubicBezTo>
                  <a:cubicBezTo>
                    <a:pt x="62" y="40"/>
                    <a:pt x="62" y="40"/>
                    <a:pt x="62" y="39"/>
                  </a:cubicBezTo>
                  <a:cubicBezTo>
                    <a:pt x="62" y="42"/>
                    <a:pt x="60" y="44"/>
                    <a:pt x="59" y="45"/>
                  </a:cubicBezTo>
                  <a:cubicBezTo>
                    <a:pt x="56" y="48"/>
                    <a:pt x="54" y="53"/>
                    <a:pt x="51" y="56"/>
                  </a:cubicBezTo>
                  <a:cubicBezTo>
                    <a:pt x="49" y="59"/>
                    <a:pt x="47" y="62"/>
                    <a:pt x="44" y="65"/>
                  </a:cubicBezTo>
                  <a:cubicBezTo>
                    <a:pt x="44" y="66"/>
                    <a:pt x="40" y="69"/>
                    <a:pt x="39" y="70"/>
                  </a:cubicBezTo>
                  <a:cubicBezTo>
                    <a:pt x="38" y="70"/>
                    <a:pt x="38" y="69"/>
                    <a:pt x="36" y="68"/>
                  </a:cubicBezTo>
                  <a:cubicBezTo>
                    <a:pt x="37" y="68"/>
                    <a:pt x="35" y="67"/>
                    <a:pt x="35" y="67"/>
                  </a:cubicBezTo>
                  <a:cubicBezTo>
                    <a:pt x="35" y="66"/>
                    <a:pt x="29" y="63"/>
                    <a:pt x="28" y="62"/>
                  </a:cubicBezTo>
                  <a:cubicBezTo>
                    <a:pt x="27" y="62"/>
                    <a:pt x="23" y="58"/>
                    <a:pt x="23" y="58"/>
                  </a:cubicBezTo>
                  <a:cubicBezTo>
                    <a:pt x="20" y="57"/>
                    <a:pt x="19" y="56"/>
                    <a:pt x="17" y="55"/>
                  </a:cubicBezTo>
                  <a:cubicBezTo>
                    <a:pt x="17" y="55"/>
                    <a:pt x="17" y="55"/>
                    <a:pt x="18" y="55"/>
                  </a:cubicBezTo>
                  <a:cubicBezTo>
                    <a:pt x="16" y="53"/>
                    <a:pt x="0" y="44"/>
                    <a:pt x="1" y="43"/>
                  </a:cubicBezTo>
                  <a:cubicBezTo>
                    <a:pt x="1" y="42"/>
                    <a:pt x="2" y="38"/>
                    <a:pt x="2" y="38"/>
                  </a:cubicBezTo>
                  <a:cubicBezTo>
                    <a:pt x="2" y="39"/>
                    <a:pt x="2" y="39"/>
                    <a:pt x="2" y="39"/>
                  </a:cubicBezTo>
                  <a:cubicBezTo>
                    <a:pt x="2" y="39"/>
                    <a:pt x="3" y="37"/>
                    <a:pt x="3" y="38"/>
                  </a:cubicBezTo>
                  <a:cubicBezTo>
                    <a:pt x="3" y="38"/>
                    <a:pt x="6" y="33"/>
                    <a:pt x="7" y="31"/>
                  </a:cubicBezTo>
                  <a:cubicBezTo>
                    <a:pt x="8" y="31"/>
                    <a:pt x="8" y="31"/>
                    <a:pt x="8" y="31"/>
                  </a:cubicBezTo>
                  <a:cubicBezTo>
                    <a:pt x="8" y="31"/>
                    <a:pt x="10" y="28"/>
                    <a:pt x="10" y="28"/>
                  </a:cubicBezTo>
                  <a:cubicBezTo>
                    <a:pt x="10" y="28"/>
                    <a:pt x="12" y="29"/>
                    <a:pt x="13" y="30"/>
                  </a:cubicBezTo>
                  <a:cubicBezTo>
                    <a:pt x="13" y="30"/>
                    <a:pt x="13" y="30"/>
                    <a:pt x="13" y="30"/>
                  </a:cubicBezTo>
                  <a:cubicBezTo>
                    <a:pt x="13" y="30"/>
                    <a:pt x="14" y="30"/>
                    <a:pt x="14" y="30"/>
                  </a:cubicBezTo>
                  <a:cubicBezTo>
                    <a:pt x="14" y="30"/>
                    <a:pt x="14" y="30"/>
                    <a:pt x="14" y="30"/>
                  </a:cubicBezTo>
                  <a:cubicBezTo>
                    <a:pt x="14" y="30"/>
                    <a:pt x="14" y="30"/>
                    <a:pt x="14" y="30"/>
                  </a:cubicBezTo>
                  <a:cubicBezTo>
                    <a:pt x="15" y="31"/>
                    <a:pt x="17" y="32"/>
                    <a:pt x="18" y="33"/>
                  </a:cubicBezTo>
                  <a:cubicBezTo>
                    <a:pt x="19" y="33"/>
                    <a:pt x="23" y="36"/>
                    <a:pt x="22" y="36"/>
                  </a:cubicBezTo>
                  <a:cubicBezTo>
                    <a:pt x="24" y="38"/>
                    <a:pt x="28" y="41"/>
                    <a:pt x="32" y="42"/>
                  </a:cubicBezTo>
                  <a:cubicBezTo>
                    <a:pt x="32" y="46"/>
                    <a:pt x="40" y="40"/>
                    <a:pt x="41" y="39"/>
                  </a:cubicBezTo>
                  <a:cubicBezTo>
                    <a:pt x="41" y="39"/>
                    <a:pt x="44" y="35"/>
                    <a:pt x="45" y="33"/>
                  </a:cubicBezTo>
                  <a:cubicBezTo>
                    <a:pt x="44" y="38"/>
                    <a:pt x="45" y="34"/>
                    <a:pt x="45" y="34"/>
                  </a:cubicBezTo>
                  <a:cubicBezTo>
                    <a:pt x="45" y="30"/>
                    <a:pt x="52" y="23"/>
                    <a:pt x="54" y="21"/>
                  </a:cubicBezTo>
                  <a:cubicBezTo>
                    <a:pt x="52" y="22"/>
                    <a:pt x="55" y="19"/>
                    <a:pt x="55" y="18"/>
                  </a:cubicBezTo>
                  <a:cubicBezTo>
                    <a:pt x="57" y="15"/>
                    <a:pt x="60" y="13"/>
                    <a:pt x="61" y="10"/>
                  </a:cubicBezTo>
                  <a:cubicBezTo>
                    <a:pt x="64" y="5"/>
                    <a:pt x="70" y="10"/>
                    <a:pt x="73" y="12"/>
                  </a:cubicBezTo>
                  <a:cubicBezTo>
                    <a:pt x="79" y="15"/>
                    <a:pt x="75" y="19"/>
                    <a:pt x="72" y="24"/>
                  </a:cubicBezTo>
                  <a:close/>
                  <a:moveTo>
                    <a:pt x="62" y="40"/>
                  </a:moveTo>
                  <a:cubicBezTo>
                    <a:pt x="62" y="39"/>
                    <a:pt x="62" y="39"/>
                    <a:pt x="62" y="40"/>
                  </a:cubicBezTo>
                  <a:cubicBezTo>
                    <a:pt x="62" y="39"/>
                    <a:pt x="62" y="40"/>
                    <a:pt x="62" y="40"/>
                  </a:cubicBezTo>
                  <a:close/>
                </a:path>
              </a:pathLst>
            </a:custGeom>
            <a:grpFill/>
            <a:ln w="9525">
              <a:noFill/>
              <a:round/>
            </a:ln>
          </p:spPr>
          <p:txBody>
            <a:bodyPr/>
            <a:lstStyle/>
            <a:p>
              <a:endParaRPr lang="zh-CN" altLang="en-US">
                <a:cs typeface="+mn-ea"/>
                <a:sym typeface="+mn-lt"/>
              </a:endParaRPr>
            </a:p>
          </p:txBody>
        </p:sp>
        <p:sp>
          <p:nvSpPr>
            <p:cNvPr id="19573" name="Freeform 10251"/>
            <p:cNvSpPr/>
            <p:nvPr/>
          </p:nvSpPr>
          <p:spPr bwMode="auto">
            <a:xfrm>
              <a:off x="139700" y="244475"/>
              <a:ext cx="25400" cy="11113"/>
            </a:xfrm>
            <a:custGeom>
              <a:avLst/>
              <a:gdLst/>
              <a:ahLst/>
              <a:cxnLst>
                <a:cxn ang="0">
                  <a:pos x="1" y="3"/>
                </a:cxn>
                <a:cxn ang="0">
                  <a:pos x="7" y="0"/>
                </a:cxn>
                <a:cxn ang="0">
                  <a:pos x="6" y="0"/>
                </a:cxn>
                <a:cxn ang="0">
                  <a:pos x="1" y="3"/>
                </a:cxn>
                <a:cxn ang="0">
                  <a:pos x="1" y="3"/>
                </a:cxn>
              </a:cxnLst>
              <a:rect l="0" t="0" r="r" b="b"/>
              <a:pathLst>
                <a:path w="7" h="3">
                  <a:moveTo>
                    <a:pt x="1" y="3"/>
                  </a:moveTo>
                  <a:cubicBezTo>
                    <a:pt x="3" y="2"/>
                    <a:pt x="5" y="1"/>
                    <a:pt x="7" y="0"/>
                  </a:cubicBezTo>
                  <a:cubicBezTo>
                    <a:pt x="7" y="0"/>
                    <a:pt x="6" y="0"/>
                    <a:pt x="6" y="0"/>
                  </a:cubicBezTo>
                  <a:cubicBezTo>
                    <a:pt x="5" y="1"/>
                    <a:pt x="3" y="2"/>
                    <a:pt x="1" y="3"/>
                  </a:cubicBezTo>
                  <a:cubicBezTo>
                    <a:pt x="0" y="3"/>
                    <a:pt x="1" y="3"/>
                    <a:pt x="1" y="3"/>
                  </a:cubicBezTo>
                  <a:close/>
                </a:path>
              </a:pathLst>
            </a:custGeom>
            <a:grpFill/>
            <a:ln w="9525">
              <a:noFill/>
              <a:round/>
            </a:ln>
          </p:spPr>
          <p:txBody>
            <a:bodyPr/>
            <a:lstStyle/>
            <a:p>
              <a:endParaRPr lang="zh-CN" altLang="en-US">
                <a:cs typeface="+mn-ea"/>
                <a:sym typeface="+mn-lt"/>
              </a:endParaRPr>
            </a:p>
          </p:txBody>
        </p:sp>
        <p:sp>
          <p:nvSpPr>
            <p:cNvPr id="19574" name="Freeform 10252"/>
            <p:cNvSpPr/>
            <p:nvPr/>
          </p:nvSpPr>
          <p:spPr bwMode="auto">
            <a:xfrm>
              <a:off x="134938" y="219075"/>
              <a:ext cx="57150" cy="33338"/>
            </a:xfrm>
            <a:custGeom>
              <a:avLst/>
              <a:gdLst/>
              <a:ahLst/>
              <a:cxnLst>
                <a:cxn ang="0">
                  <a:pos x="14" y="0"/>
                </a:cxn>
                <a:cxn ang="0">
                  <a:pos x="0" y="9"/>
                </a:cxn>
                <a:cxn ang="0">
                  <a:pos x="1" y="9"/>
                </a:cxn>
                <a:cxn ang="0">
                  <a:pos x="15" y="0"/>
                </a:cxn>
                <a:cxn ang="0">
                  <a:pos x="14" y="0"/>
                </a:cxn>
              </a:cxnLst>
              <a:rect l="0" t="0" r="r" b="b"/>
              <a:pathLst>
                <a:path w="15" h="9">
                  <a:moveTo>
                    <a:pt x="14" y="0"/>
                  </a:moveTo>
                  <a:cubicBezTo>
                    <a:pt x="9" y="3"/>
                    <a:pt x="5" y="5"/>
                    <a:pt x="0" y="9"/>
                  </a:cubicBezTo>
                  <a:cubicBezTo>
                    <a:pt x="0" y="9"/>
                    <a:pt x="0" y="9"/>
                    <a:pt x="1" y="9"/>
                  </a:cubicBezTo>
                  <a:cubicBezTo>
                    <a:pt x="5" y="6"/>
                    <a:pt x="10" y="3"/>
                    <a:pt x="15" y="0"/>
                  </a:cubicBezTo>
                  <a:cubicBezTo>
                    <a:pt x="15" y="0"/>
                    <a:pt x="15" y="0"/>
                    <a:pt x="14" y="0"/>
                  </a:cubicBezTo>
                  <a:close/>
                </a:path>
              </a:pathLst>
            </a:custGeom>
            <a:grpFill/>
            <a:ln w="9525">
              <a:noFill/>
              <a:round/>
            </a:ln>
          </p:spPr>
          <p:txBody>
            <a:bodyPr/>
            <a:lstStyle/>
            <a:p>
              <a:endParaRPr lang="zh-CN" altLang="en-US">
                <a:cs typeface="+mn-ea"/>
                <a:sym typeface="+mn-lt"/>
              </a:endParaRPr>
            </a:p>
          </p:txBody>
        </p:sp>
        <p:sp>
          <p:nvSpPr>
            <p:cNvPr id="19575" name="Freeform 10253"/>
            <p:cNvSpPr/>
            <p:nvPr/>
          </p:nvSpPr>
          <p:spPr bwMode="auto">
            <a:xfrm>
              <a:off x="123825" y="200025"/>
              <a:ext cx="79375" cy="44450"/>
            </a:xfrm>
            <a:custGeom>
              <a:avLst/>
              <a:gdLst/>
              <a:ahLst/>
              <a:cxnLst>
                <a:cxn ang="0">
                  <a:pos x="1" y="12"/>
                </a:cxn>
                <a:cxn ang="0">
                  <a:pos x="21" y="0"/>
                </a:cxn>
                <a:cxn ang="0">
                  <a:pos x="21" y="0"/>
                </a:cxn>
                <a:cxn ang="0">
                  <a:pos x="1" y="12"/>
                </a:cxn>
                <a:cxn ang="0">
                  <a:pos x="1" y="12"/>
                </a:cxn>
              </a:cxnLst>
              <a:rect l="0" t="0" r="r" b="b"/>
              <a:pathLst>
                <a:path w="21" h="12">
                  <a:moveTo>
                    <a:pt x="1" y="12"/>
                  </a:moveTo>
                  <a:cubicBezTo>
                    <a:pt x="8" y="9"/>
                    <a:pt x="14" y="4"/>
                    <a:pt x="21" y="0"/>
                  </a:cubicBezTo>
                  <a:cubicBezTo>
                    <a:pt x="21" y="0"/>
                    <a:pt x="21" y="0"/>
                    <a:pt x="21" y="0"/>
                  </a:cubicBezTo>
                  <a:cubicBezTo>
                    <a:pt x="14" y="4"/>
                    <a:pt x="8" y="8"/>
                    <a:pt x="1" y="12"/>
                  </a:cubicBezTo>
                  <a:cubicBezTo>
                    <a:pt x="0" y="12"/>
                    <a:pt x="1" y="12"/>
                    <a:pt x="1" y="12"/>
                  </a:cubicBezTo>
                  <a:close/>
                </a:path>
              </a:pathLst>
            </a:custGeom>
            <a:grpFill/>
            <a:ln w="9525">
              <a:noFill/>
              <a:round/>
            </a:ln>
          </p:spPr>
          <p:txBody>
            <a:bodyPr/>
            <a:lstStyle/>
            <a:p>
              <a:endParaRPr lang="zh-CN" altLang="en-US">
                <a:cs typeface="+mn-ea"/>
                <a:sym typeface="+mn-lt"/>
              </a:endParaRPr>
            </a:p>
          </p:txBody>
        </p:sp>
        <p:sp>
          <p:nvSpPr>
            <p:cNvPr id="19576" name="Freeform 10254"/>
            <p:cNvSpPr/>
            <p:nvPr/>
          </p:nvSpPr>
          <p:spPr bwMode="auto">
            <a:xfrm>
              <a:off x="115888" y="184150"/>
              <a:ext cx="98425" cy="57150"/>
            </a:xfrm>
            <a:custGeom>
              <a:avLst/>
              <a:gdLst/>
              <a:ahLst/>
              <a:cxnLst>
                <a:cxn ang="0">
                  <a:pos x="25" y="0"/>
                </a:cxn>
                <a:cxn ang="0">
                  <a:pos x="1" y="15"/>
                </a:cxn>
                <a:cxn ang="0">
                  <a:pos x="1" y="15"/>
                </a:cxn>
                <a:cxn ang="0">
                  <a:pos x="25" y="0"/>
                </a:cxn>
                <a:cxn ang="0">
                  <a:pos x="25" y="0"/>
                </a:cxn>
              </a:cxnLst>
              <a:rect l="0" t="0" r="r" b="b"/>
              <a:pathLst>
                <a:path w="26" h="15">
                  <a:moveTo>
                    <a:pt x="25" y="0"/>
                  </a:moveTo>
                  <a:cubicBezTo>
                    <a:pt x="17" y="4"/>
                    <a:pt x="8" y="9"/>
                    <a:pt x="1" y="15"/>
                  </a:cubicBezTo>
                  <a:cubicBezTo>
                    <a:pt x="0" y="15"/>
                    <a:pt x="1" y="15"/>
                    <a:pt x="1" y="15"/>
                  </a:cubicBezTo>
                  <a:cubicBezTo>
                    <a:pt x="9" y="9"/>
                    <a:pt x="17" y="5"/>
                    <a:pt x="25" y="0"/>
                  </a:cubicBezTo>
                  <a:cubicBezTo>
                    <a:pt x="26" y="0"/>
                    <a:pt x="25" y="0"/>
                    <a:pt x="25" y="0"/>
                  </a:cubicBezTo>
                  <a:close/>
                </a:path>
              </a:pathLst>
            </a:custGeom>
            <a:grpFill/>
            <a:ln w="9525">
              <a:noFill/>
              <a:round/>
            </a:ln>
          </p:spPr>
          <p:txBody>
            <a:bodyPr/>
            <a:lstStyle/>
            <a:p>
              <a:endParaRPr lang="zh-CN" altLang="en-US">
                <a:cs typeface="+mn-ea"/>
                <a:sym typeface="+mn-lt"/>
              </a:endParaRPr>
            </a:p>
          </p:txBody>
        </p:sp>
        <p:sp>
          <p:nvSpPr>
            <p:cNvPr id="19577" name="Freeform 10255"/>
            <p:cNvSpPr/>
            <p:nvPr/>
          </p:nvSpPr>
          <p:spPr bwMode="auto">
            <a:xfrm>
              <a:off x="101600" y="161925"/>
              <a:ext cx="127000" cy="71438"/>
            </a:xfrm>
            <a:custGeom>
              <a:avLst/>
              <a:gdLst/>
              <a:ahLst/>
              <a:cxnLst>
                <a:cxn ang="0">
                  <a:pos x="1" y="18"/>
                </a:cxn>
                <a:cxn ang="0">
                  <a:pos x="33" y="1"/>
                </a:cxn>
                <a:cxn ang="0">
                  <a:pos x="33" y="0"/>
                </a:cxn>
                <a:cxn ang="0">
                  <a:pos x="1" y="18"/>
                </a:cxn>
                <a:cxn ang="0">
                  <a:pos x="1" y="18"/>
                </a:cxn>
              </a:cxnLst>
              <a:rect l="0" t="0" r="r" b="b"/>
              <a:pathLst>
                <a:path w="34" h="19">
                  <a:moveTo>
                    <a:pt x="1" y="18"/>
                  </a:moveTo>
                  <a:cubicBezTo>
                    <a:pt x="12" y="13"/>
                    <a:pt x="22" y="6"/>
                    <a:pt x="33" y="1"/>
                  </a:cubicBezTo>
                  <a:cubicBezTo>
                    <a:pt x="34" y="1"/>
                    <a:pt x="33" y="0"/>
                    <a:pt x="33" y="0"/>
                  </a:cubicBezTo>
                  <a:cubicBezTo>
                    <a:pt x="22" y="6"/>
                    <a:pt x="12" y="12"/>
                    <a:pt x="1" y="18"/>
                  </a:cubicBezTo>
                  <a:cubicBezTo>
                    <a:pt x="0" y="18"/>
                    <a:pt x="1" y="19"/>
                    <a:pt x="1" y="18"/>
                  </a:cubicBezTo>
                  <a:close/>
                </a:path>
              </a:pathLst>
            </a:custGeom>
            <a:grpFill/>
            <a:ln w="9525">
              <a:noFill/>
              <a:round/>
            </a:ln>
          </p:spPr>
          <p:txBody>
            <a:bodyPr/>
            <a:lstStyle/>
            <a:p>
              <a:endParaRPr lang="zh-CN" altLang="en-US">
                <a:cs typeface="+mn-ea"/>
                <a:sym typeface="+mn-lt"/>
              </a:endParaRPr>
            </a:p>
          </p:txBody>
        </p:sp>
        <p:sp>
          <p:nvSpPr>
            <p:cNvPr id="19578" name="Freeform 10256"/>
            <p:cNvSpPr/>
            <p:nvPr/>
          </p:nvSpPr>
          <p:spPr bwMode="auto">
            <a:xfrm>
              <a:off x="93663" y="139700"/>
              <a:ext cx="153988" cy="90488"/>
            </a:xfrm>
            <a:custGeom>
              <a:avLst/>
              <a:gdLst/>
              <a:ahLst/>
              <a:cxnLst>
                <a:cxn ang="0">
                  <a:pos x="40" y="0"/>
                </a:cxn>
                <a:cxn ang="0">
                  <a:pos x="1" y="23"/>
                </a:cxn>
                <a:cxn ang="0">
                  <a:pos x="1" y="23"/>
                </a:cxn>
                <a:cxn ang="0">
                  <a:pos x="41" y="0"/>
                </a:cxn>
                <a:cxn ang="0">
                  <a:pos x="40" y="0"/>
                </a:cxn>
              </a:cxnLst>
              <a:rect l="0" t="0" r="r" b="b"/>
              <a:pathLst>
                <a:path w="41" h="24">
                  <a:moveTo>
                    <a:pt x="40" y="0"/>
                  </a:moveTo>
                  <a:cubicBezTo>
                    <a:pt x="27" y="8"/>
                    <a:pt x="14" y="15"/>
                    <a:pt x="1" y="23"/>
                  </a:cubicBezTo>
                  <a:cubicBezTo>
                    <a:pt x="0" y="23"/>
                    <a:pt x="1" y="24"/>
                    <a:pt x="1" y="23"/>
                  </a:cubicBezTo>
                  <a:cubicBezTo>
                    <a:pt x="14" y="15"/>
                    <a:pt x="27" y="8"/>
                    <a:pt x="41" y="0"/>
                  </a:cubicBezTo>
                  <a:cubicBezTo>
                    <a:pt x="41" y="0"/>
                    <a:pt x="41" y="0"/>
                    <a:pt x="40" y="0"/>
                  </a:cubicBezTo>
                  <a:close/>
                </a:path>
              </a:pathLst>
            </a:custGeom>
            <a:grpFill/>
            <a:ln w="9525">
              <a:noFill/>
              <a:round/>
            </a:ln>
          </p:spPr>
          <p:txBody>
            <a:bodyPr/>
            <a:lstStyle/>
            <a:p>
              <a:endParaRPr lang="zh-CN" altLang="en-US">
                <a:cs typeface="+mn-ea"/>
                <a:sym typeface="+mn-lt"/>
              </a:endParaRPr>
            </a:p>
          </p:txBody>
        </p:sp>
        <p:sp>
          <p:nvSpPr>
            <p:cNvPr id="19579" name="Freeform 10257"/>
            <p:cNvSpPr/>
            <p:nvPr/>
          </p:nvSpPr>
          <p:spPr bwMode="auto">
            <a:xfrm>
              <a:off x="71438" y="117475"/>
              <a:ext cx="192088" cy="93663"/>
            </a:xfrm>
            <a:custGeom>
              <a:avLst/>
              <a:gdLst/>
              <a:ahLst/>
              <a:cxnLst>
                <a:cxn ang="0">
                  <a:pos x="0" y="25"/>
                </a:cxn>
                <a:cxn ang="0">
                  <a:pos x="51" y="0"/>
                </a:cxn>
                <a:cxn ang="0">
                  <a:pos x="50" y="0"/>
                </a:cxn>
                <a:cxn ang="0">
                  <a:pos x="0" y="25"/>
                </a:cxn>
                <a:cxn ang="0">
                  <a:pos x="0" y="25"/>
                </a:cxn>
              </a:cxnLst>
              <a:rect l="0" t="0" r="r" b="b"/>
              <a:pathLst>
                <a:path w="51" h="25">
                  <a:moveTo>
                    <a:pt x="0" y="25"/>
                  </a:moveTo>
                  <a:cubicBezTo>
                    <a:pt x="18" y="17"/>
                    <a:pt x="34" y="8"/>
                    <a:pt x="51" y="0"/>
                  </a:cubicBezTo>
                  <a:cubicBezTo>
                    <a:pt x="51" y="0"/>
                    <a:pt x="51" y="0"/>
                    <a:pt x="50" y="0"/>
                  </a:cubicBezTo>
                  <a:cubicBezTo>
                    <a:pt x="34" y="8"/>
                    <a:pt x="17" y="17"/>
                    <a:pt x="0" y="25"/>
                  </a:cubicBezTo>
                  <a:cubicBezTo>
                    <a:pt x="0" y="25"/>
                    <a:pt x="0" y="25"/>
                    <a:pt x="0" y="25"/>
                  </a:cubicBezTo>
                  <a:close/>
                </a:path>
              </a:pathLst>
            </a:custGeom>
            <a:grpFill/>
            <a:ln w="9525">
              <a:noFill/>
              <a:round/>
            </a:ln>
          </p:spPr>
          <p:txBody>
            <a:bodyPr/>
            <a:lstStyle/>
            <a:p>
              <a:endParaRPr lang="zh-CN" altLang="en-US">
                <a:cs typeface="+mn-ea"/>
                <a:sym typeface="+mn-lt"/>
              </a:endParaRPr>
            </a:p>
          </p:txBody>
        </p:sp>
        <p:sp>
          <p:nvSpPr>
            <p:cNvPr id="19580" name="Freeform 10258"/>
            <p:cNvSpPr/>
            <p:nvPr/>
          </p:nvSpPr>
          <p:spPr bwMode="auto">
            <a:xfrm>
              <a:off x="63500" y="82550"/>
              <a:ext cx="214313" cy="123825"/>
            </a:xfrm>
            <a:custGeom>
              <a:avLst/>
              <a:gdLst/>
              <a:ahLst/>
              <a:cxnLst>
                <a:cxn ang="0">
                  <a:pos x="56" y="0"/>
                </a:cxn>
                <a:cxn ang="0">
                  <a:pos x="1" y="33"/>
                </a:cxn>
                <a:cxn ang="0">
                  <a:pos x="1" y="33"/>
                </a:cxn>
                <a:cxn ang="0">
                  <a:pos x="56" y="0"/>
                </a:cxn>
                <a:cxn ang="0">
                  <a:pos x="56" y="0"/>
                </a:cxn>
              </a:cxnLst>
              <a:rect l="0" t="0" r="r" b="b"/>
              <a:pathLst>
                <a:path w="57" h="33">
                  <a:moveTo>
                    <a:pt x="56" y="0"/>
                  </a:moveTo>
                  <a:cubicBezTo>
                    <a:pt x="37" y="10"/>
                    <a:pt x="18" y="20"/>
                    <a:pt x="1" y="33"/>
                  </a:cubicBezTo>
                  <a:cubicBezTo>
                    <a:pt x="0" y="33"/>
                    <a:pt x="1" y="33"/>
                    <a:pt x="1" y="33"/>
                  </a:cubicBezTo>
                  <a:cubicBezTo>
                    <a:pt x="18" y="20"/>
                    <a:pt x="37" y="10"/>
                    <a:pt x="56" y="0"/>
                  </a:cubicBezTo>
                  <a:cubicBezTo>
                    <a:pt x="57" y="0"/>
                    <a:pt x="56" y="0"/>
                    <a:pt x="56" y="0"/>
                  </a:cubicBezTo>
                  <a:close/>
                </a:path>
              </a:pathLst>
            </a:custGeom>
            <a:grpFill/>
            <a:ln w="9525">
              <a:noFill/>
              <a:round/>
            </a:ln>
          </p:spPr>
          <p:txBody>
            <a:bodyPr/>
            <a:lstStyle/>
            <a:p>
              <a:endParaRPr lang="zh-CN" altLang="en-US">
                <a:cs typeface="+mn-ea"/>
                <a:sym typeface="+mn-lt"/>
              </a:endParaRPr>
            </a:p>
          </p:txBody>
        </p:sp>
        <p:sp>
          <p:nvSpPr>
            <p:cNvPr id="19581" name="Freeform 10259"/>
            <p:cNvSpPr/>
            <p:nvPr/>
          </p:nvSpPr>
          <p:spPr bwMode="auto">
            <a:xfrm>
              <a:off x="157163" y="76200"/>
              <a:ext cx="120650" cy="55563"/>
            </a:xfrm>
            <a:custGeom>
              <a:avLst/>
              <a:gdLst/>
              <a:ahLst/>
              <a:cxnLst>
                <a:cxn ang="0">
                  <a:pos x="1" y="15"/>
                </a:cxn>
                <a:cxn ang="0">
                  <a:pos x="32" y="1"/>
                </a:cxn>
                <a:cxn ang="0">
                  <a:pos x="32" y="0"/>
                </a:cxn>
                <a:cxn ang="0">
                  <a:pos x="1" y="15"/>
                </a:cxn>
                <a:cxn ang="0">
                  <a:pos x="1" y="15"/>
                </a:cxn>
              </a:cxnLst>
              <a:rect l="0" t="0" r="r" b="b"/>
              <a:pathLst>
                <a:path w="32" h="15">
                  <a:moveTo>
                    <a:pt x="1" y="15"/>
                  </a:moveTo>
                  <a:cubicBezTo>
                    <a:pt x="11" y="10"/>
                    <a:pt x="21" y="5"/>
                    <a:pt x="32" y="1"/>
                  </a:cubicBezTo>
                  <a:cubicBezTo>
                    <a:pt x="32" y="0"/>
                    <a:pt x="32" y="0"/>
                    <a:pt x="32" y="0"/>
                  </a:cubicBezTo>
                  <a:cubicBezTo>
                    <a:pt x="21" y="5"/>
                    <a:pt x="11" y="10"/>
                    <a:pt x="1" y="15"/>
                  </a:cubicBezTo>
                  <a:cubicBezTo>
                    <a:pt x="0" y="15"/>
                    <a:pt x="1" y="15"/>
                    <a:pt x="1" y="15"/>
                  </a:cubicBezTo>
                  <a:close/>
                </a:path>
              </a:pathLst>
            </a:custGeom>
            <a:grpFill/>
            <a:ln w="9525">
              <a:noFill/>
              <a:round/>
            </a:ln>
          </p:spPr>
          <p:txBody>
            <a:bodyPr/>
            <a:lstStyle/>
            <a:p>
              <a:endParaRPr lang="zh-CN" altLang="en-US">
                <a:cs typeface="+mn-ea"/>
                <a:sym typeface="+mn-lt"/>
              </a:endParaRPr>
            </a:p>
          </p:txBody>
        </p:sp>
        <p:sp>
          <p:nvSpPr>
            <p:cNvPr id="19582" name="Freeform 10260"/>
            <p:cNvSpPr/>
            <p:nvPr/>
          </p:nvSpPr>
          <p:spPr bwMode="auto">
            <a:xfrm>
              <a:off x="41275" y="158750"/>
              <a:ext cx="71438" cy="36513"/>
            </a:xfrm>
            <a:custGeom>
              <a:avLst/>
              <a:gdLst/>
              <a:ahLst/>
              <a:cxnLst>
                <a:cxn ang="0">
                  <a:pos x="1" y="9"/>
                </a:cxn>
                <a:cxn ang="0">
                  <a:pos x="19" y="0"/>
                </a:cxn>
                <a:cxn ang="0">
                  <a:pos x="18" y="0"/>
                </a:cxn>
                <a:cxn ang="0">
                  <a:pos x="1" y="9"/>
                </a:cxn>
                <a:cxn ang="0">
                  <a:pos x="1" y="9"/>
                </a:cxn>
              </a:cxnLst>
              <a:rect l="0" t="0" r="r" b="b"/>
              <a:pathLst>
                <a:path w="19" h="10">
                  <a:moveTo>
                    <a:pt x="1" y="9"/>
                  </a:moveTo>
                  <a:cubicBezTo>
                    <a:pt x="7" y="6"/>
                    <a:pt x="13" y="3"/>
                    <a:pt x="19" y="0"/>
                  </a:cubicBezTo>
                  <a:cubicBezTo>
                    <a:pt x="19" y="0"/>
                    <a:pt x="19" y="0"/>
                    <a:pt x="18" y="0"/>
                  </a:cubicBezTo>
                  <a:cubicBezTo>
                    <a:pt x="12" y="3"/>
                    <a:pt x="7" y="6"/>
                    <a:pt x="1" y="9"/>
                  </a:cubicBezTo>
                  <a:cubicBezTo>
                    <a:pt x="0" y="9"/>
                    <a:pt x="1" y="10"/>
                    <a:pt x="1" y="9"/>
                  </a:cubicBezTo>
                  <a:close/>
                </a:path>
              </a:pathLst>
            </a:custGeom>
            <a:grpFill/>
            <a:ln w="9525">
              <a:noFill/>
              <a:round/>
            </a:ln>
          </p:spPr>
          <p:txBody>
            <a:bodyPr/>
            <a:lstStyle/>
            <a:p>
              <a:endParaRPr lang="zh-CN" altLang="en-US">
                <a:cs typeface="+mn-ea"/>
                <a:sym typeface="+mn-lt"/>
              </a:endParaRPr>
            </a:p>
          </p:txBody>
        </p:sp>
        <p:sp>
          <p:nvSpPr>
            <p:cNvPr id="19583" name="Freeform 10261"/>
            <p:cNvSpPr/>
            <p:nvPr/>
          </p:nvSpPr>
          <p:spPr bwMode="auto">
            <a:xfrm>
              <a:off x="38100" y="147638"/>
              <a:ext cx="63500" cy="41275"/>
            </a:xfrm>
            <a:custGeom>
              <a:avLst/>
              <a:gdLst/>
              <a:ahLst/>
              <a:cxnLst>
                <a:cxn ang="0">
                  <a:pos x="16" y="0"/>
                </a:cxn>
                <a:cxn ang="0">
                  <a:pos x="0" y="11"/>
                </a:cxn>
                <a:cxn ang="0">
                  <a:pos x="1" y="11"/>
                </a:cxn>
                <a:cxn ang="0">
                  <a:pos x="17" y="0"/>
                </a:cxn>
                <a:cxn ang="0">
                  <a:pos x="16" y="0"/>
                </a:cxn>
              </a:cxnLst>
              <a:rect l="0" t="0" r="r" b="b"/>
              <a:pathLst>
                <a:path w="17" h="11">
                  <a:moveTo>
                    <a:pt x="16" y="0"/>
                  </a:moveTo>
                  <a:cubicBezTo>
                    <a:pt x="11" y="4"/>
                    <a:pt x="6" y="7"/>
                    <a:pt x="0" y="11"/>
                  </a:cubicBezTo>
                  <a:cubicBezTo>
                    <a:pt x="0" y="11"/>
                    <a:pt x="1" y="11"/>
                    <a:pt x="1" y="11"/>
                  </a:cubicBezTo>
                  <a:cubicBezTo>
                    <a:pt x="6" y="7"/>
                    <a:pt x="11" y="4"/>
                    <a:pt x="17" y="0"/>
                  </a:cubicBezTo>
                  <a:cubicBezTo>
                    <a:pt x="17" y="0"/>
                    <a:pt x="17" y="0"/>
                    <a:pt x="16" y="0"/>
                  </a:cubicBezTo>
                  <a:close/>
                </a:path>
              </a:pathLst>
            </a:custGeom>
            <a:grpFill/>
            <a:ln w="9525">
              <a:noFill/>
              <a:round/>
            </a:ln>
          </p:spPr>
          <p:txBody>
            <a:bodyPr/>
            <a:lstStyle/>
            <a:p>
              <a:endParaRPr lang="zh-CN" altLang="en-US">
                <a:cs typeface="+mn-ea"/>
                <a:sym typeface="+mn-lt"/>
              </a:endParaRPr>
            </a:p>
          </p:txBody>
        </p:sp>
        <p:sp>
          <p:nvSpPr>
            <p:cNvPr id="19584" name="Freeform 10262"/>
            <p:cNvSpPr/>
            <p:nvPr/>
          </p:nvSpPr>
          <p:spPr bwMode="auto">
            <a:xfrm>
              <a:off x="187325" y="52388"/>
              <a:ext cx="98425" cy="49213"/>
            </a:xfrm>
            <a:custGeom>
              <a:avLst/>
              <a:gdLst/>
              <a:ahLst/>
              <a:cxnLst>
                <a:cxn ang="0">
                  <a:pos x="25" y="0"/>
                </a:cxn>
                <a:cxn ang="0">
                  <a:pos x="0" y="12"/>
                </a:cxn>
                <a:cxn ang="0">
                  <a:pos x="0" y="13"/>
                </a:cxn>
                <a:cxn ang="0">
                  <a:pos x="26" y="0"/>
                </a:cxn>
                <a:cxn ang="0">
                  <a:pos x="25" y="0"/>
                </a:cxn>
              </a:cxnLst>
              <a:rect l="0" t="0" r="r" b="b"/>
              <a:pathLst>
                <a:path w="26" h="13">
                  <a:moveTo>
                    <a:pt x="25" y="0"/>
                  </a:moveTo>
                  <a:cubicBezTo>
                    <a:pt x="17" y="4"/>
                    <a:pt x="8" y="8"/>
                    <a:pt x="0" y="12"/>
                  </a:cubicBezTo>
                  <a:cubicBezTo>
                    <a:pt x="0" y="13"/>
                    <a:pt x="0" y="13"/>
                    <a:pt x="0" y="13"/>
                  </a:cubicBezTo>
                  <a:cubicBezTo>
                    <a:pt x="9" y="8"/>
                    <a:pt x="17" y="4"/>
                    <a:pt x="26" y="0"/>
                  </a:cubicBezTo>
                  <a:cubicBezTo>
                    <a:pt x="26" y="0"/>
                    <a:pt x="26" y="0"/>
                    <a:pt x="25" y="0"/>
                  </a:cubicBezTo>
                  <a:close/>
                </a:path>
              </a:pathLst>
            </a:custGeom>
            <a:grpFill/>
            <a:ln w="9525">
              <a:noFill/>
              <a:round/>
            </a:ln>
          </p:spPr>
          <p:txBody>
            <a:bodyPr/>
            <a:lstStyle/>
            <a:p>
              <a:endParaRPr lang="zh-CN" altLang="en-US">
                <a:cs typeface="+mn-ea"/>
                <a:sym typeface="+mn-lt"/>
              </a:endParaRPr>
            </a:p>
          </p:txBody>
        </p:sp>
        <p:sp>
          <p:nvSpPr>
            <p:cNvPr id="19585" name="Freeform 10263"/>
            <p:cNvSpPr/>
            <p:nvPr/>
          </p:nvSpPr>
          <p:spPr bwMode="auto">
            <a:xfrm>
              <a:off x="195263" y="49213"/>
              <a:ext cx="90488" cy="41275"/>
            </a:xfrm>
            <a:custGeom>
              <a:avLst/>
              <a:gdLst/>
              <a:ahLst/>
              <a:cxnLst>
                <a:cxn ang="0">
                  <a:pos x="0" y="11"/>
                </a:cxn>
                <a:cxn ang="0">
                  <a:pos x="24" y="0"/>
                </a:cxn>
                <a:cxn ang="0">
                  <a:pos x="23" y="0"/>
                </a:cxn>
                <a:cxn ang="0">
                  <a:pos x="0" y="10"/>
                </a:cxn>
                <a:cxn ang="0">
                  <a:pos x="0" y="11"/>
                </a:cxn>
              </a:cxnLst>
              <a:rect l="0" t="0" r="r" b="b"/>
              <a:pathLst>
                <a:path w="24" h="11">
                  <a:moveTo>
                    <a:pt x="0" y="11"/>
                  </a:moveTo>
                  <a:cubicBezTo>
                    <a:pt x="8" y="7"/>
                    <a:pt x="16" y="3"/>
                    <a:pt x="24" y="0"/>
                  </a:cubicBezTo>
                  <a:cubicBezTo>
                    <a:pt x="24" y="0"/>
                    <a:pt x="24" y="0"/>
                    <a:pt x="23" y="0"/>
                  </a:cubicBezTo>
                  <a:cubicBezTo>
                    <a:pt x="15" y="3"/>
                    <a:pt x="8" y="7"/>
                    <a:pt x="0" y="10"/>
                  </a:cubicBezTo>
                  <a:cubicBezTo>
                    <a:pt x="0" y="11"/>
                    <a:pt x="0" y="11"/>
                    <a:pt x="0" y="11"/>
                  </a:cubicBezTo>
                  <a:close/>
                </a:path>
              </a:pathLst>
            </a:custGeom>
            <a:grpFill/>
            <a:ln w="9525">
              <a:noFill/>
              <a:round/>
            </a:ln>
          </p:spPr>
          <p:txBody>
            <a:bodyPr/>
            <a:lstStyle/>
            <a:p>
              <a:endParaRPr lang="zh-CN" altLang="en-US">
                <a:cs typeface="+mn-ea"/>
                <a:sym typeface="+mn-lt"/>
              </a:endParaRPr>
            </a:p>
          </p:txBody>
        </p:sp>
        <p:sp>
          <p:nvSpPr>
            <p:cNvPr id="19586" name="Freeform 10264"/>
            <p:cNvSpPr/>
            <p:nvPr/>
          </p:nvSpPr>
          <p:spPr bwMode="auto">
            <a:xfrm>
              <a:off x="19050" y="142875"/>
              <a:ext cx="71438" cy="38100"/>
            </a:xfrm>
            <a:custGeom>
              <a:avLst/>
              <a:gdLst/>
              <a:ahLst/>
              <a:cxnLst>
                <a:cxn ang="0">
                  <a:pos x="1" y="9"/>
                </a:cxn>
                <a:cxn ang="0">
                  <a:pos x="19" y="0"/>
                </a:cxn>
                <a:cxn ang="0">
                  <a:pos x="19" y="0"/>
                </a:cxn>
                <a:cxn ang="0">
                  <a:pos x="1" y="9"/>
                </a:cxn>
                <a:cxn ang="0">
                  <a:pos x="1" y="9"/>
                </a:cxn>
              </a:cxnLst>
              <a:rect l="0" t="0" r="r" b="b"/>
              <a:pathLst>
                <a:path w="19" h="10">
                  <a:moveTo>
                    <a:pt x="1" y="9"/>
                  </a:moveTo>
                  <a:cubicBezTo>
                    <a:pt x="7" y="6"/>
                    <a:pt x="13" y="3"/>
                    <a:pt x="19" y="0"/>
                  </a:cubicBezTo>
                  <a:cubicBezTo>
                    <a:pt x="19" y="0"/>
                    <a:pt x="19" y="0"/>
                    <a:pt x="19" y="0"/>
                  </a:cubicBezTo>
                  <a:cubicBezTo>
                    <a:pt x="13" y="3"/>
                    <a:pt x="7" y="6"/>
                    <a:pt x="1" y="9"/>
                  </a:cubicBezTo>
                  <a:cubicBezTo>
                    <a:pt x="0" y="10"/>
                    <a:pt x="1" y="9"/>
                    <a:pt x="1" y="9"/>
                  </a:cubicBezTo>
                  <a:close/>
                </a:path>
              </a:pathLst>
            </a:custGeom>
            <a:grpFill/>
            <a:ln w="9525">
              <a:noFill/>
              <a:round/>
            </a:ln>
          </p:spPr>
          <p:txBody>
            <a:bodyPr/>
            <a:lstStyle/>
            <a:p>
              <a:endParaRPr lang="zh-CN" altLang="en-US">
                <a:cs typeface="+mn-ea"/>
                <a:sym typeface="+mn-lt"/>
              </a:endParaRPr>
            </a:p>
          </p:txBody>
        </p:sp>
        <p:sp>
          <p:nvSpPr>
            <p:cNvPr id="19587" name="Freeform 10265"/>
            <p:cNvSpPr/>
            <p:nvPr/>
          </p:nvSpPr>
          <p:spPr bwMode="auto">
            <a:xfrm>
              <a:off x="11113" y="131763"/>
              <a:ext cx="68263" cy="38100"/>
            </a:xfrm>
            <a:custGeom>
              <a:avLst/>
              <a:gdLst/>
              <a:ahLst/>
              <a:cxnLst>
                <a:cxn ang="0">
                  <a:pos x="18" y="0"/>
                </a:cxn>
                <a:cxn ang="0">
                  <a:pos x="0" y="10"/>
                </a:cxn>
                <a:cxn ang="0">
                  <a:pos x="0" y="10"/>
                </a:cxn>
                <a:cxn ang="0">
                  <a:pos x="18" y="0"/>
                </a:cxn>
                <a:cxn ang="0">
                  <a:pos x="18" y="0"/>
                </a:cxn>
              </a:cxnLst>
              <a:rect l="0" t="0" r="r" b="b"/>
              <a:pathLst>
                <a:path w="18" h="10">
                  <a:moveTo>
                    <a:pt x="18" y="0"/>
                  </a:moveTo>
                  <a:cubicBezTo>
                    <a:pt x="12" y="3"/>
                    <a:pt x="6" y="6"/>
                    <a:pt x="0" y="10"/>
                  </a:cubicBezTo>
                  <a:cubicBezTo>
                    <a:pt x="0" y="10"/>
                    <a:pt x="0" y="10"/>
                    <a:pt x="0" y="10"/>
                  </a:cubicBezTo>
                  <a:cubicBezTo>
                    <a:pt x="6" y="7"/>
                    <a:pt x="12" y="3"/>
                    <a:pt x="18" y="0"/>
                  </a:cubicBezTo>
                  <a:cubicBezTo>
                    <a:pt x="18" y="0"/>
                    <a:pt x="18" y="0"/>
                    <a:pt x="18" y="0"/>
                  </a:cubicBezTo>
                  <a:close/>
                </a:path>
              </a:pathLst>
            </a:custGeom>
            <a:grpFill/>
            <a:ln w="9525">
              <a:noFill/>
              <a:round/>
            </a:ln>
          </p:spPr>
          <p:txBody>
            <a:bodyPr/>
            <a:lstStyle/>
            <a:p>
              <a:endParaRPr lang="zh-CN" altLang="en-US">
                <a:cs typeface="+mn-ea"/>
                <a:sym typeface="+mn-lt"/>
              </a:endParaRPr>
            </a:p>
          </p:txBody>
        </p:sp>
        <p:sp>
          <p:nvSpPr>
            <p:cNvPr id="19588" name="Freeform 10266"/>
            <p:cNvSpPr/>
            <p:nvPr/>
          </p:nvSpPr>
          <p:spPr bwMode="auto">
            <a:xfrm>
              <a:off x="222250" y="30163"/>
              <a:ext cx="44450" cy="26988"/>
            </a:xfrm>
            <a:custGeom>
              <a:avLst/>
              <a:gdLst/>
              <a:ahLst/>
              <a:cxnLst>
                <a:cxn ang="0">
                  <a:pos x="11" y="1"/>
                </a:cxn>
                <a:cxn ang="0">
                  <a:pos x="0" y="7"/>
                </a:cxn>
                <a:cxn ang="0">
                  <a:pos x="0" y="7"/>
                </a:cxn>
                <a:cxn ang="0">
                  <a:pos x="12" y="1"/>
                </a:cxn>
                <a:cxn ang="0">
                  <a:pos x="11" y="1"/>
                </a:cxn>
              </a:cxnLst>
              <a:rect l="0" t="0" r="r" b="b"/>
              <a:pathLst>
                <a:path w="12" h="7">
                  <a:moveTo>
                    <a:pt x="11" y="1"/>
                  </a:moveTo>
                  <a:cubicBezTo>
                    <a:pt x="8" y="3"/>
                    <a:pt x="4" y="5"/>
                    <a:pt x="0" y="7"/>
                  </a:cubicBezTo>
                  <a:cubicBezTo>
                    <a:pt x="0" y="7"/>
                    <a:pt x="0" y="7"/>
                    <a:pt x="0" y="7"/>
                  </a:cubicBezTo>
                  <a:cubicBezTo>
                    <a:pt x="4" y="5"/>
                    <a:pt x="8" y="3"/>
                    <a:pt x="12" y="1"/>
                  </a:cubicBezTo>
                  <a:cubicBezTo>
                    <a:pt x="12" y="1"/>
                    <a:pt x="12" y="0"/>
                    <a:pt x="11" y="1"/>
                  </a:cubicBezTo>
                  <a:close/>
                </a:path>
              </a:pathLst>
            </a:custGeom>
            <a:grpFill/>
            <a:ln w="9525">
              <a:noFill/>
              <a:round/>
            </a:ln>
          </p:spPr>
          <p:txBody>
            <a:bodyPr/>
            <a:lstStyle/>
            <a:p>
              <a:endParaRPr lang="zh-CN" altLang="en-US">
                <a:cs typeface="+mn-ea"/>
                <a:sym typeface="+mn-lt"/>
              </a:endParaRPr>
            </a:p>
          </p:txBody>
        </p:sp>
        <p:sp>
          <p:nvSpPr>
            <p:cNvPr id="19589" name="Freeform 10267"/>
            <p:cNvSpPr/>
            <p:nvPr/>
          </p:nvSpPr>
          <p:spPr bwMode="auto">
            <a:xfrm>
              <a:off x="228600" y="26988"/>
              <a:ext cx="30163" cy="14288"/>
            </a:xfrm>
            <a:custGeom>
              <a:avLst/>
              <a:gdLst/>
              <a:ahLst/>
              <a:cxnLst>
                <a:cxn ang="0">
                  <a:pos x="1" y="4"/>
                </a:cxn>
                <a:cxn ang="0">
                  <a:pos x="8" y="1"/>
                </a:cxn>
                <a:cxn ang="0">
                  <a:pos x="8" y="0"/>
                </a:cxn>
                <a:cxn ang="0">
                  <a:pos x="0" y="3"/>
                </a:cxn>
                <a:cxn ang="0">
                  <a:pos x="1" y="4"/>
                </a:cxn>
              </a:cxnLst>
              <a:rect l="0" t="0" r="r" b="b"/>
              <a:pathLst>
                <a:path w="8" h="4">
                  <a:moveTo>
                    <a:pt x="1" y="4"/>
                  </a:moveTo>
                  <a:cubicBezTo>
                    <a:pt x="3" y="3"/>
                    <a:pt x="5" y="2"/>
                    <a:pt x="8" y="1"/>
                  </a:cubicBezTo>
                  <a:cubicBezTo>
                    <a:pt x="8" y="0"/>
                    <a:pt x="8" y="0"/>
                    <a:pt x="8" y="0"/>
                  </a:cubicBezTo>
                  <a:cubicBezTo>
                    <a:pt x="5" y="1"/>
                    <a:pt x="3" y="2"/>
                    <a:pt x="0" y="3"/>
                  </a:cubicBezTo>
                  <a:cubicBezTo>
                    <a:pt x="0" y="4"/>
                    <a:pt x="0" y="4"/>
                    <a:pt x="1" y="4"/>
                  </a:cubicBezTo>
                  <a:close/>
                </a:path>
              </a:pathLst>
            </a:custGeom>
            <a:grpFill/>
            <a:ln w="9525">
              <a:noFill/>
              <a:round/>
            </a:ln>
          </p:spPr>
          <p:txBody>
            <a:bodyPr/>
            <a:lstStyle/>
            <a:p>
              <a:endParaRPr lang="zh-CN" altLang="en-US">
                <a:cs typeface="+mn-ea"/>
                <a:sym typeface="+mn-lt"/>
              </a:endParaRPr>
            </a:p>
          </p:txBody>
        </p:sp>
        <p:sp>
          <p:nvSpPr>
            <p:cNvPr id="19590" name="Freeform 10268"/>
            <p:cNvSpPr/>
            <p:nvPr/>
          </p:nvSpPr>
          <p:spPr bwMode="auto">
            <a:xfrm>
              <a:off x="7938" y="117475"/>
              <a:ext cx="60325" cy="30163"/>
            </a:xfrm>
            <a:custGeom>
              <a:avLst/>
              <a:gdLst/>
              <a:ahLst/>
              <a:cxnLst>
                <a:cxn ang="0">
                  <a:pos x="0" y="8"/>
                </a:cxn>
                <a:cxn ang="0">
                  <a:pos x="15" y="1"/>
                </a:cxn>
                <a:cxn ang="0">
                  <a:pos x="15" y="1"/>
                </a:cxn>
                <a:cxn ang="0">
                  <a:pos x="0" y="8"/>
                </a:cxn>
                <a:cxn ang="0">
                  <a:pos x="0" y="8"/>
                </a:cxn>
              </a:cxnLst>
              <a:rect l="0" t="0" r="r" b="b"/>
              <a:pathLst>
                <a:path w="16" h="8">
                  <a:moveTo>
                    <a:pt x="0" y="8"/>
                  </a:moveTo>
                  <a:cubicBezTo>
                    <a:pt x="5" y="6"/>
                    <a:pt x="10" y="3"/>
                    <a:pt x="15" y="1"/>
                  </a:cubicBezTo>
                  <a:cubicBezTo>
                    <a:pt x="16" y="1"/>
                    <a:pt x="15" y="0"/>
                    <a:pt x="15" y="1"/>
                  </a:cubicBezTo>
                  <a:cubicBezTo>
                    <a:pt x="10" y="3"/>
                    <a:pt x="5" y="5"/>
                    <a:pt x="0" y="8"/>
                  </a:cubicBezTo>
                  <a:cubicBezTo>
                    <a:pt x="0" y="8"/>
                    <a:pt x="0" y="8"/>
                    <a:pt x="0" y="8"/>
                  </a:cubicBezTo>
                  <a:close/>
                </a:path>
              </a:pathLst>
            </a:custGeom>
            <a:grpFill/>
            <a:ln w="9525">
              <a:noFill/>
              <a:round/>
            </a:ln>
          </p:spPr>
          <p:txBody>
            <a:bodyPr/>
            <a:lstStyle/>
            <a:p>
              <a:endParaRPr lang="zh-CN" altLang="en-US">
                <a:cs typeface="+mn-ea"/>
                <a:sym typeface="+mn-lt"/>
              </a:endParaRPr>
            </a:p>
          </p:txBody>
        </p:sp>
        <p:sp>
          <p:nvSpPr>
            <p:cNvPr id="19591" name="Freeform 10269"/>
            <p:cNvSpPr/>
            <p:nvPr/>
          </p:nvSpPr>
          <p:spPr bwMode="auto">
            <a:xfrm>
              <a:off x="15875" y="109538"/>
              <a:ext cx="36513" cy="22225"/>
            </a:xfrm>
            <a:custGeom>
              <a:avLst/>
              <a:gdLst/>
              <a:ahLst/>
              <a:cxnLst>
                <a:cxn ang="0">
                  <a:pos x="10" y="0"/>
                </a:cxn>
                <a:cxn ang="0">
                  <a:pos x="0" y="6"/>
                </a:cxn>
                <a:cxn ang="0">
                  <a:pos x="0" y="6"/>
                </a:cxn>
                <a:cxn ang="0">
                  <a:pos x="10" y="1"/>
                </a:cxn>
                <a:cxn ang="0">
                  <a:pos x="10" y="0"/>
                </a:cxn>
              </a:cxnLst>
              <a:rect l="0" t="0" r="r" b="b"/>
              <a:pathLst>
                <a:path w="10" h="6">
                  <a:moveTo>
                    <a:pt x="10" y="0"/>
                  </a:moveTo>
                  <a:cubicBezTo>
                    <a:pt x="7" y="2"/>
                    <a:pt x="3" y="4"/>
                    <a:pt x="0" y="6"/>
                  </a:cubicBezTo>
                  <a:cubicBezTo>
                    <a:pt x="0" y="6"/>
                    <a:pt x="0" y="6"/>
                    <a:pt x="0" y="6"/>
                  </a:cubicBezTo>
                  <a:cubicBezTo>
                    <a:pt x="4" y="4"/>
                    <a:pt x="7" y="2"/>
                    <a:pt x="10" y="1"/>
                  </a:cubicBezTo>
                  <a:cubicBezTo>
                    <a:pt x="10" y="0"/>
                    <a:pt x="10" y="0"/>
                    <a:pt x="10" y="0"/>
                  </a:cubicBezTo>
                  <a:close/>
                </a:path>
              </a:pathLst>
            </a:custGeom>
            <a:grpFill/>
            <a:ln w="9525">
              <a:noFill/>
              <a:round/>
            </a:ln>
          </p:spPr>
          <p:txBody>
            <a:bodyPr/>
            <a:lstStyle/>
            <a:p>
              <a:endParaRPr lang="zh-CN" altLang="en-US">
                <a:cs typeface="+mn-ea"/>
                <a:sym typeface="+mn-lt"/>
              </a:endParaRPr>
            </a:p>
          </p:txBody>
        </p:sp>
      </p:grpSp>
      <p:grpSp>
        <p:nvGrpSpPr>
          <p:cNvPr id="5" name="Group 136"/>
          <p:cNvGrpSpPr/>
          <p:nvPr/>
        </p:nvGrpSpPr>
        <p:grpSpPr bwMode="auto">
          <a:xfrm>
            <a:off x="4172471" y="1518048"/>
            <a:ext cx="527447" cy="520303"/>
            <a:chOff x="0" y="0"/>
            <a:chExt cx="454025" cy="447675"/>
          </a:xfrm>
          <a:solidFill>
            <a:schemeClr val="tx2"/>
          </a:solidFill>
        </p:grpSpPr>
        <p:sp>
          <p:nvSpPr>
            <p:cNvPr id="19593" name="Freeform 9614"/>
            <p:cNvSpPr>
              <a:spLocks noEditPoints="1"/>
            </p:cNvSpPr>
            <p:nvPr/>
          </p:nvSpPr>
          <p:spPr bwMode="auto">
            <a:xfrm>
              <a:off x="0" y="0"/>
              <a:ext cx="454025" cy="447675"/>
            </a:xfrm>
            <a:custGeom>
              <a:avLst/>
              <a:gdLst/>
              <a:ahLst/>
              <a:cxnLst>
                <a:cxn ang="0">
                  <a:pos x="108" y="78"/>
                </a:cxn>
                <a:cxn ang="0">
                  <a:pos x="94" y="66"/>
                </a:cxn>
                <a:cxn ang="0">
                  <a:pos x="92" y="64"/>
                </a:cxn>
                <a:cxn ang="0">
                  <a:pos x="97" y="70"/>
                </a:cxn>
                <a:cxn ang="0">
                  <a:pos x="109" y="99"/>
                </a:cxn>
                <a:cxn ang="0">
                  <a:pos x="107" y="99"/>
                </a:cxn>
                <a:cxn ang="0">
                  <a:pos x="85" y="110"/>
                </a:cxn>
                <a:cxn ang="0">
                  <a:pos x="83" y="108"/>
                </a:cxn>
                <a:cxn ang="0">
                  <a:pos x="76" y="101"/>
                </a:cxn>
                <a:cxn ang="0">
                  <a:pos x="70" y="94"/>
                </a:cxn>
                <a:cxn ang="0">
                  <a:pos x="60" y="87"/>
                </a:cxn>
                <a:cxn ang="0">
                  <a:pos x="51" y="93"/>
                </a:cxn>
                <a:cxn ang="0">
                  <a:pos x="47" y="99"/>
                </a:cxn>
                <a:cxn ang="0">
                  <a:pos x="46" y="100"/>
                </a:cxn>
                <a:cxn ang="0">
                  <a:pos x="40" y="106"/>
                </a:cxn>
                <a:cxn ang="0">
                  <a:pos x="16" y="100"/>
                </a:cxn>
                <a:cxn ang="0">
                  <a:pos x="19" y="78"/>
                </a:cxn>
                <a:cxn ang="0">
                  <a:pos x="29" y="67"/>
                </a:cxn>
                <a:cxn ang="0">
                  <a:pos x="29" y="68"/>
                </a:cxn>
                <a:cxn ang="0">
                  <a:pos x="33" y="57"/>
                </a:cxn>
                <a:cxn ang="0">
                  <a:pos x="18" y="40"/>
                </a:cxn>
                <a:cxn ang="0">
                  <a:pos x="49" y="23"/>
                </a:cxn>
                <a:cxn ang="0">
                  <a:pos x="85" y="10"/>
                </a:cxn>
                <a:cxn ang="0">
                  <a:pos x="91" y="9"/>
                </a:cxn>
                <a:cxn ang="0">
                  <a:pos x="100" y="14"/>
                </a:cxn>
                <a:cxn ang="0">
                  <a:pos x="98" y="49"/>
                </a:cxn>
                <a:cxn ang="0">
                  <a:pos x="92" y="59"/>
                </a:cxn>
                <a:cxn ang="0">
                  <a:pos x="112" y="39"/>
                </a:cxn>
                <a:cxn ang="0">
                  <a:pos x="116" y="33"/>
                </a:cxn>
                <a:cxn ang="0">
                  <a:pos x="110" y="20"/>
                </a:cxn>
                <a:cxn ang="0">
                  <a:pos x="109" y="18"/>
                </a:cxn>
                <a:cxn ang="0">
                  <a:pos x="95" y="6"/>
                </a:cxn>
                <a:cxn ang="0">
                  <a:pos x="80" y="10"/>
                </a:cxn>
                <a:cxn ang="0">
                  <a:pos x="50" y="18"/>
                </a:cxn>
                <a:cxn ang="0">
                  <a:pos x="27" y="5"/>
                </a:cxn>
                <a:cxn ang="0">
                  <a:pos x="15" y="44"/>
                </a:cxn>
                <a:cxn ang="0">
                  <a:pos x="25" y="67"/>
                </a:cxn>
                <a:cxn ang="0">
                  <a:pos x="14" y="103"/>
                </a:cxn>
                <a:cxn ang="0">
                  <a:pos x="37" y="113"/>
                </a:cxn>
                <a:cxn ang="0">
                  <a:pos x="68" y="97"/>
                </a:cxn>
                <a:cxn ang="0">
                  <a:pos x="82" y="110"/>
                </a:cxn>
                <a:cxn ang="0">
                  <a:pos x="114" y="94"/>
                </a:cxn>
                <a:cxn ang="0">
                  <a:pos x="113" y="83"/>
                </a:cxn>
                <a:cxn ang="0">
                  <a:pos x="89" y="9"/>
                </a:cxn>
                <a:cxn ang="0">
                  <a:pos x="85" y="7"/>
                </a:cxn>
                <a:cxn ang="0">
                  <a:pos x="82" y="9"/>
                </a:cxn>
                <a:cxn ang="0">
                  <a:pos x="82" y="9"/>
                </a:cxn>
                <a:cxn ang="0">
                  <a:pos x="82" y="9"/>
                </a:cxn>
                <a:cxn ang="0">
                  <a:pos x="39" y="107"/>
                </a:cxn>
                <a:cxn ang="0">
                  <a:pos x="39" y="107"/>
                </a:cxn>
                <a:cxn ang="0">
                  <a:pos x="41" y="106"/>
                </a:cxn>
                <a:cxn ang="0">
                  <a:pos x="41" y="105"/>
                </a:cxn>
              </a:cxnLst>
              <a:rect l="0" t="0" r="r" b="b"/>
              <a:pathLst>
                <a:path w="121" h="119">
                  <a:moveTo>
                    <a:pt x="113" y="83"/>
                  </a:moveTo>
                  <a:cubicBezTo>
                    <a:pt x="112" y="81"/>
                    <a:pt x="111" y="80"/>
                    <a:pt x="108" y="78"/>
                  </a:cubicBezTo>
                  <a:cubicBezTo>
                    <a:pt x="110" y="80"/>
                    <a:pt x="106" y="75"/>
                    <a:pt x="106" y="74"/>
                  </a:cubicBezTo>
                  <a:cubicBezTo>
                    <a:pt x="103" y="71"/>
                    <a:pt x="98" y="69"/>
                    <a:pt x="94" y="66"/>
                  </a:cubicBezTo>
                  <a:cubicBezTo>
                    <a:pt x="95" y="66"/>
                    <a:pt x="90" y="59"/>
                    <a:pt x="88" y="60"/>
                  </a:cubicBezTo>
                  <a:cubicBezTo>
                    <a:pt x="88" y="60"/>
                    <a:pt x="91" y="62"/>
                    <a:pt x="92" y="64"/>
                  </a:cubicBezTo>
                  <a:cubicBezTo>
                    <a:pt x="90" y="64"/>
                    <a:pt x="95" y="68"/>
                    <a:pt x="94" y="67"/>
                  </a:cubicBezTo>
                  <a:cubicBezTo>
                    <a:pt x="95" y="67"/>
                    <a:pt x="96" y="69"/>
                    <a:pt x="97" y="70"/>
                  </a:cubicBezTo>
                  <a:cubicBezTo>
                    <a:pt x="104" y="76"/>
                    <a:pt x="121" y="88"/>
                    <a:pt x="108" y="98"/>
                  </a:cubicBezTo>
                  <a:cubicBezTo>
                    <a:pt x="109" y="99"/>
                    <a:pt x="111" y="97"/>
                    <a:pt x="109" y="99"/>
                  </a:cubicBezTo>
                  <a:cubicBezTo>
                    <a:pt x="109" y="97"/>
                    <a:pt x="107" y="101"/>
                    <a:pt x="108" y="98"/>
                  </a:cubicBezTo>
                  <a:cubicBezTo>
                    <a:pt x="108" y="99"/>
                    <a:pt x="107" y="99"/>
                    <a:pt x="107" y="99"/>
                  </a:cubicBezTo>
                  <a:cubicBezTo>
                    <a:pt x="105" y="101"/>
                    <a:pt x="102" y="103"/>
                    <a:pt x="100" y="105"/>
                  </a:cubicBezTo>
                  <a:cubicBezTo>
                    <a:pt x="97" y="109"/>
                    <a:pt x="91" y="113"/>
                    <a:pt x="85" y="110"/>
                  </a:cubicBezTo>
                  <a:cubicBezTo>
                    <a:pt x="87" y="110"/>
                    <a:pt x="83" y="107"/>
                    <a:pt x="82" y="107"/>
                  </a:cubicBezTo>
                  <a:cubicBezTo>
                    <a:pt x="82" y="107"/>
                    <a:pt x="83" y="108"/>
                    <a:pt x="83" y="108"/>
                  </a:cubicBezTo>
                  <a:cubicBezTo>
                    <a:pt x="81" y="105"/>
                    <a:pt x="77" y="104"/>
                    <a:pt x="76" y="100"/>
                  </a:cubicBezTo>
                  <a:cubicBezTo>
                    <a:pt x="76" y="101"/>
                    <a:pt x="76" y="101"/>
                    <a:pt x="76" y="101"/>
                  </a:cubicBezTo>
                  <a:cubicBezTo>
                    <a:pt x="75" y="100"/>
                    <a:pt x="68" y="95"/>
                    <a:pt x="69" y="94"/>
                  </a:cubicBezTo>
                  <a:cubicBezTo>
                    <a:pt x="69" y="94"/>
                    <a:pt x="70" y="94"/>
                    <a:pt x="70" y="94"/>
                  </a:cubicBezTo>
                  <a:cubicBezTo>
                    <a:pt x="72" y="95"/>
                    <a:pt x="67" y="91"/>
                    <a:pt x="68" y="92"/>
                  </a:cubicBezTo>
                  <a:cubicBezTo>
                    <a:pt x="66" y="90"/>
                    <a:pt x="63" y="88"/>
                    <a:pt x="60" y="87"/>
                  </a:cubicBezTo>
                  <a:cubicBezTo>
                    <a:pt x="58" y="87"/>
                    <a:pt x="55" y="90"/>
                    <a:pt x="54" y="89"/>
                  </a:cubicBezTo>
                  <a:cubicBezTo>
                    <a:pt x="53" y="90"/>
                    <a:pt x="52" y="94"/>
                    <a:pt x="51" y="93"/>
                  </a:cubicBezTo>
                  <a:cubicBezTo>
                    <a:pt x="53" y="91"/>
                    <a:pt x="51" y="93"/>
                    <a:pt x="51" y="92"/>
                  </a:cubicBezTo>
                  <a:cubicBezTo>
                    <a:pt x="49" y="94"/>
                    <a:pt x="48" y="97"/>
                    <a:pt x="47" y="99"/>
                  </a:cubicBezTo>
                  <a:cubicBezTo>
                    <a:pt x="47" y="99"/>
                    <a:pt x="47" y="98"/>
                    <a:pt x="48" y="98"/>
                  </a:cubicBezTo>
                  <a:cubicBezTo>
                    <a:pt x="48" y="99"/>
                    <a:pt x="47" y="99"/>
                    <a:pt x="46" y="100"/>
                  </a:cubicBezTo>
                  <a:cubicBezTo>
                    <a:pt x="46" y="101"/>
                    <a:pt x="41" y="103"/>
                    <a:pt x="40" y="105"/>
                  </a:cubicBezTo>
                  <a:cubicBezTo>
                    <a:pt x="40" y="105"/>
                    <a:pt x="40" y="106"/>
                    <a:pt x="40" y="106"/>
                  </a:cubicBezTo>
                  <a:cubicBezTo>
                    <a:pt x="35" y="109"/>
                    <a:pt x="30" y="114"/>
                    <a:pt x="23" y="108"/>
                  </a:cubicBezTo>
                  <a:cubicBezTo>
                    <a:pt x="25" y="107"/>
                    <a:pt x="19" y="103"/>
                    <a:pt x="16" y="100"/>
                  </a:cubicBezTo>
                  <a:cubicBezTo>
                    <a:pt x="15" y="98"/>
                    <a:pt x="10" y="91"/>
                    <a:pt x="10" y="91"/>
                  </a:cubicBezTo>
                  <a:cubicBezTo>
                    <a:pt x="11" y="88"/>
                    <a:pt x="15" y="76"/>
                    <a:pt x="19" y="78"/>
                  </a:cubicBezTo>
                  <a:cubicBezTo>
                    <a:pt x="18" y="78"/>
                    <a:pt x="18" y="78"/>
                    <a:pt x="17" y="79"/>
                  </a:cubicBezTo>
                  <a:cubicBezTo>
                    <a:pt x="22" y="78"/>
                    <a:pt x="27" y="70"/>
                    <a:pt x="29" y="67"/>
                  </a:cubicBezTo>
                  <a:cubicBezTo>
                    <a:pt x="28" y="68"/>
                    <a:pt x="28" y="69"/>
                    <a:pt x="27" y="71"/>
                  </a:cubicBezTo>
                  <a:cubicBezTo>
                    <a:pt x="27" y="70"/>
                    <a:pt x="29" y="68"/>
                    <a:pt x="29" y="68"/>
                  </a:cubicBezTo>
                  <a:cubicBezTo>
                    <a:pt x="27" y="71"/>
                    <a:pt x="31" y="64"/>
                    <a:pt x="31" y="64"/>
                  </a:cubicBezTo>
                  <a:cubicBezTo>
                    <a:pt x="33" y="62"/>
                    <a:pt x="34" y="60"/>
                    <a:pt x="33" y="57"/>
                  </a:cubicBezTo>
                  <a:cubicBezTo>
                    <a:pt x="31" y="51"/>
                    <a:pt x="23" y="46"/>
                    <a:pt x="20" y="43"/>
                  </a:cubicBezTo>
                  <a:cubicBezTo>
                    <a:pt x="23" y="47"/>
                    <a:pt x="15" y="39"/>
                    <a:pt x="18" y="40"/>
                  </a:cubicBezTo>
                  <a:cubicBezTo>
                    <a:pt x="0" y="29"/>
                    <a:pt x="23" y="5"/>
                    <a:pt x="38" y="12"/>
                  </a:cubicBezTo>
                  <a:cubicBezTo>
                    <a:pt x="38" y="15"/>
                    <a:pt x="47" y="21"/>
                    <a:pt x="49" y="23"/>
                  </a:cubicBezTo>
                  <a:cubicBezTo>
                    <a:pt x="53" y="27"/>
                    <a:pt x="57" y="38"/>
                    <a:pt x="64" y="33"/>
                  </a:cubicBezTo>
                  <a:cubicBezTo>
                    <a:pt x="71" y="28"/>
                    <a:pt x="77" y="12"/>
                    <a:pt x="85" y="10"/>
                  </a:cubicBezTo>
                  <a:cubicBezTo>
                    <a:pt x="84" y="11"/>
                    <a:pt x="83" y="12"/>
                    <a:pt x="82" y="12"/>
                  </a:cubicBezTo>
                  <a:cubicBezTo>
                    <a:pt x="84" y="12"/>
                    <a:pt x="89" y="10"/>
                    <a:pt x="91" y="9"/>
                  </a:cubicBezTo>
                  <a:cubicBezTo>
                    <a:pt x="91" y="9"/>
                    <a:pt x="89" y="8"/>
                    <a:pt x="88" y="9"/>
                  </a:cubicBezTo>
                  <a:cubicBezTo>
                    <a:pt x="91" y="6"/>
                    <a:pt x="99" y="13"/>
                    <a:pt x="100" y="14"/>
                  </a:cubicBezTo>
                  <a:cubicBezTo>
                    <a:pt x="106" y="17"/>
                    <a:pt x="114" y="25"/>
                    <a:pt x="112" y="33"/>
                  </a:cubicBezTo>
                  <a:cubicBezTo>
                    <a:pt x="110" y="40"/>
                    <a:pt x="104" y="45"/>
                    <a:pt x="98" y="49"/>
                  </a:cubicBezTo>
                  <a:cubicBezTo>
                    <a:pt x="94" y="51"/>
                    <a:pt x="91" y="58"/>
                    <a:pt x="87" y="59"/>
                  </a:cubicBezTo>
                  <a:cubicBezTo>
                    <a:pt x="87" y="59"/>
                    <a:pt x="91" y="59"/>
                    <a:pt x="92" y="59"/>
                  </a:cubicBezTo>
                  <a:cubicBezTo>
                    <a:pt x="95" y="58"/>
                    <a:pt x="98" y="53"/>
                    <a:pt x="102" y="51"/>
                  </a:cubicBezTo>
                  <a:cubicBezTo>
                    <a:pt x="105" y="48"/>
                    <a:pt x="111" y="44"/>
                    <a:pt x="112" y="39"/>
                  </a:cubicBezTo>
                  <a:cubicBezTo>
                    <a:pt x="112" y="38"/>
                    <a:pt x="112" y="38"/>
                    <a:pt x="112" y="38"/>
                  </a:cubicBezTo>
                  <a:cubicBezTo>
                    <a:pt x="113" y="36"/>
                    <a:pt x="118" y="32"/>
                    <a:pt x="116" y="33"/>
                  </a:cubicBezTo>
                  <a:cubicBezTo>
                    <a:pt x="117" y="27"/>
                    <a:pt x="110" y="22"/>
                    <a:pt x="109" y="20"/>
                  </a:cubicBezTo>
                  <a:cubicBezTo>
                    <a:pt x="109" y="20"/>
                    <a:pt x="110" y="20"/>
                    <a:pt x="110" y="20"/>
                  </a:cubicBezTo>
                  <a:cubicBezTo>
                    <a:pt x="109" y="18"/>
                    <a:pt x="108" y="17"/>
                    <a:pt x="106" y="16"/>
                  </a:cubicBezTo>
                  <a:cubicBezTo>
                    <a:pt x="106" y="16"/>
                    <a:pt x="110" y="18"/>
                    <a:pt x="109" y="18"/>
                  </a:cubicBezTo>
                  <a:cubicBezTo>
                    <a:pt x="107" y="17"/>
                    <a:pt x="98" y="9"/>
                    <a:pt x="99" y="8"/>
                  </a:cubicBezTo>
                  <a:cubicBezTo>
                    <a:pt x="98" y="8"/>
                    <a:pt x="97" y="7"/>
                    <a:pt x="95" y="6"/>
                  </a:cubicBezTo>
                  <a:cubicBezTo>
                    <a:pt x="96" y="7"/>
                    <a:pt x="96" y="7"/>
                    <a:pt x="97" y="7"/>
                  </a:cubicBezTo>
                  <a:cubicBezTo>
                    <a:pt x="91" y="0"/>
                    <a:pt x="84" y="6"/>
                    <a:pt x="80" y="10"/>
                  </a:cubicBezTo>
                  <a:cubicBezTo>
                    <a:pt x="76" y="14"/>
                    <a:pt x="68" y="20"/>
                    <a:pt x="66" y="25"/>
                  </a:cubicBezTo>
                  <a:cubicBezTo>
                    <a:pt x="62" y="37"/>
                    <a:pt x="54" y="21"/>
                    <a:pt x="50" y="18"/>
                  </a:cubicBezTo>
                  <a:cubicBezTo>
                    <a:pt x="44" y="13"/>
                    <a:pt x="38" y="2"/>
                    <a:pt x="28" y="5"/>
                  </a:cubicBezTo>
                  <a:cubicBezTo>
                    <a:pt x="32" y="4"/>
                    <a:pt x="25" y="7"/>
                    <a:pt x="27" y="5"/>
                  </a:cubicBezTo>
                  <a:cubicBezTo>
                    <a:pt x="19" y="9"/>
                    <a:pt x="11" y="16"/>
                    <a:pt x="7" y="24"/>
                  </a:cubicBezTo>
                  <a:cubicBezTo>
                    <a:pt x="2" y="34"/>
                    <a:pt x="11" y="37"/>
                    <a:pt x="15" y="44"/>
                  </a:cubicBezTo>
                  <a:cubicBezTo>
                    <a:pt x="19" y="45"/>
                    <a:pt x="27" y="55"/>
                    <a:pt x="29" y="59"/>
                  </a:cubicBezTo>
                  <a:cubicBezTo>
                    <a:pt x="29" y="59"/>
                    <a:pt x="26" y="66"/>
                    <a:pt x="25" y="67"/>
                  </a:cubicBezTo>
                  <a:cubicBezTo>
                    <a:pt x="23" y="69"/>
                    <a:pt x="16" y="76"/>
                    <a:pt x="16" y="74"/>
                  </a:cubicBezTo>
                  <a:cubicBezTo>
                    <a:pt x="7" y="85"/>
                    <a:pt x="4" y="91"/>
                    <a:pt x="14" y="103"/>
                  </a:cubicBezTo>
                  <a:cubicBezTo>
                    <a:pt x="20" y="111"/>
                    <a:pt x="30" y="119"/>
                    <a:pt x="40" y="110"/>
                  </a:cubicBezTo>
                  <a:cubicBezTo>
                    <a:pt x="40" y="112"/>
                    <a:pt x="36" y="113"/>
                    <a:pt x="37" y="113"/>
                  </a:cubicBezTo>
                  <a:cubicBezTo>
                    <a:pt x="46" y="108"/>
                    <a:pt x="54" y="84"/>
                    <a:pt x="67" y="95"/>
                  </a:cubicBezTo>
                  <a:cubicBezTo>
                    <a:pt x="67" y="95"/>
                    <a:pt x="65" y="94"/>
                    <a:pt x="68" y="97"/>
                  </a:cubicBezTo>
                  <a:cubicBezTo>
                    <a:pt x="67" y="94"/>
                    <a:pt x="75" y="103"/>
                    <a:pt x="77" y="105"/>
                  </a:cubicBezTo>
                  <a:cubicBezTo>
                    <a:pt x="76" y="105"/>
                    <a:pt x="81" y="109"/>
                    <a:pt x="82" y="110"/>
                  </a:cubicBezTo>
                  <a:cubicBezTo>
                    <a:pt x="81" y="110"/>
                    <a:pt x="81" y="110"/>
                    <a:pt x="80" y="110"/>
                  </a:cubicBezTo>
                  <a:cubicBezTo>
                    <a:pt x="93" y="118"/>
                    <a:pt x="108" y="105"/>
                    <a:pt x="114" y="94"/>
                  </a:cubicBezTo>
                  <a:cubicBezTo>
                    <a:pt x="114" y="94"/>
                    <a:pt x="113" y="86"/>
                    <a:pt x="112" y="84"/>
                  </a:cubicBezTo>
                  <a:cubicBezTo>
                    <a:pt x="115" y="88"/>
                    <a:pt x="112" y="84"/>
                    <a:pt x="113" y="83"/>
                  </a:cubicBezTo>
                  <a:close/>
                  <a:moveTo>
                    <a:pt x="89" y="9"/>
                  </a:moveTo>
                  <a:cubicBezTo>
                    <a:pt x="89" y="9"/>
                    <a:pt x="89" y="9"/>
                    <a:pt x="89" y="9"/>
                  </a:cubicBezTo>
                  <a:cubicBezTo>
                    <a:pt x="89" y="9"/>
                    <a:pt x="90" y="9"/>
                    <a:pt x="89" y="9"/>
                  </a:cubicBezTo>
                  <a:close/>
                  <a:moveTo>
                    <a:pt x="85" y="7"/>
                  </a:moveTo>
                  <a:cubicBezTo>
                    <a:pt x="87" y="6"/>
                    <a:pt x="85" y="7"/>
                    <a:pt x="85" y="7"/>
                  </a:cubicBezTo>
                  <a:close/>
                  <a:moveTo>
                    <a:pt x="82" y="9"/>
                  </a:moveTo>
                  <a:cubicBezTo>
                    <a:pt x="82" y="9"/>
                    <a:pt x="83" y="8"/>
                    <a:pt x="83" y="8"/>
                  </a:cubicBezTo>
                  <a:cubicBezTo>
                    <a:pt x="83" y="8"/>
                    <a:pt x="82" y="9"/>
                    <a:pt x="82" y="9"/>
                  </a:cubicBezTo>
                  <a:cubicBezTo>
                    <a:pt x="82" y="9"/>
                    <a:pt x="82" y="9"/>
                    <a:pt x="82" y="9"/>
                  </a:cubicBezTo>
                  <a:cubicBezTo>
                    <a:pt x="82" y="9"/>
                    <a:pt x="82" y="9"/>
                    <a:pt x="82" y="9"/>
                  </a:cubicBezTo>
                  <a:cubicBezTo>
                    <a:pt x="82" y="9"/>
                    <a:pt x="82" y="9"/>
                    <a:pt x="82" y="9"/>
                  </a:cubicBezTo>
                  <a:close/>
                  <a:moveTo>
                    <a:pt x="39" y="107"/>
                  </a:moveTo>
                  <a:cubicBezTo>
                    <a:pt x="39" y="107"/>
                    <a:pt x="39" y="107"/>
                    <a:pt x="39" y="107"/>
                  </a:cubicBezTo>
                  <a:cubicBezTo>
                    <a:pt x="39" y="107"/>
                    <a:pt x="39" y="107"/>
                    <a:pt x="39" y="107"/>
                  </a:cubicBezTo>
                  <a:close/>
                  <a:moveTo>
                    <a:pt x="41" y="105"/>
                  </a:moveTo>
                  <a:cubicBezTo>
                    <a:pt x="41" y="105"/>
                    <a:pt x="41" y="105"/>
                    <a:pt x="41" y="106"/>
                  </a:cubicBezTo>
                  <a:cubicBezTo>
                    <a:pt x="41" y="105"/>
                    <a:pt x="41" y="105"/>
                    <a:pt x="42" y="104"/>
                  </a:cubicBezTo>
                  <a:cubicBezTo>
                    <a:pt x="41" y="105"/>
                    <a:pt x="41" y="105"/>
                    <a:pt x="41" y="105"/>
                  </a:cubicBezTo>
                  <a:close/>
                </a:path>
              </a:pathLst>
            </a:custGeom>
            <a:grpFill/>
            <a:ln w="9525">
              <a:noFill/>
              <a:round/>
            </a:ln>
          </p:spPr>
          <p:txBody>
            <a:bodyPr/>
            <a:lstStyle/>
            <a:p>
              <a:endParaRPr lang="zh-CN" altLang="en-US">
                <a:cs typeface="+mn-ea"/>
                <a:sym typeface="+mn-lt"/>
              </a:endParaRPr>
            </a:p>
          </p:txBody>
        </p:sp>
        <p:sp>
          <p:nvSpPr>
            <p:cNvPr id="19594" name="Freeform 9615"/>
            <p:cNvSpPr/>
            <p:nvPr/>
          </p:nvSpPr>
          <p:spPr bwMode="auto">
            <a:xfrm>
              <a:off x="341313" y="382588"/>
              <a:ext cx="60325" cy="34925"/>
            </a:xfrm>
            <a:custGeom>
              <a:avLst/>
              <a:gdLst/>
              <a:ahLst/>
              <a:cxnLst>
                <a:cxn ang="0">
                  <a:pos x="1" y="9"/>
                </a:cxn>
                <a:cxn ang="0">
                  <a:pos x="15" y="0"/>
                </a:cxn>
                <a:cxn ang="0">
                  <a:pos x="15" y="0"/>
                </a:cxn>
                <a:cxn ang="0">
                  <a:pos x="0" y="9"/>
                </a:cxn>
                <a:cxn ang="0">
                  <a:pos x="1" y="9"/>
                </a:cxn>
              </a:cxnLst>
              <a:rect l="0" t="0" r="r" b="b"/>
              <a:pathLst>
                <a:path w="16" h="9">
                  <a:moveTo>
                    <a:pt x="1" y="9"/>
                  </a:moveTo>
                  <a:cubicBezTo>
                    <a:pt x="5" y="6"/>
                    <a:pt x="10" y="3"/>
                    <a:pt x="15" y="0"/>
                  </a:cubicBezTo>
                  <a:cubicBezTo>
                    <a:pt x="16" y="0"/>
                    <a:pt x="15" y="0"/>
                    <a:pt x="15" y="0"/>
                  </a:cubicBezTo>
                  <a:cubicBezTo>
                    <a:pt x="10" y="2"/>
                    <a:pt x="5" y="6"/>
                    <a:pt x="0" y="9"/>
                  </a:cubicBezTo>
                  <a:cubicBezTo>
                    <a:pt x="0" y="9"/>
                    <a:pt x="1" y="9"/>
                    <a:pt x="1" y="9"/>
                  </a:cubicBezTo>
                  <a:close/>
                </a:path>
              </a:pathLst>
            </a:custGeom>
            <a:grpFill/>
            <a:ln w="9525">
              <a:noFill/>
              <a:round/>
            </a:ln>
          </p:spPr>
          <p:txBody>
            <a:bodyPr/>
            <a:lstStyle/>
            <a:p>
              <a:endParaRPr lang="zh-CN" altLang="en-US">
                <a:cs typeface="+mn-ea"/>
                <a:sym typeface="+mn-lt"/>
              </a:endParaRPr>
            </a:p>
          </p:txBody>
        </p:sp>
        <p:sp>
          <p:nvSpPr>
            <p:cNvPr id="19595" name="Freeform 9616"/>
            <p:cNvSpPr/>
            <p:nvPr/>
          </p:nvSpPr>
          <p:spPr bwMode="auto">
            <a:xfrm>
              <a:off x="338138" y="357188"/>
              <a:ext cx="85725" cy="55563"/>
            </a:xfrm>
            <a:custGeom>
              <a:avLst/>
              <a:gdLst/>
              <a:ahLst/>
              <a:cxnLst>
                <a:cxn ang="0">
                  <a:pos x="21" y="0"/>
                </a:cxn>
                <a:cxn ang="0">
                  <a:pos x="1" y="15"/>
                </a:cxn>
                <a:cxn ang="0">
                  <a:pos x="1" y="15"/>
                </a:cxn>
                <a:cxn ang="0">
                  <a:pos x="22" y="1"/>
                </a:cxn>
                <a:cxn ang="0">
                  <a:pos x="21" y="0"/>
                </a:cxn>
              </a:cxnLst>
              <a:rect l="0" t="0" r="r" b="b"/>
              <a:pathLst>
                <a:path w="23" h="15">
                  <a:moveTo>
                    <a:pt x="21" y="0"/>
                  </a:moveTo>
                  <a:cubicBezTo>
                    <a:pt x="15" y="5"/>
                    <a:pt x="8" y="10"/>
                    <a:pt x="1" y="15"/>
                  </a:cubicBezTo>
                  <a:cubicBezTo>
                    <a:pt x="0" y="15"/>
                    <a:pt x="1" y="15"/>
                    <a:pt x="1" y="15"/>
                  </a:cubicBezTo>
                  <a:cubicBezTo>
                    <a:pt x="8" y="10"/>
                    <a:pt x="15" y="6"/>
                    <a:pt x="22" y="1"/>
                  </a:cubicBezTo>
                  <a:cubicBezTo>
                    <a:pt x="23" y="0"/>
                    <a:pt x="22" y="0"/>
                    <a:pt x="21" y="0"/>
                  </a:cubicBezTo>
                  <a:close/>
                </a:path>
              </a:pathLst>
            </a:custGeom>
            <a:grpFill/>
            <a:ln w="9525">
              <a:noFill/>
              <a:round/>
            </a:ln>
          </p:spPr>
          <p:txBody>
            <a:bodyPr/>
            <a:lstStyle/>
            <a:p>
              <a:endParaRPr lang="zh-CN" altLang="en-US">
                <a:cs typeface="+mn-ea"/>
                <a:sym typeface="+mn-lt"/>
              </a:endParaRPr>
            </a:p>
          </p:txBody>
        </p:sp>
        <p:sp>
          <p:nvSpPr>
            <p:cNvPr id="19596" name="Freeform 9617"/>
            <p:cNvSpPr/>
            <p:nvPr/>
          </p:nvSpPr>
          <p:spPr bwMode="auto">
            <a:xfrm>
              <a:off x="307975" y="330200"/>
              <a:ext cx="115888" cy="71438"/>
            </a:xfrm>
            <a:custGeom>
              <a:avLst/>
              <a:gdLst/>
              <a:ahLst/>
              <a:cxnLst>
                <a:cxn ang="0">
                  <a:pos x="1" y="18"/>
                </a:cxn>
                <a:cxn ang="0">
                  <a:pos x="30" y="1"/>
                </a:cxn>
                <a:cxn ang="0">
                  <a:pos x="30" y="1"/>
                </a:cxn>
                <a:cxn ang="0">
                  <a:pos x="0" y="18"/>
                </a:cxn>
                <a:cxn ang="0">
                  <a:pos x="1" y="18"/>
                </a:cxn>
              </a:cxnLst>
              <a:rect l="0" t="0" r="r" b="b"/>
              <a:pathLst>
                <a:path w="31" h="19">
                  <a:moveTo>
                    <a:pt x="1" y="18"/>
                  </a:moveTo>
                  <a:cubicBezTo>
                    <a:pt x="10" y="12"/>
                    <a:pt x="20" y="6"/>
                    <a:pt x="30" y="1"/>
                  </a:cubicBezTo>
                  <a:cubicBezTo>
                    <a:pt x="31" y="0"/>
                    <a:pt x="30" y="0"/>
                    <a:pt x="30" y="1"/>
                  </a:cubicBezTo>
                  <a:cubicBezTo>
                    <a:pt x="19" y="6"/>
                    <a:pt x="10" y="12"/>
                    <a:pt x="0" y="18"/>
                  </a:cubicBezTo>
                  <a:cubicBezTo>
                    <a:pt x="0" y="19"/>
                    <a:pt x="1" y="18"/>
                    <a:pt x="1" y="18"/>
                  </a:cubicBezTo>
                  <a:close/>
                </a:path>
              </a:pathLst>
            </a:custGeom>
            <a:grpFill/>
            <a:ln w="9525">
              <a:noFill/>
              <a:round/>
            </a:ln>
          </p:spPr>
          <p:txBody>
            <a:bodyPr/>
            <a:lstStyle/>
            <a:p>
              <a:endParaRPr lang="zh-CN" altLang="en-US">
                <a:cs typeface="+mn-ea"/>
                <a:sym typeface="+mn-lt"/>
              </a:endParaRPr>
            </a:p>
          </p:txBody>
        </p:sp>
        <p:sp>
          <p:nvSpPr>
            <p:cNvPr id="19597" name="Freeform 9618"/>
            <p:cNvSpPr/>
            <p:nvPr/>
          </p:nvSpPr>
          <p:spPr bwMode="auto">
            <a:xfrm>
              <a:off x="288925" y="311150"/>
              <a:ext cx="123825" cy="76200"/>
            </a:xfrm>
            <a:custGeom>
              <a:avLst/>
              <a:gdLst/>
              <a:ahLst/>
              <a:cxnLst>
                <a:cxn ang="0">
                  <a:pos x="32" y="0"/>
                </a:cxn>
                <a:cxn ang="0">
                  <a:pos x="1" y="19"/>
                </a:cxn>
                <a:cxn ang="0">
                  <a:pos x="1" y="20"/>
                </a:cxn>
                <a:cxn ang="0">
                  <a:pos x="33" y="0"/>
                </a:cxn>
                <a:cxn ang="0">
                  <a:pos x="32" y="0"/>
                </a:cxn>
              </a:cxnLst>
              <a:rect l="0" t="0" r="r" b="b"/>
              <a:pathLst>
                <a:path w="33" h="20">
                  <a:moveTo>
                    <a:pt x="32" y="0"/>
                  </a:moveTo>
                  <a:cubicBezTo>
                    <a:pt x="22" y="6"/>
                    <a:pt x="11" y="12"/>
                    <a:pt x="1" y="19"/>
                  </a:cubicBezTo>
                  <a:cubicBezTo>
                    <a:pt x="0" y="20"/>
                    <a:pt x="1" y="20"/>
                    <a:pt x="1" y="20"/>
                  </a:cubicBezTo>
                  <a:cubicBezTo>
                    <a:pt x="12" y="13"/>
                    <a:pt x="22" y="7"/>
                    <a:pt x="33" y="0"/>
                  </a:cubicBezTo>
                  <a:cubicBezTo>
                    <a:pt x="33" y="0"/>
                    <a:pt x="32" y="0"/>
                    <a:pt x="32" y="0"/>
                  </a:cubicBezTo>
                  <a:close/>
                </a:path>
              </a:pathLst>
            </a:custGeom>
            <a:grpFill/>
            <a:ln w="9525">
              <a:noFill/>
              <a:round/>
            </a:ln>
          </p:spPr>
          <p:txBody>
            <a:bodyPr/>
            <a:lstStyle/>
            <a:p>
              <a:endParaRPr lang="zh-CN" altLang="en-US">
                <a:cs typeface="+mn-ea"/>
                <a:sym typeface="+mn-lt"/>
              </a:endParaRPr>
            </a:p>
          </p:txBody>
        </p:sp>
        <p:sp>
          <p:nvSpPr>
            <p:cNvPr id="19598" name="Freeform 9619"/>
            <p:cNvSpPr/>
            <p:nvPr/>
          </p:nvSpPr>
          <p:spPr bwMode="auto">
            <a:xfrm>
              <a:off x="273050" y="292100"/>
              <a:ext cx="131763" cy="76200"/>
            </a:xfrm>
            <a:custGeom>
              <a:avLst/>
              <a:gdLst/>
              <a:ahLst/>
              <a:cxnLst>
                <a:cxn ang="0">
                  <a:pos x="1" y="20"/>
                </a:cxn>
                <a:cxn ang="0">
                  <a:pos x="35" y="1"/>
                </a:cxn>
                <a:cxn ang="0">
                  <a:pos x="34" y="1"/>
                </a:cxn>
                <a:cxn ang="0">
                  <a:pos x="1" y="20"/>
                </a:cxn>
                <a:cxn ang="0">
                  <a:pos x="1" y="20"/>
                </a:cxn>
              </a:cxnLst>
              <a:rect l="0" t="0" r="r" b="b"/>
              <a:pathLst>
                <a:path w="35" h="20">
                  <a:moveTo>
                    <a:pt x="1" y="20"/>
                  </a:moveTo>
                  <a:cubicBezTo>
                    <a:pt x="12" y="13"/>
                    <a:pt x="23" y="7"/>
                    <a:pt x="35" y="1"/>
                  </a:cubicBezTo>
                  <a:cubicBezTo>
                    <a:pt x="35" y="0"/>
                    <a:pt x="34" y="0"/>
                    <a:pt x="34" y="1"/>
                  </a:cubicBezTo>
                  <a:cubicBezTo>
                    <a:pt x="23" y="7"/>
                    <a:pt x="12" y="13"/>
                    <a:pt x="1" y="20"/>
                  </a:cubicBezTo>
                  <a:cubicBezTo>
                    <a:pt x="0" y="20"/>
                    <a:pt x="1" y="20"/>
                    <a:pt x="1" y="20"/>
                  </a:cubicBezTo>
                  <a:close/>
                </a:path>
              </a:pathLst>
            </a:custGeom>
            <a:grpFill/>
            <a:ln w="9525">
              <a:noFill/>
              <a:round/>
            </a:ln>
          </p:spPr>
          <p:txBody>
            <a:bodyPr/>
            <a:lstStyle/>
            <a:p>
              <a:endParaRPr lang="zh-CN" altLang="en-US">
                <a:cs typeface="+mn-ea"/>
                <a:sym typeface="+mn-lt"/>
              </a:endParaRPr>
            </a:p>
          </p:txBody>
        </p:sp>
        <p:sp>
          <p:nvSpPr>
            <p:cNvPr id="19599" name="Freeform 9620"/>
            <p:cNvSpPr/>
            <p:nvPr/>
          </p:nvSpPr>
          <p:spPr bwMode="auto">
            <a:xfrm>
              <a:off x="266700" y="277813"/>
              <a:ext cx="123825" cy="74613"/>
            </a:xfrm>
            <a:custGeom>
              <a:avLst/>
              <a:gdLst/>
              <a:ahLst/>
              <a:cxnLst>
                <a:cxn ang="0">
                  <a:pos x="32" y="1"/>
                </a:cxn>
                <a:cxn ang="0">
                  <a:pos x="0" y="20"/>
                </a:cxn>
                <a:cxn ang="0">
                  <a:pos x="1" y="20"/>
                </a:cxn>
                <a:cxn ang="0">
                  <a:pos x="32" y="1"/>
                </a:cxn>
                <a:cxn ang="0">
                  <a:pos x="32" y="1"/>
                </a:cxn>
              </a:cxnLst>
              <a:rect l="0" t="0" r="r" b="b"/>
              <a:pathLst>
                <a:path w="33" h="20">
                  <a:moveTo>
                    <a:pt x="32" y="1"/>
                  </a:moveTo>
                  <a:cubicBezTo>
                    <a:pt x="21" y="7"/>
                    <a:pt x="11" y="14"/>
                    <a:pt x="0" y="20"/>
                  </a:cubicBezTo>
                  <a:cubicBezTo>
                    <a:pt x="0" y="20"/>
                    <a:pt x="1" y="20"/>
                    <a:pt x="1" y="20"/>
                  </a:cubicBezTo>
                  <a:cubicBezTo>
                    <a:pt x="11" y="14"/>
                    <a:pt x="22" y="7"/>
                    <a:pt x="32" y="1"/>
                  </a:cubicBezTo>
                  <a:cubicBezTo>
                    <a:pt x="33" y="0"/>
                    <a:pt x="32" y="1"/>
                    <a:pt x="32" y="1"/>
                  </a:cubicBezTo>
                  <a:close/>
                </a:path>
              </a:pathLst>
            </a:custGeom>
            <a:grpFill/>
            <a:ln w="9525">
              <a:noFill/>
              <a:round/>
            </a:ln>
          </p:spPr>
          <p:txBody>
            <a:bodyPr/>
            <a:lstStyle/>
            <a:p>
              <a:endParaRPr lang="zh-CN" altLang="en-US">
                <a:cs typeface="+mn-ea"/>
                <a:sym typeface="+mn-lt"/>
              </a:endParaRPr>
            </a:p>
          </p:txBody>
        </p:sp>
        <p:sp>
          <p:nvSpPr>
            <p:cNvPr id="19600" name="Freeform 9621"/>
            <p:cNvSpPr/>
            <p:nvPr/>
          </p:nvSpPr>
          <p:spPr bwMode="auto">
            <a:xfrm>
              <a:off x="239713" y="261938"/>
              <a:ext cx="128588" cy="79375"/>
            </a:xfrm>
            <a:custGeom>
              <a:avLst/>
              <a:gdLst/>
              <a:ahLst/>
              <a:cxnLst>
                <a:cxn ang="0">
                  <a:pos x="1" y="21"/>
                </a:cxn>
                <a:cxn ang="0">
                  <a:pos x="34" y="1"/>
                </a:cxn>
                <a:cxn ang="0">
                  <a:pos x="33" y="0"/>
                </a:cxn>
                <a:cxn ang="0">
                  <a:pos x="0" y="21"/>
                </a:cxn>
                <a:cxn ang="0">
                  <a:pos x="1" y="21"/>
                </a:cxn>
              </a:cxnLst>
              <a:rect l="0" t="0" r="r" b="b"/>
              <a:pathLst>
                <a:path w="34" h="21">
                  <a:moveTo>
                    <a:pt x="1" y="21"/>
                  </a:moveTo>
                  <a:cubicBezTo>
                    <a:pt x="12" y="14"/>
                    <a:pt x="23" y="7"/>
                    <a:pt x="34" y="1"/>
                  </a:cubicBezTo>
                  <a:cubicBezTo>
                    <a:pt x="34" y="0"/>
                    <a:pt x="34" y="0"/>
                    <a:pt x="33" y="0"/>
                  </a:cubicBezTo>
                  <a:cubicBezTo>
                    <a:pt x="22" y="7"/>
                    <a:pt x="11" y="14"/>
                    <a:pt x="0" y="21"/>
                  </a:cubicBezTo>
                  <a:cubicBezTo>
                    <a:pt x="0" y="21"/>
                    <a:pt x="1" y="21"/>
                    <a:pt x="1" y="21"/>
                  </a:cubicBezTo>
                  <a:close/>
                </a:path>
              </a:pathLst>
            </a:custGeom>
            <a:grpFill/>
            <a:ln w="9525">
              <a:noFill/>
              <a:round/>
            </a:ln>
          </p:spPr>
          <p:txBody>
            <a:bodyPr/>
            <a:lstStyle/>
            <a:p>
              <a:endParaRPr lang="zh-CN" altLang="en-US">
                <a:cs typeface="+mn-ea"/>
                <a:sym typeface="+mn-lt"/>
              </a:endParaRPr>
            </a:p>
          </p:txBody>
        </p:sp>
        <p:sp>
          <p:nvSpPr>
            <p:cNvPr id="19601" name="Freeform 9622"/>
            <p:cNvSpPr/>
            <p:nvPr/>
          </p:nvSpPr>
          <p:spPr bwMode="auto">
            <a:xfrm>
              <a:off x="96838" y="382588"/>
              <a:ext cx="79375" cy="38100"/>
            </a:xfrm>
            <a:custGeom>
              <a:avLst/>
              <a:gdLst/>
              <a:ahLst/>
              <a:cxnLst>
                <a:cxn ang="0">
                  <a:pos x="1" y="10"/>
                </a:cxn>
                <a:cxn ang="0">
                  <a:pos x="20" y="0"/>
                </a:cxn>
                <a:cxn ang="0">
                  <a:pos x="19" y="0"/>
                </a:cxn>
                <a:cxn ang="0">
                  <a:pos x="1" y="10"/>
                </a:cxn>
                <a:cxn ang="0">
                  <a:pos x="1" y="10"/>
                </a:cxn>
              </a:cxnLst>
              <a:rect l="0" t="0" r="r" b="b"/>
              <a:pathLst>
                <a:path w="21" h="10">
                  <a:moveTo>
                    <a:pt x="1" y="10"/>
                  </a:moveTo>
                  <a:cubicBezTo>
                    <a:pt x="8" y="7"/>
                    <a:pt x="14" y="4"/>
                    <a:pt x="20" y="0"/>
                  </a:cubicBezTo>
                  <a:cubicBezTo>
                    <a:pt x="21" y="0"/>
                    <a:pt x="20" y="0"/>
                    <a:pt x="19" y="0"/>
                  </a:cubicBezTo>
                  <a:cubicBezTo>
                    <a:pt x="13" y="4"/>
                    <a:pt x="7" y="7"/>
                    <a:pt x="1" y="10"/>
                  </a:cubicBezTo>
                  <a:cubicBezTo>
                    <a:pt x="0" y="10"/>
                    <a:pt x="1" y="10"/>
                    <a:pt x="1" y="10"/>
                  </a:cubicBezTo>
                  <a:close/>
                </a:path>
              </a:pathLst>
            </a:custGeom>
            <a:grpFill/>
            <a:ln w="9525">
              <a:noFill/>
              <a:round/>
            </a:ln>
          </p:spPr>
          <p:txBody>
            <a:bodyPr/>
            <a:lstStyle/>
            <a:p>
              <a:endParaRPr lang="zh-CN" altLang="en-US">
                <a:cs typeface="+mn-ea"/>
                <a:sym typeface="+mn-lt"/>
              </a:endParaRPr>
            </a:p>
          </p:txBody>
        </p:sp>
        <p:sp>
          <p:nvSpPr>
            <p:cNvPr id="19602" name="Freeform 9623"/>
            <p:cNvSpPr/>
            <p:nvPr/>
          </p:nvSpPr>
          <p:spPr bwMode="auto">
            <a:xfrm>
              <a:off x="93663" y="239713"/>
              <a:ext cx="247650" cy="173038"/>
            </a:xfrm>
            <a:custGeom>
              <a:avLst/>
              <a:gdLst/>
              <a:ahLst/>
              <a:cxnLst>
                <a:cxn ang="0">
                  <a:pos x="65" y="0"/>
                </a:cxn>
                <a:cxn ang="0">
                  <a:pos x="1" y="46"/>
                </a:cxn>
                <a:cxn ang="0">
                  <a:pos x="1" y="46"/>
                </a:cxn>
                <a:cxn ang="0">
                  <a:pos x="66" y="1"/>
                </a:cxn>
                <a:cxn ang="0">
                  <a:pos x="65" y="0"/>
                </a:cxn>
              </a:cxnLst>
              <a:rect l="0" t="0" r="r" b="b"/>
              <a:pathLst>
                <a:path w="66" h="46">
                  <a:moveTo>
                    <a:pt x="65" y="0"/>
                  </a:moveTo>
                  <a:cubicBezTo>
                    <a:pt x="42" y="14"/>
                    <a:pt x="21" y="29"/>
                    <a:pt x="1" y="46"/>
                  </a:cubicBezTo>
                  <a:cubicBezTo>
                    <a:pt x="0" y="46"/>
                    <a:pt x="1" y="46"/>
                    <a:pt x="1" y="46"/>
                  </a:cubicBezTo>
                  <a:cubicBezTo>
                    <a:pt x="21" y="29"/>
                    <a:pt x="43" y="14"/>
                    <a:pt x="66" y="1"/>
                  </a:cubicBezTo>
                  <a:cubicBezTo>
                    <a:pt x="66" y="0"/>
                    <a:pt x="65" y="0"/>
                    <a:pt x="65" y="0"/>
                  </a:cubicBezTo>
                  <a:close/>
                </a:path>
              </a:pathLst>
            </a:custGeom>
            <a:grpFill/>
            <a:ln w="9525">
              <a:noFill/>
              <a:round/>
            </a:ln>
          </p:spPr>
          <p:txBody>
            <a:bodyPr/>
            <a:lstStyle/>
            <a:p>
              <a:endParaRPr lang="zh-CN" altLang="en-US">
                <a:cs typeface="+mn-ea"/>
                <a:sym typeface="+mn-lt"/>
              </a:endParaRPr>
            </a:p>
          </p:txBody>
        </p:sp>
        <p:sp>
          <p:nvSpPr>
            <p:cNvPr id="19603" name="Freeform 9624"/>
            <p:cNvSpPr/>
            <p:nvPr/>
          </p:nvSpPr>
          <p:spPr bwMode="auto">
            <a:xfrm>
              <a:off x="74613" y="244475"/>
              <a:ext cx="269875" cy="157163"/>
            </a:xfrm>
            <a:custGeom>
              <a:avLst/>
              <a:gdLst/>
              <a:ahLst/>
              <a:cxnLst>
                <a:cxn ang="0">
                  <a:pos x="1" y="42"/>
                </a:cxn>
                <a:cxn ang="0">
                  <a:pos x="71" y="0"/>
                </a:cxn>
                <a:cxn ang="0">
                  <a:pos x="71" y="0"/>
                </a:cxn>
                <a:cxn ang="0">
                  <a:pos x="1" y="42"/>
                </a:cxn>
                <a:cxn ang="0">
                  <a:pos x="1" y="42"/>
                </a:cxn>
              </a:cxnLst>
              <a:rect l="0" t="0" r="r" b="b"/>
              <a:pathLst>
                <a:path w="72" h="42">
                  <a:moveTo>
                    <a:pt x="1" y="42"/>
                  </a:moveTo>
                  <a:cubicBezTo>
                    <a:pt x="25" y="28"/>
                    <a:pt x="48" y="14"/>
                    <a:pt x="71" y="0"/>
                  </a:cubicBezTo>
                  <a:cubicBezTo>
                    <a:pt x="72" y="0"/>
                    <a:pt x="71" y="0"/>
                    <a:pt x="71" y="0"/>
                  </a:cubicBezTo>
                  <a:cubicBezTo>
                    <a:pt x="47" y="14"/>
                    <a:pt x="24" y="28"/>
                    <a:pt x="1" y="42"/>
                  </a:cubicBezTo>
                  <a:cubicBezTo>
                    <a:pt x="0" y="42"/>
                    <a:pt x="1" y="42"/>
                    <a:pt x="1" y="42"/>
                  </a:cubicBezTo>
                  <a:close/>
                </a:path>
              </a:pathLst>
            </a:custGeom>
            <a:grpFill/>
            <a:ln w="9525">
              <a:noFill/>
              <a:round/>
            </a:ln>
          </p:spPr>
          <p:txBody>
            <a:bodyPr/>
            <a:lstStyle/>
            <a:p>
              <a:endParaRPr lang="zh-CN" altLang="en-US">
                <a:cs typeface="+mn-ea"/>
                <a:sym typeface="+mn-lt"/>
              </a:endParaRPr>
            </a:p>
          </p:txBody>
        </p:sp>
        <p:sp>
          <p:nvSpPr>
            <p:cNvPr id="19604" name="Freeform 9625"/>
            <p:cNvSpPr/>
            <p:nvPr/>
          </p:nvSpPr>
          <p:spPr bwMode="auto">
            <a:xfrm>
              <a:off x="71438" y="206375"/>
              <a:ext cx="288925" cy="192088"/>
            </a:xfrm>
            <a:custGeom>
              <a:avLst/>
              <a:gdLst/>
              <a:ahLst/>
              <a:cxnLst>
                <a:cxn ang="0">
                  <a:pos x="76" y="0"/>
                </a:cxn>
                <a:cxn ang="0">
                  <a:pos x="1" y="51"/>
                </a:cxn>
                <a:cxn ang="0">
                  <a:pos x="1" y="51"/>
                </a:cxn>
                <a:cxn ang="0">
                  <a:pos x="76" y="0"/>
                </a:cxn>
                <a:cxn ang="0">
                  <a:pos x="76" y="0"/>
                </a:cxn>
              </a:cxnLst>
              <a:rect l="0" t="0" r="r" b="b"/>
              <a:pathLst>
                <a:path w="77" h="51">
                  <a:moveTo>
                    <a:pt x="76" y="0"/>
                  </a:moveTo>
                  <a:cubicBezTo>
                    <a:pt x="50" y="16"/>
                    <a:pt x="25" y="33"/>
                    <a:pt x="1" y="51"/>
                  </a:cubicBezTo>
                  <a:cubicBezTo>
                    <a:pt x="0" y="51"/>
                    <a:pt x="1" y="51"/>
                    <a:pt x="1" y="51"/>
                  </a:cubicBezTo>
                  <a:cubicBezTo>
                    <a:pt x="26" y="33"/>
                    <a:pt x="51" y="16"/>
                    <a:pt x="76" y="0"/>
                  </a:cubicBezTo>
                  <a:cubicBezTo>
                    <a:pt x="77" y="0"/>
                    <a:pt x="76" y="0"/>
                    <a:pt x="76" y="0"/>
                  </a:cubicBezTo>
                  <a:close/>
                </a:path>
              </a:pathLst>
            </a:custGeom>
            <a:grpFill/>
            <a:ln w="9525">
              <a:noFill/>
              <a:round/>
            </a:ln>
          </p:spPr>
          <p:txBody>
            <a:bodyPr/>
            <a:lstStyle/>
            <a:p>
              <a:endParaRPr lang="zh-CN" altLang="en-US">
                <a:cs typeface="+mn-ea"/>
                <a:sym typeface="+mn-lt"/>
              </a:endParaRPr>
            </a:p>
          </p:txBody>
        </p:sp>
        <p:sp>
          <p:nvSpPr>
            <p:cNvPr id="19605" name="Freeform 9626"/>
            <p:cNvSpPr/>
            <p:nvPr/>
          </p:nvSpPr>
          <p:spPr bwMode="auto">
            <a:xfrm>
              <a:off x="60325" y="168275"/>
              <a:ext cx="336550" cy="219075"/>
            </a:xfrm>
            <a:custGeom>
              <a:avLst/>
              <a:gdLst/>
              <a:ahLst/>
              <a:cxnLst>
                <a:cxn ang="0">
                  <a:pos x="1" y="58"/>
                </a:cxn>
                <a:cxn ang="0">
                  <a:pos x="90" y="0"/>
                </a:cxn>
                <a:cxn ang="0">
                  <a:pos x="89" y="0"/>
                </a:cxn>
                <a:cxn ang="0">
                  <a:pos x="0" y="57"/>
                </a:cxn>
                <a:cxn ang="0">
                  <a:pos x="1" y="58"/>
                </a:cxn>
              </a:cxnLst>
              <a:rect l="0" t="0" r="r" b="b"/>
              <a:pathLst>
                <a:path w="90" h="58">
                  <a:moveTo>
                    <a:pt x="1" y="58"/>
                  </a:moveTo>
                  <a:cubicBezTo>
                    <a:pt x="30" y="38"/>
                    <a:pt x="59" y="18"/>
                    <a:pt x="90" y="0"/>
                  </a:cubicBezTo>
                  <a:cubicBezTo>
                    <a:pt x="90" y="0"/>
                    <a:pt x="90" y="0"/>
                    <a:pt x="89" y="0"/>
                  </a:cubicBezTo>
                  <a:cubicBezTo>
                    <a:pt x="59" y="18"/>
                    <a:pt x="30" y="38"/>
                    <a:pt x="0" y="57"/>
                  </a:cubicBezTo>
                  <a:cubicBezTo>
                    <a:pt x="0" y="58"/>
                    <a:pt x="0" y="58"/>
                    <a:pt x="1" y="58"/>
                  </a:cubicBezTo>
                  <a:close/>
                </a:path>
              </a:pathLst>
            </a:custGeom>
            <a:grpFill/>
            <a:ln w="9525">
              <a:noFill/>
              <a:round/>
            </a:ln>
          </p:spPr>
          <p:txBody>
            <a:bodyPr/>
            <a:lstStyle/>
            <a:p>
              <a:endParaRPr lang="zh-CN" altLang="en-US">
                <a:cs typeface="+mn-ea"/>
                <a:sym typeface="+mn-lt"/>
              </a:endParaRPr>
            </a:p>
          </p:txBody>
        </p:sp>
        <p:sp>
          <p:nvSpPr>
            <p:cNvPr id="19606" name="Freeform 9627"/>
            <p:cNvSpPr/>
            <p:nvPr/>
          </p:nvSpPr>
          <p:spPr bwMode="auto">
            <a:xfrm>
              <a:off x="55563" y="134938"/>
              <a:ext cx="365125" cy="244475"/>
            </a:xfrm>
            <a:custGeom>
              <a:avLst/>
              <a:gdLst/>
              <a:ahLst/>
              <a:cxnLst>
                <a:cxn ang="0">
                  <a:pos x="96" y="1"/>
                </a:cxn>
                <a:cxn ang="0">
                  <a:pos x="0" y="64"/>
                </a:cxn>
                <a:cxn ang="0">
                  <a:pos x="1" y="64"/>
                </a:cxn>
                <a:cxn ang="0">
                  <a:pos x="97" y="1"/>
                </a:cxn>
                <a:cxn ang="0">
                  <a:pos x="96" y="1"/>
                </a:cxn>
              </a:cxnLst>
              <a:rect l="0" t="0" r="r" b="b"/>
              <a:pathLst>
                <a:path w="97" h="65">
                  <a:moveTo>
                    <a:pt x="96" y="1"/>
                  </a:moveTo>
                  <a:cubicBezTo>
                    <a:pt x="64" y="21"/>
                    <a:pt x="31" y="40"/>
                    <a:pt x="0" y="64"/>
                  </a:cubicBezTo>
                  <a:cubicBezTo>
                    <a:pt x="0" y="64"/>
                    <a:pt x="0" y="65"/>
                    <a:pt x="1" y="64"/>
                  </a:cubicBezTo>
                  <a:cubicBezTo>
                    <a:pt x="31" y="41"/>
                    <a:pt x="64" y="21"/>
                    <a:pt x="97" y="1"/>
                  </a:cubicBezTo>
                  <a:cubicBezTo>
                    <a:pt x="97" y="1"/>
                    <a:pt x="97" y="0"/>
                    <a:pt x="96" y="1"/>
                  </a:cubicBezTo>
                  <a:close/>
                </a:path>
              </a:pathLst>
            </a:custGeom>
            <a:grpFill/>
            <a:ln w="9525">
              <a:noFill/>
              <a:round/>
            </a:ln>
          </p:spPr>
          <p:txBody>
            <a:bodyPr/>
            <a:lstStyle/>
            <a:p>
              <a:endParaRPr lang="zh-CN" altLang="en-US">
                <a:cs typeface="+mn-ea"/>
                <a:sym typeface="+mn-lt"/>
              </a:endParaRPr>
            </a:p>
          </p:txBody>
        </p:sp>
        <p:sp>
          <p:nvSpPr>
            <p:cNvPr id="19607" name="Freeform 9628"/>
            <p:cNvSpPr/>
            <p:nvPr/>
          </p:nvSpPr>
          <p:spPr bwMode="auto">
            <a:xfrm>
              <a:off x="33338" y="112713"/>
              <a:ext cx="393700" cy="236538"/>
            </a:xfrm>
            <a:custGeom>
              <a:avLst/>
              <a:gdLst/>
              <a:ahLst/>
              <a:cxnLst>
                <a:cxn ang="0">
                  <a:pos x="1" y="63"/>
                </a:cxn>
                <a:cxn ang="0">
                  <a:pos x="104" y="0"/>
                </a:cxn>
                <a:cxn ang="0">
                  <a:pos x="104" y="0"/>
                </a:cxn>
                <a:cxn ang="0">
                  <a:pos x="1" y="63"/>
                </a:cxn>
                <a:cxn ang="0">
                  <a:pos x="1" y="63"/>
                </a:cxn>
              </a:cxnLst>
              <a:rect l="0" t="0" r="r" b="b"/>
              <a:pathLst>
                <a:path w="105" h="63">
                  <a:moveTo>
                    <a:pt x="1" y="63"/>
                  </a:moveTo>
                  <a:cubicBezTo>
                    <a:pt x="34" y="39"/>
                    <a:pt x="68" y="18"/>
                    <a:pt x="104" y="0"/>
                  </a:cubicBezTo>
                  <a:cubicBezTo>
                    <a:pt x="105" y="0"/>
                    <a:pt x="104" y="0"/>
                    <a:pt x="104" y="0"/>
                  </a:cubicBezTo>
                  <a:cubicBezTo>
                    <a:pt x="68" y="18"/>
                    <a:pt x="34" y="39"/>
                    <a:pt x="1" y="63"/>
                  </a:cubicBezTo>
                  <a:cubicBezTo>
                    <a:pt x="0" y="63"/>
                    <a:pt x="1" y="63"/>
                    <a:pt x="1" y="63"/>
                  </a:cubicBezTo>
                  <a:close/>
                </a:path>
              </a:pathLst>
            </a:custGeom>
            <a:grpFill/>
            <a:ln w="9525">
              <a:noFill/>
              <a:round/>
            </a:ln>
          </p:spPr>
          <p:txBody>
            <a:bodyPr/>
            <a:lstStyle/>
            <a:p>
              <a:endParaRPr lang="zh-CN" altLang="en-US">
                <a:cs typeface="+mn-ea"/>
                <a:sym typeface="+mn-lt"/>
              </a:endParaRPr>
            </a:p>
          </p:txBody>
        </p:sp>
        <p:sp>
          <p:nvSpPr>
            <p:cNvPr id="19608" name="Freeform 9629"/>
            <p:cNvSpPr/>
            <p:nvPr/>
          </p:nvSpPr>
          <p:spPr bwMode="auto">
            <a:xfrm>
              <a:off x="36513" y="82550"/>
              <a:ext cx="376238" cy="263525"/>
            </a:xfrm>
            <a:custGeom>
              <a:avLst/>
              <a:gdLst/>
              <a:ahLst/>
              <a:cxnLst>
                <a:cxn ang="0">
                  <a:pos x="99" y="0"/>
                </a:cxn>
                <a:cxn ang="0">
                  <a:pos x="0" y="69"/>
                </a:cxn>
                <a:cxn ang="0">
                  <a:pos x="1" y="70"/>
                </a:cxn>
                <a:cxn ang="0">
                  <a:pos x="99" y="0"/>
                </a:cxn>
                <a:cxn ang="0">
                  <a:pos x="99" y="0"/>
                </a:cxn>
              </a:cxnLst>
              <a:rect l="0" t="0" r="r" b="b"/>
              <a:pathLst>
                <a:path w="100" h="70">
                  <a:moveTo>
                    <a:pt x="99" y="0"/>
                  </a:moveTo>
                  <a:cubicBezTo>
                    <a:pt x="65" y="21"/>
                    <a:pt x="32" y="45"/>
                    <a:pt x="0" y="69"/>
                  </a:cubicBezTo>
                  <a:cubicBezTo>
                    <a:pt x="0" y="70"/>
                    <a:pt x="1" y="70"/>
                    <a:pt x="1" y="70"/>
                  </a:cubicBezTo>
                  <a:cubicBezTo>
                    <a:pt x="33" y="45"/>
                    <a:pt x="65" y="22"/>
                    <a:pt x="99" y="0"/>
                  </a:cubicBezTo>
                  <a:cubicBezTo>
                    <a:pt x="100" y="0"/>
                    <a:pt x="99" y="0"/>
                    <a:pt x="99" y="0"/>
                  </a:cubicBezTo>
                  <a:close/>
                </a:path>
              </a:pathLst>
            </a:custGeom>
            <a:grpFill/>
            <a:ln w="9525">
              <a:noFill/>
              <a:round/>
            </a:ln>
          </p:spPr>
          <p:txBody>
            <a:bodyPr/>
            <a:lstStyle/>
            <a:p>
              <a:endParaRPr lang="zh-CN" altLang="en-US">
                <a:cs typeface="+mn-ea"/>
                <a:sym typeface="+mn-lt"/>
              </a:endParaRPr>
            </a:p>
          </p:txBody>
        </p:sp>
        <p:sp>
          <p:nvSpPr>
            <p:cNvPr id="19609" name="Freeform 9630"/>
            <p:cNvSpPr/>
            <p:nvPr/>
          </p:nvSpPr>
          <p:spPr bwMode="auto">
            <a:xfrm>
              <a:off x="47625" y="82550"/>
              <a:ext cx="361950" cy="222250"/>
            </a:xfrm>
            <a:custGeom>
              <a:avLst/>
              <a:gdLst/>
              <a:ahLst/>
              <a:cxnLst>
                <a:cxn ang="0">
                  <a:pos x="1" y="59"/>
                </a:cxn>
                <a:cxn ang="0">
                  <a:pos x="96" y="0"/>
                </a:cxn>
                <a:cxn ang="0">
                  <a:pos x="95" y="0"/>
                </a:cxn>
                <a:cxn ang="0">
                  <a:pos x="1" y="59"/>
                </a:cxn>
                <a:cxn ang="0">
                  <a:pos x="1" y="59"/>
                </a:cxn>
              </a:cxnLst>
              <a:rect l="0" t="0" r="r" b="b"/>
              <a:pathLst>
                <a:path w="96" h="59">
                  <a:moveTo>
                    <a:pt x="1" y="59"/>
                  </a:moveTo>
                  <a:cubicBezTo>
                    <a:pt x="34" y="41"/>
                    <a:pt x="64" y="19"/>
                    <a:pt x="96" y="0"/>
                  </a:cubicBezTo>
                  <a:cubicBezTo>
                    <a:pt x="96" y="0"/>
                    <a:pt x="96" y="0"/>
                    <a:pt x="95" y="0"/>
                  </a:cubicBezTo>
                  <a:cubicBezTo>
                    <a:pt x="64" y="19"/>
                    <a:pt x="33" y="41"/>
                    <a:pt x="1" y="59"/>
                  </a:cubicBezTo>
                  <a:cubicBezTo>
                    <a:pt x="0" y="59"/>
                    <a:pt x="1" y="59"/>
                    <a:pt x="1" y="59"/>
                  </a:cubicBezTo>
                  <a:close/>
                </a:path>
              </a:pathLst>
            </a:custGeom>
            <a:grpFill/>
            <a:ln w="9525">
              <a:noFill/>
              <a:round/>
            </a:ln>
          </p:spPr>
          <p:txBody>
            <a:bodyPr/>
            <a:lstStyle/>
            <a:p>
              <a:endParaRPr lang="zh-CN" altLang="en-US">
                <a:cs typeface="+mn-ea"/>
                <a:sym typeface="+mn-lt"/>
              </a:endParaRPr>
            </a:p>
          </p:txBody>
        </p:sp>
        <p:sp>
          <p:nvSpPr>
            <p:cNvPr id="19610" name="Freeform 9631"/>
            <p:cNvSpPr/>
            <p:nvPr/>
          </p:nvSpPr>
          <p:spPr bwMode="auto">
            <a:xfrm>
              <a:off x="107950" y="60325"/>
              <a:ext cx="282575" cy="179388"/>
            </a:xfrm>
            <a:custGeom>
              <a:avLst/>
              <a:gdLst/>
              <a:ahLst/>
              <a:cxnLst>
                <a:cxn ang="0">
                  <a:pos x="74" y="0"/>
                </a:cxn>
                <a:cxn ang="0">
                  <a:pos x="1" y="47"/>
                </a:cxn>
                <a:cxn ang="0">
                  <a:pos x="1" y="47"/>
                </a:cxn>
                <a:cxn ang="0">
                  <a:pos x="75" y="1"/>
                </a:cxn>
                <a:cxn ang="0">
                  <a:pos x="74" y="0"/>
                </a:cxn>
              </a:cxnLst>
              <a:rect l="0" t="0" r="r" b="b"/>
              <a:pathLst>
                <a:path w="75" h="48">
                  <a:moveTo>
                    <a:pt x="74" y="0"/>
                  </a:moveTo>
                  <a:cubicBezTo>
                    <a:pt x="49" y="15"/>
                    <a:pt x="24" y="30"/>
                    <a:pt x="1" y="47"/>
                  </a:cubicBezTo>
                  <a:cubicBezTo>
                    <a:pt x="0" y="47"/>
                    <a:pt x="1" y="48"/>
                    <a:pt x="1" y="47"/>
                  </a:cubicBezTo>
                  <a:cubicBezTo>
                    <a:pt x="25" y="30"/>
                    <a:pt x="50" y="15"/>
                    <a:pt x="75" y="1"/>
                  </a:cubicBezTo>
                  <a:cubicBezTo>
                    <a:pt x="75" y="0"/>
                    <a:pt x="75" y="0"/>
                    <a:pt x="74" y="0"/>
                  </a:cubicBezTo>
                  <a:close/>
                </a:path>
              </a:pathLst>
            </a:custGeom>
            <a:grpFill/>
            <a:ln w="9525">
              <a:noFill/>
              <a:round/>
            </a:ln>
          </p:spPr>
          <p:txBody>
            <a:bodyPr/>
            <a:lstStyle/>
            <a:p>
              <a:endParaRPr lang="zh-CN" altLang="en-US">
                <a:cs typeface="+mn-ea"/>
                <a:sym typeface="+mn-lt"/>
              </a:endParaRPr>
            </a:p>
          </p:txBody>
        </p:sp>
        <p:sp>
          <p:nvSpPr>
            <p:cNvPr id="19611" name="Freeform 9632"/>
            <p:cNvSpPr/>
            <p:nvPr/>
          </p:nvSpPr>
          <p:spPr bwMode="auto">
            <a:xfrm>
              <a:off x="112713" y="60325"/>
              <a:ext cx="280988" cy="160338"/>
            </a:xfrm>
            <a:custGeom>
              <a:avLst/>
              <a:gdLst/>
              <a:ahLst/>
              <a:cxnLst>
                <a:cxn ang="0">
                  <a:pos x="1" y="43"/>
                </a:cxn>
                <a:cxn ang="0">
                  <a:pos x="74" y="1"/>
                </a:cxn>
                <a:cxn ang="0">
                  <a:pos x="74" y="0"/>
                </a:cxn>
                <a:cxn ang="0">
                  <a:pos x="0" y="42"/>
                </a:cxn>
                <a:cxn ang="0">
                  <a:pos x="1" y="43"/>
                </a:cxn>
              </a:cxnLst>
              <a:rect l="0" t="0" r="r" b="b"/>
              <a:pathLst>
                <a:path w="75" h="43">
                  <a:moveTo>
                    <a:pt x="1" y="43"/>
                  </a:moveTo>
                  <a:cubicBezTo>
                    <a:pt x="25" y="29"/>
                    <a:pt x="50" y="15"/>
                    <a:pt x="74" y="1"/>
                  </a:cubicBezTo>
                  <a:cubicBezTo>
                    <a:pt x="75" y="1"/>
                    <a:pt x="74" y="0"/>
                    <a:pt x="74" y="0"/>
                  </a:cubicBezTo>
                  <a:cubicBezTo>
                    <a:pt x="50" y="15"/>
                    <a:pt x="25" y="29"/>
                    <a:pt x="0" y="42"/>
                  </a:cubicBezTo>
                  <a:cubicBezTo>
                    <a:pt x="0" y="43"/>
                    <a:pt x="0" y="43"/>
                    <a:pt x="1" y="43"/>
                  </a:cubicBezTo>
                  <a:close/>
                </a:path>
              </a:pathLst>
            </a:custGeom>
            <a:grpFill/>
            <a:ln w="9525">
              <a:noFill/>
              <a:round/>
            </a:ln>
          </p:spPr>
          <p:txBody>
            <a:bodyPr/>
            <a:lstStyle/>
            <a:p>
              <a:endParaRPr lang="zh-CN" altLang="en-US">
                <a:cs typeface="+mn-ea"/>
                <a:sym typeface="+mn-lt"/>
              </a:endParaRPr>
            </a:p>
          </p:txBody>
        </p:sp>
        <p:sp>
          <p:nvSpPr>
            <p:cNvPr id="19612" name="Freeform 9634"/>
            <p:cNvSpPr/>
            <p:nvPr/>
          </p:nvSpPr>
          <p:spPr bwMode="auto">
            <a:xfrm>
              <a:off x="107950" y="41275"/>
              <a:ext cx="263525" cy="157163"/>
            </a:xfrm>
            <a:custGeom>
              <a:avLst/>
              <a:gdLst/>
              <a:ahLst/>
              <a:cxnLst>
                <a:cxn ang="0">
                  <a:pos x="69" y="1"/>
                </a:cxn>
                <a:cxn ang="0">
                  <a:pos x="1" y="42"/>
                </a:cxn>
                <a:cxn ang="0">
                  <a:pos x="1" y="42"/>
                </a:cxn>
                <a:cxn ang="0">
                  <a:pos x="69" y="1"/>
                </a:cxn>
                <a:cxn ang="0">
                  <a:pos x="69" y="1"/>
                </a:cxn>
              </a:cxnLst>
              <a:rect l="0" t="0" r="r" b="b"/>
              <a:pathLst>
                <a:path w="70" h="42">
                  <a:moveTo>
                    <a:pt x="69" y="1"/>
                  </a:moveTo>
                  <a:cubicBezTo>
                    <a:pt x="46" y="14"/>
                    <a:pt x="23" y="27"/>
                    <a:pt x="1" y="42"/>
                  </a:cubicBezTo>
                  <a:cubicBezTo>
                    <a:pt x="0" y="42"/>
                    <a:pt x="1" y="42"/>
                    <a:pt x="1" y="42"/>
                  </a:cubicBezTo>
                  <a:cubicBezTo>
                    <a:pt x="23" y="28"/>
                    <a:pt x="46" y="14"/>
                    <a:pt x="69" y="1"/>
                  </a:cubicBezTo>
                  <a:cubicBezTo>
                    <a:pt x="70" y="1"/>
                    <a:pt x="69" y="0"/>
                    <a:pt x="69" y="1"/>
                  </a:cubicBezTo>
                  <a:close/>
                </a:path>
              </a:pathLst>
            </a:custGeom>
            <a:grpFill/>
            <a:ln w="9525">
              <a:noFill/>
              <a:round/>
            </a:ln>
          </p:spPr>
          <p:txBody>
            <a:bodyPr/>
            <a:lstStyle/>
            <a:p>
              <a:endParaRPr lang="zh-CN" altLang="en-US">
                <a:cs typeface="+mn-ea"/>
                <a:sym typeface="+mn-lt"/>
              </a:endParaRPr>
            </a:p>
          </p:txBody>
        </p:sp>
        <p:sp>
          <p:nvSpPr>
            <p:cNvPr id="19613" name="Freeform 9635"/>
            <p:cNvSpPr/>
            <p:nvPr/>
          </p:nvSpPr>
          <p:spPr bwMode="auto">
            <a:xfrm>
              <a:off x="242887" y="41275"/>
              <a:ext cx="128588" cy="66675"/>
            </a:xfrm>
            <a:custGeom>
              <a:avLst/>
              <a:gdLst/>
              <a:ahLst/>
              <a:cxnLst>
                <a:cxn ang="0">
                  <a:pos x="1" y="18"/>
                </a:cxn>
                <a:cxn ang="0">
                  <a:pos x="33" y="1"/>
                </a:cxn>
                <a:cxn ang="0">
                  <a:pos x="33" y="0"/>
                </a:cxn>
                <a:cxn ang="0">
                  <a:pos x="0" y="18"/>
                </a:cxn>
                <a:cxn ang="0">
                  <a:pos x="1" y="18"/>
                </a:cxn>
              </a:cxnLst>
              <a:rect l="0" t="0" r="r" b="b"/>
              <a:pathLst>
                <a:path w="34" h="18">
                  <a:moveTo>
                    <a:pt x="1" y="18"/>
                  </a:moveTo>
                  <a:cubicBezTo>
                    <a:pt x="11" y="12"/>
                    <a:pt x="22" y="6"/>
                    <a:pt x="33" y="1"/>
                  </a:cubicBezTo>
                  <a:cubicBezTo>
                    <a:pt x="34" y="1"/>
                    <a:pt x="33" y="0"/>
                    <a:pt x="33" y="0"/>
                  </a:cubicBezTo>
                  <a:cubicBezTo>
                    <a:pt x="22" y="6"/>
                    <a:pt x="11" y="12"/>
                    <a:pt x="0" y="18"/>
                  </a:cubicBezTo>
                  <a:cubicBezTo>
                    <a:pt x="0" y="18"/>
                    <a:pt x="1" y="18"/>
                    <a:pt x="1" y="18"/>
                  </a:cubicBezTo>
                  <a:close/>
                </a:path>
              </a:pathLst>
            </a:custGeom>
            <a:grpFill/>
            <a:ln w="9525">
              <a:noFill/>
              <a:round/>
            </a:ln>
          </p:spPr>
          <p:txBody>
            <a:bodyPr/>
            <a:lstStyle/>
            <a:p>
              <a:endParaRPr lang="zh-CN" altLang="en-US">
                <a:cs typeface="+mn-ea"/>
                <a:sym typeface="+mn-lt"/>
              </a:endParaRPr>
            </a:p>
          </p:txBody>
        </p:sp>
        <p:sp>
          <p:nvSpPr>
            <p:cNvPr id="19614" name="Freeform 9636"/>
            <p:cNvSpPr/>
            <p:nvPr/>
          </p:nvSpPr>
          <p:spPr bwMode="auto">
            <a:xfrm>
              <a:off x="101600" y="115888"/>
              <a:ext cx="127000" cy="74613"/>
            </a:xfrm>
            <a:custGeom>
              <a:avLst/>
              <a:gdLst/>
              <a:ahLst/>
              <a:cxnLst>
                <a:cxn ang="0">
                  <a:pos x="1" y="20"/>
                </a:cxn>
                <a:cxn ang="0">
                  <a:pos x="34" y="1"/>
                </a:cxn>
                <a:cxn ang="0">
                  <a:pos x="33" y="1"/>
                </a:cxn>
                <a:cxn ang="0">
                  <a:pos x="0" y="20"/>
                </a:cxn>
                <a:cxn ang="0">
                  <a:pos x="1" y="20"/>
                </a:cxn>
              </a:cxnLst>
              <a:rect l="0" t="0" r="r" b="b"/>
              <a:pathLst>
                <a:path w="34" h="20">
                  <a:moveTo>
                    <a:pt x="1" y="20"/>
                  </a:moveTo>
                  <a:cubicBezTo>
                    <a:pt x="12" y="14"/>
                    <a:pt x="23" y="7"/>
                    <a:pt x="34" y="1"/>
                  </a:cubicBezTo>
                  <a:cubicBezTo>
                    <a:pt x="34" y="1"/>
                    <a:pt x="33" y="0"/>
                    <a:pt x="33" y="1"/>
                  </a:cubicBezTo>
                  <a:cubicBezTo>
                    <a:pt x="22" y="7"/>
                    <a:pt x="11" y="13"/>
                    <a:pt x="0" y="20"/>
                  </a:cubicBezTo>
                  <a:cubicBezTo>
                    <a:pt x="0" y="20"/>
                    <a:pt x="1" y="20"/>
                    <a:pt x="1" y="20"/>
                  </a:cubicBezTo>
                  <a:close/>
                </a:path>
              </a:pathLst>
            </a:custGeom>
            <a:grpFill/>
            <a:ln w="9525">
              <a:noFill/>
              <a:round/>
            </a:ln>
          </p:spPr>
          <p:txBody>
            <a:bodyPr/>
            <a:lstStyle/>
            <a:p>
              <a:endParaRPr lang="zh-CN" altLang="en-US">
                <a:cs typeface="+mn-ea"/>
                <a:sym typeface="+mn-lt"/>
              </a:endParaRPr>
            </a:p>
          </p:txBody>
        </p:sp>
        <p:sp>
          <p:nvSpPr>
            <p:cNvPr id="19615" name="Freeform 9637"/>
            <p:cNvSpPr/>
            <p:nvPr/>
          </p:nvSpPr>
          <p:spPr bwMode="auto">
            <a:xfrm>
              <a:off x="85725" y="101600"/>
              <a:ext cx="115888" cy="71438"/>
            </a:xfrm>
            <a:custGeom>
              <a:avLst/>
              <a:gdLst/>
              <a:ahLst/>
              <a:cxnLst>
                <a:cxn ang="0">
                  <a:pos x="30" y="0"/>
                </a:cxn>
                <a:cxn ang="0">
                  <a:pos x="0" y="19"/>
                </a:cxn>
                <a:cxn ang="0">
                  <a:pos x="1" y="19"/>
                </a:cxn>
                <a:cxn ang="0">
                  <a:pos x="31" y="0"/>
                </a:cxn>
                <a:cxn ang="0">
                  <a:pos x="30" y="0"/>
                </a:cxn>
              </a:cxnLst>
              <a:rect l="0" t="0" r="r" b="b"/>
              <a:pathLst>
                <a:path w="31" h="19">
                  <a:moveTo>
                    <a:pt x="30" y="0"/>
                  </a:moveTo>
                  <a:cubicBezTo>
                    <a:pt x="20" y="6"/>
                    <a:pt x="10" y="12"/>
                    <a:pt x="0" y="19"/>
                  </a:cubicBezTo>
                  <a:cubicBezTo>
                    <a:pt x="0" y="19"/>
                    <a:pt x="1" y="19"/>
                    <a:pt x="1" y="19"/>
                  </a:cubicBezTo>
                  <a:cubicBezTo>
                    <a:pt x="11" y="12"/>
                    <a:pt x="21" y="6"/>
                    <a:pt x="31" y="0"/>
                  </a:cubicBezTo>
                  <a:cubicBezTo>
                    <a:pt x="31" y="0"/>
                    <a:pt x="31" y="0"/>
                    <a:pt x="30" y="0"/>
                  </a:cubicBezTo>
                  <a:close/>
                </a:path>
              </a:pathLst>
            </a:custGeom>
            <a:grpFill/>
            <a:ln w="9525">
              <a:noFill/>
              <a:round/>
            </a:ln>
          </p:spPr>
          <p:txBody>
            <a:bodyPr/>
            <a:lstStyle/>
            <a:p>
              <a:endParaRPr lang="zh-CN" altLang="en-US">
                <a:cs typeface="+mn-ea"/>
                <a:sym typeface="+mn-lt"/>
              </a:endParaRPr>
            </a:p>
          </p:txBody>
        </p:sp>
        <p:sp>
          <p:nvSpPr>
            <p:cNvPr id="19616" name="Freeform 9638"/>
            <p:cNvSpPr/>
            <p:nvPr/>
          </p:nvSpPr>
          <p:spPr bwMode="auto">
            <a:xfrm>
              <a:off x="277812" y="22225"/>
              <a:ext cx="60325" cy="38100"/>
            </a:xfrm>
            <a:custGeom>
              <a:avLst/>
              <a:gdLst/>
              <a:ahLst/>
              <a:cxnLst>
                <a:cxn ang="0">
                  <a:pos x="4" y="6"/>
                </a:cxn>
                <a:cxn ang="0">
                  <a:pos x="10" y="4"/>
                </a:cxn>
                <a:cxn ang="0">
                  <a:pos x="13" y="2"/>
                </a:cxn>
                <a:cxn ang="0">
                  <a:pos x="13" y="2"/>
                </a:cxn>
                <a:cxn ang="0">
                  <a:pos x="0" y="9"/>
                </a:cxn>
                <a:cxn ang="0">
                  <a:pos x="1" y="9"/>
                </a:cxn>
                <a:cxn ang="0">
                  <a:pos x="15" y="1"/>
                </a:cxn>
                <a:cxn ang="0">
                  <a:pos x="15" y="1"/>
                </a:cxn>
                <a:cxn ang="0">
                  <a:pos x="3" y="6"/>
                </a:cxn>
                <a:cxn ang="0">
                  <a:pos x="4" y="6"/>
                </a:cxn>
              </a:cxnLst>
              <a:rect l="0" t="0" r="r" b="b"/>
              <a:pathLst>
                <a:path w="16" h="10">
                  <a:moveTo>
                    <a:pt x="4" y="6"/>
                  </a:moveTo>
                  <a:cubicBezTo>
                    <a:pt x="6" y="5"/>
                    <a:pt x="8" y="5"/>
                    <a:pt x="10" y="4"/>
                  </a:cubicBezTo>
                  <a:cubicBezTo>
                    <a:pt x="11" y="3"/>
                    <a:pt x="12" y="2"/>
                    <a:pt x="13" y="2"/>
                  </a:cubicBezTo>
                  <a:cubicBezTo>
                    <a:pt x="15" y="1"/>
                    <a:pt x="13" y="1"/>
                    <a:pt x="13" y="2"/>
                  </a:cubicBezTo>
                  <a:cubicBezTo>
                    <a:pt x="9" y="4"/>
                    <a:pt x="4" y="7"/>
                    <a:pt x="0" y="9"/>
                  </a:cubicBezTo>
                  <a:cubicBezTo>
                    <a:pt x="0" y="10"/>
                    <a:pt x="1" y="10"/>
                    <a:pt x="1" y="9"/>
                  </a:cubicBezTo>
                  <a:cubicBezTo>
                    <a:pt x="6" y="7"/>
                    <a:pt x="10" y="4"/>
                    <a:pt x="15" y="1"/>
                  </a:cubicBezTo>
                  <a:cubicBezTo>
                    <a:pt x="16" y="1"/>
                    <a:pt x="15" y="0"/>
                    <a:pt x="15" y="1"/>
                  </a:cubicBezTo>
                  <a:cubicBezTo>
                    <a:pt x="11" y="2"/>
                    <a:pt x="7" y="4"/>
                    <a:pt x="3" y="6"/>
                  </a:cubicBezTo>
                  <a:cubicBezTo>
                    <a:pt x="3" y="7"/>
                    <a:pt x="4" y="7"/>
                    <a:pt x="4" y="6"/>
                  </a:cubicBezTo>
                  <a:close/>
                </a:path>
              </a:pathLst>
            </a:custGeom>
            <a:grpFill/>
            <a:ln w="9525">
              <a:noFill/>
              <a:round/>
            </a:ln>
          </p:spPr>
          <p:txBody>
            <a:bodyPr/>
            <a:lstStyle/>
            <a:p>
              <a:endParaRPr lang="zh-CN" altLang="en-US">
                <a:cs typeface="+mn-ea"/>
                <a:sym typeface="+mn-lt"/>
              </a:endParaRPr>
            </a:p>
          </p:txBody>
        </p:sp>
        <p:sp>
          <p:nvSpPr>
            <p:cNvPr id="19617" name="Freeform 9639"/>
            <p:cNvSpPr/>
            <p:nvPr/>
          </p:nvSpPr>
          <p:spPr bwMode="auto">
            <a:xfrm>
              <a:off x="74612" y="96838"/>
              <a:ext cx="127000" cy="68263"/>
            </a:xfrm>
            <a:custGeom>
              <a:avLst/>
              <a:gdLst/>
              <a:ahLst/>
              <a:cxnLst>
                <a:cxn ang="0">
                  <a:pos x="1" y="18"/>
                </a:cxn>
                <a:cxn ang="0">
                  <a:pos x="33" y="0"/>
                </a:cxn>
                <a:cxn ang="0">
                  <a:pos x="33" y="0"/>
                </a:cxn>
                <a:cxn ang="0">
                  <a:pos x="1" y="17"/>
                </a:cxn>
                <a:cxn ang="0">
                  <a:pos x="1" y="18"/>
                </a:cxn>
              </a:cxnLst>
              <a:rect l="0" t="0" r="r" b="b"/>
              <a:pathLst>
                <a:path w="34" h="18">
                  <a:moveTo>
                    <a:pt x="1" y="18"/>
                  </a:moveTo>
                  <a:cubicBezTo>
                    <a:pt x="12" y="12"/>
                    <a:pt x="23" y="6"/>
                    <a:pt x="33" y="0"/>
                  </a:cubicBezTo>
                  <a:cubicBezTo>
                    <a:pt x="34" y="0"/>
                    <a:pt x="33" y="0"/>
                    <a:pt x="33" y="0"/>
                  </a:cubicBezTo>
                  <a:cubicBezTo>
                    <a:pt x="22" y="6"/>
                    <a:pt x="12" y="12"/>
                    <a:pt x="1" y="17"/>
                  </a:cubicBezTo>
                  <a:cubicBezTo>
                    <a:pt x="0" y="18"/>
                    <a:pt x="1" y="18"/>
                    <a:pt x="1" y="18"/>
                  </a:cubicBezTo>
                  <a:close/>
                </a:path>
              </a:pathLst>
            </a:custGeom>
            <a:grpFill/>
            <a:ln w="9525">
              <a:noFill/>
              <a:round/>
            </a:ln>
          </p:spPr>
          <p:txBody>
            <a:bodyPr/>
            <a:lstStyle/>
            <a:p>
              <a:endParaRPr lang="zh-CN" altLang="en-US">
                <a:cs typeface="+mn-ea"/>
                <a:sym typeface="+mn-lt"/>
              </a:endParaRPr>
            </a:p>
          </p:txBody>
        </p:sp>
        <p:sp>
          <p:nvSpPr>
            <p:cNvPr id="19618" name="Freeform 9640"/>
            <p:cNvSpPr/>
            <p:nvPr/>
          </p:nvSpPr>
          <p:spPr bwMode="auto">
            <a:xfrm>
              <a:off x="55562" y="77788"/>
              <a:ext cx="123825" cy="68263"/>
            </a:xfrm>
            <a:custGeom>
              <a:avLst/>
              <a:gdLst/>
              <a:ahLst/>
              <a:cxnLst>
                <a:cxn ang="0">
                  <a:pos x="32" y="0"/>
                </a:cxn>
                <a:cxn ang="0">
                  <a:pos x="1" y="17"/>
                </a:cxn>
                <a:cxn ang="0">
                  <a:pos x="1" y="17"/>
                </a:cxn>
                <a:cxn ang="0">
                  <a:pos x="33" y="0"/>
                </a:cxn>
                <a:cxn ang="0">
                  <a:pos x="32" y="0"/>
                </a:cxn>
              </a:cxnLst>
              <a:rect l="0" t="0" r="r" b="b"/>
              <a:pathLst>
                <a:path w="33" h="18">
                  <a:moveTo>
                    <a:pt x="32" y="0"/>
                  </a:moveTo>
                  <a:cubicBezTo>
                    <a:pt x="22" y="5"/>
                    <a:pt x="11" y="11"/>
                    <a:pt x="1" y="17"/>
                  </a:cubicBezTo>
                  <a:cubicBezTo>
                    <a:pt x="0" y="18"/>
                    <a:pt x="1" y="18"/>
                    <a:pt x="1" y="17"/>
                  </a:cubicBezTo>
                  <a:cubicBezTo>
                    <a:pt x="11" y="11"/>
                    <a:pt x="22" y="6"/>
                    <a:pt x="33" y="0"/>
                  </a:cubicBezTo>
                  <a:cubicBezTo>
                    <a:pt x="33" y="0"/>
                    <a:pt x="32" y="0"/>
                    <a:pt x="32" y="0"/>
                  </a:cubicBezTo>
                  <a:close/>
                </a:path>
              </a:pathLst>
            </a:custGeom>
            <a:grpFill/>
            <a:ln w="9525">
              <a:noFill/>
              <a:round/>
            </a:ln>
          </p:spPr>
          <p:txBody>
            <a:bodyPr/>
            <a:lstStyle/>
            <a:p>
              <a:endParaRPr lang="zh-CN" altLang="en-US">
                <a:cs typeface="+mn-ea"/>
                <a:sym typeface="+mn-lt"/>
              </a:endParaRPr>
            </a:p>
          </p:txBody>
        </p:sp>
        <p:sp>
          <p:nvSpPr>
            <p:cNvPr id="19619" name="Freeform 9641"/>
            <p:cNvSpPr/>
            <p:nvPr/>
          </p:nvSpPr>
          <p:spPr bwMode="auto">
            <a:xfrm>
              <a:off x="47625" y="71438"/>
              <a:ext cx="125413" cy="63500"/>
            </a:xfrm>
            <a:custGeom>
              <a:avLst/>
              <a:gdLst/>
              <a:ahLst/>
              <a:cxnLst>
                <a:cxn ang="0">
                  <a:pos x="1" y="17"/>
                </a:cxn>
                <a:cxn ang="0">
                  <a:pos x="32" y="1"/>
                </a:cxn>
                <a:cxn ang="0">
                  <a:pos x="32" y="0"/>
                </a:cxn>
                <a:cxn ang="0">
                  <a:pos x="0" y="16"/>
                </a:cxn>
                <a:cxn ang="0">
                  <a:pos x="1" y="17"/>
                </a:cxn>
              </a:cxnLst>
              <a:rect l="0" t="0" r="r" b="b"/>
              <a:pathLst>
                <a:path w="33" h="17">
                  <a:moveTo>
                    <a:pt x="1" y="17"/>
                  </a:moveTo>
                  <a:cubicBezTo>
                    <a:pt x="12" y="12"/>
                    <a:pt x="22" y="6"/>
                    <a:pt x="32" y="1"/>
                  </a:cubicBezTo>
                  <a:cubicBezTo>
                    <a:pt x="33" y="0"/>
                    <a:pt x="32" y="0"/>
                    <a:pt x="32" y="0"/>
                  </a:cubicBezTo>
                  <a:cubicBezTo>
                    <a:pt x="21" y="6"/>
                    <a:pt x="11" y="11"/>
                    <a:pt x="0" y="16"/>
                  </a:cubicBezTo>
                  <a:cubicBezTo>
                    <a:pt x="0" y="16"/>
                    <a:pt x="0" y="17"/>
                    <a:pt x="1" y="17"/>
                  </a:cubicBezTo>
                  <a:close/>
                </a:path>
              </a:pathLst>
            </a:custGeom>
            <a:grpFill/>
            <a:ln w="9525">
              <a:noFill/>
              <a:round/>
            </a:ln>
          </p:spPr>
          <p:txBody>
            <a:bodyPr/>
            <a:lstStyle/>
            <a:p>
              <a:endParaRPr lang="zh-CN" altLang="en-US">
                <a:cs typeface="+mn-ea"/>
                <a:sym typeface="+mn-lt"/>
              </a:endParaRPr>
            </a:p>
          </p:txBody>
        </p:sp>
        <p:sp>
          <p:nvSpPr>
            <p:cNvPr id="19620" name="Freeform 9642"/>
            <p:cNvSpPr/>
            <p:nvPr/>
          </p:nvSpPr>
          <p:spPr bwMode="auto">
            <a:xfrm>
              <a:off x="41275" y="41275"/>
              <a:ext cx="119063" cy="77788"/>
            </a:xfrm>
            <a:custGeom>
              <a:avLst/>
              <a:gdLst/>
              <a:ahLst/>
              <a:cxnLst>
                <a:cxn ang="0">
                  <a:pos x="31" y="1"/>
                </a:cxn>
                <a:cxn ang="0">
                  <a:pos x="0" y="21"/>
                </a:cxn>
                <a:cxn ang="0">
                  <a:pos x="1" y="21"/>
                </a:cxn>
                <a:cxn ang="0">
                  <a:pos x="32" y="1"/>
                </a:cxn>
                <a:cxn ang="0">
                  <a:pos x="31" y="1"/>
                </a:cxn>
              </a:cxnLst>
              <a:rect l="0" t="0" r="r" b="b"/>
              <a:pathLst>
                <a:path w="32" h="21">
                  <a:moveTo>
                    <a:pt x="31" y="1"/>
                  </a:moveTo>
                  <a:cubicBezTo>
                    <a:pt x="22" y="8"/>
                    <a:pt x="11" y="14"/>
                    <a:pt x="0" y="21"/>
                  </a:cubicBezTo>
                  <a:cubicBezTo>
                    <a:pt x="0" y="21"/>
                    <a:pt x="1" y="21"/>
                    <a:pt x="1" y="21"/>
                  </a:cubicBezTo>
                  <a:cubicBezTo>
                    <a:pt x="11" y="15"/>
                    <a:pt x="22" y="9"/>
                    <a:pt x="32" y="1"/>
                  </a:cubicBezTo>
                  <a:cubicBezTo>
                    <a:pt x="32" y="1"/>
                    <a:pt x="32" y="0"/>
                    <a:pt x="31" y="1"/>
                  </a:cubicBezTo>
                  <a:close/>
                </a:path>
              </a:pathLst>
            </a:custGeom>
            <a:grpFill/>
            <a:ln w="9525">
              <a:noFill/>
              <a:round/>
            </a:ln>
          </p:spPr>
          <p:txBody>
            <a:bodyPr/>
            <a:lstStyle/>
            <a:p>
              <a:endParaRPr lang="zh-CN" altLang="en-US">
                <a:cs typeface="+mn-ea"/>
                <a:sym typeface="+mn-lt"/>
              </a:endParaRPr>
            </a:p>
          </p:txBody>
        </p:sp>
        <p:sp>
          <p:nvSpPr>
            <p:cNvPr id="19621" name="Freeform 9643"/>
            <p:cNvSpPr/>
            <p:nvPr/>
          </p:nvSpPr>
          <p:spPr bwMode="auto">
            <a:xfrm>
              <a:off x="36512" y="41275"/>
              <a:ext cx="120650" cy="55563"/>
            </a:xfrm>
            <a:custGeom>
              <a:avLst/>
              <a:gdLst/>
              <a:ahLst/>
              <a:cxnLst>
                <a:cxn ang="0">
                  <a:pos x="1" y="15"/>
                </a:cxn>
                <a:cxn ang="0">
                  <a:pos x="31" y="1"/>
                </a:cxn>
                <a:cxn ang="0">
                  <a:pos x="31" y="1"/>
                </a:cxn>
                <a:cxn ang="0">
                  <a:pos x="0" y="14"/>
                </a:cxn>
                <a:cxn ang="0">
                  <a:pos x="1" y="15"/>
                </a:cxn>
              </a:cxnLst>
              <a:rect l="0" t="0" r="r" b="b"/>
              <a:pathLst>
                <a:path w="32" h="15">
                  <a:moveTo>
                    <a:pt x="1" y="15"/>
                  </a:moveTo>
                  <a:cubicBezTo>
                    <a:pt x="11" y="9"/>
                    <a:pt x="21" y="4"/>
                    <a:pt x="31" y="1"/>
                  </a:cubicBezTo>
                  <a:cubicBezTo>
                    <a:pt x="32" y="1"/>
                    <a:pt x="32" y="0"/>
                    <a:pt x="31" y="1"/>
                  </a:cubicBezTo>
                  <a:cubicBezTo>
                    <a:pt x="20" y="4"/>
                    <a:pt x="10" y="9"/>
                    <a:pt x="0" y="14"/>
                  </a:cubicBezTo>
                  <a:cubicBezTo>
                    <a:pt x="0" y="15"/>
                    <a:pt x="1" y="15"/>
                    <a:pt x="1" y="15"/>
                  </a:cubicBezTo>
                  <a:close/>
                </a:path>
              </a:pathLst>
            </a:custGeom>
            <a:grpFill/>
            <a:ln w="9525">
              <a:noFill/>
              <a:round/>
            </a:ln>
          </p:spPr>
          <p:txBody>
            <a:bodyPr/>
            <a:lstStyle/>
            <a:p>
              <a:endParaRPr lang="zh-CN" altLang="en-US">
                <a:cs typeface="+mn-ea"/>
                <a:sym typeface="+mn-lt"/>
              </a:endParaRPr>
            </a:p>
          </p:txBody>
        </p:sp>
        <p:sp>
          <p:nvSpPr>
            <p:cNvPr id="19622" name="Freeform 9644"/>
            <p:cNvSpPr/>
            <p:nvPr/>
          </p:nvSpPr>
          <p:spPr bwMode="auto">
            <a:xfrm>
              <a:off x="36512" y="30163"/>
              <a:ext cx="101600" cy="55563"/>
            </a:xfrm>
            <a:custGeom>
              <a:avLst/>
              <a:gdLst/>
              <a:ahLst/>
              <a:cxnLst>
                <a:cxn ang="0">
                  <a:pos x="25" y="0"/>
                </a:cxn>
                <a:cxn ang="0">
                  <a:pos x="0" y="15"/>
                </a:cxn>
                <a:cxn ang="0">
                  <a:pos x="1" y="15"/>
                </a:cxn>
                <a:cxn ang="0">
                  <a:pos x="26" y="1"/>
                </a:cxn>
                <a:cxn ang="0">
                  <a:pos x="25" y="0"/>
                </a:cxn>
              </a:cxnLst>
              <a:rect l="0" t="0" r="r" b="b"/>
              <a:pathLst>
                <a:path w="27" h="15">
                  <a:moveTo>
                    <a:pt x="25" y="0"/>
                  </a:moveTo>
                  <a:cubicBezTo>
                    <a:pt x="17" y="5"/>
                    <a:pt x="9" y="10"/>
                    <a:pt x="0" y="15"/>
                  </a:cubicBezTo>
                  <a:cubicBezTo>
                    <a:pt x="0" y="15"/>
                    <a:pt x="1" y="15"/>
                    <a:pt x="1" y="15"/>
                  </a:cubicBezTo>
                  <a:cubicBezTo>
                    <a:pt x="9" y="10"/>
                    <a:pt x="18" y="5"/>
                    <a:pt x="26" y="1"/>
                  </a:cubicBezTo>
                  <a:cubicBezTo>
                    <a:pt x="27" y="0"/>
                    <a:pt x="26" y="0"/>
                    <a:pt x="25" y="0"/>
                  </a:cubicBezTo>
                  <a:close/>
                </a:path>
              </a:pathLst>
            </a:custGeom>
            <a:grpFill/>
            <a:ln w="9525">
              <a:noFill/>
              <a:round/>
            </a:ln>
          </p:spPr>
          <p:txBody>
            <a:bodyPr/>
            <a:lstStyle/>
            <a:p>
              <a:endParaRPr lang="zh-CN" altLang="en-US">
                <a:cs typeface="+mn-ea"/>
                <a:sym typeface="+mn-lt"/>
              </a:endParaRPr>
            </a:p>
          </p:txBody>
        </p:sp>
        <p:sp>
          <p:nvSpPr>
            <p:cNvPr id="19623" name="Freeform 9645"/>
            <p:cNvSpPr/>
            <p:nvPr/>
          </p:nvSpPr>
          <p:spPr bwMode="auto">
            <a:xfrm>
              <a:off x="101600" y="30163"/>
              <a:ext cx="33338" cy="14288"/>
            </a:xfrm>
            <a:custGeom>
              <a:avLst/>
              <a:gdLst/>
              <a:ahLst/>
              <a:cxnLst>
                <a:cxn ang="0">
                  <a:pos x="1" y="3"/>
                </a:cxn>
                <a:cxn ang="0">
                  <a:pos x="9" y="1"/>
                </a:cxn>
                <a:cxn ang="0">
                  <a:pos x="9" y="0"/>
                </a:cxn>
                <a:cxn ang="0">
                  <a:pos x="1" y="3"/>
                </a:cxn>
                <a:cxn ang="0">
                  <a:pos x="1" y="3"/>
                </a:cxn>
              </a:cxnLst>
              <a:rect l="0" t="0" r="r" b="b"/>
              <a:pathLst>
                <a:path w="9" h="4">
                  <a:moveTo>
                    <a:pt x="1" y="3"/>
                  </a:moveTo>
                  <a:cubicBezTo>
                    <a:pt x="4" y="2"/>
                    <a:pt x="6" y="2"/>
                    <a:pt x="9" y="1"/>
                  </a:cubicBezTo>
                  <a:cubicBezTo>
                    <a:pt x="9" y="0"/>
                    <a:pt x="9" y="0"/>
                    <a:pt x="9" y="0"/>
                  </a:cubicBezTo>
                  <a:cubicBezTo>
                    <a:pt x="6" y="1"/>
                    <a:pt x="3" y="2"/>
                    <a:pt x="1" y="3"/>
                  </a:cubicBezTo>
                  <a:cubicBezTo>
                    <a:pt x="0" y="3"/>
                    <a:pt x="0" y="4"/>
                    <a:pt x="1" y="3"/>
                  </a:cubicBezTo>
                  <a:close/>
                </a:path>
              </a:pathLst>
            </a:custGeom>
            <a:grpFill/>
            <a:ln w="9525">
              <a:noFill/>
              <a:round/>
            </a:ln>
          </p:spPr>
          <p:txBody>
            <a:bodyP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fade">
                                      <p:cBhvr>
                                        <p:cTn id="13" dur="1000"/>
                                        <p:tgtEl>
                                          <p:spTgt spid="19458"/>
                                        </p:tgtEl>
                                      </p:cBhvr>
                                    </p:animEffect>
                                    <p:anim calcmode="lin" valueType="num">
                                      <p:cBhvr>
                                        <p:cTn id="14" dur="1000" fill="hold"/>
                                        <p:tgtEl>
                                          <p:spTgt spid="19458"/>
                                        </p:tgtEl>
                                        <p:attrNameLst>
                                          <p:attrName>ppt_x</p:attrName>
                                        </p:attrNameLst>
                                      </p:cBhvr>
                                      <p:tavLst>
                                        <p:tav tm="0">
                                          <p:val>
                                            <p:strVal val="#ppt_x"/>
                                          </p:val>
                                        </p:tav>
                                        <p:tav tm="100000">
                                          <p:val>
                                            <p:strVal val="#ppt_x"/>
                                          </p:val>
                                        </p:tav>
                                      </p:tavLst>
                                    </p:anim>
                                    <p:anim calcmode="lin" valueType="num">
                                      <p:cBhvr>
                                        <p:cTn id="15" dur="1000" fill="hold"/>
                                        <p:tgtEl>
                                          <p:spTgt spid="1945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9" presetClass="entr" presetSubtype="0"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stCondLst>
                                    <p:cond delay="0"/>
                                  </p:stCondLst>
                                  <p:childTnLst>
                                    <p:set>
                                      <p:cBhvr>
                                        <p:cTn id="25" dur="1" fill="hold">
                                          <p:stCondLst>
                                            <p:cond delay="0"/>
                                          </p:stCondLst>
                                        </p:cTn>
                                        <p:tgtEl>
                                          <p:spTgt spid="19460"/>
                                        </p:tgtEl>
                                        <p:attrNameLst>
                                          <p:attrName>style.visibility</p:attrName>
                                        </p:attrNameLst>
                                      </p:cBhvr>
                                      <p:to>
                                        <p:strVal val="visible"/>
                                      </p:to>
                                    </p:set>
                                    <p:anim calcmode="lin" valueType="num">
                                      <p:cBhvr additive="base">
                                        <p:cTn id="26" dur="500" fill="hold"/>
                                        <p:tgtEl>
                                          <p:spTgt spid="19460"/>
                                        </p:tgtEl>
                                        <p:attrNameLst>
                                          <p:attrName>ppt_x</p:attrName>
                                        </p:attrNameLst>
                                      </p:cBhvr>
                                      <p:tavLst>
                                        <p:tav tm="0">
                                          <p:val>
                                            <p:strVal val="1+#ppt_w/2"/>
                                          </p:val>
                                        </p:tav>
                                        <p:tav tm="100000">
                                          <p:val>
                                            <p:strVal val="#ppt_x"/>
                                          </p:val>
                                        </p:tav>
                                      </p:tavLst>
                                    </p:anim>
                                    <p:anim calcmode="lin" valueType="num">
                                      <p:cBhvr additive="base">
                                        <p:cTn id="27" dur="500" fill="hold"/>
                                        <p:tgtEl>
                                          <p:spTgt spid="1946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49" presetClass="entr" presetSubtype="0"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19462"/>
                                        </p:tgtEl>
                                        <p:attrNameLst>
                                          <p:attrName>style.visibility</p:attrName>
                                        </p:attrNameLst>
                                      </p:cBhvr>
                                      <p:to>
                                        <p:strVal val="visible"/>
                                      </p:to>
                                    </p:set>
                                    <p:anim calcmode="lin" valueType="num">
                                      <p:cBhvr additive="base">
                                        <p:cTn id="38" dur="500" fill="hold"/>
                                        <p:tgtEl>
                                          <p:spTgt spid="19462"/>
                                        </p:tgtEl>
                                        <p:attrNameLst>
                                          <p:attrName>ppt_x</p:attrName>
                                        </p:attrNameLst>
                                      </p:cBhvr>
                                      <p:tavLst>
                                        <p:tav tm="0">
                                          <p:val>
                                            <p:strVal val="1+#ppt_w/2"/>
                                          </p:val>
                                        </p:tav>
                                        <p:tav tm="100000">
                                          <p:val>
                                            <p:strVal val="#ppt_x"/>
                                          </p:val>
                                        </p:tav>
                                      </p:tavLst>
                                    </p:anim>
                                    <p:anim calcmode="lin" valueType="num">
                                      <p:cBhvr additive="base">
                                        <p:cTn id="39" dur="500" fill="hold"/>
                                        <p:tgtEl>
                                          <p:spTgt spid="1946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49" presetClass="entr" presetSubtype="0" decel="10000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 calcmode="lin" valueType="num">
                                      <p:cBhvr>
                                        <p:cTn id="45" dur="500" fill="hold"/>
                                        <p:tgtEl>
                                          <p:spTgt spid="3"/>
                                        </p:tgtEl>
                                        <p:attrNameLst>
                                          <p:attrName>style.rotation</p:attrName>
                                        </p:attrNameLst>
                                      </p:cBhvr>
                                      <p:tavLst>
                                        <p:tav tm="0">
                                          <p:val>
                                            <p:fltVal val="360"/>
                                          </p:val>
                                        </p:tav>
                                        <p:tav tm="100000">
                                          <p:val>
                                            <p:fltVal val="0"/>
                                          </p:val>
                                        </p:tav>
                                      </p:tavLst>
                                    </p:anim>
                                    <p:animEffect transition="in" filter="fade">
                                      <p:cBhvr>
                                        <p:cTn id="46" dur="500"/>
                                        <p:tgtEl>
                                          <p:spTgt spid="3"/>
                                        </p:tgtEl>
                                      </p:cBhvr>
                                    </p:animEffect>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19464"/>
                                        </p:tgtEl>
                                        <p:attrNameLst>
                                          <p:attrName>style.visibility</p:attrName>
                                        </p:attrNameLst>
                                      </p:cBhvr>
                                      <p:to>
                                        <p:strVal val="visible"/>
                                      </p:to>
                                    </p:set>
                                    <p:anim calcmode="lin" valueType="num">
                                      <p:cBhvr additive="base">
                                        <p:cTn id="50" dur="500" fill="hold"/>
                                        <p:tgtEl>
                                          <p:spTgt spid="19464"/>
                                        </p:tgtEl>
                                        <p:attrNameLst>
                                          <p:attrName>ppt_x</p:attrName>
                                        </p:attrNameLst>
                                      </p:cBhvr>
                                      <p:tavLst>
                                        <p:tav tm="0">
                                          <p:val>
                                            <p:strVal val="1+#ppt_w/2"/>
                                          </p:val>
                                        </p:tav>
                                        <p:tav tm="100000">
                                          <p:val>
                                            <p:strVal val="#ppt_x"/>
                                          </p:val>
                                        </p:tav>
                                      </p:tavLst>
                                    </p:anim>
                                    <p:anim calcmode="lin" valueType="num">
                                      <p:cBhvr additive="base">
                                        <p:cTn id="51"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0" grpId="0"/>
      <p:bldP spid="19462" grpId="0"/>
      <p:bldP spid="194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5"/>
          <p:cNvSpPr>
            <a:spLocks noEditPoints="1"/>
          </p:cNvSpPr>
          <p:nvPr/>
        </p:nvSpPr>
        <p:spPr bwMode="auto">
          <a:xfrm>
            <a:off x="3775869" y="2419163"/>
            <a:ext cx="924198" cy="2096803"/>
          </a:xfrm>
          <a:custGeom>
            <a:avLst/>
            <a:gdLst>
              <a:gd name="T0" fmla="*/ 56 w 93"/>
              <a:gd name="T1" fmla="*/ 115 h 215"/>
              <a:gd name="T2" fmla="*/ 44 w 93"/>
              <a:gd name="T3" fmla="*/ 162 h 215"/>
              <a:gd name="T4" fmla="*/ 22 w 93"/>
              <a:gd name="T5" fmla="*/ 126 h 215"/>
              <a:gd name="T6" fmla="*/ 8 w 93"/>
              <a:gd name="T7" fmla="*/ 77 h 215"/>
              <a:gd name="T8" fmla="*/ 31 w 93"/>
              <a:gd name="T9" fmla="*/ 5 h 215"/>
              <a:gd name="T10" fmla="*/ 37 w 93"/>
              <a:gd name="T11" fmla="*/ 9 h 215"/>
              <a:gd name="T12" fmla="*/ 48 w 93"/>
              <a:gd name="T13" fmla="*/ 16 h 215"/>
              <a:gd name="T14" fmla="*/ 28 w 93"/>
              <a:gd name="T15" fmla="*/ 18 h 215"/>
              <a:gd name="T16" fmla="*/ 23 w 93"/>
              <a:gd name="T17" fmla="*/ 19 h 215"/>
              <a:gd name="T18" fmla="*/ 52 w 93"/>
              <a:gd name="T19" fmla="*/ 25 h 215"/>
              <a:gd name="T20" fmla="*/ 27 w 93"/>
              <a:gd name="T21" fmla="*/ 26 h 215"/>
              <a:gd name="T22" fmla="*/ 37 w 93"/>
              <a:gd name="T23" fmla="*/ 28 h 215"/>
              <a:gd name="T24" fmla="*/ 25 w 93"/>
              <a:gd name="T25" fmla="*/ 30 h 215"/>
              <a:gd name="T26" fmla="*/ 33 w 93"/>
              <a:gd name="T27" fmla="*/ 35 h 215"/>
              <a:gd name="T28" fmla="*/ 42 w 93"/>
              <a:gd name="T29" fmla="*/ 35 h 215"/>
              <a:gd name="T30" fmla="*/ 29 w 93"/>
              <a:gd name="T31" fmla="*/ 43 h 215"/>
              <a:gd name="T32" fmla="*/ 49 w 93"/>
              <a:gd name="T33" fmla="*/ 51 h 215"/>
              <a:gd name="T34" fmla="*/ 45 w 93"/>
              <a:gd name="T35" fmla="*/ 54 h 215"/>
              <a:gd name="T36" fmla="*/ 28 w 93"/>
              <a:gd name="T37" fmla="*/ 56 h 215"/>
              <a:gd name="T38" fmla="*/ 53 w 93"/>
              <a:gd name="T39" fmla="*/ 59 h 215"/>
              <a:gd name="T40" fmla="*/ 51 w 93"/>
              <a:gd name="T41" fmla="*/ 62 h 215"/>
              <a:gd name="T42" fmla="*/ 48 w 93"/>
              <a:gd name="T43" fmla="*/ 63 h 215"/>
              <a:gd name="T44" fmla="*/ 23 w 93"/>
              <a:gd name="T45" fmla="*/ 64 h 215"/>
              <a:gd name="T46" fmla="*/ 40 w 93"/>
              <a:gd name="T47" fmla="*/ 66 h 215"/>
              <a:gd name="T48" fmla="*/ 48 w 93"/>
              <a:gd name="T49" fmla="*/ 68 h 215"/>
              <a:gd name="T50" fmla="*/ 36 w 93"/>
              <a:gd name="T51" fmla="*/ 71 h 215"/>
              <a:gd name="T52" fmla="*/ 38 w 93"/>
              <a:gd name="T53" fmla="*/ 74 h 215"/>
              <a:gd name="T54" fmla="*/ 54 w 93"/>
              <a:gd name="T55" fmla="*/ 77 h 215"/>
              <a:gd name="T56" fmla="*/ 42 w 93"/>
              <a:gd name="T57" fmla="*/ 78 h 215"/>
              <a:gd name="T58" fmla="*/ 39 w 93"/>
              <a:gd name="T59" fmla="*/ 80 h 215"/>
              <a:gd name="T60" fmla="*/ 42 w 93"/>
              <a:gd name="T61" fmla="*/ 81 h 215"/>
              <a:gd name="T62" fmla="*/ 47 w 93"/>
              <a:gd name="T63" fmla="*/ 82 h 215"/>
              <a:gd name="T64" fmla="*/ 36 w 93"/>
              <a:gd name="T65" fmla="*/ 86 h 215"/>
              <a:gd name="T66" fmla="*/ 23 w 93"/>
              <a:gd name="T67" fmla="*/ 88 h 215"/>
              <a:gd name="T68" fmla="*/ 43 w 93"/>
              <a:gd name="T69" fmla="*/ 91 h 215"/>
              <a:gd name="T70" fmla="*/ 39 w 93"/>
              <a:gd name="T71" fmla="*/ 93 h 215"/>
              <a:gd name="T72" fmla="*/ 24 w 93"/>
              <a:gd name="T73" fmla="*/ 94 h 215"/>
              <a:gd name="T74" fmla="*/ 35 w 93"/>
              <a:gd name="T75" fmla="*/ 96 h 215"/>
              <a:gd name="T76" fmla="*/ 36 w 93"/>
              <a:gd name="T77" fmla="*/ 100 h 215"/>
              <a:gd name="T78" fmla="*/ 25 w 93"/>
              <a:gd name="T79" fmla="*/ 101 h 215"/>
              <a:gd name="T80" fmla="*/ 33 w 93"/>
              <a:gd name="T81" fmla="*/ 105 h 215"/>
              <a:gd name="T82" fmla="*/ 41 w 93"/>
              <a:gd name="T83" fmla="*/ 108 h 215"/>
              <a:gd name="T84" fmla="*/ 40 w 93"/>
              <a:gd name="T85" fmla="*/ 110 h 215"/>
              <a:gd name="T86" fmla="*/ 35 w 93"/>
              <a:gd name="T87" fmla="*/ 113 h 215"/>
              <a:gd name="T88" fmla="*/ 37 w 93"/>
              <a:gd name="T89" fmla="*/ 117 h 215"/>
              <a:gd name="T90" fmla="*/ 41 w 93"/>
              <a:gd name="T91" fmla="*/ 120 h 215"/>
              <a:gd name="T92" fmla="*/ 40 w 93"/>
              <a:gd name="T93" fmla="*/ 123 h 215"/>
              <a:gd name="T94" fmla="*/ 53 w 93"/>
              <a:gd name="T95" fmla="*/ 125 h 215"/>
              <a:gd name="T96" fmla="*/ 36 w 93"/>
              <a:gd name="T97" fmla="*/ 127 h 215"/>
              <a:gd name="T98" fmla="*/ 33 w 93"/>
              <a:gd name="T99" fmla="*/ 135 h 215"/>
              <a:gd name="T100" fmla="*/ 2 w 93"/>
              <a:gd name="T101" fmla="*/ 141 h 215"/>
              <a:gd name="T102" fmla="*/ 4 w 93"/>
              <a:gd name="T103" fmla="*/ 147 h 215"/>
              <a:gd name="T104" fmla="*/ 29 w 93"/>
              <a:gd name="T105" fmla="*/ 149 h 215"/>
              <a:gd name="T106" fmla="*/ 27 w 93"/>
              <a:gd name="T107" fmla="*/ 152 h 215"/>
              <a:gd name="T108" fmla="*/ 45 w 93"/>
              <a:gd name="T109" fmla="*/ 161 h 215"/>
              <a:gd name="T110" fmla="*/ 47 w 93"/>
              <a:gd name="T111" fmla="*/ 163 h 215"/>
              <a:gd name="T112" fmla="*/ 50 w 93"/>
              <a:gd name="T113" fmla="*/ 171 h 215"/>
              <a:gd name="T114" fmla="*/ 27 w 93"/>
              <a:gd name="T115" fmla="*/ 177 h 215"/>
              <a:gd name="T116" fmla="*/ 26 w 93"/>
              <a:gd name="T117" fmla="*/ 188 h 215"/>
              <a:gd name="T118" fmla="*/ 25 w 93"/>
              <a:gd name="T119" fmla="*/ 199 h 215"/>
              <a:gd name="T120" fmla="*/ 49 w 93"/>
              <a:gd name="T121" fmla="*/ 202 h 215"/>
              <a:gd name="T122" fmla="*/ 55 w 93"/>
              <a:gd name="T123" fmla="*/ 205 h 215"/>
              <a:gd name="T124" fmla="*/ 28 w 93"/>
              <a:gd name="T125" fmla="*/ 20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215">
                <a:moveTo>
                  <a:pt x="40" y="4"/>
                </a:moveTo>
                <a:cubicBezTo>
                  <a:pt x="46" y="3"/>
                  <a:pt x="47" y="9"/>
                  <a:pt x="50" y="12"/>
                </a:cubicBezTo>
                <a:cubicBezTo>
                  <a:pt x="50" y="14"/>
                  <a:pt x="52" y="15"/>
                  <a:pt x="52" y="17"/>
                </a:cubicBezTo>
                <a:cubicBezTo>
                  <a:pt x="52" y="17"/>
                  <a:pt x="53" y="16"/>
                  <a:pt x="53" y="17"/>
                </a:cubicBezTo>
                <a:cubicBezTo>
                  <a:pt x="55" y="15"/>
                  <a:pt x="57" y="14"/>
                  <a:pt x="58" y="11"/>
                </a:cubicBezTo>
                <a:cubicBezTo>
                  <a:pt x="59" y="11"/>
                  <a:pt x="59" y="10"/>
                  <a:pt x="60" y="11"/>
                </a:cubicBezTo>
                <a:cubicBezTo>
                  <a:pt x="60" y="11"/>
                  <a:pt x="60" y="11"/>
                  <a:pt x="60" y="12"/>
                </a:cubicBezTo>
                <a:cubicBezTo>
                  <a:pt x="60" y="12"/>
                  <a:pt x="60" y="12"/>
                  <a:pt x="61" y="13"/>
                </a:cubicBezTo>
                <a:cubicBezTo>
                  <a:pt x="61" y="13"/>
                  <a:pt x="61" y="12"/>
                  <a:pt x="62" y="12"/>
                </a:cubicBezTo>
                <a:cubicBezTo>
                  <a:pt x="62" y="13"/>
                  <a:pt x="62" y="13"/>
                  <a:pt x="62" y="14"/>
                </a:cubicBezTo>
                <a:cubicBezTo>
                  <a:pt x="62" y="14"/>
                  <a:pt x="62" y="14"/>
                  <a:pt x="63" y="14"/>
                </a:cubicBezTo>
                <a:cubicBezTo>
                  <a:pt x="63" y="14"/>
                  <a:pt x="63" y="14"/>
                  <a:pt x="63" y="15"/>
                </a:cubicBezTo>
                <a:cubicBezTo>
                  <a:pt x="64" y="15"/>
                  <a:pt x="64" y="14"/>
                  <a:pt x="65" y="14"/>
                </a:cubicBezTo>
                <a:cubicBezTo>
                  <a:pt x="65" y="15"/>
                  <a:pt x="65" y="15"/>
                  <a:pt x="65" y="16"/>
                </a:cubicBezTo>
                <a:cubicBezTo>
                  <a:pt x="65" y="17"/>
                  <a:pt x="66" y="17"/>
                  <a:pt x="68" y="18"/>
                </a:cubicBezTo>
                <a:cubicBezTo>
                  <a:pt x="68" y="19"/>
                  <a:pt x="68" y="22"/>
                  <a:pt x="68" y="24"/>
                </a:cubicBezTo>
                <a:cubicBezTo>
                  <a:pt x="68" y="24"/>
                  <a:pt x="68" y="24"/>
                  <a:pt x="69" y="25"/>
                </a:cubicBezTo>
                <a:cubicBezTo>
                  <a:pt x="69" y="27"/>
                  <a:pt x="70" y="30"/>
                  <a:pt x="71" y="33"/>
                </a:cubicBezTo>
                <a:cubicBezTo>
                  <a:pt x="72" y="35"/>
                  <a:pt x="73" y="37"/>
                  <a:pt x="74" y="39"/>
                </a:cubicBezTo>
                <a:cubicBezTo>
                  <a:pt x="75" y="40"/>
                  <a:pt x="76" y="42"/>
                  <a:pt x="76" y="43"/>
                </a:cubicBezTo>
                <a:cubicBezTo>
                  <a:pt x="77" y="43"/>
                  <a:pt x="76" y="43"/>
                  <a:pt x="77" y="44"/>
                </a:cubicBezTo>
                <a:cubicBezTo>
                  <a:pt x="78" y="45"/>
                  <a:pt x="79" y="47"/>
                  <a:pt x="80" y="49"/>
                </a:cubicBezTo>
                <a:cubicBezTo>
                  <a:pt x="81" y="50"/>
                  <a:pt x="82" y="51"/>
                  <a:pt x="83" y="53"/>
                </a:cubicBezTo>
                <a:cubicBezTo>
                  <a:pt x="84" y="54"/>
                  <a:pt x="85" y="56"/>
                  <a:pt x="87" y="58"/>
                </a:cubicBezTo>
                <a:cubicBezTo>
                  <a:pt x="87" y="58"/>
                  <a:pt x="87" y="58"/>
                  <a:pt x="88" y="58"/>
                </a:cubicBezTo>
                <a:cubicBezTo>
                  <a:pt x="89" y="59"/>
                  <a:pt x="90" y="60"/>
                  <a:pt x="91" y="61"/>
                </a:cubicBezTo>
                <a:cubicBezTo>
                  <a:pt x="92" y="62"/>
                  <a:pt x="93" y="62"/>
                  <a:pt x="93" y="63"/>
                </a:cubicBezTo>
                <a:cubicBezTo>
                  <a:pt x="92" y="63"/>
                  <a:pt x="91" y="62"/>
                  <a:pt x="90" y="62"/>
                </a:cubicBezTo>
                <a:cubicBezTo>
                  <a:pt x="90" y="62"/>
                  <a:pt x="89" y="62"/>
                  <a:pt x="89" y="63"/>
                </a:cubicBezTo>
                <a:cubicBezTo>
                  <a:pt x="88" y="64"/>
                  <a:pt x="86" y="63"/>
                  <a:pt x="84" y="63"/>
                </a:cubicBezTo>
                <a:cubicBezTo>
                  <a:pt x="83" y="63"/>
                  <a:pt x="83" y="63"/>
                  <a:pt x="83" y="63"/>
                </a:cubicBezTo>
                <a:cubicBezTo>
                  <a:pt x="82" y="63"/>
                  <a:pt x="82" y="63"/>
                  <a:pt x="82" y="62"/>
                </a:cubicBezTo>
                <a:cubicBezTo>
                  <a:pt x="77" y="61"/>
                  <a:pt x="72" y="60"/>
                  <a:pt x="68" y="59"/>
                </a:cubicBezTo>
                <a:cubicBezTo>
                  <a:pt x="67" y="58"/>
                  <a:pt x="65" y="58"/>
                  <a:pt x="63" y="57"/>
                </a:cubicBezTo>
                <a:cubicBezTo>
                  <a:pt x="62" y="57"/>
                  <a:pt x="61" y="56"/>
                  <a:pt x="60" y="55"/>
                </a:cubicBezTo>
                <a:cubicBezTo>
                  <a:pt x="60" y="55"/>
                  <a:pt x="61" y="55"/>
                  <a:pt x="60" y="55"/>
                </a:cubicBezTo>
                <a:cubicBezTo>
                  <a:pt x="61" y="54"/>
                  <a:pt x="61" y="55"/>
                  <a:pt x="62" y="55"/>
                </a:cubicBezTo>
                <a:cubicBezTo>
                  <a:pt x="61" y="54"/>
                  <a:pt x="60" y="54"/>
                  <a:pt x="59" y="53"/>
                </a:cubicBezTo>
                <a:cubicBezTo>
                  <a:pt x="59" y="55"/>
                  <a:pt x="60" y="57"/>
                  <a:pt x="59" y="58"/>
                </a:cubicBezTo>
                <a:cubicBezTo>
                  <a:pt x="58" y="58"/>
                  <a:pt x="58" y="57"/>
                  <a:pt x="58" y="57"/>
                </a:cubicBezTo>
                <a:cubicBezTo>
                  <a:pt x="57" y="58"/>
                  <a:pt x="58" y="59"/>
                  <a:pt x="58" y="60"/>
                </a:cubicBezTo>
                <a:cubicBezTo>
                  <a:pt x="59" y="60"/>
                  <a:pt x="58" y="59"/>
                  <a:pt x="58" y="59"/>
                </a:cubicBezTo>
                <a:cubicBezTo>
                  <a:pt x="60" y="59"/>
                  <a:pt x="59" y="64"/>
                  <a:pt x="59" y="66"/>
                </a:cubicBezTo>
                <a:cubicBezTo>
                  <a:pt x="59" y="67"/>
                  <a:pt x="58" y="68"/>
                  <a:pt x="58" y="69"/>
                </a:cubicBezTo>
                <a:cubicBezTo>
                  <a:pt x="58" y="69"/>
                  <a:pt x="58" y="70"/>
                  <a:pt x="58" y="70"/>
                </a:cubicBezTo>
                <a:cubicBezTo>
                  <a:pt x="58" y="71"/>
                  <a:pt x="58" y="71"/>
                  <a:pt x="58" y="72"/>
                </a:cubicBezTo>
                <a:cubicBezTo>
                  <a:pt x="58" y="73"/>
                  <a:pt x="58" y="74"/>
                  <a:pt x="58" y="76"/>
                </a:cubicBezTo>
                <a:cubicBezTo>
                  <a:pt x="58" y="78"/>
                  <a:pt x="58" y="79"/>
                  <a:pt x="57" y="81"/>
                </a:cubicBezTo>
                <a:cubicBezTo>
                  <a:pt x="57" y="82"/>
                  <a:pt x="57" y="84"/>
                  <a:pt x="57" y="85"/>
                </a:cubicBezTo>
                <a:cubicBezTo>
                  <a:pt x="57" y="85"/>
                  <a:pt x="57" y="86"/>
                  <a:pt x="57" y="86"/>
                </a:cubicBezTo>
                <a:cubicBezTo>
                  <a:pt x="57" y="87"/>
                  <a:pt x="57" y="88"/>
                  <a:pt x="57" y="88"/>
                </a:cubicBezTo>
                <a:cubicBezTo>
                  <a:pt x="57" y="90"/>
                  <a:pt x="56" y="92"/>
                  <a:pt x="56" y="93"/>
                </a:cubicBezTo>
                <a:cubicBezTo>
                  <a:pt x="56" y="96"/>
                  <a:pt x="56" y="100"/>
                  <a:pt x="56" y="103"/>
                </a:cubicBezTo>
                <a:cubicBezTo>
                  <a:pt x="55" y="104"/>
                  <a:pt x="56" y="106"/>
                  <a:pt x="56" y="107"/>
                </a:cubicBezTo>
                <a:cubicBezTo>
                  <a:pt x="56" y="108"/>
                  <a:pt x="55" y="109"/>
                  <a:pt x="56" y="111"/>
                </a:cubicBezTo>
                <a:cubicBezTo>
                  <a:pt x="55" y="112"/>
                  <a:pt x="56" y="113"/>
                  <a:pt x="55" y="114"/>
                </a:cubicBezTo>
                <a:cubicBezTo>
                  <a:pt x="55" y="115"/>
                  <a:pt x="56" y="115"/>
                  <a:pt x="56" y="115"/>
                </a:cubicBezTo>
                <a:cubicBezTo>
                  <a:pt x="56" y="116"/>
                  <a:pt x="55" y="118"/>
                  <a:pt x="56" y="118"/>
                </a:cubicBezTo>
                <a:cubicBezTo>
                  <a:pt x="55" y="119"/>
                  <a:pt x="55" y="122"/>
                  <a:pt x="55" y="123"/>
                </a:cubicBezTo>
                <a:cubicBezTo>
                  <a:pt x="55" y="123"/>
                  <a:pt x="55" y="124"/>
                  <a:pt x="56" y="124"/>
                </a:cubicBezTo>
                <a:cubicBezTo>
                  <a:pt x="55" y="126"/>
                  <a:pt x="55" y="128"/>
                  <a:pt x="54" y="131"/>
                </a:cubicBezTo>
                <a:cubicBezTo>
                  <a:pt x="55" y="135"/>
                  <a:pt x="54" y="139"/>
                  <a:pt x="54" y="143"/>
                </a:cubicBezTo>
                <a:cubicBezTo>
                  <a:pt x="55" y="144"/>
                  <a:pt x="55" y="144"/>
                  <a:pt x="56" y="144"/>
                </a:cubicBezTo>
                <a:cubicBezTo>
                  <a:pt x="55" y="145"/>
                  <a:pt x="55" y="146"/>
                  <a:pt x="54" y="147"/>
                </a:cubicBezTo>
                <a:cubicBezTo>
                  <a:pt x="54" y="147"/>
                  <a:pt x="54" y="148"/>
                  <a:pt x="55" y="148"/>
                </a:cubicBezTo>
                <a:cubicBezTo>
                  <a:pt x="54" y="150"/>
                  <a:pt x="54" y="151"/>
                  <a:pt x="54" y="153"/>
                </a:cubicBezTo>
                <a:cubicBezTo>
                  <a:pt x="54" y="154"/>
                  <a:pt x="54" y="154"/>
                  <a:pt x="54" y="155"/>
                </a:cubicBezTo>
                <a:cubicBezTo>
                  <a:pt x="54" y="155"/>
                  <a:pt x="54" y="156"/>
                  <a:pt x="54" y="156"/>
                </a:cubicBezTo>
                <a:cubicBezTo>
                  <a:pt x="54" y="156"/>
                  <a:pt x="54" y="157"/>
                  <a:pt x="54" y="157"/>
                </a:cubicBezTo>
                <a:cubicBezTo>
                  <a:pt x="54" y="157"/>
                  <a:pt x="54" y="158"/>
                  <a:pt x="54" y="159"/>
                </a:cubicBezTo>
                <a:cubicBezTo>
                  <a:pt x="54" y="159"/>
                  <a:pt x="54" y="159"/>
                  <a:pt x="54" y="159"/>
                </a:cubicBezTo>
                <a:cubicBezTo>
                  <a:pt x="54" y="159"/>
                  <a:pt x="54" y="160"/>
                  <a:pt x="54" y="161"/>
                </a:cubicBezTo>
                <a:cubicBezTo>
                  <a:pt x="54" y="161"/>
                  <a:pt x="53" y="162"/>
                  <a:pt x="54" y="162"/>
                </a:cubicBezTo>
                <a:cubicBezTo>
                  <a:pt x="53" y="163"/>
                  <a:pt x="54" y="164"/>
                  <a:pt x="54" y="165"/>
                </a:cubicBezTo>
                <a:cubicBezTo>
                  <a:pt x="54" y="165"/>
                  <a:pt x="53" y="165"/>
                  <a:pt x="53" y="165"/>
                </a:cubicBezTo>
                <a:cubicBezTo>
                  <a:pt x="53" y="167"/>
                  <a:pt x="55" y="168"/>
                  <a:pt x="54" y="170"/>
                </a:cubicBezTo>
                <a:cubicBezTo>
                  <a:pt x="53" y="170"/>
                  <a:pt x="54" y="170"/>
                  <a:pt x="53" y="169"/>
                </a:cubicBezTo>
                <a:cubicBezTo>
                  <a:pt x="52" y="171"/>
                  <a:pt x="54" y="173"/>
                  <a:pt x="53" y="175"/>
                </a:cubicBezTo>
                <a:cubicBezTo>
                  <a:pt x="53" y="178"/>
                  <a:pt x="53" y="180"/>
                  <a:pt x="54" y="183"/>
                </a:cubicBezTo>
                <a:cubicBezTo>
                  <a:pt x="53" y="183"/>
                  <a:pt x="53" y="183"/>
                  <a:pt x="53" y="183"/>
                </a:cubicBezTo>
                <a:cubicBezTo>
                  <a:pt x="52" y="185"/>
                  <a:pt x="53" y="187"/>
                  <a:pt x="53" y="189"/>
                </a:cubicBezTo>
                <a:cubicBezTo>
                  <a:pt x="55" y="191"/>
                  <a:pt x="52" y="194"/>
                  <a:pt x="55" y="196"/>
                </a:cubicBezTo>
                <a:cubicBezTo>
                  <a:pt x="56" y="196"/>
                  <a:pt x="56" y="196"/>
                  <a:pt x="56" y="196"/>
                </a:cubicBezTo>
                <a:cubicBezTo>
                  <a:pt x="57" y="198"/>
                  <a:pt x="57" y="200"/>
                  <a:pt x="57" y="202"/>
                </a:cubicBezTo>
                <a:cubicBezTo>
                  <a:pt x="59" y="202"/>
                  <a:pt x="57" y="200"/>
                  <a:pt x="59" y="200"/>
                </a:cubicBezTo>
                <a:cubicBezTo>
                  <a:pt x="59" y="200"/>
                  <a:pt x="59" y="200"/>
                  <a:pt x="59" y="200"/>
                </a:cubicBezTo>
                <a:cubicBezTo>
                  <a:pt x="60" y="201"/>
                  <a:pt x="60" y="204"/>
                  <a:pt x="60" y="206"/>
                </a:cubicBezTo>
                <a:cubicBezTo>
                  <a:pt x="61" y="208"/>
                  <a:pt x="62" y="210"/>
                  <a:pt x="61" y="211"/>
                </a:cubicBezTo>
                <a:cubicBezTo>
                  <a:pt x="60" y="211"/>
                  <a:pt x="60" y="210"/>
                  <a:pt x="59" y="210"/>
                </a:cubicBezTo>
                <a:cubicBezTo>
                  <a:pt x="59" y="209"/>
                  <a:pt x="60" y="210"/>
                  <a:pt x="60" y="210"/>
                </a:cubicBezTo>
                <a:cubicBezTo>
                  <a:pt x="60" y="208"/>
                  <a:pt x="59" y="207"/>
                  <a:pt x="59" y="206"/>
                </a:cubicBezTo>
                <a:cubicBezTo>
                  <a:pt x="58" y="207"/>
                  <a:pt x="57" y="209"/>
                  <a:pt x="56" y="210"/>
                </a:cubicBezTo>
                <a:cubicBezTo>
                  <a:pt x="55" y="210"/>
                  <a:pt x="56" y="211"/>
                  <a:pt x="55" y="211"/>
                </a:cubicBezTo>
                <a:cubicBezTo>
                  <a:pt x="54" y="211"/>
                  <a:pt x="55" y="210"/>
                  <a:pt x="55" y="210"/>
                </a:cubicBezTo>
                <a:cubicBezTo>
                  <a:pt x="54" y="209"/>
                  <a:pt x="53" y="208"/>
                  <a:pt x="51" y="207"/>
                </a:cubicBezTo>
                <a:cubicBezTo>
                  <a:pt x="49" y="208"/>
                  <a:pt x="48" y="209"/>
                  <a:pt x="45" y="209"/>
                </a:cubicBezTo>
                <a:cubicBezTo>
                  <a:pt x="44" y="209"/>
                  <a:pt x="43" y="209"/>
                  <a:pt x="42" y="209"/>
                </a:cubicBezTo>
                <a:cubicBezTo>
                  <a:pt x="41" y="208"/>
                  <a:pt x="42" y="207"/>
                  <a:pt x="43" y="206"/>
                </a:cubicBezTo>
                <a:cubicBezTo>
                  <a:pt x="42" y="206"/>
                  <a:pt x="42" y="206"/>
                  <a:pt x="41" y="206"/>
                </a:cubicBezTo>
                <a:cubicBezTo>
                  <a:pt x="42" y="205"/>
                  <a:pt x="43" y="203"/>
                  <a:pt x="43" y="202"/>
                </a:cubicBezTo>
                <a:cubicBezTo>
                  <a:pt x="43" y="201"/>
                  <a:pt x="42" y="201"/>
                  <a:pt x="42" y="201"/>
                </a:cubicBezTo>
                <a:cubicBezTo>
                  <a:pt x="42" y="199"/>
                  <a:pt x="44" y="198"/>
                  <a:pt x="45" y="197"/>
                </a:cubicBezTo>
                <a:cubicBezTo>
                  <a:pt x="44" y="197"/>
                  <a:pt x="44" y="198"/>
                  <a:pt x="43" y="198"/>
                </a:cubicBezTo>
                <a:cubicBezTo>
                  <a:pt x="44" y="196"/>
                  <a:pt x="45" y="196"/>
                  <a:pt x="46" y="196"/>
                </a:cubicBezTo>
                <a:cubicBezTo>
                  <a:pt x="46" y="195"/>
                  <a:pt x="46" y="194"/>
                  <a:pt x="46" y="193"/>
                </a:cubicBezTo>
                <a:cubicBezTo>
                  <a:pt x="46" y="192"/>
                  <a:pt x="46" y="192"/>
                  <a:pt x="46" y="191"/>
                </a:cubicBezTo>
                <a:cubicBezTo>
                  <a:pt x="46" y="190"/>
                  <a:pt x="46" y="189"/>
                  <a:pt x="46" y="187"/>
                </a:cubicBezTo>
                <a:cubicBezTo>
                  <a:pt x="46" y="185"/>
                  <a:pt x="46" y="184"/>
                  <a:pt x="45" y="182"/>
                </a:cubicBezTo>
                <a:cubicBezTo>
                  <a:pt x="46" y="181"/>
                  <a:pt x="46" y="180"/>
                  <a:pt x="46" y="179"/>
                </a:cubicBezTo>
                <a:cubicBezTo>
                  <a:pt x="46" y="178"/>
                  <a:pt x="45" y="178"/>
                  <a:pt x="45" y="177"/>
                </a:cubicBezTo>
                <a:cubicBezTo>
                  <a:pt x="45" y="177"/>
                  <a:pt x="46" y="176"/>
                  <a:pt x="46" y="175"/>
                </a:cubicBezTo>
                <a:cubicBezTo>
                  <a:pt x="46" y="174"/>
                  <a:pt x="45" y="172"/>
                  <a:pt x="45" y="170"/>
                </a:cubicBezTo>
                <a:cubicBezTo>
                  <a:pt x="45" y="170"/>
                  <a:pt x="45" y="169"/>
                  <a:pt x="45" y="168"/>
                </a:cubicBezTo>
                <a:cubicBezTo>
                  <a:pt x="45" y="166"/>
                  <a:pt x="44" y="164"/>
                  <a:pt x="44" y="162"/>
                </a:cubicBezTo>
                <a:cubicBezTo>
                  <a:pt x="45" y="159"/>
                  <a:pt x="44" y="156"/>
                  <a:pt x="43" y="152"/>
                </a:cubicBezTo>
                <a:cubicBezTo>
                  <a:pt x="43" y="146"/>
                  <a:pt x="42" y="141"/>
                  <a:pt x="41" y="136"/>
                </a:cubicBezTo>
                <a:cubicBezTo>
                  <a:pt x="41" y="136"/>
                  <a:pt x="41" y="136"/>
                  <a:pt x="40" y="136"/>
                </a:cubicBezTo>
                <a:cubicBezTo>
                  <a:pt x="40" y="135"/>
                  <a:pt x="40" y="134"/>
                  <a:pt x="40" y="133"/>
                </a:cubicBezTo>
                <a:cubicBezTo>
                  <a:pt x="40" y="133"/>
                  <a:pt x="39" y="133"/>
                  <a:pt x="39" y="133"/>
                </a:cubicBezTo>
                <a:cubicBezTo>
                  <a:pt x="39" y="132"/>
                  <a:pt x="39" y="132"/>
                  <a:pt x="39" y="131"/>
                </a:cubicBezTo>
                <a:cubicBezTo>
                  <a:pt x="38" y="131"/>
                  <a:pt x="38" y="130"/>
                  <a:pt x="38" y="130"/>
                </a:cubicBezTo>
                <a:cubicBezTo>
                  <a:pt x="37" y="130"/>
                  <a:pt x="37" y="131"/>
                  <a:pt x="37" y="131"/>
                </a:cubicBezTo>
                <a:cubicBezTo>
                  <a:pt x="35" y="132"/>
                  <a:pt x="36" y="135"/>
                  <a:pt x="34" y="137"/>
                </a:cubicBezTo>
                <a:cubicBezTo>
                  <a:pt x="34" y="138"/>
                  <a:pt x="34" y="139"/>
                  <a:pt x="34" y="140"/>
                </a:cubicBezTo>
                <a:cubicBezTo>
                  <a:pt x="33" y="142"/>
                  <a:pt x="32" y="145"/>
                  <a:pt x="33" y="147"/>
                </a:cubicBezTo>
                <a:cubicBezTo>
                  <a:pt x="33" y="147"/>
                  <a:pt x="33" y="148"/>
                  <a:pt x="32" y="148"/>
                </a:cubicBezTo>
                <a:cubicBezTo>
                  <a:pt x="32" y="149"/>
                  <a:pt x="32" y="148"/>
                  <a:pt x="32" y="149"/>
                </a:cubicBezTo>
                <a:cubicBezTo>
                  <a:pt x="32" y="149"/>
                  <a:pt x="32" y="149"/>
                  <a:pt x="32" y="149"/>
                </a:cubicBezTo>
                <a:cubicBezTo>
                  <a:pt x="32" y="151"/>
                  <a:pt x="32" y="153"/>
                  <a:pt x="32" y="154"/>
                </a:cubicBezTo>
                <a:cubicBezTo>
                  <a:pt x="31" y="160"/>
                  <a:pt x="30" y="164"/>
                  <a:pt x="30" y="170"/>
                </a:cubicBezTo>
                <a:cubicBezTo>
                  <a:pt x="30" y="170"/>
                  <a:pt x="30" y="170"/>
                  <a:pt x="30" y="170"/>
                </a:cubicBezTo>
                <a:cubicBezTo>
                  <a:pt x="30" y="174"/>
                  <a:pt x="29" y="178"/>
                  <a:pt x="29" y="181"/>
                </a:cubicBezTo>
                <a:cubicBezTo>
                  <a:pt x="29" y="181"/>
                  <a:pt x="30" y="181"/>
                  <a:pt x="30" y="181"/>
                </a:cubicBezTo>
                <a:cubicBezTo>
                  <a:pt x="29" y="183"/>
                  <a:pt x="29" y="184"/>
                  <a:pt x="29" y="186"/>
                </a:cubicBezTo>
                <a:cubicBezTo>
                  <a:pt x="29" y="187"/>
                  <a:pt x="29" y="187"/>
                  <a:pt x="29" y="187"/>
                </a:cubicBezTo>
                <a:cubicBezTo>
                  <a:pt x="29" y="188"/>
                  <a:pt x="29" y="188"/>
                  <a:pt x="29" y="189"/>
                </a:cubicBezTo>
                <a:cubicBezTo>
                  <a:pt x="29" y="191"/>
                  <a:pt x="29" y="193"/>
                  <a:pt x="29" y="195"/>
                </a:cubicBezTo>
                <a:cubicBezTo>
                  <a:pt x="29" y="195"/>
                  <a:pt x="29" y="196"/>
                  <a:pt x="29" y="197"/>
                </a:cubicBezTo>
                <a:cubicBezTo>
                  <a:pt x="28" y="197"/>
                  <a:pt x="28" y="197"/>
                  <a:pt x="28" y="197"/>
                </a:cubicBezTo>
                <a:cubicBezTo>
                  <a:pt x="27" y="198"/>
                  <a:pt x="28" y="199"/>
                  <a:pt x="29" y="200"/>
                </a:cubicBezTo>
                <a:cubicBezTo>
                  <a:pt x="29" y="200"/>
                  <a:pt x="29" y="200"/>
                  <a:pt x="29" y="199"/>
                </a:cubicBezTo>
                <a:cubicBezTo>
                  <a:pt x="30" y="200"/>
                  <a:pt x="30" y="201"/>
                  <a:pt x="31" y="201"/>
                </a:cubicBezTo>
                <a:cubicBezTo>
                  <a:pt x="30" y="201"/>
                  <a:pt x="30" y="201"/>
                  <a:pt x="30" y="202"/>
                </a:cubicBezTo>
                <a:cubicBezTo>
                  <a:pt x="30" y="202"/>
                  <a:pt x="30" y="202"/>
                  <a:pt x="29" y="202"/>
                </a:cubicBezTo>
                <a:cubicBezTo>
                  <a:pt x="30" y="203"/>
                  <a:pt x="28" y="204"/>
                  <a:pt x="29" y="206"/>
                </a:cubicBezTo>
                <a:cubicBezTo>
                  <a:pt x="30" y="205"/>
                  <a:pt x="31" y="204"/>
                  <a:pt x="32" y="202"/>
                </a:cubicBezTo>
                <a:cubicBezTo>
                  <a:pt x="34" y="202"/>
                  <a:pt x="33" y="203"/>
                  <a:pt x="33" y="205"/>
                </a:cubicBezTo>
                <a:cubicBezTo>
                  <a:pt x="33" y="207"/>
                  <a:pt x="36" y="211"/>
                  <a:pt x="33" y="211"/>
                </a:cubicBezTo>
                <a:cubicBezTo>
                  <a:pt x="31" y="211"/>
                  <a:pt x="29" y="210"/>
                  <a:pt x="26" y="210"/>
                </a:cubicBezTo>
                <a:cubicBezTo>
                  <a:pt x="26" y="210"/>
                  <a:pt x="26" y="210"/>
                  <a:pt x="25" y="210"/>
                </a:cubicBezTo>
                <a:cubicBezTo>
                  <a:pt x="24" y="209"/>
                  <a:pt x="22" y="212"/>
                  <a:pt x="21" y="212"/>
                </a:cubicBezTo>
                <a:cubicBezTo>
                  <a:pt x="21" y="212"/>
                  <a:pt x="20" y="212"/>
                  <a:pt x="20" y="211"/>
                </a:cubicBezTo>
                <a:cubicBezTo>
                  <a:pt x="19" y="211"/>
                  <a:pt x="18" y="212"/>
                  <a:pt x="17" y="211"/>
                </a:cubicBezTo>
                <a:cubicBezTo>
                  <a:pt x="17" y="211"/>
                  <a:pt x="17" y="211"/>
                  <a:pt x="17" y="211"/>
                </a:cubicBezTo>
                <a:cubicBezTo>
                  <a:pt x="15" y="211"/>
                  <a:pt x="14" y="215"/>
                  <a:pt x="12" y="213"/>
                </a:cubicBezTo>
                <a:cubicBezTo>
                  <a:pt x="13" y="211"/>
                  <a:pt x="14" y="210"/>
                  <a:pt x="14" y="209"/>
                </a:cubicBezTo>
                <a:cubicBezTo>
                  <a:pt x="14" y="208"/>
                  <a:pt x="13" y="207"/>
                  <a:pt x="13" y="205"/>
                </a:cubicBezTo>
                <a:cubicBezTo>
                  <a:pt x="12" y="206"/>
                  <a:pt x="12" y="207"/>
                  <a:pt x="10" y="207"/>
                </a:cubicBezTo>
                <a:cubicBezTo>
                  <a:pt x="10" y="207"/>
                  <a:pt x="9" y="206"/>
                  <a:pt x="10" y="205"/>
                </a:cubicBezTo>
                <a:cubicBezTo>
                  <a:pt x="11" y="203"/>
                  <a:pt x="14" y="202"/>
                  <a:pt x="16" y="201"/>
                </a:cubicBezTo>
                <a:cubicBezTo>
                  <a:pt x="17" y="201"/>
                  <a:pt x="17" y="199"/>
                  <a:pt x="18" y="199"/>
                </a:cubicBezTo>
                <a:cubicBezTo>
                  <a:pt x="19" y="198"/>
                  <a:pt x="21" y="198"/>
                  <a:pt x="22" y="198"/>
                </a:cubicBezTo>
                <a:cubicBezTo>
                  <a:pt x="22" y="198"/>
                  <a:pt x="22" y="197"/>
                  <a:pt x="22" y="197"/>
                </a:cubicBezTo>
                <a:cubicBezTo>
                  <a:pt x="22" y="195"/>
                  <a:pt x="23" y="194"/>
                  <a:pt x="23" y="192"/>
                </a:cubicBezTo>
                <a:cubicBezTo>
                  <a:pt x="22" y="192"/>
                  <a:pt x="22" y="193"/>
                  <a:pt x="21" y="193"/>
                </a:cubicBezTo>
                <a:cubicBezTo>
                  <a:pt x="20" y="192"/>
                  <a:pt x="22" y="190"/>
                  <a:pt x="22" y="188"/>
                </a:cubicBezTo>
                <a:cubicBezTo>
                  <a:pt x="22" y="187"/>
                  <a:pt x="22" y="186"/>
                  <a:pt x="22" y="185"/>
                </a:cubicBezTo>
                <a:cubicBezTo>
                  <a:pt x="22" y="182"/>
                  <a:pt x="21" y="180"/>
                  <a:pt x="21" y="177"/>
                </a:cubicBezTo>
                <a:cubicBezTo>
                  <a:pt x="21" y="172"/>
                  <a:pt x="21" y="167"/>
                  <a:pt x="21" y="161"/>
                </a:cubicBezTo>
                <a:cubicBezTo>
                  <a:pt x="22" y="152"/>
                  <a:pt x="22" y="140"/>
                  <a:pt x="22" y="130"/>
                </a:cubicBezTo>
                <a:cubicBezTo>
                  <a:pt x="22" y="128"/>
                  <a:pt x="22" y="127"/>
                  <a:pt x="22" y="126"/>
                </a:cubicBezTo>
                <a:cubicBezTo>
                  <a:pt x="22" y="124"/>
                  <a:pt x="21" y="121"/>
                  <a:pt x="21" y="119"/>
                </a:cubicBezTo>
                <a:cubicBezTo>
                  <a:pt x="20" y="120"/>
                  <a:pt x="20" y="122"/>
                  <a:pt x="18" y="122"/>
                </a:cubicBezTo>
                <a:cubicBezTo>
                  <a:pt x="18" y="121"/>
                  <a:pt x="19" y="120"/>
                  <a:pt x="20" y="119"/>
                </a:cubicBezTo>
                <a:cubicBezTo>
                  <a:pt x="20" y="118"/>
                  <a:pt x="21" y="117"/>
                  <a:pt x="21" y="116"/>
                </a:cubicBezTo>
                <a:cubicBezTo>
                  <a:pt x="21" y="116"/>
                  <a:pt x="21" y="116"/>
                  <a:pt x="21" y="115"/>
                </a:cubicBezTo>
                <a:cubicBezTo>
                  <a:pt x="22" y="115"/>
                  <a:pt x="21" y="113"/>
                  <a:pt x="21" y="112"/>
                </a:cubicBezTo>
                <a:cubicBezTo>
                  <a:pt x="20" y="113"/>
                  <a:pt x="20" y="114"/>
                  <a:pt x="20" y="114"/>
                </a:cubicBezTo>
                <a:cubicBezTo>
                  <a:pt x="19" y="114"/>
                  <a:pt x="19" y="114"/>
                  <a:pt x="19" y="114"/>
                </a:cubicBezTo>
                <a:cubicBezTo>
                  <a:pt x="19" y="112"/>
                  <a:pt x="20" y="111"/>
                  <a:pt x="21" y="110"/>
                </a:cubicBezTo>
                <a:cubicBezTo>
                  <a:pt x="20" y="106"/>
                  <a:pt x="20" y="101"/>
                  <a:pt x="20" y="98"/>
                </a:cubicBezTo>
                <a:cubicBezTo>
                  <a:pt x="19" y="97"/>
                  <a:pt x="19" y="97"/>
                  <a:pt x="18" y="97"/>
                </a:cubicBezTo>
                <a:cubicBezTo>
                  <a:pt x="17" y="95"/>
                  <a:pt x="19" y="94"/>
                  <a:pt x="19" y="93"/>
                </a:cubicBezTo>
                <a:cubicBezTo>
                  <a:pt x="19" y="92"/>
                  <a:pt x="19" y="91"/>
                  <a:pt x="19" y="90"/>
                </a:cubicBezTo>
                <a:cubicBezTo>
                  <a:pt x="18" y="88"/>
                  <a:pt x="18" y="86"/>
                  <a:pt x="18" y="84"/>
                </a:cubicBezTo>
                <a:cubicBezTo>
                  <a:pt x="17" y="84"/>
                  <a:pt x="17" y="84"/>
                  <a:pt x="17" y="84"/>
                </a:cubicBezTo>
                <a:cubicBezTo>
                  <a:pt x="17" y="83"/>
                  <a:pt x="17" y="82"/>
                  <a:pt x="18" y="82"/>
                </a:cubicBezTo>
                <a:cubicBezTo>
                  <a:pt x="17" y="77"/>
                  <a:pt x="16" y="72"/>
                  <a:pt x="15" y="68"/>
                </a:cubicBezTo>
                <a:cubicBezTo>
                  <a:pt x="14" y="70"/>
                  <a:pt x="14" y="71"/>
                  <a:pt x="14" y="73"/>
                </a:cubicBezTo>
                <a:cubicBezTo>
                  <a:pt x="12" y="77"/>
                  <a:pt x="11" y="80"/>
                  <a:pt x="10" y="85"/>
                </a:cubicBezTo>
                <a:cubicBezTo>
                  <a:pt x="10" y="85"/>
                  <a:pt x="9" y="85"/>
                  <a:pt x="9" y="85"/>
                </a:cubicBezTo>
                <a:cubicBezTo>
                  <a:pt x="9" y="87"/>
                  <a:pt x="8" y="89"/>
                  <a:pt x="7" y="91"/>
                </a:cubicBezTo>
                <a:cubicBezTo>
                  <a:pt x="7" y="92"/>
                  <a:pt x="6" y="94"/>
                  <a:pt x="5" y="96"/>
                </a:cubicBezTo>
                <a:cubicBezTo>
                  <a:pt x="6" y="97"/>
                  <a:pt x="6" y="98"/>
                  <a:pt x="5" y="100"/>
                </a:cubicBezTo>
                <a:cubicBezTo>
                  <a:pt x="5" y="107"/>
                  <a:pt x="6" y="114"/>
                  <a:pt x="5" y="118"/>
                </a:cubicBezTo>
                <a:cubicBezTo>
                  <a:pt x="5" y="119"/>
                  <a:pt x="6" y="119"/>
                  <a:pt x="6" y="119"/>
                </a:cubicBezTo>
                <a:cubicBezTo>
                  <a:pt x="5" y="120"/>
                  <a:pt x="6" y="121"/>
                  <a:pt x="5" y="122"/>
                </a:cubicBezTo>
                <a:cubicBezTo>
                  <a:pt x="5" y="122"/>
                  <a:pt x="6" y="122"/>
                  <a:pt x="6" y="122"/>
                </a:cubicBezTo>
                <a:cubicBezTo>
                  <a:pt x="6" y="123"/>
                  <a:pt x="6" y="124"/>
                  <a:pt x="6" y="125"/>
                </a:cubicBezTo>
                <a:cubicBezTo>
                  <a:pt x="6" y="126"/>
                  <a:pt x="6" y="126"/>
                  <a:pt x="6" y="126"/>
                </a:cubicBezTo>
                <a:cubicBezTo>
                  <a:pt x="7" y="128"/>
                  <a:pt x="6" y="131"/>
                  <a:pt x="7" y="133"/>
                </a:cubicBezTo>
                <a:cubicBezTo>
                  <a:pt x="8" y="136"/>
                  <a:pt x="7" y="140"/>
                  <a:pt x="9" y="142"/>
                </a:cubicBezTo>
                <a:cubicBezTo>
                  <a:pt x="8" y="144"/>
                  <a:pt x="9" y="146"/>
                  <a:pt x="9" y="148"/>
                </a:cubicBezTo>
                <a:cubicBezTo>
                  <a:pt x="8" y="148"/>
                  <a:pt x="8" y="145"/>
                  <a:pt x="8" y="144"/>
                </a:cubicBezTo>
                <a:cubicBezTo>
                  <a:pt x="6" y="146"/>
                  <a:pt x="6" y="147"/>
                  <a:pt x="5" y="150"/>
                </a:cubicBezTo>
                <a:cubicBezTo>
                  <a:pt x="8" y="150"/>
                  <a:pt x="6" y="156"/>
                  <a:pt x="4" y="157"/>
                </a:cubicBezTo>
                <a:cubicBezTo>
                  <a:pt x="4" y="157"/>
                  <a:pt x="3" y="156"/>
                  <a:pt x="3" y="155"/>
                </a:cubicBezTo>
                <a:cubicBezTo>
                  <a:pt x="2" y="152"/>
                  <a:pt x="2" y="147"/>
                  <a:pt x="0" y="145"/>
                </a:cubicBezTo>
                <a:cubicBezTo>
                  <a:pt x="0" y="142"/>
                  <a:pt x="2" y="139"/>
                  <a:pt x="1" y="136"/>
                </a:cubicBezTo>
                <a:cubicBezTo>
                  <a:pt x="0" y="133"/>
                  <a:pt x="1" y="132"/>
                  <a:pt x="2" y="130"/>
                </a:cubicBezTo>
                <a:cubicBezTo>
                  <a:pt x="2" y="130"/>
                  <a:pt x="3" y="130"/>
                  <a:pt x="3" y="130"/>
                </a:cubicBezTo>
                <a:cubicBezTo>
                  <a:pt x="3" y="130"/>
                  <a:pt x="3" y="129"/>
                  <a:pt x="4" y="129"/>
                </a:cubicBezTo>
                <a:cubicBezTo>
                  <a:pt x="4" y="129"/>
                  <a:pt x="4" y="129"/>
                  <a:pt x="4" y="129"/>
                </a:cubicBezTo>
                <a:cubicBezTo>
                  <a:pt x="5" y="129"/>
                  <a:pt x="4" y="130"/>
                  <a:pt x="5" y="130"/>
                </a:cubicBezTo>
                <a:cubicBezTo>
                  <a:pt x="5" y="127"/>
                  <a:pt x="5" y="123"/>
                  <a:pt x="5" y="120"/>
                </a:cubicBezTo>
                <a:cubicBezTo>
                  <a:pt x="4" y="115"/>
                  <a:pt x="5" y="111"/>
                  <a:pt x="5" y="107"/>
                </a:cubicBezTo>
                <a:cubicBezTo>
                  <a:pt x="4" y="109"/>
                  <a:pt x="5" y="112"/>
                  <a:pt x="4" y="114"/>
                </a:cubicBezTo>
                <a:cubicBezTo>
                  <a:pt x="4" y="117"/>
                  <a:pt x="4" y="122"/>
                  <a:pt x="5" y="126"/>
                </a:cubicBezTo>
                <a:cubicBezTo>
                  <a:pt x="4" y="126"/>
                  <a:pt x="4" y="126"/>
                  <a:pt x="4" y="126"/>
                </a:cubicBezTo>
                <a:cubicBezTo>
                  <a:pt x="3" y="126"/>
                  <a:pt x="3" y="125"/>
                  <a:pt x="3" y="125"/>
                </a:cubicBezTo>
                <a:cubicBezTo>
                  <a:pt x="3" y="117"/>
                  <a:pt x="1" y="108"/>
                  <a:pt x="1" y="100"/>
                </a:cubicBezTo>
                <a:cubicBezTo>
                  <a:pt x="2" y="99"/>
                  <a:pt x="1" y="99"/>
                  <a:pt x="1" y="99"/>
                </a:cubicBezTo>
                <a:cubicBezTo>
                  <a:pt x="1" y="97"/>
                  <a:pt x="2" y="96"/>
                  <a:pt x="2" y="95"/>
                </a:cubicBezTo>
                <a:cubicBezTo>
                  <a:pt x="2" y="94"/>
                  <a:pt x="1" y="93"/>
                  <a:pt x="2" y="92"/>
                </a:cubicBezTo>
                <a:cubicBezTo>
                  <a:pt x="2" y="91"/>
                  <a:pt x="2" y="91"/>
                  <a:pt x="3" y="91"/>
                </a:cubicBezTo>
                <a:cubicBezTo>
                  <a:pt x="3" y="89"/>
                  <a:pt x="4" y="87"/>
                  <a:pt x="5" y="85"/>
                </a:cubicBezTo>
                <a:cubicBezTo>
                  <a:pt x="6" y="82"/>
                  <a:pt x="7" y="80"/>
                  <a:pt x="8" y="77"/>
                </a:cubicBezTo>
                <a:cubicBezTo>
                  <a:pt x="8" y="77"/>
                  <a:pt x="8" y="77"/>
                  <a:pt x="8" y="77"/>
                </a:cubicBezTo>
                <a:cubicBezTo>
                  <a:pt x="9" y="75"/>
                  <a:pt x="9" y="72"/>
                  <a:pt x="10" y="69"/>
                </a:cubicBezTo>
                <a:cubicBezTo>
                  <a:pt x="11" y="67"/>
                  <a:pt x="12" y="64"/>
                  <a:pt x="13" y="61"/>
                </a:cubicBezTo>
                <a:cubicBezTo>
                  <a:pt x="13" y="59"/>
                  <a:pt x="13" y="57"/>
                  <a:pt x="14" y="56"/>
                </a:cubicBezTo>
                <a:cubicBezTo>
                  <a:pt x="14" y="56"/>
                  <a:pt x="14" y="56"/>
                  <a:pt x="14" y="55"/>
                </a:cubicBezTo>
                <a:cubicBezTo>
                  <a:pt x="15" y="53"/>
                  <a:pt x="17" y="51"/>
                  <a:pt x="18" y="49"/>
                </a:cubicBezTo>
                <a:cubicBezTo>
                  <a:pt x="20" y="49"/>
                  <a:pt x="22" y="50"/>
                  <a:pt x="24" y="49"/>
                </a:cubicBezTo>
                <a:cubicBezTo>
                  <a:pt x="25" y="50"/>
                  <a:pt x="27" y="51"/>
                  <a:pt x="28" y="51"/>
                </a:cubicBezTo>
                <a:cubicBezTo>
                  <a:pt x="28" y="51"/>
                  <a:pt x="28" y="50"/>
                  <a:pt x="28" y="49"/>
                </a:cubicBezTo>
                <a:cubicBezTo>
                  <a:pt x="28" y="50"/>
                  <a:pt x="28" y="49"/>
                  <a:pt x="29" y="49"/>
                </a:cubicBezTo>
                <a:cubicBezTo>
                  <a:pt x="29" y="50"/>
                  <a:pt x="29" y="51"/>
                  <a:pt x="29" y="51"/>
                </a:cubicBezTo>
                <a:cubicBezTo>
                  <a:pt x="31" y="51"/>
                  <a:pt x="32" y="52"/>
                  <a:pt x="34" y="52"/>
                </a:cubicBezTo>
                <a:cubicBezTo>
                  <a:pt x="34" y="52"/>
                  <a:pt x="34" y="51"/>
                  <a:pt x="34" y="51"/>
                </a:cubicBezTo>
                <a:cubicBezTo>
                  <a:pt x="35" y="52"/>
                  <a:pt x="35" y="52"/>
                  <a:pt x="36" y="52"/>
                </a:cubicBezTo>
                <a:cubicBezTo>
                  <a:pt x="36" y="52"/>
                  <a:pt x="37" y="52"/>
                  <a:pt x="37" y="52"/>
                </a:cubicBezTo>
                <a:cubicBezTo>
                  <a:pt x="40" y="51"/>
                  <a:pt x="43" y="51"/>
                  <a:pt x="46" y="51"/>
                </a:cubicBezTo>
                <a:cubicBezTo>
                  <a:pt x="49" y="50"/>
                  <a:pt x="51" y="50"/>
                  <a:pt x="52" y="48"/>
                </a:cubicBezTo>
                <a:cubicBezTo>
                  <a:pt x="53" y="48"/>
                  <a:pt x="55" y="48"/>
                  <a:pt x="55" y="47"/>
                </a:cubicBezTo>
                <a:cubicBezTo>
                  <a:pt x="56" y="47"/>
                  <a:pt x="56" y="48"/>
                  <a:pt x="57" y="48"/>
                </a:cubicBezTo>
                <a:cubicBezTo>
                  <a:pt x="57" y="48"/>
                  <a:pt x="58" y="47"/>
                  <a:pt x="59" y="48"/>
                </a:cubicBezTo>
                <a:cubicBezTo>
                  <a:pt x="59" y="48"/>
                  <a:pt x="59" y="48"/>
                  <a:pt x="59" y="48"/>
                </a:cubicBezTo>
                <a:cubicBezTo>
                  <a:pt x="65" y="53"/>
                  <a:pt x="74" y="54"/>
                  <a:pt x="80" y="57"/>
                </a:cubicBezTo>
                <a:cubicBezTo>
                  <a:pt x="77" y="52"/>
                  <a:pt x="74" y="46"/>
                  <a:pt x="71" y="40"/>
                </a:cubicBezTo>
                <a:cubicBezTo>
                  <a:pt x="69" y="36"/>
                  <a:pt x="68" y="31"/>
                  <a:pt x="65" y="27"/>
                </a:cubicBezTo>
                <a:cubicBezTo>
                  <a:pt x="65" y="27"/>
                  <a:pt x="65" y="28"/>
                  <a:pt x="64" y="28"/>
                </a:cubicBezTo>
                <a:cubicBezTo>
                  <a:pt x="62" y="26"/>
                  <a:pt x="61" y="23"/>
                  <a:pt x="59" y="23"/>
                </a:cubicBezTo>
                <a:cubicBezTo>
                  <a:pt x="59" y="22"/>
                  <a:pt x="58" y="21"/>
                  <a:pt x="58" y="21"/>
                </a:cubicBezTo>
                <a:cubicBezTo>
                  <a:pt x="57" y="21"/>
                  <a:pt x="56" y="21"/>
                  <a:pt x="55" y="21"/>
                </a:cubicBezTo>
                <a:cubicBezTo>
                  <a:pt x="54" y="21"/>
                  <a:pt x="54" y="21"/>
                  <a:pt x="53" y="21"/>
                </a:cubicBezTo>
                <a:cubicBezTo>
                  <a:pt x="54" y="25"/>
                  <a:pt x="53" y="29"/>
                  <a:pt x="52" y="33"/>
                </a:cubicBezTo>
                <a:cubicBezTo>
                  <a:pt x="51" y="37"/>
                  <a:pt x="49" y="40"/>
                  <a:pt x="47" y="42"/>
                </a:cubicBezTo>
                <a:cubicBezTo>
                  <a:pt x="47" y="44"/>
                  <a:pt x="45" y="46"/>
                  <a:pt x="43" y="46"/>
                </a:cubicBezTo>
                <a:cubicBezTo>
                  <a:pt x="42" y="46"/>
                  <a:pt x="40" y="47"/>
                  <a:pt x="39" y="47"/>
                </a:cubicBezTo>
                <a:cubicBezTo>
                  <a:pt x="38" y="47"/>
                  <a:pt x="37" y="47"/>
                  <a:pt x="36" y="47"/>
                </a:cubicBezTo>
                <a:cubicBezTo>
                  <a:pt x="34" y="47"/>
                  <a:pt x="32" y="47"/>
                  <a:pt x="30" y="47"/>
                </a:cubicBezTo>
                <a:cubicBezTo>
                  <a:pt x="27" y="46"/>
                  <a:pt x="25" y="43"/>
                  <a:pt x="23" y="41"/>
                </a:cubicBezTo>
                <a:cubicBezTo>
                  <a:pt x="22" y="39"/>
                  <a:pt x="21" y="37"/>
                  <a:pt x="20" y="34"/>
                </a:cubicBezTo>
                <a:cubicBezTo>
                  <a:pt x="19" y="31"/>
                  <a:pt x="18" y="30"/>
                  <a:pt x="18" y="25"/>
                </a:cubicBezTo>
                <a:cubicBezTo>
                  <a:pt x="18" y="24"/>
                  <a:pt x="19" y="23"/>
                  <a:pt x="18" y="22"/>
                </a:cubicBezTo>
                <a:cubicBezTo>
                  <a:pt x="18" y="22"/>
                  <a:pt x="18" y="21"/>
                  <a:pt x="19" y="21"/>
                </a:cubicBezTo>
                <a:cubicBezTo>
                  <a:pt x="21" y="13"/>
                  <a:pt x="24" y="5"/>
                  <a:pt x="31" y="2"/>
                </a:cubicBezTo>
                <a:cubicBezTo>
                  <a:pt x="31" y="2"/>
                  <a:pt x="31" y="2"/>
                  <a:pt x="31" y="2"/>
                </a:cubicBezTo>
                <a:cubicBezTo>
                  <a:pt x="34" y="0"/>
                  <a:pt x="39" y="2"/>
                  <a:pt x="40" y="4"/>
                </a:cubicBezTo>
                <a:close/>
                <a:moveTo>
                  <a:pt x="29" y="60"/>
                </a:moveTo>
                <a:cubicBezTo>
                  <a:pt x="29" y="59"/>
                  <a:pt x="29" y="58"/>
                  <a:pt x="30" y="58"/>
                </a:cubicBezTo>
                <a:cubicBezTo>
                  <a:pt x="30" y="57"/>
                  <a:pt x="31" y="57"/>
                  <a:pt x="31" y="57"/>
                </a:cubicBezTo>
                <a:cubicBezTo>
                  <a:pt x="30" y="57"/>
                  <a:pt x="29" y="58"/>
                  <a:pt x="29" y="58"/>
                </a:cubicBezTo>
                <a:cubicBezTo>
                  <a:pt x="29" y="59"/>
                  <a:pt x="28" y="59"/>
                  <a:pt x="29" y="60"/>
                </a:cubicBezTo>
                <a:close/>
                <a:moveTo>
                  <a:pt x="27" y="6"/>
                </a:moveTo>
                <a:cubicBezTo>
                  <a:pt x="29" y="4"/>
                  <a:pt x="30" y="5"/>
                  <a:pt x="31" y="3"/>
                </a:cubicBezTo>
                <a:cubicBezTo>
                  <a:pt x="30" y="4"/>
                  <a:pt x="29" y="5"/>
                  <a:pt x="27" y="6"/>
                </a:cubicBezTo>
                <a:close/>
                <a:moveTo>
                  <a:pt x="34" y="4"/>
                </a:moveTo>
                <a:cubicBezTo>
                  <a:pt x="34" y="5"/>
                  <a:pt x="33" y="5"/>
                  <a:pt x="33" y="5"/>
                </a:cubicBezTo>
                <a:cubicBezTo>
                  <a:pt x="34" y="5"/>
                  <a:pt x="36" y="5"/>
                  <a:pt x="36" y="4"/>
                </a:cubicBezTo>
                <a:cubicBezTo>
                  <a:pt x="36" y="4"/>
                  <a:pt x="35" y="4"/>
                  <a:pt x="34" y="4"/>
                </a:cubicBezTo>
                <a:close/>
                <a:moveTo>
                  <a:pt x="31" y="5"/>
                </a:moveTo>
                <a:cubicBezTo>
                  <a:pt x="32" y="6"/>
                  <a:pt x="32" y="5"/>
                  <a:pt x="32" y="4"/>
                </a:cubicBezTo>
                <a:cubicBezTo>
                  <a:pt x="32" y="5"/>
                  <a:pt x="32" y="5"/>
                  <a:pt x="31" y="5"/>
                </a:cubicBezTo>
                <a:close/>
                <a:moveTo>
                  <a:pt x="43" y="7"/>
                </a:moveTo>
                <a:cubicBezTo>
                  <a:pt x="43" y="6"/>
                  <a:pt x="42" y="5"/>
                  <a:pt x="42" y="5"/>
                </a:cubicBezTo>
                <a:cubicBezTo>
                  <a:pt x="42" y="6"/>
                  <a:pt x="42" y="6"/>
                  <a:pt x="43" y="7"/>
                </a:cubicBezTo>
                <a:close/>
                <a:moveTo>
                  <a:pt x="39" y="8"/>
                </a:moveTo>
                <a:cubicBezTo>
                  <a:pt x="39" y="7"/>
                  <a:pt x="40" y="7"/>
                  <a:pt x="40" y="6"/>
                </a:cubicBezTo>
                <a:cubicBezTo>
                  <a:pt x="38" y="5"/>
                  <a:pt x="37" y="7"/>
                  <a:pt x="39" y="8"/>
                </a:cubicBezTo>
                <a:close/>
                <a:moveTo>
                  <a:pt x="25" y="10"/>
                </a:moveTo>
                <a:cubicBezTo>
                  <a:pt x="25" y="10"/>
                  <a:pt x="25" y="10"/>
                  <a:pt x="26" y="10"/>
                </a:cubicBezTo>
                <a:cubicBezTo>
                  <a:pt x="28" y="9"/>
                  <a:pt x="28" y="7"/>
                  <a:pt x="29" y="6"/>
                </a:cubicBezTo>
                <a:cubicBezTo>
                  <a:pt x="27" y="7"/>
                  <a:pt x="26" y="8"/>
                  <a:pt x="25" y="10"/>
                </a:cubicBezTo>
                <a:close/>
                <a:moveTo>
                  <a:pt x="30" y="7"/>
                </a:moveTo>
                <a:cubicBezTo>
                  <a:pt x="31" y="7"/>
                  <a:pt x="31" y="6"/>
                  <a:pt x="31" y="6"/>
                </a:cubicBezTo>
                <a:cubicBezTo>
                  <a:pt x="31" y="6"/>
                  <a:pt x="30" y="7"/>
                  <a:pt x="30" y="7"/>
                </a:cubicBezTo>
                <a:close/>
                <a:moveTo>
                  <a:pt x="33" y="7"/>
                </a:moveTo>
                <a:cubicBezTo>
                  <a:pt x="33" y="7"/>
                  <a:pt x="34" y="6"/>
                  <a:pt x="34" y="6"/>
                </a:cubicBezTo>
                <a:cubicBezTo>
                  <a:pt x="34" y="6"/>
                  <a:pt x="33" y="6"/>
                  <a:pt x="33" y="7"/>
                </a:cubicBezTo>
                <a:close/>
                <a:moveTo>
                  <a:pt x="34" y="7"/>
                </a:moveTo>
                <a:cubicBezTo>
                  <a:pt x="34" y="7"/>
                  <a:pt x="34" y="7"/>
                  <a:pt x="34" y="7"/>
                </a:cubicBezTo>
                <a:cubicBezTo>
                  <a:pt x="34" y="7"/>
                  <a:pt x="34" y="7"/>
                  <a:pt x="34" y="8"/>
                </a:cubicBezTo>
                <a:cubicBezTo>
                  <a:pt x="34" y="7"/>
                  <a:pt x="35" y="7"/>
                  <a:pt x="35" y="7"/>
                </a:cubicBezTo>
                <a:cubicBezTo>
                  <a:pt x="34" y="7"/>
                  <a:pt x="34" y="7"/>
                  <a:pt x="34" y="7"/>
                </a:cubicBezTo>
                <a:close/>
                <a:moveTo>
                  <a:pt x="32" y="7"/>
                </a:moveTo>
                <a:cubicBezTo>
                  <a:pt x="32" y="8"/>
                  <a:pt x="32" y="8"/>
                  <a:pt x="32" y="8"/>
                </a:cubicBezTo>
                <a:cubicBezTo>
                  <a:pt x="33" y="8"/>
                  <a:pt x="32" y="7"/>
                  <a:pt x="32" y="7"/>
                </a:cubicBezTo>
                <a:cubicBezTo>
                  <a:pt x="32" y="7"/>
                  <a:pt x="32" y="7"/>
                  <a:pt x="32" y="7"/>
                </a:cubicBezTo>
                <a:close/>
                <a:moveTo>
                  <a:pt x="41" y="7"/>
                </a:moveTo>
                <a:cubicBezTo>
                  <a:pt x="41" y="8"/>
                  <a:pt x="42" y="9"/>
                  <a:pt x="43" y="9"/>
                </a:cubicBezTo>
                <a:cubicBezTo>
                  <a:pt x="43" y="9"/>
                  <a:pt x="43" y="9"/>
                  <a:pt x="44" y="8"/>
                </a:cubicBezTo>
                <a:cubicBezTo>
                  <a:pt x="43" y="8"/>
                  <a:pt x="42" y="7"/>
                  <a:pt x="41" y="7"/>
                </a:cubicBezTo>
                <a:close/>
                <a:moveTo>
                  <a:pt x="36" y="9"/>
                </a:moveTo>
                <a:cubicBezTo>
                  <a:pt x="36" y="9"/>
                  <a:pt x="36" y="9"/>
                  <a:pt x="36" y="8"/>
                </a:cubicBezTo>
                <a:cubicBezTo>
                  <a:pt x="36" y="8"/>
                  <a:pt x="36" y="8"/>
                  <a:pt x="36" y="8"/>
                </a:cubicBezTo>
                <a:cubicBezTo>
                  <a:pt x="35" y="7"/>
                  <a:pt x="35" y="9"/>
                  <a:pt x="36" y="9"/>
                </a:cubicBezTo>
                <a:close/>
                <a:moveTo>
                  <a:pt x="37" y="9"/>
                </a:moveTo>
                <a:cubicBezTo>
                  <a:pt x="38" y="9"/>
                  <a:pt x="38" y="9"/>
                  <a:pt x="38" y="9"/>
                </a:cubicBezTo>
                <a:cubicBezTo>
                  <a:pt x="38" y="8"/>
                  <a:pt x="38" y="8"/>
                  <a:pt x="37" y="8"/>
                </a:cubicBezTo>
                <a:cubicBezTo>
                  <a:pt x="37" y="8"/>
                  <a:pt x="37" y="9"/>
                  <a:pt x="37" y="9"/>
                </a:cubicBezTo>
                <a:close/>
                <a:moveTo>
                  <a:pt x="48" y="13"/>
                </a:moveTo>
                <a:cubicBezTo>
                  <a:pt x="48" y="10"/>
                  <a:pt x="46" y="9"/>
                  <a:pt x="45" y="8"/>
                </a:cubicBezTo>
                <a:cubicBezTo>
                  <a:pt x="46" y="10"/>
                  <a:pt x="47" y="11"/>
                  <a:pt x="48" y="13"/>
                </a:cubicBezTo>
                <a:close/>
                <a:moveTo>
                  <a:pt x="33" y="8"/>
                </a:moveTo>
                <a:cubicBezTo>
                  <a:pt x="33" y="9"/>
                  <a:pt x="33" y="9"/>
                  <a:pt x="33" y="9"/>
                </a:cubicBezTo>
                <a:cubicBezTo>
                  <a:pt x="34" y="9"/>
                  <a:pt x="33" y="8"/>
                  <a:pt x="33" y="8"/>
                </a:cubicBezTo>
                <a:close/>
                <a:moveTo>
                  <a:pt x="30" y="10"/>
                </a:moveTo>
                <a:cubicBezTo>
                  <a:pt x="31" y="10"/>
                  <a:pt x="31" y="11"/>
                  <a:pt x="32" y="11"/>
                </a:cubicBezTo>
                <a:cubicBezTo>
                  <a:pt x="32" y="11"/>
                  <a:pt x="32" y="10"/>
                  <a:pt x="32" y="10"/>
                </a:cubicBezTo>
                <a:cubicBezTo>
                  <a:pt x="32" y="10"/>
                  <a:pt x="31" y="10"/>
                  <a:pt x="31" y="10"/>
                </a:cubicBezTo>
                <a:cubicBezTo>
                  <a:pt x="32" y="9"/>
                  <a:pt x="31" y="8"/>
                  <a:pt x="31" y="8"/>
                </a:cubicBezTo>
                <a:cubicBezTo>
                  <a:pt x="31" y="9"/>
                  <a:pt x="30" y="9"/>
                  <a:pt x="30" y="10"/>
                </a:cubicBezTo>
                <a:close/>
                <a:moveTo>
                  <a:pt x="40" y="10"/>
                </a:moveTo>
                <a:cubicBezTo>
                  <a:pt x="40" y="9"/>
                  <a:pt x="40" y="9"/>
                  <a:pt x="39" y="9"/>
                </a:cubicBezTo>
                <a:cubicBezTo>
                  <a:pt x="40" y="9"/>
                  <a:pt x="40" y="9"/>
                  <a:pt x="40" y="10"/>
                </a:cubicBezTo>
                <a:close/>
                <a:moveTo>
                  <a:pt x="27" y="10"/>
                </a:moveTo>
                <a:cubicBezTo>
                  <a:pt x="28" y="10"/>
                  <a:pt x="29" y="9"/>
                  <a:pt x="28" y="9"/>
                </a:cubicBezTo>
                <a:cubicBezTo>
                  <a:pt x="28" y="9"/>
                  <a:pt x="27" y="10"/>
                  <a:pt x="27" y="10"/>
                </a:cubicBezTo>
                <a:close/>
                <a:moveTo>
                  <a:pt x="36" y="10"/>
                </a:moveTo>
                <a:cubicBezTo>
                  <a:pt x="37" y="10"/>
                  <a:pt x="37" y="10"/>
                  <a:pt x="37" y="9"/>
                </a:cubicBezTo>
                <a:cubicBezTo>
                  <a:pt x="36" y="10"/>
                  <a:pt x="36" y="10"/>
                  <a:pt x="36" y="10"/>
                </a:cubicBezTo>
                <a:close/>
                <a:moveTo>
                  <a:pt x="42" y="10"/>
                </a:moveTo>
                <a:cubicBezTo>
                  <a:pt x="42" y="10"/>
                  <a:pt x="42" y="10"/>
                  <a:pt x="41" y="10"/>
                </a:cubicBezTo>
                <a:cubicBezTo>
                  <a:pt x="41" y="10"/>
                  <a:pt x="42" y="11"/>
                  <a:pt x="42" y="10"/>
                </a:cubicBezTo>
                <a:close/>
                <a:moveTo>
                  <a:pt x="44" y="10"/>
                </a:moveTo>
                <a:cubicBezTo>
                  <a:pt x="44" y="11"/>
                  <a:pt x="44" y="11"/>
                  <a:pt x="44" y="11"/>
                </a:cubicBezTo>
                <a:cubicBezTo>
                  <a:pt x="45" y="11"/>
                  <a:pt x="45" y="11"/>
                  <a:pt x="45" y="10"/>
                </a:cubicBezTo>
                <a:cubicBezTo>
                  <a:pt x="45" y="9"/>
                  <a:pt x="44" y="9"/>
                  <a:pt x="44" y="10"/>
                </a:cubicBezTo>
                <a:close/>
                <a:moveTo>
                  <a:pt x="38" y="11"/>
                </a:moveTo>
                <a:cubicBezTo>
                  <a:pt x="38" y="11"/>
                  <a:pt x="38" y="11"/>
                  <a:pt x="39" y="11"/>
                </a:cubicBezTo>
                <a:cubicBezTo>
                  <a:pt x="39" y="11"/>
                  <a:pt x="40" y="10"/>
                  <a:pt x="39" y="10"/>
                </a:cubicBezTo>
                <a:cubicBezTo>
                  <a:pt x="39" y="10"/>
                  <a:pt x="38" y="10"/>
                  <a:pt x="38" y="11"/>
                </a:cubicBezTo>
                <a:close/>
                <a:moveTo>
                  <a:pt x="34" y="10"/>
                </a:moveTo>
                <a:cubicBezTo>
                  <a:pt x="34" y="11"/>
                  <a:pt x="34" y="11"/>
                  <a:pt x="35" y="11"/>
                </a:cubicBezTo>
                <a:cubicBezTo>
                  <a:pt x="34" y="11"/>
                  <a:pt x="34" y="10"/>
                  <a:pt x="34" y="10"/>
                </a:cubicBezTo>
                <a:close/>
                <a:moveTo>
                  <a:pt x="24" y="15"/>
                </a:moveTo>
                <a:cubicBezTo>
                  <a:pt x="25" y="14"/>
                  <a:pt x="27" y="13"/>
                  <a:pt x="27" y="11"/>
                </a:cubicBezTo>
                <a:cubicBezTo>
                  <a:pt x="26" y="12"/>
                  <a:pt x="25" y="14"/>
                  <a:pt x="24" y="15"/>
                </a:cubicBezTo>
                <a:close/>
                <a:moveTo>
                  <a:pt x="29" y="12"/>
                </a:moveTo>
                <a:cubicBezTo>
                  <a:pt x="29" y="12"/>
                  <a:pt x="30" y="11"/>
                  <a:pt x="29" y="11"/>
                </a:cubicBezTo>
                <a:cubicBezTo>
                  <a:pt x="29" y="11"/>
                  <a:pt x="28" y="12"/>
                  <a:pt x="29" y="12"/>
                </a:cubicBezTo>
                <a:close/>
                <a:moveTo>
                  <a:pt x="42" y="12"/>
                </a:moveTo>
                <a:cubicBezTo>
                  <a:pt x="42" y="12"/>
                  <a:pt x="43" y="12"/>
                  <a:pt x="43" y="12"/>
                </a:cubicBezTo>
                <a:cubicBezTo>
                  <a:pt x="43" y="12"/>
                  <a:pt x="43" y="12"/>
                  <a:pt x="44" y="12"/>
                </a:cubicBezTo>
                <a:cubicBezTo>
                  <a:pt x="43" y="12"/>
                  <a:pt x="43" y="11"/>
                  <a:pt x="43" y="11"/>
                </a:cubicBezTo>
                <a:cubicBezTo>
                  <a:pt x="43" y="12"/>
                  <a:pt x="42" y="12"/>
                  <a:pt x="42" y="12"/>
                </a:cubicBezTo>
                <a:close/>
                <a:moveTo>
                  <a:pt x="32" y="13"/>
                </a:moveTo>
                <a:cubicBezTo>
                  <a:pt x="33" y="13"/>
                  <a:pt x="33" y="14"/>
                  <a:pt x="33" y="14"/>
                </a:cubicBezTo>
                <a:cubicBezTo>
                  <a:pt x="34" y="13"/>
                  <a:pt x="34" y="12"/>
                  <a:pt x="33" y="11"/>
                </a:cubicBezTo>
                <a:cubicBezTo>
                  <a:pt x="33" y="12"/>
                  <a:pt x="32" y="12"/>
                  <a:pt x="32" y="13"/>
                </a:cubicBezTo>
                <a:close/>
                <a:moveTo>
                  <a:pt x="45" y="12"/>
                </a:moveTo>
                <a:cubicBezTo>
                  <a:pt x="46" y="12"/>
                  <a:pt x="46" y="12"/>
                  <a:pt x="46" y="12"/>
                </a:cubicBezTo>
                <a:cubicBezTo>
                  <a:pt x="46" y="12"/>
                  <a:pt x="46" y="11"/>
                  <a:pt x="46" y="11"/>
                </a:cubicBezTo>
                <a:cubicBezTo>
                  <a:pt x="46" y="12"/>
                  <a:pt x="45" y="12"/>
                  <a:pt x="45" y="12"/>
                </a:cubicBezTo>
                <a:close/>
                <a:moveTo>
                  <a:pt x="24" y="14"/>
                </a:moveTo>
                <a:cubicBezTo>
                  <a:pt x="24" y="13"/>
                  <a:pt x="25" y="12"/>
                  <a:pt x="25" y="12"/>
                </a:cubicBezTo>
                <a:cubicBezTo>
                  <a:pt x="25" y="12"/>
                  <a:pt x="24" y="13"/>
                  <a:pt x="24" y="14"/>
                </a:cubicBezTo>
                <a:close/>
                <a:moveTo>
                  <a:pt x="38" y="12"/>
                </a:moveTo>
                <a:cubicBezTo>
                  <a:pt x="38" y="12"/>
                  <a:pt x="38" y="12"/>
                  <a:pt x="38" y="12"/>
                </a:cubicBezTo>
                <a:cubicBezTo>
                  <a:pt x="38" y="12"/>
                  <a:pt x="37" y="12"/>
                  <a:pt x="38" y="12"/>
                </a:cubicBezTo>
                <a:close/>
                <a:moveTo>
                  <a:pt x="40" y="13"/>
                </a:moveTo>
                <a:cubicBezTo>
                  <a:pt x="40" y="13"/>
                  <a:pt x="40" y="12"/>
                  <a:pt x="41" y="12"/>
                </a:cubicBezTo>
                <a:cubicBezTo>
                  <a:pt x="40" y="12"/>
                  <a:pt x="40" y="11"/>
                  <a:pt x="40" y="12"/>
                </a:cubicBezTo>
                <a:cubicBezTo>
                  <a:pt x="40" y="12"/>
                  <a:pt x="39" y="12"/>
                  <a:pt x="40" y="13"/>
                </a:cubicBezTo>
                <a:close/>
                <a:moveTo>
                  <a:pt x="29" y="13"/>
                </a:moveTo>
                <a:cubicBezTo>
                  <a:pt x="30" y="13"/>
                  <a:pt x="30" y="14"/>
                  <a:pt x="30" y="14"/>
                </a:cubicBezTo>
                <a:cubicBezTo>
                  <a:pt x="30" y="13"/>
                  <a:pt x="31" y="13"/>
                  <a:pt x="31" y="13"/>
                </a:cubicBezTo>
                <a:cubicBezTo>
                  <a:pt x="30" y="13"/>
                  <a:pt x="30" y="12"/>
                  <a:pt x="30" y="12"/>
                </a:cubicBezTo>
                <a:cubicBezTo>
                  <a:pt x="30" y="12"/>
                  <a:pt x="29" y="12"/>
                  <a:pt x="29" y="13"/>
                </a:cubicBezTo>
                <a:close/>
                <a:moveTo>
                  <a:pt x="25" y="16"/>
                </a:moveTo>
                <a:cubicBezTo>
                  <a:pt x="26" y="15"/>
                  <a:pt x="27" y="13"/>
                  <a:pt x="27" y="12"/>
                </a:cubicBezTo>
                <a:cubicBezTo>
                  <a:pt x="27" y="14"/>
                  <a:pt x="25" y="14"/>
                  <a:pt x="25" y="16"/>
                </a:cubicBezTo>
                <a:close/>
                <a:moveTo>
                  <a:pt x="43" y="14"/>
                </a:moveTo>
                <a:cubicBezTo>
                  <a:pt x="43" y="13"/>
                  <a:pt x="44" y="13"/>
                  <a:pt x="44" y="13"/>
                </a:cubicBezTo>
                <a:cubicBezTo>
                  <a:pt x="43" y="13"/>
                  <a:pt x="43" y="13"/>
                  <a:pt x="43" y="14"/>
                </a:cubicBezTo>
                <a:close/>
                <a:moveTo>
                  <a:pt x="46" y="14"/>
                </a:moveTo>
                <a:cubicBezTo>
                  <a:pt x="47" y="14"/>
                  <a:pt x="48" y="15"/>
                  <a:pt x="48" y="16"/>
                </a:cubicBezTo>
                <a:cubicBezTo>
                  <a:pt x="48" y="15"/>
                  <a:pt x="48" y="13"/>
                  <a:pt x="47" y="13"/>
                </a:cubicBezTo>
                <a:cubicBezTo>
                  <a:pt x="47" y="13"/>
                  <a:pt x="46" y="13"/>
                  <a:pt x="46" y="14"/>
                </a:cubicBezTo>
                <a:close/>
                <a:moveTo>
                  <a:pt x="51" y="18"/>
                </a:moveTo>
                <a:cubicBezTo>
                  <a:pt x="51" y="17"/>
                  <a:pt x="50" y="15"/>
                  <a:pt x="50" y="14"/>
                </a:cubicBezTo>
                <a:cubicBezTo>
                  <a:pt x="50" y="14"/>
                  <a:pt x="49" y="13"/>
                  <a:pt x="49" y="13"/>
                </a:cubicBezTo>
                <a:cubicBezTo>
                  <a:pt x="50" y="15"/>
                  <a:pt x="49" y="17"/>
                  <a:pt x="51" y="18"/>
                </a:cubicBezTo>
                <a:close/>
                <a:moveTo>
                  <a:pt x="44" y="14"/>
                </a:moveTo>
                <a:cubicBezTo>
                  <a:pt x="45" y="14"/>
                  <a:pt x="45" y="14"/>
                  <a:pt x="45" y="13"/>
                </a:cubicBezTo>
                <a:cubicBezTo>
                  <a:pt x="45" y="13"/>
                  <a:pt x="45" y="13"/>
                  <a:pt x="45" y="13"/>
                </a:cubicBezTo>
                <a:cubicBezTo>
                  <a:pt x="45" y="14"/>
                  <a:pt x="44" y="14"/>
                  <a:pt x="44" y="14"/>
                </a:cubicBezTo>
                <a:close/>
                <a:moveTo>
                  <a:pt x="33" y="15"/>
                </a:moveTo>
                <a:cubicBezTo>
                  <a:pt x="33" y="14"/>
                  <a:pt x="32" y="14"/>
                  <a:pt x="32" y="13"/>
                </a:cubicBezTo>
                <a:cubicBezTo>
                  <a:pt x="32" y="14"/>
                  <a:pt x="32" y="14"/>
                  <a:pt x="33" y="15"/>
                </a:cubicBezTo>
                <a:close/>
                <a:moveTo>
                  <a:pt x="35" y="15"/>
                </a:moveTo>
                <a:cubicBezTo>
                  <a:pt x="35" y="15"/>
                  <a:pt x="35" y="15"/>
                  <a:pt x="35" y="14"/>
                </a:cubicBezTo>
                <a:cubicBezTo>
                  <a:pt x="35" y="14"/>
                  <a:pt x="35" y="14"/>
                  <a:pt x="35" y="14"/>
                </a:cubicBezTo>
                <a:cubicBezTo>
                  <a:pt x="34" y="14"/>
                  <a:pt x="34" y="15"/>
                  <a:pt x="35" y="15"/>
                </a:cubicBezTo>
                <a:close/>
                <a:moveTo>
                  <a:pt x="37" y="15"/>
                </a:moveTo>
                <a:cubicBezTo>
                  <a:pt x="37" y="14"/>
                  <a:pt x="37" y="14"/>
                  <a:pt x="37" y="14"/>
                </a:cubicBezTo>
                <a:cubicBezTo>
                  <a:pt x="36" y="14"/>
                  <a:pt x="37" y="15"/>
                  <a:pt x="37" y="15"/>
                </a:cubicBezTo>
                <a:close/>
                <a:moveTo>
                  <a:pt x="32" y="17"/>
                </a:moveTo>
                <a:cubicBezTo>
                  <a:pt x="33" y="16"/>
                  <a:pt x="32" y="15"/>
                  <a:pt x="31" y="14"/>
                </a:cubicBezTo>
                <a:cubicBezTo>
                  <a:pt x="31" y="14"/>
                  <a:pt x="31" y="14"/>
                  <a:pt x="31" y="14"/>
                </a:cubicBezTo>
                <a:cubicBezTo>
                  <a:pt x="30" y="15"/>
                  <a:pt x="31" y="16"/>
                  <a:pt x="32" y="17"/>
                </a:cubicBezTo>
                <a:close/>
                <a:moveTo>
                  <a:pt x="39" y="14"/>
                </a:moveTo>
                <a:cubicBezTo>
                  <a:pt x="39" y="15"/>
                  <a:pt x="39" y="15"/>
                  <a:pt x="40" y="15"/>
                </a:cubicBezTo>
                <a:cubicBezTo>
                  <a:pt x="40" y="15"/>
                  <a:pt x="40" y="14"/>
                  <a:pt x="39" y="14"/>
                </a:cubicBezTo>
                <a:close/>
                <a:moveTo>
                  <a:pt x="42" y="16"/>
                </a:moveTo>
                <a:cubicBezTo>
                  <a:pt x="42" y="16"/>
                  <a:pt x="43" y="15"/>
                  <a:pt x="43" y="15"/>
                </a:cubicBezTo>
                <a:cubicBezTo>
                  <a:pt x="43" y="14"/>
                  <a:pt x="42" y="14"/>
                  <a:pt x="42" y="14"/>
                </a:cubicBezTo>
                <a:cubicBezTo>
                  <a:pt x="41" y="15"/>
                  <a:pt x="41" y="16"/>
                  <a:pt x="42" y="16"/>
                </a:cubicBezTo>
                <a:close/>
                <a:moveTo>
                  <a:pt x="29" y="16"/>
                </a:moveTo>
                <a:cubicBezTo>
                  <a:pt x="29" y="16"/>
                  <a:pt x="29" y="15"/>
                  <a:pt x="28" y="14"/>
                </a:cubicBezTo>
                <a:cubicBezTo>
                  <a:pt x="28" y="15"/>
                  <a:pt x="28" y="16"/>
                  <a:pt x="29" y="16"/>
                </a:cubicBezTo>
                <a:close/>
                <a:moveTo>
                  <a:pt x="45" y="16"/>
                </a:moveTo>
                <a:cubicBezTo>
                  <a:pt x="45" y="16"/>
                  <a:pt x="45" y="16"/>
                  <a:pt x="45" y="17"/>
                </a:cubicBezTo>
                <a:cubicBezTo>
                  <a:pt x="46" y="16"/>
                  <a:pt x="46" y="16"/>
                  <a:pt x="47" y="15"/>
                </a:cubicBezTo>
                <a:cubicBezTo>
                  <a:pt x="47" y="15"/>
                  <a:pt x="46" y="15"/>
                  <a:pt x="46" y="14"/>
                </a:cubicBezTo>
                <a:cubicBezTo>
                  <a:pt x="45" y="15"/>
                  <a:pt x="45" y="15"/>
                  <a:pt x="45" y="16"/>
                </a:cubicBezTo>
                <a:close/>
                <a:moveTo>
                  <a:pt x="59" y="17"/>
                </a:moveTo>
                <a:cubicBezTo>
                  <a:pt x="60" y="17"/>
                  <a:pt x="61" y="16"/>
                  <a:pt x="61" y="15"/>
                </a:cubicBezTo>
                <a:cubicBezTo>
                  <a:pt x="61" y="16"/>
                  <a:pt x="59" y="16"/>
                  <a:pt x="59" y="17"/>
                </a:cubicBezTo>
                <a:close/>
                <a:moveTo>
                  <a:pt x="35" y="16"/>
                </a:moveTo>
                <a:cubicBezTo>
                  <a:pt x="35" y="17"/>
                  <a:pt x="35" y="17"/>
                  <a:pt x="36" y="17"/>
                </a:cubicBezTo>
                <a:cubicBezTo>
                  <a:pt x="36" y="17"/>
                  <a:pt x="36" y="17"/>
                  <a:pt x="37" y="17"/>
                </a:cubicBezTo>
                <a:cubicBezTo>
                  <a:pt x="36" y="16"/>
                  <a:pt x="36" y="15"/>
                  <a:pt x="36" y="15"/>
                </a:cubicBezTo>
                <a:cubicBezTo>
                  <a:pt x="36" y="16"/>
                  <a:pt x="35" y="16"/>
                  <a:pt x="35" y="16"/>
                </a:cubicBezTo>
                <a:close/>
                <a:moveTo>
                  <a:pt x="41" y="17"/>
                </a:moveTo>
                <a:cubicBezTo>
                  <a:pt x="41" y="17"/>
                  <a:pt x="41" y="16"/>
                  <a:pt x="41" y="16"/>
                </a:cubicBezTo>
                <a:cubicBezTo>
                  <a:pt x="40" y="16"/>
                  <a:pt x="41" y="17"/>
                  <a:pt x="41" y="17"/>
                </a:cubicBezTo>
                <a:close/>
                <a:moveTo>
                  <a:pt x="62" y="17"/>
                </a:moveTo>
                <a:cubicBezTo>
                  <a:pt x="62" y="16"/>
                  <a:pt x="63" y="17"/>
                  <a:pt x="63" y="16"/>
                </a:cubicBezTo>
                <a:cubicBezTo>
                  <a:pt x="63" y="16"/>
                  <a:pt x="62" y="16"/>
                  <a:pt x="63" y="16"/>
                </a:cubicBezTo>
                <a:cubicBezTo>
                  <a:pt x="62" y="16"/>
                  <a:pt x="62" y="17"/>
                  <a:pt x="62" y="17"/>
                </a:cubicBezTo>
                <a:close/>
                <a:moveTo>
                  <a:pt x="28" y="18"/>
                </a:moveTo>
                <a:cubicBezTo>
                  <a:pt x="28" y="17"/>
                  <a:pt x="27" y="17"/>
                  <a:pt x="27" y="16"/>
                </a:cubicBezTo>
                <a:cubicBezTo>
                  <a:pt x="26" y="17"/>
                  <a:pt x="27" y="18"/>
                  <a:pt x="28" y="18"/>
                </a:cubicBezTo>
                <a:close/>
                <a:moveTo>
                  <a:pt x="24" y="18"/>
                </a:moveTo>
                <a:cubicBezTo>
                  <a:pt x="24" y="18"/>
                  <a:pt x="24" y="19"/>
                  <a:pt x="24" y="19"/>
                </a:cubicBezTo>
                <a:cubicBezTo>
                  <a:pt x="24" y="18"/>
                  <a:pt x="25" y="17"/>
                  <a:pt x="25" y="16"/>
                </a:cubicBezTo>
                <a:cubicBezTo>
                  <a:pt x="24" y="17"/>
                  <a:pt x="24" y="17"/>
                  <a:pt x="24" y="18"/>
                </a:cubicBezTo>
                <a:close/>
                <a:moveTo>
                  <a:pt x="43" y="18"/>
                </a:moveTo>
                <a:cubicBezTo>
                  <a:pt x="43" y="18"/>
                  <a:pt x="44" y="17"/>
                  <a:pt x="43" y="16"/>
                </a:cubicBezTo>
                <a:cubicBezTo>
                  <a:pt x="43" y="17"/>
                  <a:pt x="42" y="17"/>
                  <a:pt x="43" y="18"/>
                </a:cubicBezTo>
                <a:close/>
                <a:moveTo>
                  <a:pt x="48" y="16"/>
                </a:moveTo>
                <a:cubicBezTo>
                  <a:pt x="47" y="17"/>
                  <a:pt x="47" y="17"/>
                  <a:pt x="46" y="18"/>
                </a:cubicBezTo>
                <a:cubicBezTo>
                  <a:pt x="47" y="18"/>
                  <a:pt x="48" y="18"/>
                  <a:pt x="49" y="18"/>
                </a:cubicBezTo>
                <a:cubicBezTo>
                  <a:pt x="48" y="17"/>
                  <a:pt x="48" y="17"/>
                  <a:pt x="48" y="16"/>
                </a:cubicBezTo>
                <a:close/>
                <a:moveTo>
                  <a:pt x="31" y="19"/>
                </a:moveTo>
                <a:cubicBezTo>
                  <a:pt x="31" y="18"/>
                  <a:pt x="30" y="17"/>
                  <a:pt x="30" y="17"/>
                </a:cubicBezTo>
                <a:cubicBezTo>
                  <a:pt x="29" y="17"/>
                  <a:pt x="30" y="19"/>
                  <a:pt x="31" y="19"/>
                </a:cubicBezTo>
                <a:close/>
                <a:moveTo>
                  <a:pt x="55" y="20"/>
                </a:moveTo>
                <a:cubicBezTo>
                  <a:pt x="55" y="19"/>
                  <a:pt x="57" y="18"/>
                  <a:pt x="56" y="17"/>
                </a:cubicBezTo>
                <a:cubicBezTo>
                  <a:pt x="55" y="17"/>
                  <a:pt x="55" y="19"/>
                  <a:pt x="53" y="19"/>
                </a:cubicBezTo>
                <a:cubicBezTo>
                  <a:pt x="52" y="19"/>
                  <a:pt x="52" y="18"/>
                  <a:pt x="52" y="18"/>
                </a:cubicBezTo>
                <a:cubicBezTo>
                  <a:pt x="52" y="19"/>
                  <a:pt x="53" y="20"/>
                  <a:pt x="55" y="20"/>
                </a:cubicBezTo>
                <a:close/>
                <a:moveTo>
                  <a:pt x="62" y="20"/>
                </a:moveTo>
                <a:cubicBezTo>
                  <a:pt x="63" y="19"/>
                  <a:pt x="63" y="18"/>
                  <a:pt x="64" y="17"/>
                </a:cubicBezTo>
                <a:cubicBezTo>
                  <a:pt x="63" y="17"/>
                  <a:pt x="62" y="19"/>
                  <a:pt x="62" y="20"/>
                </a:cubicBezTo>
                <a:close/>
                <a:moveTo>
                  <a:pt x="35" y="18"/>
                </a:moveTo>
                <a:cubicBezTo>
                  <a:pt x="36" y="18"/>
                  <a:pt x="35" y="17"/>
                  <a:pt x="35" y="17"/>
                </a:cubicBezTo>
                <a:cubicBezTo>
                  <a:pt x="34" y="18"/>
                  <a:pt x="35" y="18"/>
                  <a:pt x="35" y="18"/>
                </a:cubicBezTo>
                <a:close/>
                <a:moveTo>
                  <a:pt x="44" y="18"/>
                </a:moveTo>
                <a:cubicBezTo>
                  <a:pt x="44" y="18"/>
                  <a:pt x="45" y="18"/>
                  <a:pt x="45" y="17"/>
                </a:cubicBezTo>
                <a:cubicBezTo>
                  <a:pt x="45" y="17"/>
                  <a:pt x="45" y="17"/>
                  <a:pt x="44" y="17"/>
                </a:cubicBezTo>
                <a:cubicBezTo>
                  <a:pt x="44" y="17"/>
                  <a:pt x="44" y="18"/>
                  <a:pt x="44" y="18"/>
                </a:cubicBezTo>
                <a:close/>
                <a:moveTo>
                  <a:pt x="37" y="19"/>
                </a:moveTo>
                <a:cubicBezTo>
                  <a:pt x="37" y="18"/>
                  <a:pt x="38" y="18"/>
                  <a:pt x="37" y="17"/>
                </a:cubicBezTo>
                <a:cubicBezTo>
                  <a:pt x="37" y="17"/>
                  <a:pt x="37" y="18"/>
                  <a:pt x="37" y="19"/>
                </a:cubicBezTo>
                <a:close/>
                <a:moveTo>
                  <a:pt x="65" y="18"/>
                </a:moveTo>
                <a:cubicBezTo>
                  <a:pt x="64" y="19"/>
                  <a:pt x="63" y="20"/>
                  <a:pt x="62" y="22"/>
                </a:cubicBezTo>
                <a:cubicBezTo>
                  <a:pt x="64" y="21"/>
                  <a:pt x="65" y="20"/>
                  <a:pt x="66" y="18"/>
                </a:cubicBezTo>
                <a:cubicBezTo>
                  <a:pt x="65" y="18"/>
                  <a:pt x="65" y="18"/>
                  <a:pt x="65" y="18"/>
                </a:cubicBezTo>
                <a:close/>
                <a:moveTo>
                  <a:pt x="30" y="20"/>
                </a:moveTo>
                <a:cubicBezTo>
                  <a:pt x="30" y="19"/>
                  <a:pt x="29" y="19"/>
                  <a:pt x="29" y="18"/>
                </a:cubicBezTo>
                <a:cubicBezTo>
                  <a:pt x="29" y="19"/>
                  <a:pt x="30" y="19"/>
                  <a:pt x="30" y="20"/>
                </a:cubicBezTo>
                <a:close/>
                <a:moveTo>
                  <a:pt x="34" y="19"/>
                </a:moveTo>
                <a:cubicBezTo>
                  <a:pt x="34" y="19"/>
                  <a:pt x="34" y="20"/>
                  <a:pt x="35" y="20"/>
                </a:cubicBezTo>
                <a:cubicBezTo>
                  <a:pt x="35" y="19"/>
                  <a:pt x="35" y="19"/>
                  <a:pt x="34" y="18"/>
                </a:cubicBezTo>
                <a:cubicBezTo>
                  <a:pt x="34" y="19"/>
                  <a:pt x="34" y="18"/>
                  <a:pt x="34" y="19"/>
                </a:cubicBezTo>
                <a:close/>
                <a:moveTo>
                  <a:pt x="44" y="19"/>
                </a:moveTo>
                <a:cubicBezTo>
                  <a:pt x="44" y="20"/>
                  <a:pt x="44" y="20"/>
                  <a:pt x="44" y="20"/>
                </a:cubicBezTo>
                <a:cubicBezTo>
                  <a:pt x="45" y="20"/>
                  <a:pt x="45" y="19"/>
                  <a:pt x="45" y="18"/>
                </a:cubicBezTo>
                <a:cubicBezTo>
                  <a:pt x="45" y="19"/>
                  <a:pt x="44" y="19"/>
                  <a:pt x="44" y="19"/>
                </a:cubicBezTo>
                <a:close/>
                <a:moveTo>
                  <a:pt x="40" y="20"/>
                </a:moveTo>
                <a:cubicBezTo>
                  <a:pt x="39" y="19"/>
                  <a:pt x="39" y="19"/>
                  <a:pt x="39" y="18"/>
                </a:cubicBezTo>
                <a:cubicBezTo>
                  <a:pt x="39" y="19"/>
                  <a:pt x="39" y="20"/>
                  <a:pt x="40" y="20"/>
                </a:cubicBezTo>
                <a:close/>
                <a:moveTo>
                  <a:pt x="25" y="20"/>
                </a:moveTo>
                <a:cubicBezTo>
                  <a:pt x="25" y="21"/>
                  <a:pt x="25" y="21"/>
                  <a:pt x="26" y="21"/>
                </a:cubicBezTo>
                <a:cubicBezTo>
                  <a:pt x="26" y="21"/>
                  <a:pt x="26" y="20"/>
                  <a:pt x="27" y="20"/>
                </a:cubicBezTo>
                <a:cubicBezTo>
                  <a:pt x="26" y="20"/>
                  <a:pt x="26" y="19"/>
                  <a:pt x="25" y="19"/>
                </a:cubicBezTo>
                <a:cubicBezTo>
                  <a:pt x="25" y="19"/>
                  <a:pt x="25" y="20"/>
                  <a:pt x="25" y="20"/>
                </a:cubicBezTo>
                <a:close/>
                <a:moveTo>
                  <a:pt x="23" y="21"/>
                </a:moveTo>
                <a:cubicBezTo>
                  <a:pt x="24" y="21"/>
                  <a:pt x="24" y="19"/>
                  <a:pt x="23" y="19"/>
                </a:cubicBezTo>
                <a:cubicBezTo>
                  <a:pt x="22" y="20"/>
                  <a:pt x="23" y="20"/>
                  <a:pt x="23" y="21"/>
                </a:cubicBezTo>
                <a:close/>
                <a:moveTo>
                  <a:pt x="28" y="20"/>
                </a:moveTo>
                <a:cubicBezTo>
                  <a:pt x="29" y="20"/>
                  <a:pt x="29" y="21"/>
                  <a:pt x="29" y="21"/>
                </a:cubicBezTo>
                <a:cubicBezTo>
                  <a:pt x="29" y="20"/>
                  <a:pt x="29" y="20"/>
                  <a:pt x="28" y="19"/>
                </a:cubicBezTo>
                <a:cubicBezTo>
                  <a:pt x="27" y="19"/>
                  <a:pt x="29" y="20"/>
                  <a:pt x="28" y="20"/>
                </a:cubicBezTo>
                <a:close/>
                <a:moveTo>
                  <a:pt x="48" y="20"/>
                </a:moveTo>
                <a:cubicBezTo>
                  <a:pt x="48" y="19"/>
                  <a:pt x="48" y="20"/>
                  <a:pt x="48" y="19"/>
                </a:cubicBezTo>
                <a:cubicBezTo>
                  <a:pt x="48" y="19"/>
                  <a:pt x="48" y="19"/>
                  <a:pt x="47" y="19"/>
                </a:cubicBezTo>
                <a:cubicBezTo>
                  <a:pt x="47" y="19"/>
                  <a:pt x="48" y="20"/>
                  <a:pt x="48" y="20"/>
                </a:cubicBezTo>
                <a:close/>
                <a:moveTo>
                  <a:pt x="38" y="20"/>
                </a:moveTo>
                <a:cubicBezTo>
                  <a:pt x="38" y="20"/>
                  <a:pt x="39" y="21"/>
                  <a:pt x="39" y="21"/>
                </a:cubicBezTo>
                <a:cubicBezTo>
                  <a:pt x="39" y="21"/>
                  <a:pt x="39" y="21"/>
                  <a:pt x="39" y="21"/>
                </a:cubicBezTo>
                <a:cubicBezTo>
                  <a:pt x="39" y="20"/>
                  <a:pt x="39" y="20"/>
                  <a:pt x="38" y="19"/>
                </a:cubicBezTo>
                <a:cubicBezTo>
                  <a:pt x="38" y="20"/>
                  <a:pt x="38" y="19"/>
                  <a:pt x="38" y="20"/>
                </a:cubicBezTo>
                <a:close/>
                <a:moveTo>
                  <a:pt x="45" y="22"/>
                </a:moveTo>
                <a:cubicBezTo>
                  <a:pt x="46" y="21"/>
                  <a:pt x="46" y="21"/>
                  <a:pt x="47" y="20"/>
                </a:cubicBezTo>
                <a:cubicBezTo>
                  <a:pt x="47" y="20"/>
                  <a:pt x="46" y="19"/>
                  <a:pt x="46" y="19"/>
                </a:cubicBezTo>
                <a:cubicBezTo>
                  <a:pt x="46" y="20"/>
                  <a:pt x="44" y="21"/>
                  <a:pt x="45" y="22"/>
                </a:cubicBezTo>
                <a:close/>
                <a:moveTo>
                  <a:pt x="64" y="23"/>
                </a:moveTo>
                <a:cubicBezTo>
                  <a:pt x="65" y="22"/>
                  <a:pt x="66" y="21"/>
                  <a:pt x="66" y="19"/>
                </a:cubicBezTo>
                <a:cubicBezTo>
                  <a:pt x="65" y="20"/>
                  <a:pt x="64" y="21"/>
                  <a:pt x="64" y="23"/>
                </a:cubicBezTo>
                <a:close/>
                <a:moveTo>
                  <a:pt x="49" y="22"/>
                </a:moveTo>
                <a:cubicBezTo>
                  <a:pt x="49" y="21"/>
                  <a:pt x="49" y="21"/>
                  <a:pt x="49" y="20"/>
                </a:cubicBezTo>
                <a:cubicBezTo>
                  <a:pt x="49" y="20"/>
                  <a:pt x="49" y="20"/>
                  <a:pt x="49" y="20"/>
                </a:cubicBezTo>
                <a:cubicBezTo>
                  <a:pt x="49" y="21"/>
                  <a:pt x="49" y="21"/>
                  <a:pt x="49" y="22"/>
                </a:cubicBezTo>
                <a:close/>
                <a:moveTo>
                  <a:pt x="33" y="20"/>
                </a:moveTo>
                <a:cubicBezTo>
                  <a:pt x="33" y="20"/>
                  <a:pt x="33" y="21"/>
                  <a:pt x="34" y="21"/>
                </a:cubicBezTo>
                <a:cubicBezTo>
                  <a:pt x="34" y="20"/>
                  <a:pt x="33" y="20"/>
                  <a:pt x="33" y="20"/>
                </a:cubicBezTo>
                <a:close/>
                <a:moveTo>
                  <a:pt x="29" y="22"/>
                </a:moveTo>
                <a:cubicBezTo>
                  <a:pt x="29" y="21"/>
                  <a:pt x="28" y="21"/>
                  <a:pt x="27" y="20"/>
                </a:cubicBezTo>
                <a:cubicBezTo>
                  <a:pt x="28" y="21"/>
                  <a:pt x="28" y="22"/>
                  <a:pt x="29" y="22"/>
                </a:cubicBezTo>
                <a:close/>
                <a:moveTo>
                  <a:pt x="61" y="22"/>
                </a:moveTo>
                <a:cubicBezTo>
                  <a:pt x="61" y="22"/>
                  <a:pt x="61" y="22"/>
                  <a:pt x="61" y="21"/>
                </a:cubicBezTo>
                <a:cubicBezTo>
                  <a:pt x="61" y="21"/>
                  <a:pt x="60" y="21"/>
                  <a:pt x="60" y="20"/>
                </a:cubicBezTo>
                <a:cubicBezTo>
                  <a:pt x="60" y="20"/>
                  <a:pt x="60" y="20"/>
                  <a:pt x="60" y="20"/>
                </a:cubicBezTo>
                <a:cubicBezTo>
                  <a:pt x="60" y="21"/>
                  <a:pt x="61" y="22"/>
                  <a:pt x="61" y="22"/>
                </a:cubicBezTo>
                <a:close/>
                <a:moveTo>
                  <a:pt x="50" y="33"/>
                </a:moveTo>
                <a:cubicBezTo>
                  <a:pt x="51" y="32"/>
                  <a:pt x="51" y="29"/>
                  <a:pt x="52" y="28"/>
                </a:cubicBezTo>
                <a:cubicBezTo>
                  <a:pt x="51" y="26"/>
                  <a:pt x="51" y="23"/>
                  <a:pt x="50" y="20"/>
                </a:cubicBezTo>
                <a:cubicBezTo>
                  <a:pt x="50" y="25"/>
                  <a:pt x="51" y="29"/>
                  <a:pt x="50" y="33"/>
                </a:cubicBezTo>
                <a:close/>
                <a:moveTo>
                  <a:pt x="33" y="22"/>
                </a:moveTo>
                <a:cubicBezTo>
                  <a:pt x="34" y="22"/>
                  <a:pt x="33" y="21"/>
                  <a:pt x="33" y="21"/>
                </a:cubicBezTo>
                <a:cubicBezTo>
                  <a:pt x="32" y="21"/>
                  <a:pt x="33" y="21"/>
                  <a:pt x="33" y="22"/>
                </a:cubicBezTo>
                <a:close/>
                <a:moveTo>
                  <a:pt x="38" y="23"/>
                </a:moveTo>
                <a:cubicBezTo>
                  <a:pt x="39" y="22"/>
                  <a:pt x="38" y="21"/>
                  <a:pt x="37" y="21"/>
                </a:cubicBezTo>
                <a:cubicBezTo>
                  <a:pt x="37" y="21"/>
                  <a:pt x="38" y="22"/>
                  <a:pt x="38" y="23"/>
                </a:cubicBezTo>
                <a:close/>
                <a:moveTo>
                  <a:pt x="40" y="21"/>
                </a:moveTo>
                <a:cubicBezTo>
                  <a:pt x="40" y="21"/>
                  <a:pt x="40" y="21"/>
                  <a:pt x="40" y="21"/>
                </a:cubicBezTo>
                <a:cubicBezTo>
                  <a:pt x="41" y="21"/>
                  <a:pt x="41" y="22"/>
                  <a:pt x="41" y="22"/>
                </a:cubicBezTo>
                <a:cubicBezTo>
                  <a:pt x="41" y="21"/>
                  <a:pt x="41" y="21"/>
                  <a:pt x="41" y="21"/>
                </a:cubicBezTo>
                <a:cubicBezTo>
                  <a:pt x="40" y="21"/>
                  <a:pt x="40" y="21"/>
                  <a:pt x="40" y="21"/>
                </a:cubicBezTo>
                <a:close/>
                <a:moveTo>
                  <a:pt x="26" y="23"/>
                </a:moveTo>
                <a:cubicBezTo>
                  <a:pt x="27" y="23"/>
                  <a:pt x="27" y="23"/>
                  <a:pt x="27" y="24"/>
                </a:cubicBezTo>
                <a:cubicBezTo>
                  <a:pt x="28" y="24"/>
                  <a:pt x="28" y="24"/>
                  <a:pt x="28" y="23"/>
                </a:cubicBezTo>
                <a:cubicBezTo>
                  <a:pt x="28" y="22"/>
                  <a:pt x="28" y="22"/>
                  <a:pt x="27" y="21"/>
                </a:cubicBezTo>
                <a:cubicBezTo>
                  <a:pt x="27" y="22"/>
                  <a:pt x="27" y="22"/>
                  <a:pt x="26" y="23"/>
                </a:cubicBezTo>
                <a:close/>
                <a:moveTo>
                  <a:pt x="52" y="25"/>
                </a:moveTo>
                <a:cubicBezTo>
                  <a:pt x="52" y="24"/>
                  <a:pt x="53" y="22"/>
                  <a:pt x="51" y="21"/>
                </a:cubicBezTo>
                <a:cubicBezTo>
                  <a:pt x="52" y="23"/>
                  <a:pt x="52" y="24"/>
                  <a:pt x="52" y="25"/>
                </a:cubicBezTo>
                <a:close/>
                <a:moveTo>
                  <a:pt x="46" y="24"/>
                </a:moveTo>
                <a:cubicBezTo>
                  <a:pt x="47" y="23"/>
                  <a:pt x="48" y="23"/>
                  <a:pt x="48" y="22"/>
                </a:cubicBezTo>
                <a:cubicBezTo>
                  <a:pt x="48" y="22"/>
                  <a:pt x="48" y="22"/>
                  <a:pt x="47" y="21"/>
                </a:cubicBezTo>
                <a:cubicBezTo>
                  <a:pt x="47" y="22"/>
                  <a:pt x="47" y="23"/>
                  <a:pt x="46" y="24"/>
                </a:cubicBezTo>
                <a:close/>
                <a:moveTo>
                  <a:pt x="40" y="23"/>
                </a:moveTo>
                <a:cubicBezTo>
                  <a:pt x="40" y="23"/>
                  <a:pt x="40" y="23"/>
                  <a:pt x="41" y="23"/>
                </a:cubicBezTo>
                <a:cubicBezTo>
                  <a:pt x="40" y="22"/>
                  <a:pt x="40" y="22"/>
                  <a:pt x="40" y="22"/>
                </a:cubicBezTo>
                <a:cubicBezTo>
                  <a:pt x="40" y="22"/>
                  <a:pt x="40" y="22"/>
                  <a:pt x="40" y="23"/>
                </a:cubicBezTo>
                <a:close/>
                <a:moveTo>
                  <a:pt x="23" y="23"/>
                </a:moveTo>
                <a:cubicBezTo>
                  <a:pt x="24" y="23"/>
                  <a:pt x="24" y="24"/>
                  <a:pt x="24" y="24"/>
                </a:cubicBezTo>
                <a:cubicBezTo>
                  <a:pt x="25" y="23"/>
                  <a:pt x="25" y="22"/>
                  <a:pt x="24" y="22"/>
                </a:cubicBezTo>
                <a:cubicBezTo>
                  <a:pt x="24" y="22"/>
                  <a:pt x="24" y="23"/>
                  <a:pt x="23" y="23"/>
                </a:cubicBezTo>
                <a:close/>
                <a:moveTo>
                  <a:pt x="32" y="24"/>
                </a:moveTo>
                <a:cubicBezTo>
                  <a:pt x="33" y="23"/>
                  <a:pt x="32" y="22"/>
                  <a:pt x="32" y="22"/>
                </a:cubicBezTo>
                <a:cubicBezTo>
                  <a:pt x="31" y="22"/>
                  <a:pt x="32" y="23"/>
                  <a:pt x="32" y="24"/>
                </a:cubicBezTo>
                <a:close/>
                <a:moveTo>
                  <a:pt x="37" y="24"/>
                </a:moveTo>
                <a:cubicBezTo>
                  <a:pt x="38" y="23"/>
                  <a:pt x="37" y="22"/>
                  <a:pt x="37" y="22"/>
                </a:cubicBezTo>
                <a:cubicBezTo>
                  <a:pt x="36" y="22"/>
                  <a:pt x="37" y="24"/>
                  <a:pt x="37" y="24"/>
                </a:cubicBezTo>
                <a:close/>
                <a:moveTo>
                  <a:pt x="43" y="24"/>
                </a:moveTo>
                <a:cubicBezTo>
                  <a:pt x="42" y="23"/>
                  <a:pt x="42" y="23"/>
                  <a:pt x="42" y="22"/>
                </a:cubicBezTo>
                <a:cubicBezTo>
                  <a:pt x="42" y="23"/>
                  <a:pt x="42" y="24"/>
                  <a:pt x="43" y="24"/>
                </a:cubicBezTo>
                <a:close/>
                <a:moveTo>
                  <a:pt x="39" y="25"/>
                </a:moveTo>
                <a:cubicBezTo>
                  <a:pt x="40" y="24"/>
                  <a:pt x="40" y="24"/>
                  <a:pt x="40" y="24"/>
                </a:cubicBezTo>
                <a:cubicBezTo>
                  <a:pt x="40" y="24"/>
                  <a:pt x="40" y="23"/>
                  <a:pt x="39" y="23"/>
                </a:cubicBezTo>
                <a:cubicBezTo>
                  <a:pt x="39" y="24"/>
                  <a:pt x="39" y="24"/>
                  <a:pt x="39" y="25"/>
                </a:cubicBezTo>
                <a:close/>
                <a:moveTo>
                  <a:pt x="32" y="24"/>
                </a:moveTo>
                <a:cubicBezTo>
                  <a:pt x="32" y="24"/>
                  <a:pt x="31" y="24"/>
                  <a:pt x="31" y="23"/>
                </a:cubicBezTo>
                <a:cubicBezTo>
                  <a:pt x="31" y="24"/>
                  <a:pt x="31" y="24"/>
                  <a:pt x="32" y="24"/>
                </a:cubicBezTo>
                <a:close/>
                <a:moveTo>
                  <a:pt x="37" y="25"/>
                </a:moveTo>
                <a:cubicBezTo>
                  <a:pt x="36" y="24"/>
                  <a:pt x="36" y="24"/>
                  <a:pt x="36" y="23"/>
                </a:cubicBezTo>
                <a:cubicBezTo>
                  <a:pt x="36" y="24"/>
                  <a:pt x="36" y="25"/>
                  <a:pt x="37" y="25"/>
                </a:cubicBezTo>
                <a:close/>
                <a:moveTo>
                  <a:pt x="41" y="23"/>
                </a:moveTo>
                <a:cubicBezTo>
                  <a:pt x="41" y="24"/>
                  <a:pt x="41" y="25"/>
                  <a:pt x="42" y="25"/>
                </a:cubicBezTo>
                <a:cubicBezTo>
                  <a:pt x="42" y="24"/>
                  <a:pt x="42" y="24"/>
                  <a:pt x="41" y="23"/>
                </a:cubicBezTo>
                <a:cubicBezTo>
                  <a:pt x="41" y="23"/>
                  <a:pt x="41" y="23"/>
                  <a:pt x="41" y="23"/>
                </a:cubicBezTo>
                <a:close/>
                <a:moveTo>
                  <a:pt x="33" y="25"/>
                </a:moveTo>
                <a:cubicBezTo>
                  <a:pt x="33" y="25"/>
                  <a:pt x="34" y="24"/>
                  <a:pt x="33" y="24"/>
                </a:cubicBezTo>
                <a:cubicBezTo>
                  <a:pt x="33" y="24"/>
                  <a:pt x="33" y="24"/>
                  <a:pt x="33" y="25"/>
                </a:cubicBezTo>
                <a:close/>
                <a:moveTo>
                  <a:pt x="63" y="25"/>
                </a:moveTo>
                <a:cubicBezTo>
                  <a:pt x="63" y="25"/>
                  <a:pt x="63" y="25"/>
                  <a:pt x="63" y="25"/>
                </a:cubicBezTo>
                <a:cubicBezTo>
                  <a:pt x="64" y="25"/>
                  <a:pt x="64" y="24"/>
                  <a:pt x="64" y="24"/>
                </a:cubicBezTo>
                <a:cubicBezTo>
                  <a:pt x="64" y="24"/>
                  <a:pt x="63" y="24"/>
                  <a:pt x="63" y="25"/>
                </a:cubicBezTo>
                <a:close/>
                <a:moveTo>
                  <a:pt x="30" y="25"/>
                </a:moveTo>
                <a:cubicBezTo>
                  <a:pt x="30" y="26"/>
                  <a:pt x="30" y="26"/>
                  <a:pt x="31" y="26"/>
                </a:cubicBezTo>
                <a:cubicBezTo>
                  <a:pt x="32" y="25"/>
                  <a:pt x="31" y="24"/>
                  <a:pt x="30" y="24"/>
                </a:cubicBezTo>
                <a:cubicBezTo>
                  <a:pt x="30" y="25"/>
                  <a:pt x="30" y="25"/>
                  <a:pt x="30" y="25"/>
                </a:cubicBezTo>
                <a:close/>
                <a:moveTo>
                  <a:pt x="35" y="25"/>
                </a:moveTo>
                <a:cubicBezTo>
                  <a:pt x="36" y="25"/>
                  <a:pt x="36" y="26"/>
                  <a:pt x="36" y="26"/>
                </a:cubicBezTo>
                <a:cubicBezTo>
                  <a:pt x="36" y="25"/>
                  <a:pt x="36" y="24"/>
                  <a:pt x="35" y="24"/>
                </a:cubicBezTo>
                <a:cubicBezTo>
                  <a:pt x="35" y="25"/>
                  <a:pt x="36" y="25"/>
                  <a:pt x="35" y="25"/>
                </a:cubicBezTo>
                <a:close/>
                <a:moveTo>
                  <a:pt x="23" y="26"/>
                </a:moveTo>
                <a:cubicBezTo>
                  <a:pt x="24" y="26"/>
                  <a:pt x="23" y="25"/>
                  <a:pt x="23" y="24"/>
                </a:cubicBezTo>
                <a:cubicBezTo>
                  <a:pt x="23" y="25"/>
                  <a:pt x="23" y="25"/>
                  <a:pt x="23" y="26"/>
                </a:cubicBezTo>
                <a:close/>
                <a:moveTo>
                  <a:pt x="25" y="26"/>
                </a:moveTo>
                <a:cubicBezTo>
                  <a:pt x="26" y="26"/>
                  <a:pt x="26" y="27"/>
                  <a:pt x="27" y="26"/>
                </a:cubicBezTo>
                <a:cubicBezTo>
                  <a:pt x="26" y="25"/>
                  <a:pt x="26" y="25"/>
                  <a:pt x="26" y="24"/>
                </a:cubicBezTo>
                <a:cubicBezTo>
                  <a:pt x="25" y="25"/>
                  <a:pt x="25" y="25"/>
                  <a:pt x="25" y="26"/>
                </a:cubicBezTo>
                <a:close/>
                <a:moveTo>
                  <a:pt x="39" y="25"/>
                </a:moveTo>
                <a:cubicBezTo>
                  <a:pt x="39" y="25"/>
                  <a:pt x="39" y="25"/>
                  <a:pt x="38" y="25"/>
                </a:cubicBezTo>
                <a:cubicBezTo>
                  <a:pt x="38" y="25"/>
                  <a:pt x="38" y="25"/>
                  <a:pt x="39" y="25"/>
                </a:cubicBezTo>
                <a:close/>
                <a:moveTo>
                  <a:pt x="40" y="26"/>
                </a:moveTo>
                <a:cubicBezTo>
                  <a:pt x="40" y="26"/>
                  <a:pt x="41" y="27"/>
                  <a:pt x="41" y="27"/>
                </a:cubicBezTo>
                <a:cubicBezTo>
                  <a:pt x="41" y="27"/>
                  <a:pt x="42" y="27"/>
                  <a:pt x="42" y="26"/>
                </a:cubicBezTo>
                <a:cubicBezTo>
                  <a:pt x="41" y="26"/>
                  <a:pt x="41" y="25"/>
                  <a:pt x="40" y="25"/>
                </a:cubicBezTo>
                <a:cubicBezTo>
                  <a:pt x="40" y="25"/>
                  <a:pt x="40" y="25"/>
                  <a:pt x="40" y="26"/>
                </a:cubicBezTo>
                <a:close/>
                <a:moveTo>
                  <a:pt x="21" y="27"/>
                </a:moveTo>
                <a:cubicBezTo>
                  <a:pt x="22" y="27"/>
                  <a:pt x="21" y="25"/>
                  <a:pt x="21" y="25"/>
                </a:cubicBezTo>
                <a:cubicBezTo>
                  <a:pt x="21" y="26"/>
                  <a:pt x="21" y="27"/>
                  <a:pt x="21" y="27"/>
                </a:cubicBezTo>
                <a:close/>
                <a:moveTo>
                  <a:pt x="44" y="26"/>
                </a:moveTo>
                <a:cubicBezTo>
                  <a:pt x="44" y="26"/>
                  <a:pt x="44" y="25"/>
                  <a:pt x="44" y="25"/>
                </a:cubicBezTo>
                <a:cubicBezTo>
                  <a:pt x="43" y="25"/>
                  <a:pt x="43" y="26"/>
                  <a:pt x="44" y="26"/>
                </a:cubicBezTo>
                <a:close/>
                <a:moveTo>
                  <a:pt x="34" y="27"/>
                </a:moveTo>
                <a:cubicBezTo>
                  <a:pt x="35" y="27"/>
                  <a:pt x="35" y="28"/>
                  <a:pt x="35" y="27"/>
                </a:cubicBezTo>
                <a:cubicBezTo>
                  <a:pt x="36" y="27"/>
                  <a:pt x="35" y="26"/>
                  <a:pt x="35" y="25"/>
                </a:cubicBezTo>
                <a:cubicBezTo>
                  <a:pt x="34" y="26"/>
                  <a:pt x="34" y="26"/>
                  <a:pt x="34" y="27"/>
                </a:cubicBezTo>
                <a:close/>
                <a:moveTo>
                  <a:pt x="46" y="26"/>
                </a:moveTo>
                <a:cubicBezTo>
                  <a:pt x="46" y="26"/>
                  <a:pt x="46" y="26"/>
                  <a:pt x="46" y="26"/>
                </a:cubicBezTo>
                <a:cubicBezTo>
                  <a:pt x="46" y="26"/>
                  <a:pt x="46" y="25"/>
                  <a:pt x="46" y="25"/>
                </a:cubicBezTo>
                <a:cubicBezTo>
                  <a:pt x="45" y="26"/>
                  <a:pt x="46" y="26"/>
                  <a:pt x="46" y="26"/>
                </a:cubicBezTo>
                <a:close/>
                <a:moveTo>
                  <a:pt x="38" y="27"/>
                </a:moveTo>
                <a:cubicBezTo>
                  <a:pt x="38" y="26"/>
                  <a:pt x="38" y="26"/>
                  <a:pt x="38" y="25"/>
                </a:cubicBezTo>
                <a:cubicBezTo>
                  <a:pt x="37" y="26"/>
                  <a:pt x="38" y="26"/>
                  <a:pt x="38" y="27"/>
                </a:cubicBezTo>
                <a:close/>
                <a:moveTo>
                  <a:pt x="29" y="26"/>
                </a:moveTo>
                <a:cubicBezTo>
                  <a:pt x="29" y="27"/>
                  <a:pt x="30" y="28"/>
                  <a:pt x="31" y="27"/>
                </a:cubicBezTo>
                <a:cubicBezTo>
                  <a:pt x="31" y="27"/>
                  <a:pt x="30" y="27"/>
                  <a:pt x="31" y="27"/>
                </a:cubicBezTo>
                <a:cubicBezTo>
                  <a:pt x="31" y="27"/>
                  <a:pt x="30" y="26"/>
                  <a:pt x="29" y="26"/>
                </a:cubicBezTo>
                <a:cubicBezTo>
                  <a:pt x="30" y="26"/>
                  <a:pt x="29" y="26"/>
                  <a:pt x="29" y="26"/>
                </a:cubicBezTo>
                <a:close/>
                <a:moveTo>
                  <a:pt x="21" y="33"/>
                </a:moveTo>
                <a:cubicBezTo>
                  <a:pt x="20" y="31"/>
                  <a:pt x="20" y="28"/>
                  <a:pt x="19" y="26"/>
                </a:cubicBezTo>
                <a:cubicBezTo>
                  <a:pt x="19" y="28"/>
                  <a:pt x="19" y="32"/>
                  <a:pt x="21" y="33"/>
                </a:cubicBezTo>
                <a:close/>
                <a:moveTo>
                  <a:pt x="47" y="27"/>
                </a:moveTo>
                <a:cubicBezTo>
                  <a:pt x="47" y="27"/>
                  <a:pt x="47" y="28"/>
                  <a:pt x="47" y="29"/>
                </a:cubicBezTo>
                <a:cubicBezTo>
                  <a:pt x="48" y="28"/>
                  <a:pt x="48" y="27"/>
                  <a:pt x="48" y="26"/>
                </a:cubicBezTo>
                <a:cubicBezTo>
                  <a:pt x="48" y="26"/>
                  <a:pt x="48" y="26"/>
                  <a:pt x="48" y="26"/>
                </a:cubicBezTo>
                <a:cubicBezTo>
                  <a:pt x="48" y="26"/>
                  <a:pt x="47" y="26"/>
                  <a:pt x="47" y="27"/>
                </a:cubicBezTo>
                <a:close/>
                <a:moveTo>
                  <a:pt x="68" y="27"/>
                </a:moveTo>
                <a:cubicBezTo>
                  <a:pt x="68" y="27"/>
                  <a:pt x="68" y="26"/>
                  <a:pt x="67" y="26"/>
                </a:cubicBezTo>
                <a:cubicBezTo>
                  <a:pt x="67" y="26"/>
                  <a:pt x="67" y="27"/>
                  <a:pt x="68" y="27"/>
                </a:cubicBezTo>
                <a:close/>
                <a:moveTo>
                  <a:pt x="40" y="27"/>
                </a:moveTo>
                <a:cubicBezTo>
                  <a:pt x="40" y="27"/>
                  <a:pt x="40" y="26"/>
                  <a:pt x="39" y="26"/>
                </a:cubicBezTo>
                <a:cubicBezTo>
                  <a:pt x="40" y="27"/>
                  <a:pt x="40" y="28"/>
                  <a:pt x="40" y="27"/>
                </a:cubicBezTo>
                <a:close/>
                <a:moveTo>
                  <a:pt x="43" y="27"/>
                </a:moveTo>
                <a:cubicBezTo>
                  <a:pt x="43" y="27"/>
                  <a:pt x="43" y="26"/>
                  <a:pt x="43" y="26"/>
                </a:cubicBezTo>
                <a:cubicBezTo>
                  <a:pt x="43" y="27"/>
                  <a:pt x="43" y="27"/>
                  <a:pt x="43" y="27"/>
                </a:cubicBezTo>
                <a:close/>
                <a:moveTo>
                  <a:pt x="23" y="27"/>
                </a:moveTo>
                <a:cubicBezTo>
                  <a:pt x="24" y="28"/>
                  <a:pt x="24" y="29"/>
                  <a:pt x="25" y="29"/>
                </a:cubicBezTo>
                <a:cubicBezTo>
                  <a:pt x="25" y="28"/>
                  <a:pt x="25" y="27"/>
                  <a:pt x="24" y="27"/>
                </a:cubicBezTo>
                <a:cubicBezTo>
                  <a:pt x="24" y="27"/>
                  <a:pt x="24" y="27"/>
                  <a:pt x="23" y="27"/>
                </a:cubicBezTo>
                <a:cubicBezTo>
                  <a:pt x="23" y="26"/>
                  <a:pt x="23" y="27"/>
                  <a:pt x="23" y="27"/>
                </a:cubicBezTo>
                <a:close/>
                <a:moveTo>
                  <a:pt x="37" y="28"/>
                </a:moveTo>
                <a:cubicBezTo>
                  <a:pt x="38" y="27"/>
                  <a:pt x="38" y="27"/>
                  <a:pt x="37" y="27"/>
                </a:cubicBezTo>
                <a:cubicBezTo>
                  <a:pt x="37" y="27"/>
                  <a:pt x="37" y="27"/>
                  <a:pt x="37" y="28"/>
                </a:cubicBezTo>
                <a:close/>
                <a:moveTo>
                  <a:pt x="45" y="28"/>
                </a:moveTo>
                <a:cubicBezTo>
                  <a:pt x="45" y="28"/>
                  <a:pt x="45" y="27"/>
                  <a:pt x="45" y="27"/>
                </a:cubicBezTo>
                <a:cubicBezTo>
                  <a:pt x="44" y="27"/>
                  <a:pt x="45" y="28"/>
                  <a:pt x="45" y="28"/>
                </a:cubicBezTo>
                <a:close/>
                <a:moveTo>
                  <a:pt x="29" y="29"/>
                </a:moveTo>
                <a:cubicBezTo>
                  <a:pt x="30" y="28"/>
                  <a:pt x="29" y="27"/>
                  <a:pt x="29" y="27"/>
                </a:cubicBezTo>
                <a:cubicBezTo>
                  <a:pt x="28" y="28"/>
                  <a:pt x="29" y="29"/>
                  <a:pt x="29" y="29"/>
                </a:cubicBezTo>
                <a:close/>
                <a:moveTo>
                  <a:pt x="42" y="28"/>
                </a:moveTo>
                <a:cubicBezTo>
                  <a:pt x="42" y="28"/>
                  <a:pt x="42" y="29"/>
                  <a:pt x="42" y="29"/>
                </a:cubicBezTo>
                <a:cubicBezTo>
                  <a:pt x="42" y="28"/>
                  <a:pt x="43" y="28"/>
                  <a:pt x="43" y="28"/>
                </a:cubicBezTo>
                <a:cubicBezTo>
                  <a:pt x="43" y="27"/>
                  <a:pt x="42" y="27"/>
                  <a:pt x="42" y="27"/>
                </a:cubicBezTo>
                <a:cubicBezTo>
                  <a:pt x="42" y="28"/>
                  <a:pt x="42" y="28"/>
                  <a:pt x="42" y="28"/>
                </a:cubicBezTo>
                <a:close/>
                <a:moveTo>
                  <a:pt x="39" y="28"/>
                </a:moveTo>
                <a:cubicBezTo>
                  <a:pt x="39" y="28"/>
                  <a:pt x="40" y="29"/>
                  <a:pt x="40" y="29"/>
                </a:cubicBezTo>
                <a:cubicBezTo>
                  <a:pt x="40" y="28"/>
                  <a:pt x="39" y="28"/>
                  <a:pt x="39" y="27"/>
                </a:cubicBezTo>
                <a:cubicBezTo>
                  <a:pt x="39" y="28"/>
                  <a:pt x="39" y="28"/>
                  <a:pt x="39" y="28"/>
                </a:cubicBezTo>
                <a:close/>
                <a:moveTo>
                  <a:pt x="34" y="30"/>
                </a:moveTo>
                <a:cubicBezTo>
                  <a:pt x="34" y="29"/>
                  <a:pt x="34" y="29"/>
                  <a:pt x="34" y="29"/>
                </a:cubicBezTo>
                <a:cubicBezTo>
                  <a:pt x="34" y="28"/>
                  <a:pt x="34" y="28"/>
                  <a:pt x="33" y="27"/>
                </a:cubicBezTo>
                <a:cubicBezTo>
                  <a:pt x="32" y="28"/>
                  <a:pt x="33" y="30"/>
                  <a:pt x="34" y="30"/>
                </a:cubicBezTo>
                <a:close/>
                <a:moveTo>
                  <a:pt x="36" y="30"/>
                </a:moveTo>
                <a:cubicBezTo>
                  <a:pt x="37" y="29"/>
                  <a:pt x="37" y="29"/>
                  <a:pt x="37" y="28"/>
                </a:cubicBezTo>
                <a:cubicBezTo>
                  <a:pt x="37" y="28"/>
                  <a:pt x="37" y="28"/>
                  <a:pt x="36" y="28"/>
                </a:cubicBezTo>
                <a:cubicBezTo>
                  <a:pt x="36" y="28"/>
                  <a:pt x="36" y="29"/>
                  <a:pt x="36" y="30"/>
                </a:cubicBezTo>
                <a:close/>
                <a:moveTo>
                  <a:pt x="40" y="30"/>
                </a:moveTo>
                <a:cubicBezTo>
                  <a:pt x="40" y="29"/>
                  <a:pt x="39" y="29"/>
                  <a:pt x="38" y="28"/>
                </a:cubicBezTo>
                <a:cubicBezTo>
                  <a:pt x="38" y="29"/>
                  <a:pt x="39" y="29"/>
                  <a:pt x="40" y="30"/>
                </a:cubicBezTo>
                <a:close/>
                <a:moveTo>
                  <a:pt x="47" y="32"/>
                </a:moveTo>
                <a:cubicBezTo>
                  <a:pt x="47" y="31"/>
                  <a:pt x="48" y="32"/>
                  <a:pt x="48" y="31"/>
                </a:cubicBezTo>
                <a:cubicBezTo>
                  <a:pt x="48" y="30"/>
                  <a:pt x="49" y="29"/>
                  <a:pt x="49" y="28"/>
                </a:cubicBezTo>
                <a:cubicBezTo>
                  <a:pt x="48" y="29"/>
                  <a:pt x="47" y="31"/>
                  <a:pt x="47" y="32"/>
                </a:cubicBezTo>
                <a:close/>
                <a:moveTo>
                  <a:pt x="25" y="32"/>
                </a:moveTo>
                <a:cubicBezTo>
                  <a:pt x="25" y="31"/>
                  <a:pt x="24" y="29"/>
                  <a:pt x="23" y="28"/>
                </a:cubicBezTo>
                <a:cubicBezTo>
                  <a:pt x="23" y="30"/>
                  <a:pt x="24" y="31"/>
                  <a:pt x="25" y="32"/>
                </a:cubicBezTo>
                <a:close/>
                <a:moveTo>
                  <a:pt x="27" y="29"/>
                </a:moveTo>
                <a:cubicBezTo>
                  <a:pt x="28" y="30"/>
                  <a:pt x="28" y="30"/>
                  <a:pt x="29" y="30"/>
                </a:cubicBezTo>
                <a:cubicBezTo>
                  <a:pt x="29" y="30"/>
                  <a:pt x="28" y="29"/>
                  <a:pt x="28" y="28"/>
                </a:cubicBezTo>
                <a:cubicBezTo>
                  <a:pt x="28" y="29"/>
                  <a:pt x="27" y="29"/>
                  <a:pt x="27" y="29"/>
                </a:cubicBezTo>
                <a:close/>
                <a:moveTo>
                  <a:pt x="46" y="29"/>
                </a:moveTo>
                <a:cubicBezTo>
                  <a:pt x="46" y="30"/>
                  <a:pt x="46" y="30"/>
                  <a:pt x="46" y="31"/>
                </a:cubicBezTo>
                <a:cubicBezTo>
                  <a:pt x="47" y="30"/>
                  <a:pt x="47" y="30"/>
                  <a:pt x="47" y="29"/>
                </a:cubicBezTo>
                <a:cubicBezTo>
                  <a:pt x="46" y="29"/>
                  <a:pt x="46" y="29"/>
                  <a:pt x="46" y="29"/>
                </a:cubicBezTo>
                <a:cubicBezTo>
                  <a:pt x="46" y="29"/>
                  <a:pt x="46" y="29"/>
                  <a:pt x="46" y="29"/>
                </a:cubicBezTo>
                <a:close/>
                <a:moveTo>
                  <a:pt x="22" y="31"/>
                </a:moveTo>
                <a:cubicBezTo>
                  <a:pt x="22" y="31"/>
                  <a:pt x="22" y="29"/>
                  <a:pt x="21" y="29"/>
                </a:cubicBezTo>
                <a:cubicBezTo>
                  <a:pt x="22" y="30"/>
                  <a:pt x="22" y="31"/>
                  <a:pt x="22" y="31"/>
                </a:cubicBezTo>
                <a:close/>
                <a:moveTo>
                  <a:pt x="43" y="31"/>
                </a:moveTo>
                <a:cubicBezTo>
                  <a:pt x="43" y="30"/>
                  <a:pt x="44" y="30"/>
                  <a:pt x="44" y="29"/>
                </a:cubicBezTo>
                <a:cubicBezTo>
                  <a:pt x="44" y="29"/>
                  <a:pt x="44" y="29"/>
                  <a:pt x="44" y="29"/>
                </a:cubicBezTo>
                <a:cubicBezTo>
                  <a:pt x="43" y="29"/>
                  <a:pt x="43" y="30"/>
                  <a:pt x="43" y="31"/>
                </a:cubicBezTo>
                <a:close/>
                <a:moveTo>
                  <a:pt x="30" y="31"/>
                </a:moveTo>
                <a:cubicBezTo>
                  <a:pt x="30" y="30"/>
                  <a:pt x="30" y="30"/>
                  <a:pt x="31" y="29"/>
                </a:cubicBezTo>
                <a:cubicBezTo>
                  <a:pt x="30" y="29"/>
                  <a:pt x="30" y="30"/>
                  <a:pt x="30" y="31"/>
                </a:cubicBezTo>
                <a:close/>
                <a:moveTo>
                  <a:pt x="37" y="30"/>
                </a:moveTo>
                <a:cubicBezTo>
                  <a:pt x="38" y="31"/>
                  <a:pt x="38" y="32"/>
                  <a:pt x="38" y="32"/>
                </a:cubicBezTo>
                <a:cubicBezTo>
                  <a:pt x="40" y="31"/>
                  <a:pt x="38" y="30"/>
                  <a:pt x="38" y="29"/>
                </a:cubicBezTo>
                <a:cubicBezTo>
                  <a:pt x="38" y="30"/>
                  <a:pt x="37" y="30"/>
                  <a:pt x="37" y="30"/>
                </a:cubicBezTo>
                <a:close/>
                <a:moveTo>
                  <a:pt x="25" y="30"/>
                </a:moveTo>
                <a:cubicBezTo>
                  <a:pt x="25" y="30"/>
                  <a:pt x="25" y="30"/>
                  <a:pt x="25" y="31"/>
                </a:cubicBezTo>
                <a:cubicBezTo>
                  <a:pt x="26" y="30"/>
                  <a:pt x="26" y="30"/>
                  <a:pt x="26" y="29"/>
                </a:cubicBezTo>
                <a:cubicBezTo>
                  <a:pt x="26" y="30"/>
                  <a:pt x="25" y="30"/>
                  <a:pt x="25" y="30"/>
                </a:cubicBezTo>
                <a:close/>
                <a:moveTo>
                  <a:pt x="33" y="31"/>
                </a:moveTo>
                <a:cubicBezTo>
                  <a:pt x="33" y="31"/>
                  <a:pt x="33" y="30"/>
                  <a:pt x="32" y="29"/>
                </a:cubicBezTo>
                <a:cubicBezTo>
                  <a:pt x="32" y="30"/>
                  <a:pt x="32" y="31"/>
                  <a:pt x="33" y="31"/>
                </a:cubicBezTo>
                <a:close/>
                <a:moveTo>
                  <a:pt x="41" y="30"/>
                </a:moveTo>
                <a:cubicBezTo>
                  <a:pt x="41" y="30"/>
                  <a:pt x="41" y="30"/>
                  <a:pt x="41" y="30"/>
                </a:cubicBezTo>
                <a:cubicBezTo>
                  <a:pt x="41" y="30"/>
                  <a:pt x="41" y="30"/>
                  <a:pt x="41" y="30"/>
                </a:cubicBezTo>
                <a:close/>
                <a:moveTo>
                  <a:pt x="35" y="32"/>
                </a:moveTo>
                <a:cubicBezTo>
                  <a:pt x="35" y="32"/>
                  <a:pt x="36" y="30"/>
                  <a:pt x="35" y="30"/>
                </a:cubicBezTo>
                <a:cubicBezTo>
                  <a:pt x="35" y="30"/>
                  <a:pt x="34" y="32"/>
                  <a:pt x="35" y="32"/>
                </a:cubicBezTo>
                <a:close/>
                <a:moveTo>
                  <a:pt x="26" y="32"/>
                </a:moveTo>
                <a:cubicBezTo>
                  <a:pt x="27" y="32"/>
                  <a:pt x="27" y="32"/>
                  <a:pt x="27" y="33"/>
                </a:cubicBezTo>
                <a:cubicBezTo>
                  <a:pt x="28" y="32"/>
                  <a:pt x="27" y="31"/>
                  <a:pt x="27" y="31"/>
                </a:cubicBezTo>
                <a:cubicBezTo>
                  <a:pt x="27" y="31"/>
                  <a:pt x="26" y="31"/>
                  <a:pt x="26" y="32"/>
                </a:cubicBezTo>
                <a:close/>
                <a:moveTo>
                  <a:pt x="31" y="32"/>
                </a:moveTo>
                <a:cubicBezTo>
                  <a:pt x="31" y="32"/>
                  <a:pt x="31" y="33"/>
                  <a:pt x="32" y="33"/>
                </a:cubicBezTo>
                <a:cubicBezTo>
                  <a:pt x="33" y="33"/>
                  <a:pt x="33" y="31"/>
                  <a:pt x="31" y="31"/>
                </a:cubicBezTo>
                <a:cubicBezTo>
                  <a:pt x="31" y="31"/>
                  <a:pt x="31" y="31"/>
                  <a:pt x="31" y="32"/>
                </a:cubicBezTo>
                <a:close/>
                <a:moveTo>
                  <a:pt x="44" y="32"/>
                </a:moveTo>
                <a:cubicBezTo>
                  <a:pt x="45" y="32"/>
                  <a:pt x="45" y="33"/>
                  <a:pt x="45" y="33"/>
                </a:cubicBezTo>
                <a:cubicBezTo>
                  <a:pt x="45" y="33"/>
                  <a:pt x="46" y="32"/>
                  <a:pt x="46" y="32"/>
                </a:cubicBezTo>
                <a:cubicBezTo>
                  <a:pt x="45" y="31"/>
                  <a:pt x="45" y="31"/>
                  <a:pt x="45" y="31"/>
                </a:cubicBezTo>
                <a:cubicBezTo>
                  <a:pt x="44" y="31"/>
                  <a:pt x="44" y="32"/>
                  <a:pt x="44" y="32"/>
                </a:cubicBezTo>
                <a:close/>
                <a:moveTo>
                  <a:pt x="29" y="32"/>
                </a:moveTo>
                <a:cubicBezTo>
                  <a:pt x="30" y="32"/>
                  <a:pt x="30" y="31"/>
                  <a:pt x="29" y="31"/>
                </a:cubicBezTo>
                <a:cubicBezTo>
                  <a:pt x="29" y="31"/>
                  <a:pt x="29" y="31"/>
                  <a:pt x="29" y="32"/>
                </a:cubicBezTo>
                <a:close/>
                <a:moveTo>
                  <a:pt x="35" y="33"/>
                </a:moveTo>
                <a:cubicBezTo>
                  <a:pt x="36" y="34"/>
                  <a:pt x="36" y="35"/>
                  <a:pt x="37" y="35"/>
                </a:cubicBezTo>
                <a:cubicBezTo>
                  <a:pt x="37" y="34"/>
                  <a:pt x="38" y="34"/>
                  <a:pt x="38" y="33"/>
                </a:cubicBezTo>
                <a:cubicBezTo>
                  <a:pt x="37" y="33"/>
                  <a:pt x="37" y="32"/>
                  <a:pt x="36" y="32"/>
                </a:cubicBezTo>
                <a:cubicBezTo>
                  <a:pt x="36" y="32"/>
                  <a:pt x="36" y="33"/>
                  <a:pt x="35" y="33"/>
                </a:cubicBezTo>
                <a:close/>
                <a:moveTo>
                  <a:pt x="39" y="33"/>
                </a:moveTo>
                <a:cubicBezTo>
                  <a:pt x="39" y="33"/>
                  <a:pt x="39" y="33"/>
                  <a:pt x="40" y="33"/>
                </a:cubicBezTo>
                <a:cubicBezTo>
                  <a:pt x="40" y="33"/>
                  <a:pt x="41" y="32"/>
                  <a:pt x="40" y="32"/>
                </a:cubicBezTo>
                <a:cubicBezTo>
                  <a:pt x="40" y="32"/>
                  <a:pt x="39" y="32"/>
                  <a:pt x="39" y="33"/>
                </a:cubicBezTo>
                <a:close/>
                <a:moveTo>
                  <a:pt x="34" y="33"/>
                </a:moveTo>
                <a:cubicBezTo>
                  <a:pt x="35" y="33"/>
                  <a:pt x="34" y="32"/>
                  <a:pt x="34" y="32"/>
                </a:cubicBezTo>
                <a:cubicBezTo>
                  <a:pt x="34" y="32"/>
                  <a:pt x="34" y="33"/>
                  <a:pt x="34" y="33"/>
                </a:cubicBezTo>
                <a:close/>
                <a:moveTo>
                  <a:pt x="30" y="33"/>
                </a:moveTo>
                <a:cubicBezTo>
                  <a:pt x="31" y="33"/>
                  <a:pt x="31" y="34"/>
                  <a:pt x="31" y="34"/>
                </a:cubicBezTo>
                <a:cubicBezTo>
                  <a:pt x="31" y="33"/>
                  <a:pt x="31" y="33"/>
                  <a:pt x="30" y="32"/>
                </a:cubicBezTo>
                <a:cubicBezTo>
                  <a:pt x="30" y="33"/>
                  <a:pt x="30" y="33"/>
                  <a:pt x="30" y="33"/>
                </a:cubicBezTo>
                <a:close/>
                <a:moveTo>
                  <a:pt x="42" y="33"/>
                </a:moveTo>
                <a:cubicBezTo>
                  <a:pt x="42" y="33"/>
                  <a:pt x="42" y="33"/>
                  <a:pt x="42" y="33"/>
                </a:cubicBezTo>
                <a:cubicBezTo>
                  <a:pt x="42" y="33"/>
                  <a:pt x="42" y="32"/>
                  <a:pt x="42" y="32"/>
                </a:cubicBezTo>
                <a:cubicBezTo>
                  <a:pt x="42" y="33"/>
                  <a:pt x="41" y="33"/>
                  <a:pt x="42" y="33"/>
                </a:cubicBezTo>
                <a:close/>
                <a:moveTo>
                  <a:pt x="72" y="38"/>
                </a:moveTo>
                <a:cubicBezTo>
                  <a:pt x="71" y="36"/>
                  <a:pt x="71" y="33"/>
                  <a:pt x="69" y="33"/>
                </a:cubicBezTo>
                <a:cubicBezTo>
                  <a:pt x="70" y="34"/>
                  <a:pt x="71" y="36"/>
                  <a:pt x="72" y="38"/>
                </a:cubicBezTo>
                <a:close/>
                <a:moveTo>
                  <a:pt x="27" y="34"/>
                </a:moveTo>
                <a:cubicBezTo>
                  <a:pt x="27" y="33"/>
                  <a:pt x="26" y="33"/>
                  <a:pt x="26" y="33"/>
                </a:cubicBezTo>
                <a:cubicBezTo>
                  <a:pt x="25" y="33"/>
                  <a:pt x="26" y="34"/>
                  <a:pt x="27" y="34"/>
                </a:cubicBezTo>
                <a:close/>
                <a:moveTo>
                  <a:pt x="33" y="35"/>
                </a:moveTo>
                <a:cubicBezTo>
                  <a:pt x="34" y="35"/>
                  <a:pt x="34" y="33"/>
                  <a:pt x="33" y="33"/>
                </a:cubicBezTo>
                <a:cubicBezTo>
                  <a:pt x="33" y="34"/>
                  <a:pt x="32" y="35"/>
                  <a:pt x="33" y="35"/>
                </a:cubicBezTo>
                <a:close/>
                <a:moveTo>
                  <a:pt x="44" y="35"/>
                </a:moveTo>
                <a:cubicBezTo>
                  <a:pt x="44" y="34"/>
                  <a:pt x="44" y="33"/>
                  <a:pt x="43" y="33"/>
                </a:cubicBezTo>
                <a:cubicBezTo>
                  <a:pt x="43" y="34"/>
                  <a:pt x="44" y="34"/>
                  <a:pt x="44" y="35"/>
                </a:cubicBezTo>
                <a:close/>
                <a:moveTo>
                  <a:pt x="46" y="34"/>
                </a:moveTo>
                <a:cubicBezTo>
                  <a:pt x="47" y="34"/>
                  <a:pt x="47" y="33"/>
                  <a:pt x="46" y="33"/>
                </a:cubicBezTo>
                <a:cubicBezTo>
                  <a:pt x="46" y="34"/>
                  <a:pt x="46" y="34"/>
                  <a:pt x="46" y="34"/>
                </a:cubicBezTo>
                <a:close/>
                <a:moveTo>
                  <a:pt x="28" y="34"/>
                </a:moveTo>
                <a:cubicBezTo>
                  <a:pt x="28" y="34"/>
                  <a:pt x="28" y="34"/>
                  <a:pt x="28" y="34"/>
                </a:cubicBezTo>
                <a:cubicBezTo>
                  <a:pt x="28" y="34"/>
                  <a:pt x="29" y="34"/>
                  <a:pt x="29" y="33"/>
                </a:cubicBezTo>
                <a:cubicBezTo>
                  <a:pt x="28" y="33"/>
                  <a:pt x="28" y="33"/>
                  <a:pt x="28" y="33"/>
                </a:cubicBezTo>
                <a:cubicBezTo>
                  <a:pt x="28" y="34"/>
                  <a:pt x="28" y="34"/>
                  <a:pt x="28" y="34"/>
                </a:cubicBezTo>
                <a:close/>
                <a:moveTo>
                  <a:pt x="48" y="35"/>
                </a:moveTo>
                <a:cubicBezTo>
                  <a:pt x="47" y="35"/>
                  <a:pt x="48" y="35"/>
                  <a:pt x="48" y="36"/>
                </a:cubicBezTo>
                <a:cubicBezTo>
                  <a:pt x="47" y="35"/>
                  <a:pt x="47" y="36"/>
                  <a:pt x="47" y="36"/>
                </a:cubicBezTo>
                <a:cubicBezTo>
                  <a:pt x="47" y="37"/>
                  <a:pt x="46" y="37"/>
                  <a:pt x="46" y="37"/>
                </a:cubicBezTo>
                <a:cubicBezTo>
                  <a:pt x="46" y="38"/>
                  <a:pt x="47" y="38"/>
                  <a:pt x="47" y="39"/>
                </a:cubicBezTo>
                <a:cubicBezTo>
                  <a:pt x="48" y="38"/>
                  <a:pt x="49" y="34"/>
                  <a:pt x="49" y="34"/>
                </a:cubicBezTo>
                <a:cubicBezTo>
                  <a:pt x="49" y="34"/>
                  <a:pt x="48" y="35"/>
                  <a:pt x="48" y="35"/>
                </a:cubicBezTo>
                <a:close/>
                <a:moveTo>
                  <a:pt x="41" y="35"/>
                </a:moveTo>
                <a:cubicBezTo>
                  <a:pt x="41" y="35"/>
                  <a:pt x="42" y="34"/>
                  <a:pt x="41" y="34"/>
                </a:cubicBezTo>
                <a:cubicBezTo>
                  <a:pt x="41" y="34"/>
                  <a:pt x="40" y="35"/>
                  <a:pt x="41" y="35"/>
                </a:cubicBezTo>
                <a:close/>
                <a:moveTo>
                  <a:pt x="30" y="35"/>
                </a:moveTo>
                <a:cubicBezTo>
                  <a:pt x="31" y="35"/>
                  <a:pt x="30" y="34"/>
                  <a:pt x="30" y="34"/>
                </a:cubicBezTo>
                <a:cubicBezTo>
                  <a:pt x="29" y="34"/>
                  <a:pt x="31" y="35"/>
                  <a:pt x="30" y="35"/>
                </a:cubicBezTo>
                <a:close/>
                <a:moveTo>
                  <a:pt x="36" y="36"/>
                </a:moveTo>
                <a:cubicBezTo>
                  <a:pt x="36" y="35"/>
                  <a:pt x="36" y="34"/>
                  <a:pt x="35" y="34"/>
                </a:cubicBezTo>
                <a:cubicBezTo>
                  <a:pt x="35" y="35"/>
                  <a:pt x="36" y="35"/>
                  <a:pt x="36" y="36"/>
                </a:cubicBezTo>
                <a:close/>
                <a:moveTo>
                  <a:pt x="37" y="36"/>
                </a:moveTo>
                <a:cubicBezTo>
                  <a:pt x="37" y="36"/>
                  <a:pt x="38" y="36"/>
                  <a:pt x="38" y="36"/>
                </a:cubicBezTo>
                <a:cubicBezTo>
                  <a:pt x="38" y="36"/>
                  <a:pt x="39" y="34"/>
                  <a:pt x="38" y="34"/>
                </a:cubicBezTo>
                <a:cubicBezTo>
                  <a:pt x="38" y="35"/>
                  <a:pt x="38" y="35"/>
                  <a:pt x="37" y="36"/>
                </a:cubicBezTo>
                <a:close/>
                <a:moveTo>
                  <a:pt x="43" y="35"/>
                </a:moveTo>
                <a:cubicBezTo>
                  <a:pt x="43" y="35"/>
                  <a:pt x="43" y="34"/>
                  <a:pt x="43" y="34"/>
                </a:cubicBezTo>
                <a:cubicBezTo>
                  <a:pt x="43" y="35"/>
                  <a:pt x="43" y="35"/>
                  <a:pt x="43" y="35"/>
                </a:cubicBezTo>
                <a:close/>
                <a:moveTo>
                  <a:pt x="27" y="36"/>
                </a:moveTo>
                <a:cubicBezTo>
                  <a:pt x="28" y="36"/>
                  <a:pt x="28" y="35"/>
                  <a:pt x="28" y="35"/>
                </a:cubicBezTo>
                <a:cubicBezTo>
                  <a:pt x="28" y="35"/>
                  <a:pt x="27" y="35"/>
                  <a:pt x="27" y="35"/>
                </a:cubicBezTo>
                <a:cubicBezTo>
                  <a:pt x="27" y="35"/>
                  <a:pt x="27" y="35"/>
                  <a:pt x="27" y="36"/>
                </a:cubicBezTo>
                <a:close/>
                <a:moveTo>
                  <a:pt x="30" y="36"/>
                </a:moveTo>
                <a:cubicBezTo>
                  <a:pt x="30" y="36"/>
                  <a:pt x="30" y="35"/>
                  <a:pt x="29" y="35"/>
                </a:cubicBezTo>
                <a:cubicBezTo>
                  <a:pt x="29" y="35"/>
                  <a:pt x="30" y="36"/>
                  <a:pt x="30" y="36"/>
                </a:cubicBezTo>
                <a:close/>
                <a:moveTo>
                  <a:pt x="34" y="36"/>
                </a:moveTo>
                <a:cubicBezTo>
                  <a:pt x="34" y="37"/>
                  <a:pt x="34" y="38"/>
                  <a:pt x="35" y="38"/>
                </a:cubicBezTo>
                <a:cubicBezTo>
                  <a:pt x="35" y="37"/>
                  <a:pt x="36" y="37"/>
                  <a:pt x="36" y="36"/>
                </a:cubicBezTo>
                <a:cubicBezTo>
                  <a:pt x="35" y="36"/>
                  <a:pt x="35" y="35"/>
                  <a:pt x="35" y="35"/>
                </a:cubicBezTo>
                <a:cubicBezTo>
                  <a:pt x="34" y="35"/>
                  <a:pt x="34" y="36"/>
                  <a:pt x="34" y="36"/>
                </a:cubicBezTo>
                <a:close/>
                <a:moveTo>
                  <a:pt x="32" y="36"/>
                </a:moveTo>
                <a:cubicBezTo>
                  <a:pt x="32" y="36"/>
                  <a:pt x="32" y="36"/>
                  <a:pt x="33" y="36"/>
                </a:cubicBezTo>
                <a:cubicBezTo>
                  <a:pt x="33" y="35"/>
                  <a:pt x="32" y="35"/>
                  <a:pt x="32" y="35"/>
                </a:cubicBezTo>
                <a:cubicBezTo>
                  <a:pt x="32" y="35"/>
                  <a:pt x="32" y="35"/>
                  <a:pt x="32" y="36"/>
                </a:cubicBezTo>
                <a:close/>
                <a:moveTo>
                  <a:pt x="23" y="38"/>
                </a:moveTo>
                <a:cubicBezTo>
                  <a:pt x="25" y="40"/>
                  <a:pt x="26" y="44"/>
                  <a:pt x="29" y="45"/>
                </a:cubicBezTo>
                <a:cubicBezTo>
                  <a:pt x="26" y="42"/>
                  <a:pt x="24" y="38"/>
                  <a:pt x="22" y="35"/>
                </a:cubicBezTo>
                <a:cubicBezTo>
                  <a:pt x="22" y="37"/>
                  <a:pt x="23" y="37"/>
                  <a:pt x="23" y="38"/>
                </a:cubicBezTo>
                <a:close/>
                <a:moveTo>
                  <a:pt x="42" y="36"/>
                </a:moveTo>
                <a:cubicBezTo>
                  <a:pt x="42" y="37"/>
                  <a:pt x="42" y="37"/>
                  <a:pt x="42" y="37"/>
                </a:cubicBezTo>
                <a:cubicBezTo>
                  <a:pt x="43" y="37"/>
                  <a:pt x="44" y="35"/>
                  <a:pt x="42" y="35"/>
                </a:cubicBezTo>
                <a:cubicBezTo>
                  <a:pt x="42" y="36"/>
                  <a:pt x="42" y="36"/>
                  <a:pt x="42" y="36"/>
                </a:cubicBezTo>
                <a:close/>
                <a:moveTo>
                  <a:pt x="45" y="36"/>
                </a:moveTo>
                <a:cubicBezTo>
                  <a:pt x="46" y="36"/>
                  <a:pt x="46" y="36"/>
                  <a:pt x="46" y="36"/>
                </a:cubicBezTo>
                <a:cubicBezTo>
                  <a:pt x="45" y="36"/>
                  <a:pt x="46" y="35"/>
                  <a:pt x="45" y="35"/>
                </a:cubicBezTo>
                <a:cubicBezTo>
                  <a:pt x="45" y="36"/>
                  <a:pt x="45" y="36"/>
                  <a:pt x="45" y="36"/>
                </a:cubicBezTo>
                <a:close/>
                <a:moveTo>
                  <a:pt x="39" y="38"/>
                </a:moveTo>
                <a:cubicBezTo>
                  <a:pt x="40" y="38"/>
                  <a:pt x="40" y="37"/>
                  <a:pt x="40" y="37"/>
                </a:cubicBezTo>
                <a:cubicBezTo>
                  <a:pt x="40" y="36"/>
                  <a:pt x="40" y="36"/>
                  <a:pt x="40" y="36"/>
                </a:cubicBezTo>
                <a:cubicBezTo>
                  <a:pt x="40" y="37"/>
                  <a:pt x="38" y="37"/>
                  <a:pt x="39" y="38"/>
                </a:cubicBezTo>
                <a:close/>
                <a:moveTo>
                  <a:pt x="32" y="37"/>
                </a:moveTo>
                <a:cubicBezTo>
                  <a:pt x="32" y="37"/>
                  <a:pt x="32" y="36"/>
                  <a:pt x="31" y="36"/>
                </a:cubicBezTo>
                <a:cubicBezTo>
                  <a:pt x="31" y="36"/>
                  <a:pt x="32" y="38"/>
                  <a:pt x="32" y="37"/>
                </a:cubicBezTo>
                <a:close/>
                <a:moveTo>
                  <a:pt x="71" y="39"/>
                </a:moveTo>
                <a:cubicBezTo>
                  <a:pt x="72" y="40"/>
                  <a:pt x="73" y="42"/>
                  <a:pt x="73" y="43"/>
                </a:cubicBezTo>
                <a:cubicBezTo>
                  <a:pt x="74" y="44"/>
                  <a:pt x="75" y="45"/>
                  <a:pt x="75" y="46"/>
                </a:cubicBezTo>
                <a:cubicBezTo>
                  <a:pt x="76" y="47"/>
                  <a:pt x="76" y="49"/>
                  <a:pt x="77" y="50"/>
                </a:cubicBezTo>
                <a:cubicBezTo>
                  <a:pt x="77" y="51"/>
                  <a:pt x="78" y="51"/>
                  <a:pt x="78" y="51"/>
                </a:cubicBezTo>
                <a:cubicBezTo>
                  <a:pt x="78" y="51"/>
                  <a:pt x="78" y="51"/>
                  <a:pt x="77" y="50"/>
                </a:cubicBezTo>
                <a:cubicBezTo>
                  <a:pt x="74" y="46"/>
                  <a:pt x="73" y="40"/>
                  <a:pt x="70" y="36"/>
                </a:cubicBezTo>
                <a:cubicBezTo>
                  <a:pt x="70" y="37"/>
                  <a:pt x="71" y="38"/>
                  <a:pt x="71" y="39"/>
                </a:cubicBezTo>
                <a:close/>
                <a:moveTo>
                  <a:pt x="29" y="38"/>
                </a:moveTo>
                <a:cubicBezTo>
                  <a:pt x="30" y="37"/>
                  <a:pt x="29" y="36"/>
                  <a:pt x="28" y="36"/>
                </a:cubicBezTo>
                <a:cubicBezTo>
                  <a:pt x="28" y="37"/>
                  <a:pt x="29" y="38"/>
                  <a:pt x="29" y="38"/>
                </a:cubicBezTo>
                <a:close/>
                <a:moveTo>
                  <a:pt x="37" y="37"/>
                </a:moveTo>
                <a:cubicBezTo>
                  <a:pt x="37" y="37"/>
                  <a:pt x="37" y="37"/>
                  <a:pt x="37" y="36"/>
                </a:cubicBezTo>
                <a:cubicBezTo>
                  <a:pt x="37" y="37"/>
                  <a:pt x="37" y="37"/>
                  <a:pt x="37" y="37"/>
                </a:cubicBezTo>
                <a:close/>
                <a:moveTo>
                  <a:pt x="36" y="40"/>
                </a:moveTo>
                <a:cubicBezTo>
                  <a:pt x="37" y="39"/>
                  <a:pt x="38" y="38"/>
                  <a:pt x="36" y="37"/>
                </a:cubicBezTo>
                <a:cubicBezTo>
                  <a:pt x="36" y="38"/>
                  <a:pt x="35" y="39"/>
                  <a:pt x="36" y="40"/>
                </a:cubicBezTo>
                <a:close/>
                <a:moveTo>
                  <a:pt x="40" y="39"/>
                </a:moveTo>
                <a:cubicBezTo>
                  <a:pt x="40" y="40"/>
                  <a:pt x="40" y="40"/>
                  <a:pt x="41" y="40"/>
                </a:cubicBezTo>
                <a:cubicBezTo>
                  <a:pt x="41" y="39"/>
                  <a:pt x="42" y="38"/>
                  <a:pt x="41" y="37"/>
                </a:cubicBezTo>
                <a:cubicBezTo>
                  <a:pt x="41" y="38"/>
                  <a:pt x="40" y="39"/>
                  <a:pt x="40" y="39"/>
                </a:cubicBezTo>
                <a:close/>
                <a:moveTo>
                  <a:pt x="34" y="40"/>
                </a:moveTo>
                <a:cubicBezTo>
                  <a:pt x="34" y="39"/>
                  <a:pt x="33" y="38"/>
                  <a:pt x="33" y="38"/>
                </a:cubicBezTo>
                <a:cubicBezTo>
                  <a:pt x="33" y="39"/>
                  <a:pt x="33" y="40"/>
                  <a:pt x="34" y="40"/>
                </a:cubicBezTo>
                <a:close/>
                <a:moveTo>
                  <a:pt x="31" y="40"/>
                </a:moveTo>
                <a:cubicBezTo>
                  <a:pt x="31" y="39"/>
                  <a:pt x="31" y="39"/>
                  <a:pt x="31" y="39"/>
                </a:cubicBezTo>
                <a:cubicBezTo>
                  <a:pt x="31" y="39"/>
                  <a:pt x="31" y="38"/>
                  <a:pt x="30" y="38"/>
                </a:cubicBezTo>
                <a:cubicBezTo>
                  <a:pt x="30" y="38"/>
                  <a:pt x="30" y="40"/>
                  <a:pt x="31" y="40"/>
                </a:cubicBezTo>
                <a:close/>
                <a:moveTo>
                  <a:pt x="25" y="38"/>
                </a:moveTo>
                <a:cubicBezTo>
                  <a:pt x="25" y="39"/>
                  <a:pt x="25" y="39"/>
                  <a:pt x="26" y="39"/>
                </a:cubicBezTo>
                <a:cubicBezTo>
                  <a:pt x="26" y="39"/>
                  <a:pt x="26" y="38"/>
                  <a:pt x="25" y="38"/>
                </a:cubicBezTo>
                <a:cubicBezTo>
                  <a:pt x="25" y="38"/>
                  <a:pt x="25" y="38"/>
                  <a:pt x="25" y="38"/>
                </a:cubicBezTo>
                <a:close/>
                <a:moveTo>
                  <a:pt x="44" y="40"/>
                </a:moveTo>
                <a:cubicBezTo>
                  <a:pt x="44" y="41"/>
                  <a:pt x="43" y="41"/>
                  <a:pt x="43" y="42"/>
                </a:cubicBezTo>
                <a:cubicBezTo>
                  <a:pt x="43" y="42"/>
                  <a:pt x="43" y="42"/>
                  <a:pt x="44" y="42"/>
                </a:cubicBezTo>
                <a:cubicBezTo>
                  <a:pt x="45" y="42"/>
                  <a:pt x="46" y="41"/>
                  <a:pt x="46" y="39"/>
                </a:cubicBezTo>
                <a:cubicBezTo>
                  <a:pt x="46" y="39"/>
                  <a:pt x="46" y="38"/>
                  <a:pt x="45" y="38"/>
                </a:cubicBezTo>
                <a:cubicBezTo>
                  <a:pt x="45" y="39"/>
                  <a:pt x="44" y="39"/>
                  <a:pt x="44" y="40"/>
                </a:cubicBezTo>
                <a:close/>
                <a:moveTo>
                  <a:pt x="37" y="42"/>
                </a:moveTo>
                <a:cubicBezTo>
                  <a:pt x="38" y="41"/>
                  <a:pt x="38" y="41"/>
                  <a:pt x="38" y="40"/>
                </a:cubicBezTo>
                <a:cubicBezTo>
                  <a:pt x="38" y="40"/>
                  <a:pt x="38" y="39"/>
                  <a:pt x="38" y="39"/>
                </a:cubicBezTo>
                <a:cubicBezTo>
                  <a:pt x="37" y="40"/>
                  <a:pt x="36" y="41"/>
                  <a:pt x="37" y="42"/>
                </a:cubicBezTo>
                <a:close/>
                <a:moveTo>
                  <a:pt x="26" y="40"/>
                </a:moveTo>
                <a:cubicBezTo>
                  <a:pt x="26" y="40"/>
                  <a:pt x="26" y="40"/>
                  <a:pt x="26" y="40"/>
                </a:cubicBezTo>
                <a:cubicBezTo>
                  <a:pt x="27" y="41"/>
                  <a:pt x="28" y="42"/>
                  <a:pt x="29" y="43"/>
                </a:cubicBezTo>
                <a:cubicBezTo>
                  <a:pt x="29" y="42"/>
                  <a:pt x="27" y="41"/>
                  <a:pt x="26" y="40"/>
                </a:cubicBezTo>
                <a:close/>
                <a:moveTo>
                  <a:pt x="31" y="41"/>
                </a:moveTo>
                <a:cubicBezTo>
                  <a:pt x="32" y="41"/>
                  <a:pt x="32" y="42"/>
                  <a:pt x="32" y="42"/>
                </a:cubicBezTo>
                <a:cubicBezTo>
                  <a:pt x="33" y="42"/>
                  <a:pt x="33" y="42"/>
                  <a:pt x="33" y="41"/>
                </a:cubicBezTo>
                <a:cubicBezTo>
                  <a:pt x="33" y="41"/>
                  <a:pt x="33" y="40"/>
                  <a:pt x="32" y="40"/>
                </a:cubicBezTo>
                <a:cubicBezTo>
                  <a:pt x="32" y="40"/>
                  <a:pt x="32" y="41"/>
                  <a:pt x="31" y="41"/>
                </a:cubicBezTo>
                <a:close/>
                <a:moveTo>
                  <a:pt x="78" y="49"/>
                </a:moveTo>
                <a:cubicBezTo>
                  <a:pt x="80" y="50"/>
                  <a:pt x="81" y="54"/>
                  <a:pt x="83" y="55"/>
                </a:cubicBezTo>
                <a:cubicBezTo>
                  <a:pt x="82" y="53"/>
                  <a:pt x="81" y="52"/>
                  <a:pt x="80" y="50"/>
                </a:cubicBezTo>
                <a:cubicBezTo>
                  <a:pt x="79" y="49"/>
                  <a:pt x="78" y="47"/>
                  <a:pt x="77" y="46"/>
                </a:cubicBezTo>
                <a:cubicBezTo>
                  <a:pt x="76" y="44"/>
                  <a:pt x="75" y="42"/>
                  <a:pt x="74" y="40"/>
                </a:cubicBezTo>
                <a:cubicBezTo>
                  <a:pt x="74" y="44"/>
                  <a:pt x="76" y="46"/>
                  <a:pt x="78" y="49"/>
                </a:cubicBezTo>
                <a:close/>
                <a:moveTo>
                  <a:pt x="35" y="42"/>
                </a:moveTo>
                <a:cubicBezTo>
                  <a:pt x="36" y="42"/>
                  <a:pt x="35" y="41"/>
                  <a:pt x="35" y="41"/>
                </a:cubicBezTo>
                <a:cubicBezTo>
                  <a:pt x="35" y="41"/>
                  <a:pt x="35" y="41"/>
                  <a:pt x="35" y="42"/>
                </a:cubicBezTo>
                <a:close/>
                <a:moveTo>
                  <a:pt x="39" y="43"/>
                </a:moveTo>
                <a:cubicBezTo>
                  <a:pt x="39" y="43"/>
                  <a:pt x="39" y="42"/>
                  <a:pt x="40" y="42"/>
                </a:cubicBezTo>
                <a:cubicBezTo>
                  <a:pt x="39" y="41"/>
                  <a:pt x="39" y="41"/>
                  <a:pt x="39" y="41"/>
                </a:cubicBezTo>
                <a:cubicBezTo>
                  <a:pt x="39" y="42"/>
                  <a:pt x="37" y="43"/>
                  <a:pt x="39" y="43"/>
                </a:cubicBezTo>
                <a:close/>
                <a:moveTo>
                  <a:pt x="31" y="42"/>
                </a:moveTo>
                <a:cubicBezTo>
                  <a:pt x="32" y="42"/>
                  <a:pt x="31" y="42"/>
                  <a:pt x="31" y="42"/>
                </a:cubicBezTo>
                <a:cubicBezTo>
                  <a:pt x="31" y="42"/>
                  <a:pt x="31" y="42"/>
                  <a:pt x="31" y="42"/>
                </a:cubicBezTo>
                <a:close/>
                <a:moveTo>
                  <a:pt x="33" y="44"/>
                </a:moveTo>
                <a:cubicBezTo>
                  <a:pt x="34" y="44"/>
                  <a:pt x="34" y="44"/>
                  <a:pt x="34" y="44"/>
                </a:cubicBezTo>
                <a:cubicBezTo>
                  <a:pt x="34" y="43"/>
                  <a:pt x="35" y="43"/>
                  <a:pt x="35" y="42"/>
                </a:cubicBezTo>
                <a:cubicBezTo>
                  <a:pt x="34" y="42"/>
                  <a:pt x="34" y="42"/>
                  <a:pt x="34" y="42"/>
                </a:cubicBezTo>
                <a:cubicBezTo>
                  <a:pt x="34" y="43"/>
                  <a:pt x="33" y="43"/>
                  <a:pt x="33" y="44"/>
                </a:cubicBezTo>
                <a:close/>
                <a:moveTo>
                  <a:pt x="35" y="45"/>
                </a:moveTo>
                <a:cubicBezTo>
                  <a:pt x="36" y="45"/>
                  <a:pt x="36" y="44"/>
                  <a:pt x="37" y="43"/>
                </a:cubicBezTo>
                <a:cubicBezTo>
                  <a:pt x="36" y="43"/>
                  <a:pt x="36" y="42"/>
                  <a:pt x="36" y="42"/>
                </a:cubicBezTo>
                <a:cubicBezTo>
                  <a:pt x="36" y="43"/>
                  <a:pt x="35" y="44"/>
                  <a:pt x="35" y="45"/>
                </a:cubicBezTo>
                <a:close/>
                <a:moveTo>
                  <a:pt x="37" y="45"/>
                </a:moveTo>
                <a:cubicBezTo>
                  <a:pt x="38" y="45"/>
                  <a:pt x="39" y="45"/>
                  <a:pt x="39" y="44"/>
                </a:cubicBezTo>
                <a:cubicBezTo>
                  <a:pt x="38" y="45"/>
                  <a:pt x="38" y="44"/>
                  <a:pt x="37" y="44"/>
                </a:cubicBezTo>
                <a:cubicBezTo>
                  <a:pt x="37" y="44"/>
                  <a:pt x="37" y="45"/>
                  <a:pt x="37" y="45"/>
                </a:cubicBezTo>
                <a:close/>
                <a:moveTo>
                  <a:pt x="59" y="50"/>
                </a:moveTo>
                <a:cubicBezTo>
                  <a:pt x="58" y="50"/>
                  <a:pt x="57" y="49"/>
                  <a:pt x="56" y="49"/>
                </a:cubicBezTo>
                <a:cubicBezTo>
                  <a:pt x="57" y="49"/>
                  <a:pt x="58" y="50"/>
                  <a:pt x="59" y="50"/>
                </a:cubicBezTo>
                <a:close/>
                <a:moveTo>
                  <a:pt x="54" y="49"/>
                </a:moveTo>
                <a:cubicBezTo>
                  <a:pt x="54" y="50"/>
                  <a:pt x="55" y="49"/>
                  <a:pt x="55" y="50"/>
                </a:cubicBezTo>
                <a:cubicBezTo>
                  <a:pt x="55" y="49"/>
                  <a:pt x="55" y="49"/>
                  <a:pt x="54" y="49"/>
                </a:cubicBezTo>
                <a:close/>
                <a:moveTo>
                  <a:pt x="19" y="51"/>
                </a:moveTo>
                <a:cubicBezTo>
                  <a:pt x="19" y="51"/>
                  <a:pt x="19" y="51"/>
                  <a:pt x="19" y="51"/>
                </a:cubicBezTo>
                <a:cubicBezTo>
                  <a:pt x="20" y="51"/>
                  <a:pt x="20" y="51"/>
                  <a:pt x="20" y="50"/>
                </a:cubicBezTo>
                <a:cubicBezTo>
                  <a:pt x="19" y="50"/>
                  <a:pt x="19" y="50"/>
                  <a:pt x="19" y="51"/>
                </a:cubicBezTo>
                <a:close/>
                <a:moveTo>
                  <a:pt x="21" y="53"/>
                </a:moveTo>
                <a:cubicBezTo>
                  <a:pt x="22" y="53"/>
                  <a:pt x="22" y="51"/>
                  <a:pt x="23" y="51"/>
                </a:cubicBezTo>
                <a:cubicBezTo>
                  <a:pt x="21" y="50"/>
                  <a:pt x="20" y="51"/>
                  <a:pt x="21" y="53"/>
                </a:cubicBezTo>
                <a:close/>
                <a:moveTo>
                  <a:pt x="63" y="52"/>
                </a:moveTo>
                <a:cubicBezTo>
                  <a:pt x="62" y="51"/>
                  <a:pt x="61" y="51"/>
                  <a:pt x="60" y="50"/>
                </a:cubicBezTo>
                <a:cubicBezTo>
                  <a:pt x="60" y="51"/>
                  <a:pt x="62" y="52"/>
                  <a:pt x="63" y="52"/>
                </a:cubicBezTo>
                <a:close/>
                <a:moveTo>
                  <a:pt x="24" y="51"/>
                </a:moveTo>
                <a:cubicBezTo>
                  <a:pt x="24" y="51"/>
                  <a:pt x="24" y="51"/>
                  <a:pt x="24" y="51"/>
                </a:cubicBezTo>
                <a:cubicBezTo>
                  <a:pt x="24" y="51"/>
                  <a:pt x="24" y="51"/>
                  <a:pt x="24" y="51"/>
                </a:cubicBezTo>
                <a:cubicBezTo>
                  <a:pt x="24" y="51"/>
                  <a:pt x="24" y="51"/>
                  <a:pt x="24" y="51"/>
                </a:cubicBezTo>
                <a:close/>
                <a:moveTo>
                  <a:pt x="47" y="52"/>
                </a:moveTo>
                <a:cubicBezTo>
                  <a:pt x="48" y="52"/>
                  <a:pt x="49" y="52"/>
                  <a:pt x="49" y="51"/>
                </a:cubicBezTo>
                <a:cubicBezTo>
                  <a:pt x="48" y="51"/>
                  <a:pt x="47" y="51"/>
                  <a:pt x="47" y="52"/>
                </a:cubicBezTo>
                <a:close/>
                <a:moveTo>
                  <a:pt x="52" y="51"/>
                </a:moveTo>
                <a:cubicBezTo>
                  <a:pt x="53" y="52"/>
                  <a:pt x="52" y="53"/>
                  <a:pt x="53" y="53"/>
                </a:cubicBezTo>
                <a:cubicBezTo>
                  <a:pt x="53" y="52"/>
                  <a:pt x="53" y="52"/>
                  <a:pt x="52" y="51"/>
                </a:cubicBezTo>
                <a:cubicBezTo>
                  <a:pt x="52" y="51"/>
                  <a:pt x="52" y="51"/>
                  <a:pt x="52" y="51"/>
                </a:cubicBezTo>
                <a:close/>
                <a:moveTo>
                  <a:pt x="25" y="53"/>
                </a:moveTo>
                <a:cubicBezTo>
                  <a:pt x="26" y="52"/>
                  <a:pt x="27" y="53"/>
                  <a:pt x="28" y="52"/>
                </a:cubicBezTo>
                <a:cubicBezTo>
                  <a:pt x="27" y="52"/>
                  <a:pt x="27" y="51"/>
                  <a:pt x="25" y="51"/>
                </a:cubicBezTo>
                <a:cubicBezTo>
                  <a:pt x="25" y="52"/>
                  <a:pt x="25" y="52"/>
                  <a:pt x="25" y="53"/>
                </a:cubicBezTo>
                <a:close/>
                <a:moveTo>
                  <a:pt x="79" y="53"/>
                </a:moveTo>
                <a:cubicBezTo>
                  <a:pt x="79" y="52"/>
                  <a:pt x="79" y="52"/>
                  <a:pt x="78" y="51"/>
                </a:cubicBezTo>
                <a:cubicBezTo>
                  <a:pt x="78" y="52"/>
                  <a:pt x="79" y="53"/>
                  <a:pt x="79" y="53"/>
                </a:cubicBezTo>
                <a:close/>
                <a:moveTo>
                  <a:pt x="40" y="52"/>
                </a:moveTo>
                <a:cubicBezTo>
                  <a:pt x="41" y="53"/>
                  <a:pt x="43" y="52"/>
                  <a:pt x="43" y="52"/>
                </a:cubicBezTo>
                <a:cubicBezTo>
                  <a:pt x="42" y="52"/>
                  <a:pt x="41" y="52"/>
                  <a:pt x="40" y="52"/>
                </a:cubicBezTo>
                <a:close/>
                <a:moveTo>
                  <a:pt x="44" y="52"/>
                </a:moveTo>
                <a:cubicBezTo>
                  <a:pt x="45" y="52"/>
                  <a:pt x="45" y="52"/>
                  <a:pt x="45" y="52"/>
                </a:cubicBezTo>
                <a:cubicBezTo>
                  <a:pt x="45" y="52"/>
                  <a:pt x="45" y="52"/>
                  <a:pt x="44" y="52"/>
                </a:cubicBezTo>
                <a:close/>
                <a:moveTo>
                  <a:pt x="55" y="53"/>
                </a:moveTo>
                <a:cubicBezTo>
                  <a:pt x="56" y="54"/>
                  <a:pt x="56" y="55"/>
                  <a:pt x="56" y="55"/>
                </a:cubicBezTo>
                <a:cubicBezTo>
                  <a:pt x="57" y="55"/>
                  <a:pt x="57" y="54"/>
                  <a:pt x="57" y="53"/>
                </a:cubicBezTo>
                <a:cubicBezTo>
                  <a:pt x="57" y="53"/>
                  <a:pt x="58" y="54"/>
                  <a:pt x="58" y="53"/>
                </a:cubicBezTo>
                <a:cubicBezTo>
                  <a:pt x="57" y="52"/>
                  <a:pt x="56" y="52"/>
                  <a:pt x="55" y="53"/>
                </a:cubicBezTo>
                <a:close/>
                <a:moveTo>
                  <a:pt x="14" y="56"/>
                </a:moveTo>
                <a:cubicBezTo>
                  <a:pt x="15" y="55"/>
                  <a:pt x="15" y="56"/>
                  <a:pt x="15" y="56"/>
                </a:cubicBezTo>
                <a:cubicBezTo>
                  <a:pt x="16" y="55"/>
                  <a:pt x="17" y="54"/>
                  <a:pt x="17" y="52"/>
                </a:cubicBezTo>
                <a:cubicBezTo>
                  <a:pt x="16" y="53"/>
                  <a:pt x="15" y="54"/>
                  <a:pt x="14" y="56"/>
                </a:cubicBezTo>
                <a:close/>
                <a:moveTo>
                  <a:pt x="61" y="53"/>
                </a:moveTo>
                <a:cubicBezTo>
                  <a:pt x="62" y="53"/>
                  <a:pt x="64" y="54"/>
                  <a:pt x="66" y="54"/>
                </a:cubicBezTo>
                <a:cubicBezTo>
                  <a:pt x="64" y="54"/>
                  <a:pt x="62" y="53"/>
                  <a:pt x="61" y="53"/>
                </a:cubicBezTo>
                <a:close/>
                <a:moveTo>
                  <a:pt x="48" y="56"/>
                </a:moveTo>
                <a:cubicBezTo>
                  <a:pt x="48" y="55"/>
                  <a:pt x="50" y="54"/>
                  <a:pt x="50" y="53"/>
                </a:cubicBezTo>
                <a:cubicBezTo>
                  <a:pt x="49" y="53"/>
                  <a:pt x="47" y="55"/>
                  <a:pt x="48" y="56"/>
                </a:cubicBezTo>
                <a:close/>
                <a:moveTo>
                  <a:pt x="19" y="54"/>
                </a:moveTo>
                <a:cubicBezTo>
                  <a:pt x="19" y="54"/>
                  <a:pt x="20" y="54"/>
                  <a:pt x="20" y="54"/>
                </a:cubicBezTo>
                <a:cubicBezTo>
                  <a:pt x="20" y="53"/>
                  <a:pt x="20" y="53"/>
                  <a:pt x="20" y="53"/>
                </a:cubicBezTo>
                <a:cubicBezTo>
                  <a:pt x="20" y="53"/>
                  <a:pt x="19" y="53"/>
                  <a:pt x="19" y="54"/>
                </a:cubicBezTo>
                <a:close/>
                <a:moveTo>
                  <a:pt x="25" y="53"/>
                </a:moveTo>
                <a:cubicBezTo>
                  <a:pt x="25" y="54"/>
                  <a:pt x="25" y="54"/>
                  <a:pt x="25" y="54"/>
                </a:cubicBezTo>
                <a:cubicBezTo>
                  <a:pt x="25" y="54"/>
                  <a:pt x="26" y="54"/>
                  <a:pt x="26" y="54"/>
                </a:cubicBezTo>
                <a:cubicBezTo>
                  <a:pt x="26" y="55"/>
                  <a:pt x="26" y="55"/>
                  <a:pt x="26" y="55"/>
                </a:cubicBezTo>
                <a:cubicBezTo>
                  <a:pt x="26" y="55"/>
                  <a:pt x="26" y="55"/>
                  <a:pt x="27" y="55"/>
                </a:cubicBezTo>
                <a:cubicBezTo>
                  <a:pt x="27" y="54"/>
                  <a:pt x="28" y="54"/>
                  <a:pt x="28" y="53"/>
                </a:cubicBezTo>
                <a:cubicBezTo>
                  <a:pt x="27" y="53"/>
                  <a:pt x="26" y="53"/>
                  <a:pt x="25" y="53"/>
                </a:cubicBezTo>
                <a:close/>
                <a:moveTo>
                  <a:pt x="35" y="54"/>
                </a:moveTo>
                <a:cubicBezTo>
                  <a:pt x="35" y="54"/>
                  <a:pt x="35" y="54"/>
                  <a:pt x="35" y="53"/>
                </a:cubicBezTo>
                <a:cubicBezTo>
                  <a:pt x="35" y="53"/>
                  <a:pt x="35" y="53"/>
                  <a:pt x="35" y="53"/>
                </a:cubicBezTo>
                <a:cubicBezTo>
                  <a:pt x="35" y="53"/>
                  <a:pt x="35" y="54"/>
                  <a:pt x="35" y="54"/>
                </a:cubicBezTo>
                <a:close/>
                <a:moveTo>
                  <a:pt x="35" y="55"/>
                </a:moveTo>
                <a:cubicBezTo>
                  <a:pt x="36" y="56"/>
                  <a:pt x="37" y="54"/>
                  <a:pt x="38" y="53"/>
                </a:cubicBezTo>
                <a:cubicBezTo>
                  <a:pt x="37" y="54"/>
                  <a:pt x="37" y="53"/>
                  <a:pt x="36" y="53"/>
                </a:cubicBezTo>
                <a:cubicBezTo>
                  <a:pt x="36" y="54"/>
                  <a:pt x="36" y="54"/>
                  <a:pt x="35" y="55"/>
                </a:cubicBezTo>
                <a:close/>
                <a:moveTo>
                  <a:pt x="39" y="54"/>
                </a:moveTo>
                <a:cubicBezTo>
                  <a:pt x="39" y="54"/>
                  <a:pt x="39" y="55"/>
                  <a:pt x="39" y="55"/>
                </a:cubicBezTo>
                <a:cubicBezTo>
                  <a:pt x="41" y="55"/>
                  <a:pt x="41" y="54"/>
                  <a:pt x="42" y="53"/>
                </a:cubicBezTo>
                <a:cubicBezTo>
                  <a:pt x="40" y="54"/>
                  <a:pt x="39" y="53"/>
                  <a:pt x="39" y="54"/>
                </a:cubicBezTo>
                <a:close/>
                <a:moveTo>
                  <a:pt x="45" y="54"/>
                </a:moveTo>
                <a:cubicBezTo>
                  <a:pt x="45" y="54"/>
                  <a:pt x="45" y="55"/>
                  <a:pt x="45" y="55"/>
                </a:cubicBezTo>
                <a:cubicBezTo>
                  <a:pt x="46" y="55"/>
                  <a:pt x="47" y="54"/>
                  <a:pt x="47" y="53"/>
                </a:cubicBezTo>
                <a:cubicBezTo>
                  <a:pt x="46" y="53"/>
                  <a:pt x="45" y="54"/>
                  <a:pt x="45" y="54"/>
                </a:cubicBezTo>
                <a:close/>
                <a:moveTo>
                  <a:pt x="84" y="59"/>
                </a:moveTo>
                <a:cubicBezTo>
                  <a:pt x="84" y="58"/>
                  <a:pt x="84" y="57"/>
                  <a:pt x="83" y="56"/>
                </a:cubicBezTo>
                <a:cubicBezTo>
                  <a:pt x="83" y="56"/>
                  <a:pt x="82" y="57"/>
                  <a:pt x="82" y="57"/>
                </a:cubicBezTo>
                <a:cubicBezTo>
                  <a:pt x="81" y="55"/>
                  <a:pt x="80" y="54"/>
                  <a:pt x="79" y="53"/>
                </a:cubicBezTo>
                <a:cubicBezTo>
                  <a:pt x="81" y="56"/>
                  <a:pt x="81" y="58"/>
                  <a:pt x="84" y="59"/>
                </a:cubicBezTo>
                <a:close/>
                <a:moveTo>
                  <a:pt x="51" y="55"/>
                </a:moveTo>
                <a:cubicBezTo>
                  <a:pt x="51" y="55"/>
                  <a:pt x="52" y="54"/>
                  <a:pt x="52" y="54"/>
                </a:cubicBezTo>
                <a:cubicBezTo>
                  <a:pt x="52" y="54"/>
                  <a:pt x="52" y="53"/>
                  <a:pt x="52" y="53"/>
                </a:cubicBezTo>
                <a:cubicBezTo>
                  <a:pt x="51" y="54"/>
                  <a:pt x="50" y="54"/>
                  <a:pt x="51" y="55"/>
                </a:cubicBezTo>
                <a:close/>
                <a:moveTo>
                  <a:pt x="29" y="55"/>
                </a:moveTo>
                <a:cubicBezTo>
                  <a:pt x="29" y="55"/>
                  <a:pt x="29" y="55"/>
                  <a:pt x="29" y="55"/>
                </a:cubicBezTo>
                <a:cubicBezTo>
                  <a:pt x="30" y="55"/>
                  <a:pt x="29" y="54"/>
                  <a:pt x="29" y="54"/>
                </a:cubicBezTo>
                <a:cubicBezTo>
                  <a:pt x="29" y="54"/>
                  <a:pt x="29" y="54"/>
                  <a:pt x="29" y="55"/>
                </a:cubicBezTo>
                <a:close/>
                <a:moveTo>
                  <a:pt x="24" y="55"/>
                </a:moveTo>
                <a:cubicBezTo>
                  <a:pt x="24" y="55"/>
                  <a:pt x="24" y="54"/>
                  <a:pt x="24" y="54"/>
                </a:cubicBezTo>
                <a:cubicBezTo>
                  <a:pt x="24" y="54"/>
                  <a:pt x="24" y="55"/>
                  <a:pt x="24" y="55"/>
                </a:cubicBezTo>
                <a:close/>
                <a:moveTo>
                  <a:pt x="40" y="57"/>
                </a:moveTo>
                <a:cubicBezTo>
                  <a:pt x="41" y="57"/>
                  <a:pt x="42" y="56"/>
                  <a:pt x="42" y="55"/>
                </a:cubicBezTo>
                <a:cubicBezTo>
                  <a:pt x="43" y="55"/>
                  <a:pt x="44" y="55"/>
                  <a:pt x="43" y="54"/>
                </a:cubicBezTo>
                <a:cubicBezTo>
                  <a:pt x="42" y="55"/>
                  <a:pt x="41" y="56"/>
                  <a:pt x="40" y="57"/>
                </a:cubicBezTo>
                <a:close/>
                <a:moveTo>
                  <a:pt x="33" y="55"/>
                </a:moveTo>
                <a:cubicBezTo>
                  <a:pt x="34" y="55"/>
                  <a:pt x="34" y="55"/>
                  <a:pt x="34" y="55"/>
                </a:cubicBezTo>
                <a:cubicBezTo>
                  <a:pt x="34" y="54"/>
                  <a:pt x="33" y="54"/>
                  <a:pt x="33" y="55"/>
                </a:cubicBezTo>
                <a:close/>
                <a:moveTo>
                  <a:pt x="54" y="55"/>
                </a:moveTo>
                <a:cubicBezTo>
                  <a:pt x="54" y="55"/>
                  <a:pt x="54" y="57"/>
                  <a:pt x="55" y="57"/>
                </a:cubicBezTo>
                <a:cubicBezTo>
                  <a:pt x="55" y="58"/>
                  <a:pt x="55" y="58"/>
                  <a:pt x="55" y="59"/>
                </a:cubicBezTo>
                <a:cubicBezTo>
                  <a:pt x="55" y="58"/>
                  <a:pt x="55" y="58"/>
                  <a:pt x="56" y="58"/>
                </a:cubicBezTo>
                <a:cubicBezTo>
                  <a:pt x="56" y="57"/>
                  <a:pt x="55" y="55"/>
                  <a:pt x="54" y="55"/>
                </a:cubicBezTo>
                <a:close/>
                <a:moveTo>
                  <a:pt x="20" y="57"/>
                </a:moveTo>
                <a:cubicBezTo>
                  <a:pt x="20" y="56"/>
                  <a:pt x="21" y="55"/>
                  <a:pt x="21" y="55"/>
                </a:cubicBezTo>
                <a:cubicBezTo>
                  <a:pt x="21" y="55"/>
                  <a:pt x="20" y="56"/>
                  <a:pt x="20" y="57"/>
                </a:cubicBezTo>
                <a:close/>
                <a:moveTo>
                  <a:pt x="62" y="55"/>
                </a:moveTo>
                <a:cubicBezTo>
                  <a:pt x="63" y="56"/>
                  <a:pt x="65" y="57"/>
                  <a:pt x="66" y="57"/>
                </a:cubicBezTo>
                <a:cubicBezTo>
                  <a:pt x="65" y="56"/>
                  <a:pt x="63" y="55"/>
                  <a:pt x="62" y="55"/>
                </a:cubicBezTo>
                <a:close/>
                <a:moveTo>
                  <a:pt x="46" y="56"/>
                </a:moveTo>
                <a:cubicBezTo>
                  <a:pt x="46" y="56"/>
                  <a:pt x="46" y="56"/>
                  <a:pt x="46" y="55"/>
                </a:cubicBezTo>
                <a:cubicBezTo>
                  <a:pt x="46" y="55"/>
                  <a:pt x="46" y="55"/>
                  <a:pt x="46" y="55"/>
                </a:cubicBezTo>
                <a:cubicBezTo>
                  <a:pt x="46" y="55"/>
                  <a:pt x="45" y="56"/>
                  <a:pt x="46" y="56"/>
                </a:cubicBezTo>
                <a:close/>
                <a:moveTo>
                  <a:pt x="51" y="57"/>
                </a:moveTo>
                <a:cubicBezTo>
                  <a:pt x="52" y="57"/>
                  <a:pt x="52" y="56"/>
                  <a:pt x="52" y="55"/>
                </a:cubicBezTo>
                <a:cubicBezTo>
                  <a:pt x="52" y="56"/>
                  <a:pt x="51" y="56"/>
                  <a:pt x="51" y="57"/>
                </a:cubicBezTo>
                <a:close/>
                <a:moveTo>
                  <a:pt x="41" y="59"/>
                </a:moveTo>
                <a:cubicBezTo>
                  <a:pt x="42" y="60"/>
                  <a:pt x="42" y="60"/>
                  <a:pt x="43" y="61"/>
                </a:cubicBezTo>
                <a:cubicBezTo>
                  <a:pt x="43" y="60"/>
                  <a:pt x="44" y="59"/>
                  <a:pt x="45" y="58"/>
                </a:cubicBezTo>
                <a:cubicBezTo>
                  <a:pt x="44" y="57"/>
                  <a:pt x="44" y="56"/>
                  <a:pt x="44" y="55"/>
                </a:cubicBezTo>
                <a:cubicBezTo>
                  <a:pt x="43" y="56"/>
                  <a:pt x="42" y="57"/>
                  <a:pt x="41" y="59"/>
                </a:cubicBezTo>
                <a:close/>
                <a:moveTo>
                  <a:pt x="49" y="58"/>
                </a:moveTo>
                <a:cubicBezTo>
                  <a:pt x="49" y="57"/>
                  <a:pt x="51" y="57"/>
                  <a:pt x="50" y="56"/>
                </a:cubicBezTo>
                <a:cubicBezTo>
                  <a:pt x="49" y="56"/>
                  <a:pt x="48" y="57"/>
                  <a:pt x="49" y="58"/>
                </a:cubicBezTo>
                <a:close/>
                <a:moveTo>
                  <a:pt x="21" y="57"/>
                </a:moveTo>
                <a:cubicBezTo>
                  <a:pt x="21" y="57"/>
                  <a:pt x="21" y="56"/>
                  <a:pt x="22" y="56"/>
                </a:cubicBezTo>
                <a:cubicBezTo>
                  <a:pt x="21" y="56"/>
                  <a:pt x="21" y="57"/>
                  <a:pt x="21" y="57"/>
                </a:cubicBezTo>
                <a:close/>
                <a:moveTo>
                  <a:pt x="27" y="57"/>
                </a:moveTo>
                <a:cubicBezTo>
                  <a:pt x="28" y="57"/>
                  <a:pt x="28" y="56"/>
                  <a:pt x="28" y="56"/>
                </a:cubicBezTo>
                <a:cubicBezTo>
                  <a:pt x="28" y="56"/>
                  <a:pt x="27" y="57"/>
                  <a:pt x="27" y="57"/>
                </a:cubicBezTo>
                <a:close/>
                <a:moveTo>
                  <a:pt x="28" y="59"/>
                </a:moveTo>
                <a:cubicBezTo>
                  <a:pt x="29" y="59"/>
                  <a:pt x="29" y="57"/>
                  <a:pt x="30" y="56"/>
                </a:cubicBezTo>
                <a:cubicBezTo>
                  <a:pt x="30" y="56"/>
                  <a:pt x="30" y="56"/>
                  <a:pt x="30" y="56"/>
                </a:cubicBezTo>
                <a:cubicBezTo>
                  <a:pt x="29" y="57"/>
                  <a:pt x="28" y="58"/>
                  <a:pt x="28" y="59"/>
                </a:cubicBezTo>
                <a:close/>
                <a:moveTo>
                  <a:pt x="37" y="56"/>
                </a:moveTo>
                <a:cubicBezTo>
                  <a:pt x="37" y="57"/>
                  <a:pt x="37" y="57"/>
                  <a:pt x="37" y="58"/>
                </a:cubicBezTo>
                <a:cubicBezTo>
                  <a:pt x="37" y="58"/>
                  <a:pt x="37" y="58"/>
                  <a:pt x="37" y="58"/>
                </a:cubicBezTo>
                <a:cubicBezTo>
                  <a:pt x="38" y="58"/>
                  <a:pt x="38" y="57"/>
                  <a:pt x="39" y="57"/>
                </a:cubicBezTo>
                <a:cubicBezTo>
                  <a:pt x="38" y="57"/>
                  <a:pt x="39" y="57"/>
                  <a:pt x="39" y="56"/>
                </a:cubicBezTo>
                <a:cubicBezTo>
                  <a:pt x="38" y="56"/>
                  <a:pt x="38" y="56"/>
                  <a:pt x="37" y="56"/>
                </a:cubicBezTo>
                <a:close/>
                <a:moveTo>
                  <a:pt x="32" y="57"/>
                </a:moveTo>
                <a:cubicBezTo>
                  <a:pt x="32" y="56"/>
                  <a:pt x="33" y="57"/>
                  <a:pt x="33" y="56"/>
                </a:cubicBezTo>
                <a:cubicBezTo>
                  <a:pt x="32" y="56"/>
                  <a:pt x="32" y="57"/>
                  <a:pt x="32" y="57"/>
                </a:cubicBezTo>
                <a:close/>
                <a:moveTo>
                  <a:pt x="71" y="57"/>
                </a:moveTo>
                <a:cubicBezTo>
                  <a:pt x="70" y="57"/>
                  <a:pt x="69" y="56"/>
                  <a:pt x="68" y="56"/>
                </a:cubicBezTo>
                <a:cubicBezTo>
                  <a:pt x="69" y="56"/>
                  <a:pt x="70" y="57"/>
                  <a:pt x="71" y="57"/>
                </a:cubicBezTo>
                <a:close/>
                <a:moveTo>
                  <a:pt x="46" y="57"/>
                </a:moveTo>
                <a:cubicBezTo>
                  <a:pt x="46" y="58"/>
                  <a:pt x="47" y="58"/>
                  <a:pt x="47" y="59"/>
                </a:cubicBezTo>
                <a:cubicBezTo>
                  <a:pt x="47" y="59"/>
                  <a:pt x="47" y="58"/>
                  <a:pt x="47" y="57"/>
                </a:cubicBezTo>
                <a:cubicBezTo>
                  <a:pt x="47" y="57"/>
                  <a:pt x="47" y="58"/>
                  <a:pt x="47" y="57"/>
                </a:cubicBezTo>
                <a:cubicBezTo>
                  <a:pt x="47" y="57"/>
                  <a:pt x="47" y="57"/>
                  <a:pt x="47" y="57"/>
                </a:cubicBezTo>
                <a:cubicBezTo>
                  <a:pt x="47" y="57"/>
                  <a:pt x="47" y="56"/>
                  <a:pt x="47" y="56"/>
                </a:cubicBezTo>
                <a:cubicBezTo>
                  <a:pt x="47" y="57"/>
                  <a:pt x="46" y="57"/>
                  <a:pt x="46" y="57"/>
                </a:cubicBezTo>
                <a:close/>
                <a:moveTo>
                  <a:pt x="34" y="58"/>
                </a:moveTo>
                <a:cubicBezTo>
                  <a:pt x="34" y="58"/>
                  <a:pt x="35" y="57"/>
                  <a:pt x="35" y="56"/>
                </a:cubicBezTo>
                <a:cubicBezTo>
                  <a:pt x="34" y="57"/>
                  <a:pt x="34" y="57"/>
                  <a:pt x="34" y="58"/>
                </a:cubicBezTo>
                <a:close/>
                <a:moveTo>
                  <a:pt x="33" y="58"/>
                </a:moveTo>
                <a:cubicBezTo>
                  <a:pt x="33" y="58"/>
                  <a:pt x="33" y="57"/>
                  <a:pt x="33" y="57"/>
                </a:cubicBezTo>
                <a:cubicBezTo>
                  <a:pt x="33" y="57"/>
                  <a:pt x="32" y="58"/>
                  <a:pt x="33" y="58"/>
                </a:cubicBezTo>
                <a:close/>
                <a:moveTo>
                  <a:pt x="37" y="58"/>
                </a:moveTo>
                <a:cubicBezTo>
                  <a:pt x="37" y="59"/>
                  <a:pt x="37" y="59"/>
                  <a:pt x="38" y="59"/>
                </a:cubicBezTo>
                <a:cubicBezTo>
                  <a:pt x="38" y="59"/>
                  <a:pt x="39" y="57"/>
                  <a:pt x="39" y="57"/>
                </a:cubicBezTo>
                <a:cubicBezTo>
                  <a:pt x="38" y="57"/>
                  <a:pt x="38" y="58"/>
                  <a:pt x="37" y="58"/>
                </a:cubicBezTo>
                <a:close/>
                <a:moveTo>
                  <a:pt x="41" y="58"/>
                </a:moveTo>
                <a:cubicBezTo>
                  <a:pt x="41" y="58"/>
                  <a:pt x="42" y="57"/>
                  <a:pt x="41" y="57"/>
                </a:cubicBezTo>
                <a:cubicBezTo>
                  <a:pt x="41" y="57"/>
                  <a:pt x="41" y="57"/>
                  <a:pt x="41" y="58"/>
                </a:cubicBezTo>
                <a:close/>
                <a:moveTo>
                  <a:pt x="24" y="58"/>
                </a:moveTo>
                <a:cubicBezTo>
                  <a:pt x="25" y="58"/>
                  <a:pt x="25" y="58"/>
                  <a:pt x="25" y="57"/>
                </a:cubicBezTo>
                <a:cubicBezTo>
                  <a:pt x="24" y="57"/>
                  <a:pt x="24" y="58"/>
                  <a:pt x="24" y="58"/>
                </a:cubicBezTo>
                <a:close/>
                <a:moveTo>
                  <a:pt x="22" y="59"/>
                </a:moveTo>
                <a:cubicBezTo>
                  <a:pt x="23" y="59"/>
                  <a:pt x="23" y="58"/>
                  <a:pt x="22" y="58"/>
                </a:cubicBezTo>
                <a:cubicBezTo>
                  <a:pt x="22" y="58"/>
                  <a:pt x="22" y="59"/>
                  <a:pt x="22" y="59"/>
                </a:cubicBezTo>
                <a:close/>
                <a:moveTo>
                  <a:pt x="22" y="57"/>
                </a:moveTo>
                <a:cubicBezTo>
                  <a:pt x="22" y="58"/>
                  <a:pt x="22" y="58"/>
                  <a:pt x="22" y="58"/>
                </a:cubicBezTo>
                <a:cubicBezTo>
                  <a:pt x="22" y="58"/>
                  <a:pt x="23" y="58"/>
                  <a:pt x="22" y="57"/>
                </a:cubicBezTo>
                <a:close/>
                <a:moveTo>
                  <a:pt x="18" y="60"/>
                </a:moveTo>
                <a:cubicBezTo>
                  <a:pt x="19" y="59"/>
                  <a:pt x="20" y="58"/>
                  <a:pt x="20" y="57"/>
                </a:cubicBezTo>
                <a:cubicBezTo>
                  <a:pt x="19" y="58"/>
                  <a:pt x="19" y="59"/>
                  <a:pt x="18" y="60"/>
                </a:cubicBezTo>
                <a:close/>
                <a:moveTo>
                  <a:pt x="33" y="59"/>
                </a:moveTo>
                <a:cubicBezTo>
                  <a:pt x="34" y="60"/>
                  <a:pt x="33" y="60"/>
                  <a:pt x="34" y="60"/>
                </a:cubicBezTo>
                <a:cubicBezTo>
                  <a:pt x="34" y="59"/>
                  <a:pt x="35" y="59"/>
                  <a:pt x="35" y="58"/>
                </a:cubicBezTo>
                <a:cubicBezTo>
                  <a:pt x="34" y="58"/>
                  <a:pt x="34" y="59"/>
                  <a:pt x="33" y="59"/>
                </a:cubicBezTo>
                <a:close/>
                <a:moveTo>
                  <a:pt x="50" y="60"/>
                </a:moveTo>
                <a:cubicBezTo>
                  <a:pt x="50" y="59"/>
                  <a:pt x="51" y="58"/>
                  <a:pt x="50" y="57"/>
                </a:cubicBezTo>
                <a:cubicBezTo>
                  <a:pt x="50" y="58"/>
                  <a:pt x="48" y="59"/>
                  <a:pt x="50" y="60"/>
                </a:cubicBezTo>
                <a:close/>
                <a:moveTo>
                  <a:pt x="53" y="59"/>
                </a:moveTo>
                <a:cubicBezTo>
                  <a:pt x="54" y="59"/>
                  <a:pt x="54" y="57"/>
                  <a:pt x="53" y="57"/>
                </a:cubicBezTo>
                <a:cubicBezTo>
                  <a:pt x="53" y="58"/>
                  <a:pt x="53" y="58"/>
                  <a:pt x="53" y="59"/>
                </a:cubicBezTo>
                <a:close/>
                <a:moveTo>
                  <a:pt x="52" y="58"/>
                </a:moveTo>
                <a:cubicBezTo>
                  <a:pt x="52" y="58"/>
                  <a:pt x="52" y="58"/>
                  <a:pt x="52" y="58"/>
                </a:cubicBezTo>
                <a:cubicBezTo>
                  <a:pt x="52" y="59"/>
                  <a:pt x="52" y="59"/>
                  <a:pt x="52" y="59"/>
                </a:cubicBezTo>
                <a:cubicBezTo>
                  <a:pt x="52" y="59"/>
                  <a:pt x="52" y="58"/>
                  <a:pt x="52" y="58"/>
                </a:cubicBezTo>
                <a:cubicBezTo>
                  <a:pt x="52" y="58"/>
                  <a:pt x="52" y="58"/>
                  <a:pt x="52" y="58"/>
                </a:cubicBezTo>
                <a:close/>
                <a:moveTo>
                  <a:pt x="31" y="58"/>
                </a:moveTo>
                <a:cubicBezTo>
                  <a:pt x="31" y="59"/>
                  <a:pt x="30" y="59"/>
                  <a:pt x="29" y="60"/>
                </a:cubicBezTo>
                <a:cubicBezTo>
                  <a:pt x="30" y="60"/>
                  <a:pt x="30" y="60"/>
                  <a:pt x="30" y="60"/>
                </a:cubicBezTo>
                <a:cubicBezTo>
                  <a:pt x="30" y="61"/>
                  <a:pt x="29" y="61"/>
                  <a:pt x="29" y="61"/>
                </a:cubicBezTo>
                <a:cubicBezTo>
                  <a:pt x="29" y="61"/>
                  <a:pt x="29" y="62"/>
                  <a:pt x="30" y="62"/>
                </a:cubicBezTo>
                <a:cubicBezTo>
                  <a:pt x="31" y="61"/>
                  <a:pt x="32" y="60"/>
                  <a:pt x="31" y="59"/>
                </a:cubicBezTo>
                <a:cubicBezTo>
                  <a:pt x="31" y="59"/>
                  <a:pt x="31" y="59"/>
                  <a:pt x="31" y="59"/>
                </a:cubicBezTo>
                <a:cubicBezTo>
                  <a:pt x="31" y="59"/>
                  <a:pt x="32" y="58"/>
                  <a:pt x="31" y="58"/>
                </a:cubicBezTo>
                <a:close/>
                <a:moveTo>
                  <a:pt x="19" y="59"/>
                </a:moveTo>
                <a:cubicBezTo>
                  <a:pt x="20" y="60"/>
                  <a:pt x="19" y="60"/>
                  <a:pt x="18" y="60"/>
                </a:cubicBezTo>
                <a:cubicBezTo>
                  <a:pt x="18" y="60"/>
                  <a:pt x="19" y="60"/>
                  <a:pt x="19" y="60"/>
                </a:cubicBezTo>
                <a:cubicBezTo>
                  <a:pt x="19" y="61"/>
                  <a:pt x="18" y="61"/>
                  <a:pt x="19" y="61"/>
                </a:cubicBezTo>
                <a:cubicBezTo>
                  <a:pt x="19" y="60"/>
                  <a:pt x="21" y="59"/>
                  <a:pt x="20" y="58"/>
                </a:cubicBezTo>
                <a:cubicBezTo>
                  <a:pt x="20" y="58"/>
                  <a:pt x="20" y="59"/>
                  <a:pt x="19" y="59"/>
                </a:cubicBezTo>
                <a:close/>
                <a:moveTo>
                  <a:pt x="38" y="60"/>
                </a:moveTo>
                <a:cubicBezTo>
                  <a:pt x="38" y="61"/>
                  <a:pt x="39" y="61"/>
                  <a:pt x="39" y="61"/>
                </a:cubicBezTo>
                <a:cubicBezTo>
                  <a:pt x="40" y="61"/>
                  <a:pt x="41" y="59"/>
                  <a:pt x="39" y="58"/>
                </a:cubicBezTo>
                <a:cubicBezTo>
                  <a:pt x="39" y="59"/>
                  <a:pt x="38" y="59"/>
                  <a:pt x="38" y="60"/>
                </a:cubicBezTo>
                <a:close/>
                <a:moveTo>
                  <a:pt x="26" y="59"/>
                </a:moveTo>
                <a:cubicBezTo>
                  <a:pt x="26" y="59"/>
                  <a:pt x="25" y="59"/>
                  <a:pt x="25" y="60"/>
                </a:cubicBezTo>
                <a:cubicBezTo>
                  <a:pt x="25" y="60"/>
                  <a:pt x="26" y="60"/>
                  <a:pt x="26" y="60"/>
                </a:cubicBezTo>
                <a:cubicBezTo>
                  <a:pt x="26" y="59"/>
                  <a:pt x="26" y="60"/>
                  <a:pt x="26" y="60"/>
                </a:cubicBezTo>
                <a:cubicBezTo>
                  <a:pt x="26" y="59"/>
                  <a:pt x="26" y="59"/>
                  <a:pt x="26" y="59"/>
                </a:cubicBezTo>
                <a:close/>
                <a:moveTo>
                  <a:pt x="35" y="63"/>
                </a:moveTo>
                <a:cubicBezTo>
                  <a:pt x="36" y="62"/>
                  <a:pt x="38" y="61"/>
                  <a:pt x="37" y="60"/>
                </a:cubicBezTo>
                <a:cubicBezTo>
                  <a:pt x="36" y="60"/>
                  <a:pt x="34" y="62"/>
                  <a:pt x="35" y="63"/>
                </a:cubicBezTo>
                <a:close/>
                <a:moveTo>
                  <a:pt x="35" y="61"/>
                </a:moveTo>
                <a:cubicBezTo>
                  <a:pt x="35" y="60"/>
                  <a:pt x="37" y="60"/>
                  <a:pt x="36" y="59"/>
                </a:cubicBezTo>
                <a:cubicBezTo>
                  <a:pt x="35" y="59"/>
                  <a:pt x="34" y="61"/>
                  <a:pt x="35" y="62"/>
                </a:cubicBezTo>
                <a:cubicBezTo>
                  <a:pt x="35" y="61"/>
                  <a:pt x="35" y="61"/>
                  <a:pt x="35" y="61"/>
                </a:cubicBezTo>
                <a:close/>
                <a:moveTo>
                  <a:pt x="47" y="60"/>
                </a:moveTo>
                <a:cubicBezTo>
                  <a:pt x="48" y="60"/>
                  <a:pt x="48" y="59"/>
                  <a:pt x="48" y="59"/>
                </a:cubicBezTo>
                <a:cubicBezTo>
                  <a:pt x="47" y="59"/>
                  <a:pt x="47" y="60"/>
                  <a:pt x="47" y="60"/>
                </a:cubicBezTo>
                <a:close/>
                <a:moveTo>
                  <a:pt x="43" y="62"/>
                </a:moveTo>
                <a:cubicBezTo>
                  <a:pt x="43" y="62"/>
                  <a:pt x="44" y="63"/>
                  <a:pt x="44" y="63"/>
                </a:cubicBezTo>
                <a:cubicBezTo>
                  <a:pt x="45" y="62"/>
                  <a:pt x="46" y="60"/>
                  <a:pt x="45" y="59"/>
                </a:cubicBezTo>
                <a:cubicBezTo>
                  <a:pt x="45" y="60"/>
                  <a:pt x="43" y="61"/>
                  <a:pt x="43" y="62"/>
                </a:cubicBezTo>
                <a:close/>
                <a:moveTo>
                  <a:pt x="76" y="59"/>
                </a:moveTo>
                <a:cubicBezTo>
                  <a:pt x="77" y="59"/>
                  <a:pt x="78" y="60"/>
                  <a:pt x="78" y="59"/>
                </a:cubicBezTo>
                <a:cubicBezTo>
                  <a:pt x="77" y="59"/>
                  <a:pt x="77" y="59"/>
                  <a:pt x="76" y="59"/>
                </a:cubicBezTo>
                <a:close/>
                <a:moveTo>
                  <a:pt x="81" y="61"/>
                </a:moveTo>
                <a:cubicBezTo>
                  <a:pt x="81" y="59"/>
                  <a:pt x="79" y="60"/>
                  <a:pt x="78" y="59"/>
                </a:cubicBezTo>
                <a:cubicBezTo>
                  <a:pt x="79" y="60"/>
                  <a:pt x="80" y="60"/>
                  <a:pt x="81" y="61"/>
                </a:cubicBezTo>
                <a:close/>
                <a:moveTo>
                  <a:pt x="20" y="64"/>
                </a:moveTo>
                <a:cubicBezTo>
                  <a:pt x="20" y="63"/>
                  <a:pt x="20" y="63"/>
                  <a:pt x="20" y="63"/>
                </a:cubicBezTo>
                <a:cubicBezTo>
                  <a:pt x="21" y="62"/>
                  <a:pt x="22" y="60"/>
                  <a:pt x="21" y="59"/>
                </a:cubicBezTo>
                <a:cubicBezTo>
                  <a:pt x="21" y="61"/>
                  <a:pt x="18" y="63"/>
                  <a:pt x="20" y="64"/>
                </a:cubicBezTo>
                <a:close/>
                <a:moveTo>
                  <a:pt x="51" y="62"/>
                </a:moveTo>
                <a:cubicBezTo>
                  <a:pt x="51" y="62"/>
                  <a:pt x="52" y="60"/>
                  <a:pt x="51" y="59"/>
                </a:cubicBezTo>
                <a:cubicBezTo>
                  <a:pt x="50" y="60"/>
                  <a:pt x="50" y="61"/>
                  <a:pt x="51" y="62"/>
                </a:cubicBezTo>
                <a:close/>
                <a:moveTo>
                  <a:pt x="40" y="61"/>
                </a:moveTo>
                <a:cubicBezTo>
                  <a:pt x="39" y="63"/>
                  <a:pt x="40" y="63"/>
                  <a:pt x="41" y="64"/>
                </a:cubicBezTo>
                <a:cubicBezTo>
                  <a:pt x="42" y="63"/>
                  <a:pt x="42" y="61"/>
                  <a:pt x="41" y="60"/>
                </a:cubicBezTo>
                <a:cubicBezTo>
                  <a:pt x="40" y="60"/>
                  <a:pt x="40" y="61"/>
                  <a:pt x="40" y="61"/>
                </a:cubicBezTo>
                <a:close/>
                <a:moveTo>
                  <a:pt x="26" y="62"/>
                </a:moveTo>
                <a:cubicBezTo>
                  <a:pt x="27" y="62"/>
                  <a:pt x="27" y="61"/>
                  <a:pt x="27" y="60"/>
                </a:cubicBezTo>
                <a:cubicBezTo>
                  <a:pt x="27" y="60"/>
                  <a:pt x="27" y="60"/>
                  <a:pt x="27" y="60"/>
                </a:cubicBezTo>
                <a:cubicBezTo>
                  <a:pt x="27" y="61"/>
                  <a:pt x="26" y="61"/>
                  <a:pt x="26" y="62"/>
                </a:cubicBezTo>
                <a:close/>
                <a:moveTo>
                  <a:pt x="31" y="63"/>
                </a:moveTo>
                <a:cubicBezTo>
                  <a:pt x="31" y="63"/>
                  <a:pt x="31" y="64"/>
                  <a:pt x="31" y="64"/>
                </a:cubicBezTo>
                <a:cubicBezTo>
                  <a:pt x="32" y="63"/>
                  <a:pt x="33" y="62"/>
                  <a:pt x="33" y="61"/>
                </a:cubicBezTo>
                <a:cubicBezTo>
                  <a:pt x="33" y="61"/>
                  <a:pt x="33" y="61"/>
                  <a:pt x="32" y="60"/>
                </a:cubicBezTo>
                <a:cubicBezTo>
                  <a:pt x="31" y="61"/>
                  <a:pt x="31" y="62"/>
                  <a:pt x="31" y="63"/>
                </a:cubicBezTo>
                <a:close/>
                <a:moveTo>
                  <a:pt x="55" y="66"/>
                </a:moveTo>
                <a:cubicBezTo>
                  <a:pt x="54" y="66"/>
                  <a:pt x="54" y="68"/>
                  <a:pt x="55" y="68"/>
                </a:cubicBezTo>
                <a:cubicBezTo>
                  <a:pt x="55" y="65"/>
                  <a:pt x="55" y="63"/>
                  <a:pt x="54" y="60"/>
                </a:cubicBezTo>
                <a:cubicBezTo>
                  <a:pt x="54" y="62"/>
                  <a:pt x="54" y="65"/>
                  <a:pt x="55" y="66"/>
                </a:cubicBezTo>
                <a:close/>
                <a:moveTo>
                  <a:pt x="46" y="61"/>
                </a:moveTo>
                <a:cubicBezTo>
                  <a:pt x="47" y="61"/>
                  <a:pt x="47" y="61"/>
                  <a:pt x="46" y="61"/>
                </a:cubicBezTo>
                <a:cubicBezTo>
                  <a:pt x="46" y="61"/>
                  <a:pt x="46" y="61"/>
                  <a:pt x="46" y="61"/>
                </a:cubicBezTo>
                <a:close/>
                <a:moveTo>
                  <a:pt x="89" y="61"/>
                </a:moveTo>
                <a:cubicBezTo>
                  <a:pt x="88" y="60"/>
                  <a:pt x="88" y="61"/>
                  <a:pt x="88" y="61"/>
                </a:cubicBezTo>
                <a:cubicBezTo>
                  <a:pt x="87" y="61"/>
                  <a:pt x="86" y="61"/>
                  <a:pt x="86" y="61"/>
                </a:cubicBezTo>
                <a:cubicBezTo>
                  <a:pt x="84" y="61"/>
                  <a:pt x="83" y="61"/>
                  <a:pt x="83" y="61"/>
                </a:cubicBezTo>
                <a:cubicBezTo>
                  <a:pt x="82" y="61"/>
                  <a:pt x="83" y="61"/>
                  <a:pt x="84" y="61"/>
                </a:cubicBezTo>
                <a:cubicBezTo>
                  <a:pt x="85" y="62"/>
                  <a:pt x="86" y="62"/>
                  <a:pt x="88" y="62"/>
                </a:cubicBezTo>
                <a:cubicBezTo>
                  <a:pt x="88" y="62"/>
                  <a:pt x="88" y="62"/>
                  <a:pt x="88" y="61"/>
                </a:cubicBezTo>
                <a:cubicBezTo>
                  <a:pt x="88" y="61"/>
                  <a:pt x="89" y="61"/>
                  <a:pt x="89" y="61"/>
                </a:cubicBezTo>
                <a:close/>
                <a:moveTo>
                  <a:pt x="48" y="62"/>
                </a:moveTo>
                <a:cubicBezTo>
                  <a:pt x="49" y="61"/>
                  <a:pt x="48" y="61"/>
                  <a:pt x="48" y="61"/>
                </a:cubicBezTo>
                <a:cubicBezTo>
                  <a:pt x="48" y="61"/>
                  <a:pt x="48" y="61"/>
                  <a:pt x="48" y="61"/>
                </a:cubicBezTo>
                <a:cubicBezTo>
                  <a:pt x="48" y="61"/>
                  <a:pt x="48" y="62"/>
                  <a:pt x="48" y="62"/>
                </a:cubicBezTo>
                <a:close/>
                <a:moveTo>
                  <a:pt x="24" y="61"/>
                </a:moveTo>
                <a:cubicBezTo>
                  <a:pt x="24" y="62"/>
                  <a:pt x="24" y="62"/>
                  <a:pt x="24" y="63"/>
                </a:cubicBezTo>
                <a:cubicBezTo>
                  <a:pt x="24" y="62"/>
                  <a:pt x="24" y="63"/>
                  <a:pt x="24" y="63"/>
                </a:cubicBezTo>
                <a:cubicBezTo>
                  <a:pt x="24" y="63"/>
                  <a:pt x="25" y="62"/>
                  <a:pt x="25" y="62"/>
                </a:cubicBezTo>
                <a:cubicBezTo>
                  <a:pt x="25" y="62"/>
                  <a:pt x="24" y="62"/>
                  <a:pt x="24" y="62"/>
                </a:cubicBezTo>
                <a:cubicBezTo>
                  <a:pt x="24" y="62"/>
                  <a:pt x="25" y="62"/>
                  <a:pt x="24" y="61"/>
                </a:cubicBezTo>
                <a:close/>
                <a:moveTo>
                  <a:pt x="27" y="63"/>
                </a:moveTo>
                <a:cubicBezTo>
                  <a:pt x="27" y="62"/>
                  <a:pt x="28" y="62"/>
                  <a:pt x="27" y="61"/>
                </a:cubicBezTo>
                <a:cubicBezTo>
                  <a:pt x="27" y="62"/>
                  <a:pt x="26" y="62"/>
                  <a:pt x="27" y="63"/>
                </a:cubicBezTo>
                <a:close/>
                <a:moveTo>
                  <a:pt x="21" y="63"/>
                </a:moveTo>
                <a:cubicBezTo>
                  <a:pt x="21" y="63"/>
                  <a:pt x="22" y="62"/>
                  <a:pt x="22" y="62"/>
                </a:cubicBezTo>
                <a:cubicBezTo>
                  <a:pt x="22" y="62"/>
                  <a:pt x="21" y="63"/>
                  <a:pt x="21" y="63"/>
                </a:cubicBezTo>
                <a:close/>
                <a:moveTo>
                  <a:pt x="36" y="64"/>
                </a:moveTo>
                <a:cubicBezTo>
                  <a:pt x="36" y="64"/>
                  <a:pt x="36" y="65"/>
                  <a:pt x="37" y="65"/>
                </a:cubicBezTo>
                <a:cubicBezTo>
                  <a:pt x="37" y="64"/>
                  <a:pt x="38" y="62"/>
                  <a:pt x="37" y="62"/>
                </a:cubicBezTo>
                <a:cubicBezTo>
                  <a:pt x="37" y="62"/>
                  <a:pt x="36" y="63"/>
                  <a:pt x="36" y="64"/>
                </a:cubicBezTo>
                <a:close/>
                <a:moveTo>
                  <a:pt x="45" y="64"/>
                </a:moveTo>
                <a:cubicBezTo>
                  <a:pt x="45" y="63"/>
                  <a:pt x="46" y="63"/>
                  <a:pt x="46" y="62"/>
                </a:cubicBezTo>
                <a:cubicBezTo>
                  <a:pt x="45" y="62"/>
                  <a:pt x="44" y="63"/>
                  <a:pt x="45" y="64"/>
                </a:cubicBezTo>
                <a:close/>
                <a:moveTo>
                  <a:pt x="29" y="63"/>
                </a:moveTo>
                <a:cubicBezTo>
                  <a:pt x="29" y="63"/>
                  <a:pt x="29" y="62"/>
                  <a:pt x="29" y="62"/>
                </a:cubicBezTo>
                <a:cubicBezTo>
                  <a:pt x="29" y="62"/>
                  <a:pt x="29" y="63"/>
                  <a:pt x="29" y="63"/>
                </a:cubicBezTo>
                <a:close/>
                <a:moveTo>
                  <a:pt x="48" y="63"/>
                </a:moveTo>
                <a:cubicBezTo>
                  <a:pt x="48" y="63"/>
                  <a:pt x="48" y="62"/>
                  <a:pt x="47" y="62"/>
                </a:cubicBezTo>
                <a:cubicBezTo>
                  <a:pt x="47" y="62"/>
                  <a:pt x="47" y="63"/>
                  <a:pt x="48" y="63"/>
                </a:cubicBezTo>
                <a:close/>
                <a:moveTo>
                  <a:pt x="13" y="64"/>
                </a:moveTo>
                <a:cubicBezTo>
                  <a:pt x="14" y="64"/>
                  <a:pt x="14" y="63"/>
                  <a:pt x="14" y="62"/>
                </a:cubicBezTo>
                <a:cubicBezTo>
                  <a:pt x="14" y="63"/>
                  <a:pt x="13" y="63"/>
                  <a:pt x="13" y="64"/>
                </a:cubicBezTo>
                <a:close/>
                <a:moveTo>
                  <a:pt x="16" y="66"/>
                </a:moveTo>
                <a:cubicBezTo>
                  <a:pt x="16" y="66"/>
                  <a:pt x="16" y="65"/>
                  <a:pt x="16" y="65"/>
                </a:cubicBezTo>
                <a:cubicBezTo>
                  <a:pt x="17" y="65"/>
                  <a:pt x="17" y="65"/>
                  <a:pt x="17" y="65"/>
                </a:cubicBezTo>
                <a:cubicBezTo>
                  <a:pt x="17" y="64"/>
                  <a:pt x="18" y="63"/>
                  <a:pt x="17" y="62"/>
                </a:cubicBezTo>
                <a:cubicBezTo>
                  <a:pt x="17" y="64"/>
                  <a:pt x="16" y="65"/>
                  <a:pt x="16" y="66"/>
                </a:cubicBezTo>
                <a:close/>
                <a:moveTo>
                  <a:pt x="28" y="63"/>
                </a:moveTo>
                <a:cubicBezTo>
                  <a:pt x="28" y="63"/>
                  <a:pt x="28" y="63"/>
                  <a:pt x="28" y="63"/>
                </a:cubicBezTo>
                <a:cubicBezTo>
                  <a:pt x="27" y="64"/>
                  <a:pt x="27" y="65"/>
                  <a:pt x="28" y="65"/>
                </a:cubicBezTo>
                <a:cubicBezTo>
                  <a:pt x="29" y="65"/>
                  <a:pt x="29" y="63"/>
                  <a:pt x="28" y="62"/>
                </a:cubicBezTo>
                <a:cubicBezTo>
                  <a:pt x="28" y="63"/>
                  <a:pt x="28" y="63"/>
                  <a:pt x="28" y="63"/>
                </a:cubicBezTo>
                <a:close/>
                <a:moveTo>
                  <a:pt x="32" y="65"/>
                </a:moveTo>
                <a:cubicBezTo>
                  <a:pt x="33" y="65"/>
                  <a:pt x="33" y="65"/>
                  <a:pt x="33" y="64"/>
                </a:cubicBezTo>
                <a:cubicBezTo>
                  <a:pt x="33" y="65"/>
                  <a:pt x="33" y="65"/>
                  <a:pt x="32" y="66"/>
                </a:cubicBezTo>
                <a:cubicBezTo>
                  <a:pt x="33" y="66"/>
                  <a:pt x="33" y="66"/>
                  <a:pt x="33" y="66"/>
                </a:cubicBezTo>
                <a:cubicBezTo>
                  <a:pt x="33" y="66"/>
                  <a:pt x="33" y="67"/>
                  <a:pt x="33" y="67"/>
                </a:cubicBezTo>
                <a:cubicBezTo>
                  <a:pt x="34" y="66"/>
                  <a:pt x="34" y="65"/>
                  <a:pt x="35" y="64"/>
                </a:cubicBezTo>
                <a:cubicBezTo>
                  <a:pt x="35" y="64"/>
                  <a:pt x="34" y="63"/>
                  <a:pt x="34" y="63"/>
                </a:cubicBezTo>
                <a:cubicBezTo>
                  <a:pt x="34" y="63"/>
                  <a:pt x="33" y="64"/>
                  <a:pt x="33" y="64"/>
                </a:cubicBezTo>
                <a:cubicBezTo>
                  <a:pt x="33" y="63"/>
                  <a:pt x="34" y="63"/>
                  <a:pt x="34" y="63"/>
                </a:cubicBezTo>
                <a:cubicBezTo>
                  <a:pt x="34" y="63"/>
                  <a:pt x="34" y="62"/>
                  <a:pt x="33" y="62"/>
                </a:cubicBezTo>
                <a:cubicBezTo>
                  <a:pt x="33" y="64"/>
                  <a:pt x="32" y="64"/>
                  <a:pt x="32" y="65"/>
                </a:cubicBezTo>
                <a:close/>
                <a:moveTo>
                  <a:pt x="49" y="64"/>
                </a:moveTo>
                <a:cubicBezTo>
                  <a:pt x="50" y="63"/>
                  <a:pt x="49" y="63"/>
                  <a:pt x="49" y="62"/>
                </a:cubicBezTo>
                <a:cubicBezTo>
                  <a:pt x="49" y="63"/>
                  <a:pt x="49" y="63"/>
                  <a:pt x="49" y="64"/>
                </a:cubicBezTo>
                <a:close/>
                <a:moveTo>
                  <a:pt x="43" y="64"/>
                </a:moveTo>
                <a:cubicBezTo>
                  <a:pt x="43" y="64"/>
                  <a:pt x="43" y="63"/>
                  <a:pt x="42" y="63"/>
                </a:cubicBezTo>
                <a:cubicBezTo>
                  <a:pt x="43" y="63"/>
                  <a:pt x="43" y="64"/>
                  <a:pt x="43" y="64"/>
                </a:cubicBezTo>
                <a:close/>
                <a:moveTo>
                  <a:pt x="52" y="64"/>
                </a:moveTo>
                <a:cubicBezTo>
                  <a:pt x="52" y="64"/>
                  <a:pt x="52" y="63"/>
                  <a:pt x="52" y="63"/>
                </a:cubicBezTo>
                <a:cubicBezTo>
                  <a:pt x="52" y="63"/>
                  <a:pt x="52" y="63"/>
                  <a:pt x="52" y="63"/>
                </a:cubicBezTo>
                <a:cubicBezTo>
                  <a:pt x="51" y="63"/>
                  <a:pt x="52" y="65"/>
                  <a:pt x="52" y="64"/>
                </a:cubicBezTo>
                <a:close/>
                <a:moveTo>
                  <a:pt x="40" y="65"/>
                </a:moveTo>
                <a:cubicBezTo>
                  <a:pt x="40" y="64"/>
                  <a:pt x="39" y="64"/>
                  <a:pt x="39" y="63"/>
                </a:cubicBezTo>
                <a:cubicBezTo>
                  <a:pt x="39" y="64"/>
                  <a:pt x="39" y="65"/>
                  <a:pt x="40" y="65"/>
                </a:cubicBezTo>
                <a:close/>
                <a:moveTo>
                  <a:pt x="25" y="64"/>
                </a:moveTo>
                <a:cubicBezTo>
                  <a:pt x="25" y="64"/>
                  <a:pt x="25" y="64"/>
                  <a:pt x="25" y="65"/>
                </a:cubicBezTo>
                <a:cubicBezTo>
                  <a:pt x="25" y="64"/>
                  <a:pt x="26" y="63"/>
                  <a:pt x="25" y="63"/>
                </a:cubicBezTo>
                <a:cubicBezTo>
                  <a:pt x="25" y="63"/>
                  <a:pt x="25" y="64"/>
                  <a:pt x="25" y="64"/>
                </a:cubicBezTo>
                <a:close/>
                <a:moveTo>
                  <a:pt x="45" y="65"/>
                </a:moveTo>
                <a:cubicBezTo>
                  <a:pt x="46" y="65"/>
                  <a:pt x="45" y="66"/>
                  <a:pt x="46" y="66"/>
                </a:cubicBezTo>
                <a:cubicBezTo>
                  <a:pt x="46" y="66"/>
                  <a:pt x="47" y="65"/>
                  <a:pt x="47" y="64"/>
                </a:cubicBezTo>
                <a:cubicBezTo>
                  <a:pt x="47" y="64"/>
                  <a:pt x="47" y="63"/>
                  <a:pt x="46" y="63"/>
                </a:cubicBezTo>
                <a:cubicBezTo>
                  <a:pt x="46" y="64"/>
                  <a:pt x="46" y="64"/>
                  <a:pt x="45" y="65"/>
                </a:cubicBezTo>
                <a:close/>
                <a:moveTo>
                  <a:pt x="41" y="65"/>
                </a:moveTo>
                <a:cubicBezTo>
                  <a:pt x="41" y="65"/>
                  <a:pt x="41" y="65"/>
                  <a:pt x="42" y="66"/>
                </a:cubicBezTo>
                <a:cubicBezTo>
                  <a:pt x="43" y="66"/>
                  <a:pt x="43" y="64"/>
                  <a:pt x="42" y="63"/>
                </a:cubicBezTo>
                <a:cubicBezTo>
                  <a:pt x="41" y="64"/>
                  <a:pt x="41" y="64"/>
                  <a:pt x="41" y="65"/>
                </a:cubicBezTo>
                <a:close/>
                <a:moveTo>
                  <a:pt x="57" y="64"/>
                </a:moveTo>
                <a:cubicBezTo>
                  <a:pt x="57" y="64"/>
                  <a:pt x="57" y="65"/>
                  <a:pt x="58" y="65"/>
                </a:cubicBezTo>
                <a:cubicBezTo>
                  <a:pt x="58" y="64"/>
                  <a:pt x="58" y="64"/>
                  <a:pt x="58" y="63"/>
                </a:cubicBezTo>
                <a:cubicBezTo>
                  <a:pt x="58" y="63"/>
                  <a:pt x="57" y="63"/>
                  <a:pt x="57" y="64"/>
                </a:cubicBezTo>
                <a:close/>
                <a:moveTo>
                  <a:pt x="22" y="66"/>
                </a:moveTo>
                <a:cubicBezTo>
                  <a:pt x="23" y="66"/>
                  <a:pt x="23" y="65"/>
                  <a:pt x="24" y="64"/>
                </a:cubicBezTo>
                <a:cubicBezTo>
                  <a:pt x="23" y="64"/>
                  <a:pt x="23" y="64"/>
                  <a:pt x="23" y="64"/>
                </a:cubicBezTo>
                <a:cubicBezTo>
                  <a:pt x="23" y="64"/>
                  <a:pt x="22" y="65"/>
                  <a:pt x="22" y="66"/>
                </a:cubicBezTo>
                <a:close/>
                <a:moveTo>
                  <a:pt x="37" y="66"/>
                </a:moveTo>
                <a:cubicBezTo>
                  <a:pt x="37" y="67"/>
                  <a:pt x="38" y="67"/>
                  <a:pt x="38" y="67"/>
                </a:cubicBezTo>
                <a:cubicBezTo>
                  <a:pt x="40" y="67"/>
                  <a:pt x="39" y="64"/>
                  <a:pt x="38" y="64"/>
                </a:cubicBezTo>
                <a:cubicBezTo>
                  <a:pt x="38" y="65"/>
                  <a:pt x="37" y="65"/>
                  <a:pt x="37" y="66"/>
                </a:cubicBezTo>
                <a:close/>
                <a:moveTo>
                  <a:pt x="50" y="64"/>
                </a:moveTo>
                <a:cubicBezTo>
                  <a:pt x="50" y="64"/>
                  <a:pt x="50" y="64"/>
                  <a:pt x="50" y="64"/>
                </a:cubicBezTo>
                <a:cubicBezTo>
                  <a:pt x="49" y="64"/>
                  <a:pt x="49" y="64"/>
                  <a:pt x="50" y="64"/>
                </a:cubicBezTo>
                <a:close/>
                <a:moveTo>
                  <a:pt x="48" y="66"/>
                </a:moveTo>
                <a:cubicBezTo>
                  <a:pt x="49" y="66"/>
                  <a:pt x="49" y="66"/>
                  <a:pt x="49" y="66"/>
                </a:cubicBezTo>
                <a:cubicBezTo>
                  <a:pt x="49" y="65"/>
                  <a:pt x="48" y="65"/>
                  <a:pt x="48" y="64"/>
                </a:cubicBezTo>
                <a:cubicBezTo>
                  <a:pt x="47" y="65"/>
                  <a:pt x="48" y="65"/>
                  <a:pt x="48" y="66"/>
                </a:cubicBezTo>
                <a:close/>
                <a:moveTo>
                  <a:pt x="30" y="64"/>
                </a:moveTo>
                <a:cubicBezTo>
                  <a:pt x="30" y="65"/>
                  <a:pt x="30" y="65"/>
                  <a:pt x="31" y="66"/>
                </a:cubicBezTo>
                <a:cubicBezTo>
                  <a:pt x="31" y="65"/>
                  <a:pt x="30" y="64"/>
                  <a:pt x="30" y="64"/>
                </a:cubicBezTo>
                <a:close/>
                <a:moveTo>
                  <a:pt x="44" y="65"/>
                </a:moveTo>
                <a:cubicBezTo>
                  <a:pt x="44" y="65"/>
                  <a:pt x="44" y="65"/>
                  <a:pt x="44" y="65"/>
                </a:cubicBezTo>
                <a:cubicBezTo>
                  <a:pt x="44" y="65"/>
                  <a:pt x="43" y="65"/>
                  <a:pt x="44" y="65"/>
                </a:cubicBezTo>
                <a:close/>
                <a:moveTo>
                  <a:pt x="29" y="67"/>
                </a:moveTo>
                <a:cubicBezTo>
                  <a:pt x="30" y="67"/>
                  <a:pt x="30" y="66"/>
                  <a:pt x="30" y="66"/>
                </a:cubicBezTo>
                <a:cubicBezTo>
                  <a:pt x="30" y="66"/>
                  <a:pt x="30" y="66"/>
                  <a:pt x="30" y="65"/>
                </a:cubicBezTo>
                <a:cubicBezTo>
                  <a:pt x="28" y="65"/>
                  <a:pt x="28" y="67"/>
                  <a:pt x="29" y="67"/>
                </a:cubicBezTo>
                <a:close/>
                <a:moveTo>
                  <a:pt x="33" y="68"/>
                </a:moveTo>
                <a:cubicBezTo>
                  <a:pt x="34" y="68"/>
                  <a:pt x="34" y="68"/>
                  <a:pt x="34" y="68"/>
                </a:cubicBezTo>
                <a:cubicBezTo>
                  <a:pt x="35" y="68"/>
                  <a:pt x="35" y="67"/>
                  <a:pt x="36" y="66"/>
                </a:cubicBezTo>
                <a:cubicBezTo>
                  <a:pt x="35" y="66"/>
                  <a:pt x="35" y="65"/>
                  <a:pt x="35" y="65"/>
                </a:cubicBezTo>
                <a:cubicBezTo>
                  <a:pt x="34" y="66"/>
                  <a:pt x="34" y="67"/>
                  <a:pt x="33" y="68"/>
                </a:cubicBezTo>
                <a:close/>
                <a:moveTo>
                  <a:pt x="50" y="66"/>
                </a:moveTo>
                <a:cubicBezTo>
                  <a:pt x="50" y="66"/>
                  <a:pt x="50" y="65"/>
                  <a:pt x="50" y="65"/>
                </a:cubicBezTo>
                <a:cubicBezTo>
                  <a:pt x="50" y="65"/>
                  <a:pt x="50" y="66"/>
                  <a:pt x="50" y="66"/>
                </a:cubicBezTo>
                <a:close/>
                <a:moveTo>
                  <a:pt x="26" y="66"/>
                </a:moveTo>
                <a:cubicBezTo>
                  <a:pt x="26" y="66"/>
                  <a:pt x="26" y="67"/>
                  <a:pt x="27" y="67"/>
                </a:cubicBezTo>
                <a:cubicBezTo>
                  <a:pt x="27" y="67"/>
                  <a:pt x="27" y="67"/>
                  <a:pt x="27" y="66"/>
                </a:cubicBezTo>
                <a:cubicBezTo>
                  <a:pt x="27" y="66"/>
                  <a:pt x="27" y="66"/>
                  <a:pt x="27" y="65"/>
                </a:cubicBezTo>
                <a:cubicBezTo>
                  <a:pt x="26" y="65"/>
                  <a:pt x="26" y="65"/>
                  <a:pt x="26" y="65"/>
                </a:cubicBezTo>
                <a:cubicBezTo>
                  <a:pt x="26" y="66"/>
                  <a:pt x="26" y="66"/>
                  <a:pt x="26" y="66"/>
                </a:cubicBezTo>
                <a:close/>
                <a:moveTo>
                  <a:pt x="46" y="67"/>
                </a:moveTo>
                <a:cubicBezTo>
                  <a:pt x="47" y="67"/>
                  <a:pt x="47" y="67"/>
                  <a:pt x="47" y="68"/>
                </a:cubicBezTo>
                <a:cubicBezTo>
                  <a:pt x="48" y="67"/>
                  <a:pt x="48" y="66"/>
                  <a:pt x="47" y="65"/>
                </a:cubicBezTo>
                <a:cubicBezTo>
                  <a:pt x="47" y="66"/>
                  <a:pt x="47" y="66"/>
                  <a:pt x="46" y="67"/>
                </a:cubicBezTo>
                <a:close/>
                <a:moveTo>
                  <a:pt x="17" y="66"/>
                </a:moveTo>
                <a:cubicBezTo>
                  <a:pt x="17" y="67"/>
                  <a:pt x="16" y="68"/>
                  <a:pt x="17" y="69"/>
                </a:cubicBezTo>
                <a:cubicBezTo>
                  <a:pt x="18" y="68"/>
                  <a:pt x="17" y="66"/>
                  <a:pt x="18" y="66"/>
                </a:cubicBezTo>
                <a:cubicBezTo>
                  <a:pt x="18" y="66"/>
                  <a:pt x="18" y="66"/>
                  <a:pt x="18" y="65"/>
                </a:cubicBezTo>
                <a:cubicBezTo>
                  <a:pt x="18" y="65"/>
                  <a:pt x="18" y="66"/>
                  <a:pt x="17" y="66"/>
                </a:cubicBezTo>
                <a:close/>
                <a:moveTo>
                  <a:pt x="23" y="68"/>
                </a:moveTo>
                <a:cubicBezTo>
                  <a:pt x="23" y="67"/>
                  <a:pt x="25" y="66"/>
                  <a:pt x="24" y="65"/>
                </a:cubicBezTo>
                <a:cubicBezTo>
                  <a:pt x="23" y="66"/>
                  <a:pt x="22" y="67"/>
                  <a:pt x="23" y="68"/>
                </a:cubicBezTo>
                <a:close/>
                <a:moveTo>
                  <a:pt x="43" y="67"/>
                </a:moveTo>
                <a:cubicBezTo>
                  <a:pt x="43" y="67"/>
                  <a:pt x="44" y="66"/>
                  <a:pt x="43" y="65"/>
                </a:cubicBezTo>
                <a:cubicBezTo>
                  <a:pt x="42" y="66"/>
                  <a:pt x="42" y="67"/>
                  <a:pt x="43" y="67"/>
                </a:cubicBezTo>
                <a:close/>
                <a:moveTo>
                  <a:pt x="12" y="66"/>
                </a:moveTo>
                <a:cubicBezTo>
                  <a:pt x="13" y="67"/>
                  <a:pt x="11" y="67"/>
                  <a:pt x="12" y="68"/>
                </a:cubicBezTo>
                <a:cubicBezTo>
                  <a:pt x="12" y="67"/>
                  <a:pt x="13" y="66"/>
                  <a:pt x="13" y="66"/>
                </a:cubicBezTo>
                <a:cubicBezTo>
                  <a:pt x="13" y="66"/>
                  <a:pt x="12" y="66"/>
                  <a:pt x="12" y="66"/>
                </a:cubicBezTo>
                <a:close/>
                <a:moveTo>
                  <a:pt x="41" y="67"/>
                </a:moveTo>
                <a:cubicBezTo>
                  <a:pt x="42" y="67"/>
                  <a:pt x="41" y="66"/>
                  <a:pt x="40" y="66"/>
                </a:cubicBezTo>
                <a:cubicBezTo>
                  <a:pt x="40" y="66"/>
                  <a:pt x="41" y="67"/>
                  <a:pt x="41" y="67"/>
                </a:cubicBezTo>
                <a:close/>
                <a:moveTo>
                  <a:pt x="44" y="66"/>
                </a:moveTo>
                <a:cubicBezTo>
                  <a:pt x="44" y="67"/>
                  <a:pt x="45" y="67"/>
                  <a:pt x="45" y="67"/>
                </a:cubicBezTo>
                <a:cubicBezTo>
                  <a:pt x="45" y="67"/>
                  <a:pt x="45" y="66"/>
                  <a:pt x="44" y="66"/>
                </a:cubicBezTo>
                <a:cubicBezTo>
                  <a:pt x="44" y="66"/>
                  <a:pt x="44" y="66"/>
                  <a:pt x="44" y="66"/>
                </a:cubicBezTo>
                <a:close/>
                <a:moveTo>
                  <a:pt x="31" y="67"/>
                </a:moveTo>
                <a:cubicBezTo>
                  <a:pt x="31" y="67"/>
                  <a:pt x="32" y="67"/>
                  <a:pt x="32" y="66"/>
                </a:cubicBezTo>
                <a:cubicBezTo>
                  <a:pt x="31" y="66"/>
                  <a:pt x="31" y="66"/>
                  <a:pt x="31" y="66"/>
                </a:cubicBezTo>
                <a:cubicBezTo>
                  <a:pt x="31" y="66"/>
                  <a:pt x="31" y="67"/>
                  <a:pt x="31" y="67"/>
                </a:cubicBezTo>
                <a:close/>
                <a:moveTo>
                  <a:pt x="49" y="67"/>
                </a:moveTo>
                <a:cubicBezTo>
                  <a:pt x="49" y="67"/>
                  <a:pt x="49" y="68"/>
                  <a:pt x="50" y="68"/>
                </a:cubicBezTo>
                <a:cubicBezTo>
                  <a:pt x="50" y="68"/>
                  <a:pt x="50" y="67"/>
                  <a:pt x="49" y="66"/>
                </a:cubicBezTo>
                <a:cubicBezTo>
                  <a:pt x="49" y="67"/>
                  <a:pt x="49" y="67"/>
                  <a:pt x="49" y="67"/>
                </a:cubicBezTo>
                <a:close/>
                <a:moveTo>
                  <a:pt x="39" y="68"/>
                </a:moveTo>
                <a:cubicBezTo>
                  <a:pt x="39" y="69"/>
                  <a:pt x="39" y="69"/>
                  <a:pt x="40" y="69"/>
                </a:cubicBezTo>
                <a:cubicBezTo>
                  <a:pt x="40" y="69"/>
                  <a:pt x="41" y="67"/>
                  <a:pt x="40" y="67"/>
                </a:cubicBezTo>
                <a:cubicBezTo>
                  <a:pt x="39" y="67"/>
                  <a:pt x="39" y="67"/>
                  <a:pt x="39" y="68"/>
                </a:cubicBezTo>
                <a:close/>
                <a:moveTo>
                  <a:pt x="21" y="69"/>
                </a:moveTo>
                <a:cubicBezTo>
                  <a:pt x="21" y="68"/>
                  <a:pt x="22" y="67"/>
                  <a:pt x="22" y="67"/>
                </a:cubicBezTo>
                <a:cubicBezTo>
                  <a:pt x="21" y="67"/>
                  <a:pt x="21" y="69"/>
                  <a:pt x="21" y="69"/>
                </a:cubicBezTo>
                <a:close/>
                <a:moveTo>
                  <a:pt x="32" y="68"/>
                </a:moveTo>
                <a:cubicBezTo>
                  <a:pt x="32" y="68"/>
                  <a:pt x="32" y="68"/>
                  <a:pt x="32" y="68"/>
                </a:cubicBezTo>
                <a:cubicBezTo>
                  <a:pt x="32" y="67"/>
                  <a:pt x="32" y="67"/>
                  <a:pt x="32" y="67"/>
                </a:cubicBezTo>
                <a:cubicBezTo>
                  <a:pt x="32" y="67"/>
                  <a:pt x="31" y="68"/>
                  <a:pt x="32" y="68"/>
                </a:cubicBezTo>
                <a:close/>
                <a:moveTo>
                  <a:pt x="35" y="69"/>
                </a:moveTo>
                <a:cubicBezTo>
                  <a:pt x="35" y="70"/>
                  <a:pt x="35" y="70"/>
                  <a:pt x="36" y="71"/>
                </a:cubicBezTo>
                <a:cubicBezTo>
                  <a:pt x="36" y="70"/>
                  <a:pt x="37" y="70"/>
                  <a:pt x="37" y="69"/>
                </a:cubicBezTo>
                <a:cubicBezTo>
                  <a:pt x="37" y="68"/>
                  <a:pt x="37" y="67"/>
                  <a:pt x="36" y="67"/>
                </a:cubicBezTo>
                <a:cubicBezTo>
                  <a:pt x="36" y="68"/>
                  <a:pt x="35" y="68"/>
                  <a:pt x="35" y="69"/>
                </a:cubicBezTo>
                <a:close/>
                <a:moveTo>
                  <a:pt x="43" y="68"/>
                </a:moveTo>
                <a:cubicBezTo>
                  <a:pt x="44" y="68"/>
                  <a:pt x="43" y="69"/>
                  <a:pt x="44" y="69"/>
                </a:cubicBezTo>
                <a:cubicBezTo>
                  <a:pt x="44" y="69"/>
                  <a:pt x="44" y="69"/>
                  <a:pt x="44" y="68"/>
                </a:cubicBezTo>
                <a:cubicBezTo>
                  <a:pt x="44" y="68"/>
                  <a:pt x="44" y="67"/>
                  <a:pt x="44" y="67"/>
                </a:cubicBezTo>
                <a:cubicBezTo>
                  <a:pt x="44" y="67"/>
                  <a:pt x="43" y="68"/>
                  <a:pt x="43" y="68"/>
                </a:cubicBezTo>
                <a:close/>
                <a:moveTo>
                  <a:pt x="25" y="68"/>
                </a:moveTo>
                <a:cubicBezTo>
                  <a:pt x="25" y="67"/>
                  <a:pt x="25" y="67"/>
                  <a:pt x="25" y="67"/>
                </a:cubicBezTo>
                <a:cubicBezTo>
                  <a:pt x="24" y="67"/>
                  <a:pt x="24" y="69"/>
                  <a:pt x="24" y="69"/>
                </a:cubicBezTo>
                <a:cubicBezTo>
                  <a:pt x="25" y="69"/>
                  <a:pt x="24" y="70"/>
                  <a:pt x="25" y="70"/>
                </a:cubicBezTo>
                <a:cubicBezTo>
                  <a:pt x="25" y="69"/>
                  <a:pt x="26" y="68"/>
                  <a:pt x="25" y="68"/>
                </a:cubicBezTo>
                <a:cubicBezTo>
                  <a:pt x="25" y="68"/>
                  <a:pt x="25" y="69"/>
                  <a:pt x="24" y="69"/>
                </a:cubicBezTo>
                <a:cubicBezTo>
                  <a:pt x="25" y="68"/>
                  <a:pt x="25" y="68"/>
                  <a:pt x="25" y="68"/>
                </a:cubicBezTo>
                <a:close/>
                <a:moveTo>
                  <a:pt x="26" y="68"/>
                </a:moveTo>
                <a:cubicBezTo>
                  <a:pt x="26" y="68"/>
                  <a:pt x="26" y="67"/>
                  <a:pt x="26" y="67"/>
                </a:cubicBezTo>
                <a:cubicBezTo>
                  <a:pt x="25" y="68"/>
                  <a:pt x="26" y="68"/>
                  <a:pt x="26" y="68"/>
                </a:cubicBezTo>
                <a:close/>
                <a:moveTo>
                  <a:pt x="30" y="69"/>
                </a:moveTo>
                <a:cubicBezTo>
                  <a:pt x="30" y="68"/>
                  <a:pt x="31" y="68"/>
                  <a:pt x="31" y="67"/>
                </a:cubicBezTo>
                <a:cubicBezTo>
                  <a:pt x="31" y="67"/>
                  <a:pt x="31" y="67"/>
                  <a:pt x="31" y="67"/>
                </a:cubicBezTo>
                <a:cubicBezTo>
                  <a:pt x="30" y="68"/>
                  <a:pt x="30" y="68"/>
                  <a:pt x="30" y="69"/>
                </a:cubicBezTo>
                <a:close/>
                <a:moveTo>
                  <a:pt x="27" y="68"/>
                </a:moveTo>
                <a:cubicBezTo>
                  <a:pt x="28" y="69"/>
                  <a:pt x="28" y="69"/>
                  <a:pt x="28" y="69"/>
                </a:cubicBezTo>
                <a:cubicBezTo>
                  <a:pt x="29" y="69"/>
                  <a:pt x="28" y="68"/>
                  <a:pt x="27" y="68"/>
                </a:cubicBezTo>
                <a:cubicBezTo>
                  <a:pt x="27" y="68"/>
                  <a:pt x="27" y="68"/>
                  <a:pt x="27" y="68"/>
                </a:cubicBezTo>
                <a:close/>
                <a:moveTo>
                  <a:pt x="41" y="69"/>
                </a:moveTo>
                <a:cubicBezTo>
                  <a:pt x="42" y="69"/>
                  <a:pt x="42" y="68"/>
                  <a:pt x="42" y="68"/>
                </a:cubicBezTo>
                <a:cubicBezTo>
                  <a:pt x="41" y="68"/>
                  <a:pt x="41" y="68"/>
                  <a:pt x="41" y="69"/>
                </a:cubicBezTo>
                <a:close/>
                <a:moveTo>
                  <a:pt x="49" y="70"/>
                </a:moveTo>
                <a:cubicBezTo>
                  <a:pt x="49" y="69"/>
                  <a:pt x="49" y="68"/>
                  <a:pt x="48" y="68"/>
                </a:cubicBezTo>
                <a:cubicBezTo>
                  <a:pt x="48" y="68"/>
                  <a:pt x="48" y="69"/>
                  <a:pt x="49" y="70"/>
                </a:cubicBezTo>
                <a:close/>
                <a:moveTo>
                  <a:pt x="37" y="68"/>
                </a:moveTo>
                <a:cubicBezTo>
                  <a:pt x="37" y="68"/>
                  <a:pt x="37" y="68"/>
                  <a:pt x="37" y="68"/>
                </a:cubicBezTo>
                <a:cubicBezTo>
                  <a:pt x="37" y="68"/>
                  <a:pt x="37" y="68"/>
                  <a:pt x="37" y="68"/>
                </a:cubicBezTo>
                <a:close/>
                <a:moveTo>
                  <a:pt x="46" y="70"/>
                </a:moveTo>
                <a:cubicBezTo>
                  <a:pt x="47" y="69"/>
                  <a:pt x="46" y="68"/>
                  <a:pt x="46" y="68"/>
                </a:cubicBezTo>
                <a:cubicBezTo>
                  <a:pt x="45" y="68"/>
                  <a:pt x="46" y="69"/>
                  <a:pt x="46" y="70"/>
                </a:cubicBezTo>
                <a:close/>
                <a:moveTo>
                  <a:pt x="21" y="70"/>
                </a:moveTo>
                <a:cubicBezTo>
                  <a:pt x="22" y="70"/>
                  <a:pt x="23" y="68"/>
                  <a:pt x="22" y="68"/>
                </a:cubicBezTo>
                <a:cubicBezTo>
                  <a:pt x="22" y="69"/>
                  <a:pt x="21" y="69"/>
                  <a:pt x="21" y="70"/>
                </a:cubicBezTo>
                <a:close/>
                <a:moveTo>
                  <a:pt x="31" y="70"/>
                </a:moveTo>
                <a:cubicBezTo>
                  <a:pt x="31" y="69"/>
                  <a:pt x="32" y="69"/>
                  <a:pt x="31" y="68"/>
                </a:cubicBezTo>
                <a:cubicBezTo>
                  <a:pt x="31" y="68"/>
                  <a:pt x="31" y="68"/>
                  <a:pt x="31" y="68"/>
                </a:cubicBezTo>
                <a:cubicBezTo>
                  <a:pt x="31" y="69"/>
                  <a:pt x="30" y="70"/>
                  <a:pt x="31" y="70"/>
                </a:cubicBezTo>
                <a:close/>
                <a:moveTo>
                  <a:pt x="33" y="70"/>
                </a:moveTo>
                <a:cubicBezTo>
                  <a:pt x="34" y="70"/>
                  <a:pt x="34" y="69"/>
                  <a:pt x="33" y="68"/>
                </a:cubicBezTo>
                <a:cubicBezTo>
                  <a:pt x="32" y="69"/>
                  <a:pt x="32" y="70"/>
                  <a:pt x="33" y="70"/>
                </a:cubicBezTo>
                <a:close/>
                <a:moveTo>
                  <a:pt x="27" y="70"/>
                </a:moveTo>
                <a:cubicBezTo>
                  <a:pt x="28" y="70"/>
                  <a:pt x="27" y="69"/>
                  <a:pt x="27" y="69"/>
                </a:cubicBezTo>
                <a:cubicBezTo>
                  <a:pt x="26" y="69"/>
                  <a:pt x="27" y="70"/>
                  <a:pt x="27" y="70"/>
                </a:cubicBezTo>
                <a:close/>
                <a:moveTo>
                  <a:pt x="39" y="71"/>
                </a:moveTo>
                <a:cubicBezTo>
                  <a:pt x="39" y="70"/>
                  <a:pt x="38" y="69"/>
                  <a:pt x="38" y="69"/>
                </a:cubicBezTo>
                <a:cubicBezTo>
                  <a:pt x="37" y="69"/>
                  <a:pt x="38" y="70"/>
                  <a:pt x="39" y="71"/>
                </a:cubicBezTo>
                <a:close/>
                <a:moveTo>
                  <a:pt x="40" y="70"/>
                </a:moveTo>
                <a:cubicBezTo>
                  <a:pt x="40" y="70"/>
                  <a:pt x="40" y="71"/>
                  <a:pt x="41" y="71"/>
                </a:cubicBezTo>
                <a:cubicBezTo>
                  <a:pt x="41" y="70"/>
                  <a:pt x="41" y="70"/>
                  <a:pt x="41" y="69"/>
                </a:cubicBezTo>
                <a:cubicBezTo>
                  <a:pt x="41" y="69"/>
                  <a:pt x="41" y="69"/>
                  <a:pt x="41" y="69"/>
                </a:cubicBezTo>
                <a:cubicBezTo>
                  <a:pt x="40" y="69"/>
                  <a:pt x="40" y="70"/>
                  <a:pt x="40" y="70"/>
                </a:cubicBezTo>
                <a:close/>
                <a:moveTo>
                  <a:pt x="44" y="70"/>
                </a:moveTo>
                <a:cubicBezTo>
                  <a:pt x="44" y="71"/>
                  <a:pt x="45" y="71"/>
                  <a:pt x="45" y="71"/>
                </a:cubicBezTo>
                <a:cubicBezTo>
                  <a:pt x="46" y="71"/>
                  <a:pt x="46" y="69"/>
                  <a:pt x="45" y="69"/>
                </a:cubicBezTo>
                <a:cubicBezTo>
                  <a:pt x="45" y="70"/>
                  <a:pt x="44" y="70"/>
                  <a:pt x="44" y="70"/>
                </a:cubicBezTo>
                <a:close/>
                <a:moveTo>
                  <a:pt x="43" y="71"/>
                </a:moveTo>
                <a:cubicBezTo>
                  <a:pt x="43" y="70"/>
                  <a:pt x="43" y="69"/>
                  <a:pt x="42" y="69"/>
                </a:cubicBezTo>
                <a:cubicBezTo>
                  <a:pt x="42" y="70"/>
                  <a:pt x="42" y="71"/>
                  <a:pt x="43" y="71"/>
                </a:cubicBezTo>
                <a:close/>
                <a:moveTo>
                  <a:pt x="26" y="72"/>
                </a:moveTo>
                <a:cubicBezTo>
                  <a:pt x="27" y="72"/>
                  <a:pt x="27" y="70"/>
                  <a:pt x="26" y="70"/>
                </a:cubicBezTo>
                <a:cubicBezTo>
                  <a:pt x="25" y="70"/>
                  <a:pt x="25" y="72"/>
                  <a:pt x="26" y="72"/>
                </a:cubicBezTo>
                <a:close/>
                <a:moveTo>
                  <a:pt x="47" y="72"/>
                </a:moveTo>
                <a:cubicBezTo>
                  <a:pt x="47" y="71"/>
                  <a:pt x="48" y="71"/>
                  <a:pt x="48" y="71"/>
                </a:cubicBezTo>
                <a:cubicBezTo>
                  <a:pt x="47" y="70"/>
                  <a:pt x="47" y="70"/>
                  <a:pt x="47" y="70"/>
                </a:cubicBezTo>
                <a:cubicBezTo>
                  <a:pt x="46" y="70"/>
                  <a:pt x="47" y="71"/>
                  <a:pt x="47" y="72"/>
                </a:cubicBezTo>
                <a:close/>
                <a:moveTo>
                  <a:pt x="17" y="71"/>
                </a:moveTo>
                <a:cubicBezTo>
                  <a:pt x="18" y="74"/>
                  <a:pt x="18" y="77"/>
                  <a:pt x="18" y="80"/>
                </a:cubicBezTo>
                <a:cubicBezTo>
                  <a:pt x="19" y="80"/>
                  <a:pt x="19" y="79"/>
                  <a:pt x="19" y="78"/>
                </a:cubicBezTo>
                <a:cubicBezTo>
                  <a:pt x="18" y="76"/>
                  <a:pt x="18" y="73"/>
                  <a:pt x="18" y="70"/>
                </a:cubicBezTo>
                <a:cubicBezTo>
                  <a:pt x="18" y="70"/>
                  <a:pt x="18" y="70"/>
                  <a:pt x="18" y="70"/>
                </a:cubicBezTo>
                <a:cubicBezTo>
                  <a:pt x="17" y="70"/>
                  <a:pt x="17" y="70"/>
                  <a:pt x="17" y="71"/>
                </a:cubicBezTo>
                <a:close/>
                <a:moveTo>
                  <a:pt x="29" y="70"/>
                </a:moveTo>
                <a:cubicBezTo>
                  <a:pt x="29" y="71"/>
                  <a:pt x="29" y="71"/>
                  <a:pt x="29" y="71"/>
                </a:cubicBezTo>
                <a:cubicBezTo>
                  <a:pt x="29" y="70"/>
                  <a:pt x="30" y="70"/>
                  <a:pt x="29" y="70"/>
                </a:cubicBezTo>
                <a:cubicBezTo>
                  <a:pt x="29" y="70"/>
                  <a:pt x="29" y="70"/>
                  <a:pt x="29" y="70"/>
                </a:cubicBezTo>
                <a:close/>
                <a:moveTo>
                  <a:pt x="32" y="70"/>
                </a:moveTo>
                <a:cubicBezTo>
                  <a:pt x="31" y="70"/>
                  <a:pt x="31" y="71"/>
                  <a:pt x="32" y="72"/>
                </a:cubicBezTo>
                <a:cubicBezTo>
                  <a:pt x="33" y="72"/>
                  <a:pt x="33" y="70"/>
                  <a:pt x="32" y="70"/>
                </a:cubicBezTo>
                <a:cubicBezTo>
                  <a:pt x="32" y="70"/>
                  <a:pt x="32" y="70"/>
                  <a:pt x="32" y="70"/>
                </a:cubicBezTo>
                <a:close/>
                <a:moveTo>
                  <a:pt x="36" y="71"/>
                </a:moveTo>
                <a:cubicBezTo>
                  <a:pt x="36" y="72"/>
                  <a:pt x="37" y="72"/>
                  <a:pt x="37" y="73"/>
                </a:cubicBezTo>
                <a:cubicBezTo>
                  <a:pt x="38" y="72"/>
                  <a:pt x="38" y="72"/>
                  <a:pt x="38" y="71"/>
                </a:cubicBezTo>
                <a:cubicBezTo>
                  <a:pt x="38" y="69"/>
                  <a:pt x="37" y="70"/>
                  <a:pt x="36" y="71"/>
                </a:cubicBezTo>
                <a:close/>
                <a:moveTo>
                  <a:pt x="34" y="73"/>
                </a:moveTo>
                <a:cubicBezTo>
                  <a:pt x="35" y="72"/>
                  <a:pt x="35" y="72"/>
                  <a:pt x="35" y="72"/>
                </a:cubicBezTo>
                <a:cubicBezTo>
                  <a:pt x="35" y="71"/>
                  <a:pt x="35" y="70"/>
                  <a:pt x="34" y="70"/>
                </a:cubicBezTo>
                <a:cubicBezTo>
                  <a:pt x="33" y="71"/>
                  <a:pt x="33" y="72"/>
                  <a:pt x="34" y="73"/>
                </a:cubicBezTo>
                <a:close/>
                <a:moveTo>
                  <a:pt x="49" y="71"/>
                </a:moveTo>
                <a:cubicBezTo>
                  <a:pt x="49" y="71"/>
                  <a:pt x="49" y="71"/>
                  <a:pt x="50" y="71"/>
                </a:cubicBezTo>
                <a:cubicBezTo>
                  <a:pt x="50" y="71"/>
                  <a:pt x="50" y="70"/>
                  <a:pt x="49" y="70"/>
                </a:cubicBezTo>
                <a:cubicBezTo>
                  <a:pt x="49" y="70"/>
                  <a:pt x="49" y="71"/>
                  <a:pt x="49" y="71"/>
                </a:cubicBezTo>
                <a:close/>
                <a:moveTo>
                  <a:pt x="51" y="71"/>
                </a:moveTo>
                <a:cubicBezTo>
                  <a:pt x="51" y="72"/>
                  <a:pt x="51" y="72"/>
                  <a:pt x="52" y="72"/>
                </a:cubicBezTo>
                <a:cubicBezTo>
                  <a:pt x="52" y="72"/>
                  <a:pt x="52" y="71"/>
                  <a:pt x="51" y="70"/>
                </a:cubicBezTo>
                <a:cubicBezTo>
                  <a:pt x="51" y="71"/>
                  <a:pt x="51" y="71"/>
                  <a:pt x="51" y="71"/>
                </a:cubicBezTo>
                <a:close/>
                <a:moveTo>
                  <a:pt x="42" y="73"/>
                </a:moveTo>
                <a:cubicBezTo>
                  <a:pt x="42" y="72"/>
                  <a:pt x="42" y="71"/>
                  <a:pt x="42" y="70"/>
                </a:cubicBezTo>
                <a:cubicBezTo>
                  <a:pt x="41" y="71"/>
                  <a:pt x="41" y="72"/>
                  <a:pt x="42" y="73"/>
                </a:cubicBezTo>
                <a:close/>
                <a:moveTo>
                  <a:pt x="23" y="73"/>
                </a:moveTo>
                <a:cubicBezTo>
                  <a:pt x="24" y="72"/>
                  <a:pt x="24" y="72"/>
                  <a:pt x="24" y="71"/>
                </a:cubicBezTo>
                <a:cubicBezTo>
                  <a:pt x="23" y="71"/>
                  <a:pt x="22" y="72"/>
                  <a:pt x="23" y="73"/>
                </a:cubicBezTo>
                <a:close/>
                <a:moveTo>
                  <a:pt x="28" y="72"/>
                </a:moveTo>
                <a:cubicBezTo>
                  <a:pt x="29" y="72"/>
                  <a:pt x="29" y="71"/>
                  <a:pt x="28" y="71"/>
                </a:cubicBezTo>
                <a:cubicBezTo>
                  <a:pt x="28" y="72"/>
                  <a:pt x="28" y="72"/>
                  <a:pt x="28" y="72"/>
                </a:cubicBezTo>
                <a:close/>
                <a:moveTo>
                  <a:pt x="40" y="72"/>
                </a:moveTo>
                <a:cubicBezTo>
                  <a:pt x="40" y="72"/>
                  <a:pt x="40" y="71"/>
                  <a:pt x="39" y="71"/>
                </a:cubicBezTo>
                <a:cubicBezTo>
                  <a:pt x="39" y="72"/>
                  <a:pt x="39" y="72"/>
                  <a:pt x="40" y="72"/>
                </a:cubicBezTo>
                <a:close/>
                <a:moveTo>
                  <a:pt x="43" y="73"/>
                </a:moveTo>
                <a:cubicBezTo>
                  <a:pt x="44" y="73"/>
                  <a:pt x="44" y="72"/>
                  <a:pt x="44" y="72"/>
                </a:cubicBezTo>
                <a:cubicBezTo>
                  <a:pt x="44" y="72"/>
                  <a:pt x="44" y="71"/>
                  <a:pt x="44" y="71"/>
                </a:cubicBezTo>
                <a:cubicBezTo>
                  <a:pt x="43" y="72"/>
                  <a:pt x="43" y="72"/>
                  <a:pt x="43" y="73"/>
                </a:cubicBezTo>
                <a:close/>
                <a:moveTo>
                  <a:pt x="46" y="73"/>
                </a:moveTo>
                <a:cubicBezTo>
                  <a:pt x="47" y="73"/>
                  <a:pt x="47" y="71"/>
                  <a:pt x="46" y="71"/>
                </a:cubicBezTo>
                <a:cubicBezTo>
                  <a:pt x="45" y="72"/>
                  <a:pt x="45" y="73"/>
                  <a:pt x="46" y="73"/>
                </a:cubicBezTo>
                <a:close/>
                <a:moveTo>
                  <a:pt x="33" y="74"/>
                </a:moveTo>
                <a:cubicBezTo>
                  <a:pt x="34" y="74"/>
                  <a:pt x="34" y="74"/>
                  <a:pt x="34" y="73"/>
                </a:cubicBezTo>
                <a:cubicBezTo>
                  <a:pt x="34" y="73"/>
                  <a:pt x="34" y="72"/>
                  <a:pt x="33" y="72"/>
                </a:cubicBezTo>
                <a:cubicBezTo>
                  <a:pt x="32" y="72"/>
                  <a:pt x="33" y="73"/>
                  <a:pt x="33" y="74"/>
                </a:cubicBezTo>
                <a:close/>
                <a:moveTo>
                  <a:pt x="27" y="73"/>
                </a:moveTo>
                <a:cubicBezTo>
                  <a:pt x="27" y="73"/>
                  <a:pt x="27" y="74"/>
                  <a:pt x="27" y="74"/>
                </a:cubicBezTo>
                <a:cubicBezTo>
                  <a:pt x="28" y="74"/>
                  <a:pt x="28" y="73"/>
                  <a:pt x="28" y="72"/>
                </a:cubicBezTo>
                <a:cubicBezTo>
                  <a:pt x="28" y="72"/>
                  <a:pt x="28" y="72"/>
                  <a:pt x="27" y="72"/>
                </a:cubicBezTo>
                <a:cubicBezTo>
                  <a:pt x="27" y="72"/>
                  <a:pt x="27" y="73"/>
                  <a:pt x="27" y="73"/>
                </a:cubicBezTo>
                <a:close/>
                <a:moveTo>
                  <a:pt x="56" y="76"/>
                </a:moveTo>
                <a:cubicBezTo>
                  <a:pt x="57" y="76"/>
                  <a:pt x="57" y="76"/>
                  <a:pt x="57" y="76"/>
                </a:cubicBezTo>
                <a:cubicBezTo>
                  <a:pt x="56" y="77"/>
                  <a:pt x="56" y="80"/>
                  <a:pt x="56" y="82"/>
                </a:cubicBezTo>
                <a:cubicBezTo>
                  <a:pt x="57" y="78"/>
                  <a:pt x="57" y="75"/>
                  <a:pt x="57" y="72"/>
                </a:cubicBezTo>
                <a:cubicBezTo>
                  <a:pt x="56" y="73"/>
                  <a:pt x="57" y="75"/>
                  <a:pt x="56" y="76"/>
                </a:cubicBezTo>
                <a:close/>
                <a:moveTo>
                  <a:pt x="29" y="73"/>
                </a:moveTo>
                <a:cubicBezTo>
                  <a:pt x="29" y="73"/>
                  <a:pt x="29" y="73"/>
                  <a:pt x="29" y="72"/>
                </a:cubicBezTo>
                <a:cubicBezTo>
                  <a:pt x="29" y="72"/>
                  <a:pt x="29" y="72"/>
                  <a:pt x="29" y="72"/>
                </a:cubicBezTo>
                <a:cubicBezTo>
                  <a:pt x="29" y="72"/>
                  <a:pt x="29" y="73"/>
                  <a:pt x="29" y="73"/>
                </a:cubicBezTo>
                <a:close/>
                <a:moveTo>
                  <a:pt x="48" y="73"/>
                </a:moveTo>
                <a:cubicBezTo>
                  <a:pt x="48" y="73"/>
                  <a:pt x="48" y="73"/>
                  <a:pt x="48" y="72"/>
                </a:cubicBezTo>
                <a:cubicBezTo>
                  <a:pt x="48" y="72"/>
                  <a:pt x="48" y="72"/>
                  <a:pt x="48" y="72"/>
                </a:cubicBezTo>
                <a:cubicBezTo>
                  <a:pt x="48" y="73"/>
                  <a:pt x="47" y="73"/>
                  <a:pt x="48" y="73"/>
                </a:cubicBezTo>
                <a:close/>
                <a:moveTo>
                  <a:pt x="38" y="74"/>
                </a:moveTo>
                <a:cubicBezTo>
                  <a:pt x="38" y="74"/>
                  <a:pt x="39" y="73"/>
                  <a:pt x="39" y="73"/>
                </a:cubicBezTo>
                <a:cubicBezTo>
                  <a:pt x="39" y="73"/>
                  <a:pt x="39" y="72"/>
                  <a:pt x="39" y="72"/>
                </a:cubicBezTo>
                <a:cubicBezTo>
                  <a:pt x="38" y="73"/>
                  <a:pt x="37" y="74"/>
                  <a:pt x="38" y="74"/>
                </a:cubicBezTo>
                <a:close/>
                <a:moveTo>
                  <a:pt x="24" y="74"/>
                </a:moveTo>
                <a:cubicBezTo>
                  <a:pt x="24" y="74"/>
                  <a:pt x="24" y="73"/>
                  <a:pt x="24" y="74"/>
                </a:cubicBezTo>
                <a:cubicBezTo>
                  <a:pt x="24" y="74"/>
                  <a:pt x="24" y="74"/>
                  <a:pt x="24" y="75"/>
                </a:cubicBezTo>
                <a:cubicBezTo>
                  <a:pt x="24" y="74"/>
                  <a:pt x="24" y="75"/>
                  <a:pt x="24" y="75"/>
                </a:cubicBezTo>
                <a:cubicBezTo>
                  <a:pt x="25" y="75"/>
                  <a:pt x="25" y="73"/>
                  <a:pt x="25" y="72"/>
                </a:cubicBezTo>
                <a:cubicBezTo>
                  <a:pt x="25" y="72"/>
                  <a:pt x="25" y="72"/>
                  <a:pt x="24" y="72"/>
                </a:cubicBezTo>
                <a:cubicBezTo>
                  <a:pt x="24" y="73"/>
                  <a:pt x="24" y="73"/>
                  <a:pt x="24" y="74"/>
                </a:cubicBezTo>
                <a:close/>
                <a:moveTo>
                  <a:pt x="36" y="75"/>
                </a:moveTo>
                <a:cubicBezTo>
                  <a:pt x="36" y="74"/>
                  <a:pt x="36" y="74"/>
                  <a:pt x="37" y="74"/>
                </a:cubicBezTo>
                <a:cubicBezTo>
                  <a:pt x="36" y="73"/>
                  <a:pt x="36" y="72"/>
                  <a:pt x="35" y="72"/>
                </a:cubicBezTo>
                <a:cubicBezTo>
                  <a:pt x="35" y="73"/>
                  <a:pt x="35" y="74"/>
                  <a:pt x="36" y="75"/>
                </a:cubicBezTo>
                <a:close/>
                <a:moveTo>
                  <a:pt x="31" y="74"/>
                </a:moveTo>
                <a:cubicBezTo>
                  <a:pt x="31" y="73"/>
                  <a:pt x="31" y="73"/>
                  <a:pt x="31" y="73"/>
                </a:cubicBezTo>
                <a:cubicBezTo>
                  <a:pt x="31" y="73"/>
                  <a:pt x="31" y="73"/>
                  <a:pt x="31" y="74"/>
                </a:cubicBezTo>
                <a:close/>
                <a:moveTo>
                  <a:pt x="40" y="73"/>
                </a:moveTo>
                <a:cubicBezTo>
                  <a:pt x="40" y="74"/>
                  <a:pt x="40" y="74"/>
                  <a:pt x="41" y="74"/>
                </a:cubicBezTo>
                <a:cubicBezTo>
                  <a:pt x="41" y="74"/>
                  <a:pt x="41" y="73"/>
                  <a:pt x="40" y="73"/>
                </a:cubicBezTo>
                <a:cubicBezTo>
                  <a:pt x="40" y="73"/>
                  <a:pt x="40" y="73"/>
                  <a:pt x="40" y="73"/>
                </a:cubicBezTo>
                <a:close/>
                <a:moveTo>
                  <a:pt x="42" y="74"/>
                </a:moveTo>
                <a:cubicBezTo>
                  <a:pt x="42" y="74"/>
                  <a:pt x="43" y="74"/>
                  <a:pt x="42" y="74"/>
                </a:cubicBezTo>
                <a:cubicBezTo>
                  <a:pt x="43" y="74"/>
                  <a:pt x="43" y="73"/>
                  <a:pt x="42" y="73"/>
                </a:cubicBezTo>
                <a:cubicBezTo>
                  <a:pt x="43" y="73"/>
                  <a:pt x="42" y="73"/>
                  <a:pt x="42" y="74"/>
                </a:cubicBezTo>
                <a:close/>
                <a:moveTo>
                  <a:pt x="45" y="75"/>
                </a:moveTo>
                <a:cubicBezTo>
                  <a:pt x="45" y="75"/>
                  <a:pt x="45" y="74"/>
                  <a:pt x="46" y="74"/>
                </a:cubicBezTo>
                <a:cubicBezTo>
                  <a:pt x="45" y="72"/>
                  <a:pt x="43" y="74"/>
                  <a:pt x="45" y="75"/>
                </a:cubicBezTo>
                <a:close/>
                <a:moveTo>
                  <a:pt x="51" y="74"/>
                </a:moveTo>
                <a:cubicBezTo>
                  <a:pt x="51" y="74"/>
                  <a:pt x="51" y="73"/>
                  <a:pt x="51" y="73"/>
                </a:cubicBezTo>
                <a:cubicBezTo>
                  <a:pt x="50" y="74"/>
                  <a:pt x="51" y="74"/>
                  <a:pt x="51" y="74"/>
                </a:cubicBezTo>
                <a:close/>
                <a:moveTo>
                  <a:pt x="33" y="75"/>
                </a:moveTo>
                <a:cubicBezTo>
                  <a:pt x="33" y="74"/>
                  <a:pt x="32" y="74"/>
                  <a:pt x="32" y="73"/>
                </a:cubicBezTo>
                <a:cubicBezTo>
                  <a:pt x="32" y="74"/>
                  <a:pt x="33" y="74"/>
                  <a:pt x="33" y="75"/>
                </a:cubicBezTo>
                <a:close/>
                <a:moveTo>
                  <a:pt x="47" y="74"/>
                </a:moveTo>
                <a:cubicBezTo>
                  <a:pt x="47" y="74"/>
                  <a:pt x="47" y="75"/>
                  <a:pt x="48" y="74"/>
                </a:cubicBezTo>
                <a:cubicBezTo>
                  <a:pt x="48" y="74"/>
                  <a:pt x="47" y="74"/>
                  <a:pt x="47" y="73"/>
                </a:cubicBezTo>
                <a:cubicBezTo>
                  <a:pt x="47" y="74"/>
                  <a:pt x="47" y="74"/>
                  <a:pt x="47" y="74"/>
                </a:cubicBezTo>
                <a:close/>
                <a:moveTo>
                  <a:pt x="48" y="74"/>
                </a:moveTo>
                <a:cubicBezTo>
                  <a:pt x="49" y="75"/>
                  <a:pt x="49" y="76"/>
                  <a:pt x="50" y="76"/>
                </a:cubicBezTo>
                <a:cubicBezTo>
                  <a:pt x="50" y="75"/>
                  <a:pt x="50" y="74"/>
                  <a:pt x="49" y="73"/>
                </a:cubicBezTo>
                <a:cubicBezTo>
                  <a:pt x="49" y="74"/>
                  <a:pt x="49" y="74"/>
                  <a:pt x="48" y="74"/>
                </a:cubicBezTo>
                <a:close/>
                <a:moveTo>
                  <a:pt x="22" y="75"/>
                </a:moveTo>
                <a:cubicBezTo>
                  <a:pt x="22" y="74"/>
                  <a:pt x="22" y="74"/>
                  <a:pt x="22" y="74"/>
                </a:cubicBezTo>
                <a:cubicBezTo>
                  <a:pt x="21" y="74"/>
                  <a:pt x="21" y="75"/>
                  <a:pt x="22" y="75"/>
                </a:cubicBezTo>
                <a:close/>
                <a:moveTo>
                  <a:pt x="39" y="76"/>
                </a:moveTo>
                <a:cubicBezTo>
                  <a:pt x="40" y="76"/>
                  <a:pt x="40" y="75"/>
                  <a:pt x="40" y="75"/>
                </a:cubicBezTo>
                <a:cubicBezTo>
                  <a:pt x="40" y="75"/>
                  <a:pt x="40" y="74"/>
                  <a:pt x="39" y="74"/>
                </a:cubicBezTo>
                <a:cubicBezTo>
                  <a:pt x="39" y="74"/>
                  <a:pt x="38" y="76"/>
                  <a:pt x="39" y="76"/>
                </a:cubicBezTo>
                <a:close/>
                <a:moveTo>
                  <a:pt x="30" y="75"/>
                </a:moveTo>
                <a:cubicBezTo>
                  <a:pt x="30" y="75"/>
                  <a:pt x="30" y="75"/>
                  <a:pt x="30" y="74"/>
                </a:cubicBezTo>
                <a:cubicBezTo>
                  <a:pt x="30" y="74"/>
                  <a:pt x="30" y="74"/>
                  <a:pt x="30" y="74"/>
                </a:cubicBezTo>
                <a:cubicBezTo>
                  <a:pt x="30" y="74"/>
                  <a:pt x="29" y="74"/>
                  <a:pt x="30" y="75"/>
                </a:cubicBezTo>
                <a:close/>
                <a:moveTo>
                  <a:pt x="32" y="75"/>
                </a:moveTo>
                <a:cubicBezTo>
                  <a:pt x="32" y="74"/>
                  <a:pt x="32" y="74"/>
                  <a:pt x="31" y="74"/>
                </a:cubicBezTo>
                <a:cubicBezTo>
                  <a:pt x="32" y="74"/>
                  <a:pt x="32" y="75"/>
                  <a:pt x="32" y="75"/>
                </a:cubicBezTo>
                <a:close/>
                <a:moveTo>
                  <a:pt x="54" y="77"/>
                </a:moveTo>
                <a:cubicBezTo>
                  <a:pt x="54" y="76"/>
                  <a:pt x="54" y="76"/>
                  <a:pt x="54" y="75"/>
                </a:cubicBezTo>
                <a:cubicBezTo>
                  <a:pt x="53" y="75"/>
                  <a:pt x="54" y="74"/>
                  <a:pt x="53" y="74"/>
                </a:cubicBezTo>
                <a:cubicBezTo>
                  <a:pt x="53" y="75"/>
                  <a:pt x="53" y="76"/>
                  <a:pt x="54" y="77"/>
                </a:cubicBezTo>
                <a:close/>
                <a:moveTo>
                  <a:pt x="35" y="76"/>
                </a:moveTo>
                <a:cubicBezTo>
                  <a:pt x="35" y="75"/>
                  <a:pt x="35" y="74"/>
                  <a:pt x="34" y="74"/>
                </a:cubicBezTo>
                <a:cubicBezTo>
                  <a:pt x="34" y="75"/>
                  <a:pt x="34" y="76"/>
                  <a:pt x="35" y="76"/>
                </a:cubicBezTo>
                <a:close/>
                <a:moveTo>
                  <a:pt x="36" y="76"/>
                </a:moveTo>
                <a:cubicBezTo>
                  <a:pt x="36" y="76"/>
                  <a:pt x="36" y="76"/>
                  <a:pt x="37" y="77"/>
                </a:cubicBezTo>
                <a:cubicBezTo>
                  <a:pt x="37" y="76"/>
                  <a:pt x="37" y="76"/>
                  <a:pt x="38" y="75"/>
                </a:cubicBezTo>
                <a:cubicBezTo>
                  <a:pt x="37" y="75"/>
                  <a:pt x="37" y="75"/>
                  <a:pt x="37" y="74"/>
                </a:cubicBezTo>
                <a:cubicBezTo>
                  <a:pt x="37" y="75"/>
                  <a:pt x="36" y="75"/>
                  <a:pt x="36" y="76"/>
                </a:cubicBezTo>
                <a:close/>
                <a:moveTo>
                  <a:pt x="42" y="76"/>
                </a:moveTo>
                <a:cubicBezTo>
                  <a:pt x="43" y="74"/>
                  <a:pt x="40" y="75"/>
                  <a:pt x="42" y="76"/>
                </a:cubicBezTo>
                <a:close/>
                <a:moveTo>
                  <a:pt x="25" y="76"/>
                </a:moveTo>
                <a:cubicBezTo>
                  <a:pt x="25" y="76"/>
                  <a:pt x="26" y="76"/>
                  <a:pt x="25" y="77"/>
                </a:cubicBezTo>
                <a:cubicBezTo>
                  <a:pt x="26" y="77"/>
                  <a:pt x="27" y="75"/>
                  <a:pt x="26" y="75"/>
                </a:cubicBezTo>
                <a:cubicBezTo>
                  <a:pt x="25" y="75"/>
                  <a:pt x="25" y="75"/>
                  <a:pt x="25" y="76"/>
                </a:cubicBezTo>
                <a:close/>
                <a:moveTo>
                  <a:pt x="43" y="75"/>
                </a:moveTo>
                <a:cubicBezTo>
                  <a:pt x="43" y="76"/>
                  <a:pt x="44" y="76"/>
                  <a:pt x="44" y="76"/>
                </a:cubicBezTo>
                <a:cubicBezTo>
                  <a:pt x="45" y="76"/>
                  <a:pt x="44" y="74"/>
                  <a:pt x="43" y="75"/>
                </a:cubicBezTo>
                <a:close/>
                <a:moveTo>
                  <a:pt x="23" y="75"/>
                </a:moveTo>
                <a:cubicBezTo>
                  <a:pt x="22" y="76"/>
                  <a:pt x="22" y="76"/>
                  <a:pt x="23" y="75"/>
                </a:cubicBezTo>
                <a:close/>
                <a:moveTo>
                  <a:pt x="29" y="76"/>
                </a:moveTo>
                <a:cubicBezTo>
                  <a:pt x="29" y="76"/>
                  <a:pt x="30" y="76"/>
                  <a:pt x="30" y="75"/>
                </a:cubicBezTo>
                <a:cubicBezTo>
                  <a:pt x="29" y="75"/>
                  <a:pt x="29" y="75"/>
                  <a:pt x="29" y="75"/>
                </a:cubicBezTo>
                <a:cubicBezTo>
                  <a:pt x="29" y="75"/>
                  <a:pt x="28" y="76"/>
                  <a:pt x="29" y="76"/>
                </a:cubicBezTo>
                <a:close/>
                <a:moveTo>
                  <a:pt x="31" y="77"/>
                </a:moveTo>
                <a:cubicBezTo>
                  <a:pt x="32" y="77"/>
                  <a:pt x="32" y="76"/>
                  <a:pt x="32" y="76"/>
                </a:cubicBezTo>
                <a:cubicBezTo>
                  <a:pt x="31" y="76"/>
                  <a:pt x="31" y="75"/>
                  <a:pt x="31" y="75"/>
                </a:cubicBezTo>
                <a:cubicBezTo>
                  <a:pt x="30" y="76"/>
                  <a:pt x="31" y="76"/>
                  <a:pt x="31" y="77"/>
                </a:cubicBezTo>
                <a:close/>
                <a:moveTo>
                  <a:pt x="45" y="76"/>
                </a:moveTo>
                <a:cubicBezTo>
                  <a:pt x="45" y="77"/>
                  <a:pt x="45" y="77"/>
                  <a:pt x="46" y="77"/>
                </a:cubicBezTo>
                <a:cubicBezTo>
                  <a:pt x="46" y="77"/>
                  <a:pt x="46" y="76"/>
                  <a:pt x="47" y="76"/>
                </a:cubicBezTo>
                <a:cubicBezTo>
                  <a:pt x="46" y="74"/>
                  <a:pt x="46" y="76"/>
                  <a:pt x="45" y="76"/>
                </a:cubicBezTo>
                <a:close/>
                <a:moveTo>
                  <a:pt x="34" y="77"/>
                </a:moveTo>
                <a:cubicBezTo>
                  <a:pt x="35" y="76"/>
                  <a:pt x="34" y="76"/>
                  <a:pt x="33" y="75"/>
                </a:cubicBezTo>
                <a:cubicBezTo>
                  <a:pt x="33" y="76"/>
                  <a:pt x="34" y="77"/>
                  <a:pt x="34" y="77"/>
                </a:cubicBezTo>
                <a:close/>
                <a:moveTo>
                  <a:pt x="23" y="78"/>
                </a:moveTo>
                <a:cubicBezTo>
                  <a:pt x="24" y="77"/>
                  <a:pt x="24" y="76"/>
                  <a:pt x="23" y="76"/>
                </a:cubicBezTo>
                <a:cubicBezTo>
                  <a:pt x="22" y="76"/>
                  <a:pt x="23" y="77"/>
                  <a:pt x="23" y="78"/>
                </a:cubicBezTo>
                <a:close/>
                <a:moveTo>
                  <a:pt x="49" y="78"/>
                </a:moveTo>
                <a:cubicBezTo>
                  <a:pt x="49" y="77"/>
                  <a:pt x="49" y="76"/>
                  <a:pt x="48" y="76"/>
                </a:cubicBezTo>
                <a:cubicBezTo>
                  <a:pt x="48" y="77"/>
                  <a:pt x="49" y="77"/>
                  <a:pt x="49" y="78"/>
                </a:cubicBezTo>
                <a:close/>
                <a:moveTo>
                  <a:pt x="40" y="78"/>
                </a:moveTo>
                <a:cubicBezTo>
                  <a:pt x="41" y="78"/>
                  <a:pt x="42" y="76"/>
                  <a:pt x="41" y="76"/>
                </a:cubicBezTo>
                <a:cubicBezTo>
                  <a:pt x="40" y="77"/>
                  <a:pt x="40" y="77"/>
                  <a:pt x="40" y="78"/>
                </a:cubicBezTo>
                <a:close/>
                <a:moveTo>
                  <a:pt x="30" y="78"/>
                </a:moveTo>
                <a:cubicBezTo>
                  <a:pt x="31" y="78"/>
                  <a:pt x="31" y="77"/>
                  <a:pt x="30" y="76"/>
                </a:cubicBezTo>
                <a:cubicBezTo>
                  <a:pt x="29" y="77"/>
                  <a:pt x="30" y="78"/>
                  <a:pt x="30" y="78"/>
                </a:cubicBezTo>
                <a:close/>
                <a:moveTo>
                  <a:pt x="37" y="78"/>
                </a:moveTo>
                <a:cubicBezTo>
                  <a:pt x="37" y="78"/>
                  <a:pt x="37" y="78"/>
                  <a:pt x="38" y="79"/>
                </a:cubicBezTo>
                <a:cubicBezTo>
                  <a:pt x="38" y="78"/>
                  <a:pt x="38" y="78"/>
                  <a:pt x="39" y="77"/>
                </a:cubicBezTo>
                <a:cubicBezTo>
                  <a:pt x="38" y="77"/>
                  <a:pt x="38" y="76"/>
                  <a:pt x="38" y="76"/>
                </a:cubicBezTo>
                <a:cubicBezTo>
                  <a:pt x="38" y="77"/>
                  <a:pt x="37" y="77"/>
                  <a:pt x="37" y="78"/>
                </a:cubicBezTo>
                <a:close/>
                <a:moveTo>
                  <a:pt x="42" y="78"/>
                </a:moveTo>
                <a:cubicBezTo>
                  <a:pt x="44" y="78"/>
                  <a:pt x="44" y="77"/>
                  <a:pt x="42" y="76"/>
                </a:cubicBezTo>
                <a:cubicBezTo>
                  <a:pt x="42" y="77"/>
                  <a:pt x="42" y="78"/>
                  <a:pt x="42" y="78"/>
                </a:cubicBezTo>
                <a:close/>
                <a:moveTo>
                  <a:pt x="36" y="78"/>
                </a:moveTo>
                <a:cubicBezTo>
                  <a:pt x="36" y="77"/>
                  <a:pt x="36" y="77"/>
                  <a:pt x="36" y="76"/>
                </a:cubicBezTo>
                <a:cubicBezTo>
                  <a:pt x="36" y="77"/>
                  <a:pt x="36" y="77"/>
                  <a:pt x="36" y="78"/>
                </a:cubicBezTo>
                <a:close/>
                <a:moveTo>
                  <a:pt x="47" y="80"/>
                </a:moveTo>
                <a:cubicBezTo>
                  <a:pt x="47" y="79"/>
                  <a:pt x="47" y="78"/>
                  <a:pt x="47" y="77"/>
                </a:cubicBezTo>
                <a:cubicBezTo>
                  <a:pt x="47" y="77"/>
                  <a:pt x="47" y="77"/>
                  <a:pt x="47" y="77"/>
                </a:cubicBezTo>
                <a:cubicBezTo>
                  <a:pt x="46" y="77"/>
                  <a:pt x="46" y="79"/>
                  <a:pt x="47" y="80"/>
                </a:cubicBezTo>
                <a:close/>
                <a:moveTo>
                  <a:pt x="21" y="78"/>
                </a:moveTo>
                <a:cubicBezTo>
                  <a:pt x="21" y="78"/>
                  <a:pt x="22" y="77"/>
                  <a:pt x="22" y="77"/>
                </a:cubicBezTo>
                <a:cubicBezTo>
                  <a:pt x="21" y="77"/>
                  <a:pt x="21" y="77"/>
                  <a:pt x="21" y="78"/>
                </a:cubicBezTo>
                <a:close/>
                <a:moveTo>
                  <a:pt x="28" y="78"/>
                </a:moveTo>
                <a:cubicBezTo>
                  <a:pt x="29" y="78"/>
                  <a:pt x="28" y="77"/>
                  <a:pt x="28" y="77"/>
                </a:cubicBezTo>
                <a:cubicBezTo>
                  <a:pt x="28" y="77"/>
                  <a:pt x="28" y="77"/>
                  <a:pt x="28" y="78"/>
                </a:cubicBezTo>
                <a:close/>
                <a:moveTo>
                  <a:pt x="45" y="78"/>
                </a:moveTo>
                <a:cubicBezTo>
                  <a:pt x="45" y="78"/>
                  <a:pt x="45" y="77"/>
                  <a:pt x="45" y="77"/>
                </a:cubicBezTo>
                <a:cubicBezTo>
                  <a:pt x="45" y="77"/>
                  <a:pt x="45" y="78"/>
                  <a:pt x="45" y="78"/>
                </a:cubicBezTo>
                <a:close/>
                <a:moveTo>
                  <a:pt x="27" y="78"/>
                </a:moveTo>
                <a:cubicBezTo>
                  <a:pt x="27" y="78"/>
                  <a:pt x="27" y="77"/>
                  <a:pt x="27" y="77"/>
                </a:cubicBezTo>
                <a:cubicBezTo>
                  <a:pt x="27" y="77"/>
                  <a:pt x="26" y="78"/>
                  <a:pt x="27" y="78"/>
                </a:cubicBezTo>
                <a:close/>
                <a:moveTo>
                  <a:pt x="32" y="79"/>
                </a:moveTo>
                <a:cubicBezTo>
                  <a:pt x="33" y="79"/>
                  <a:pt x="33" y="77"/>
                  <a:pt x="32" y="77"/>
                </a:cubicBezTo>
                <a:cubicBezTo>
                  <a:pt x="32" y="78"/>
                  <a:pt x="32" y="78"/>
                  <a:pt x="32" y="79"/>
                </a:cubicBezTo>
                <a:close/>
                <a:moveTo>
                  <a:pt x="50" y="78"/>
                </a:moveTo>
                <a:cubicBezTo>
                  <a:pt x="51" y="78"/>
                  <a:pt x="51" y="77"/>
                  <a:pt x="50" y="77"/>
                </a:cubicBezTo>
                <a:cubicBezTo>
                  <a:pt x="50" y="77"/>
                  <a:pt x="50" y="77"/>
                  <a:pt x="50" y="78"/>
                </a:cubicBezTo>
                <a:close/>
                <a:moveTo>
                  <a:pt x="52" y="80"/>
                </a:moveTo>
                <a:cubicBezTo>
                  <a:pt x="52" y="79"/>
                  <a:pt x="52" y="77"/>
                  <a:pt x="51" y="77"/>
                </a:cubicBezTo>
                <a:cubicBezTo>
                  <a:pt x="52" y="78"/>
                  <a:pt x="50" y="79"/>
                  <a:pt x="52" y="80"/>
                </a:cubicBezTo>
                <a:close/>
                <a:moveTo>
                  <a:pt x="25" y="78"/>
                </a:moveTo>
                <a:cubicBezTo>
                  <a:pt x="25" y="78"/>
                  <a:pt x="25" y="78"/>
                  <a:pt x="25" y="77"/>
                </a:cubicBezTo>
                <a:cubicBezTo>
                  <a:pt x="25" y="77"/>
                  <a:pt x="25" y="77"/>
                  <a:pt x="25" y="77"/>
                </a:cubicBezTo>
                <a:cubicBezTo>
                  <a:pt x="25" y="78"/>
                  <a:pt x="25" y="78"/>
                  <a:pt x="25" y="78"/>
                </a:cubicBezTo>
                <a:close/>
                <a:moveTo>
                  <a:pt x="35" y="79"/>
                </a:moveTo>
                <a:cubicBezTo>
                  <a:pt x="36" y="78"/>
                  <a:pt x="35" y="78"/>
                  <a:pt x="35" y="78"/>
                </a:cubicBezTo>
                <a:cubicBezTo>
                  <a:pt x="35" y="78"/>
                  <a:pt x="35" y="79"/>
                  <a:pt x="35" y="79"/>
                </a:cubicBezTo>
                <a:close/>
                <a:moveTo>
                  <a:pt x="24" y="78"/>
                </a:moveTo>
                <a:cubicBezTo>
                  <a:pt x="24" y="78"/>
                  <a:pt x="24" y="79"/>
                  <a:pt x="24" y="79"/>
                </a:cubicBezTo>
                <a:cubicBezTo>
                  <a:pt x="24" y="79"/>
                  <a:pt x="24" y="79"/>
                  <a:pt x="24" y="79"/>
                </a:cubicBezTo>
                <a:cubicBezTo>
                  <a:pt x="25" y="79"/>
                  <a:pt x="25" y="78"/>
                  <a:pt x="24" y="78"/>
                </a:cubicBezTo>
                <a:cubicBezTo>
                  <a:pt x="24" y="78"/>
                  <a:pt x="24" y="78"/>
                  <a:pt x="24" y="78"/>
                </a:cubicBezTo>
                <a:close/>
                <a:moveTo>
                  <a:pt x="55" y="79"/>
                </a:moveTo>
                <a:cubicBezTo>
                  <a:pt x="56" y="79"/>
                  <a:pt x="56" y="78"/>
                  <a:pt x="55" y="78"/>
                </a:cubicBezTo>
                <a:cubicBezTo>
                  <a:pt x="55" y="78"/>
                  <a:pt x="56" y="79"/>
                  <a:pt x="55" y="79"/>
                </a:cubicBezTo>
                <a:close/>
                <a:moveTo>
                  <a:pt x="41" y="79"/>
                </a:moveTo>
                <a:cubicBezTo>
                  <a:pt x="41" y="79"/>
                  <a:pt x="41" y="80"/>
                  <a:pt x="42" y="80"/>
                </a:cubicBezTo>
                <a:cubicBezTo>
                  <a:pt x="42" y="79"/>
                  <a:pt x="42" y="79"/>
                  <a:pt x="42" y="78"/>
                </a:cubicBezTo>
                <a:cubicBezTo>
                  <a:pt x="42" y="78"/>
                  <a:pt x="41" y="78"/>
                  <a:pt x="41" y="78"/>
                </a:cubicBezTo>
                <a:cubicBezTo>
                  <a:pt x="41" y="78"/>
                  <a:pt x="41" y="78"/>
                  <a:pt x="41" y="79"/>
                </a:cubicBezTo>
                <a:close/>
                <a:moveTo>
                  <a:pt x="22" y="80"/>
                </a:moveTo>
                <a:cubicBezTo>
                  <a:pt x="22" y="80"/>
                  <a:pt x="22" y="79"/>
                  <a:pt x="22" y="79"/>
                </a:cubicBezTo>
                <a:cubicBezTo>
                  <a:pt x="22" y="79"/>
                  <a:pt x="22" y="78"/>
                  <a:pt x="22" y="78"/>
                </a:cubicBezTo>
                <a:cubicBezTo>
                  <a:pt x="21" y="78"/>
                  <a:pt x="21" y="80"/>
                  <a:pt x="22" y="80"/>
                </a:cubicBezTo>
                <a:close/>
                <a:moveTo>
                  <a:pt x="27" y="79"/>
                </a:moveTo>
                <a:cubicBezTo>
                  <a:pt x="28" y="79"/>
                  <a:pt x="28" y="78"/>
                  <a:pt x="28" y="78"/>
                </a:cubicBezTo>
                <a:cubicBezTo>
                  <a:pt x="27" y="78"/>
                  <a:pt x="27" y="78"/>
                  <a:pt x="27" y="79"/>
                </a:cubicBezTo>
                <a:close/>
                <a:moveTo>
                  <a:pt x="38" y="80"/>
                </a:moveTo>
                <a:cubicBezTo>
                  <a:pt x="39" y="80"/>
                  <a:pt x="39" y="80"/>
                  <a:pt x="39" y="80"/>
                </a:cubicBezTo>
                <a:cubicBezTo>
                  <a:pt x="39" y="80"/>
                  <a:pt x="40" y="80"/>
                  <a:pt x="40" y="79"/>
                </a:cubicBezTo>
                <a:cubicBezTo>
                  <a:pt x="40" y="78"/>
                  <a:pt x="40" y="78"/>
                  <a:pt x="39" y="78"/>
                </a:cubicBezTo>
                <a:cubicBezTo>
                  <a:pt x="39" y="79"/>
                  <a:pt x="38" y="79"/>
                  <a:pt x="38" y="80"/>
                </a:cubicBezTo>
                <a:close/>
                <a:moveTo>
                  <a:pt x="29" y="78"/>
                </a:moveTo>
                <a:cubicBezTo>
                  <a:pt x="29" y="79"/>
                  <a:pt x="29" y="79"/>
                  <a:pt x="29" y="80"/>
                </a:cubicBezTo>
                <a:cubicBezTo>
                  <a:pt x="30" y="79"/>
                  <a:pt x="29" y="79"/>
                  <a:pt x="29" y="78"/>
                </a:cubicBezTo>
                <a:cubicBezTo>
                  <a:pt x="29" y="78"/>
                  <a:pt x="29" y="78"/>
                  <a:pt x="29" y="78"/>
                </a:cubicBezTo>
                <a:close/>
                <a:moveTo>
                  <a:pt x="37" y="79"/>
                </a:moveTo>
                <a:cubicBezTo>
                  <a:pt x="37" y="79"/>
                  <a:pt x="37" y="78"/>
                  <a:pt x="37" y="78"/>
                </a:cubicBezTo>
                <a:cubicBezTo>
                  <a:pt x="37" y="79"/>
                  <a:pt x="37" y="79"/>
                  <a:pt x="37" y="79"/>
                </a:cubicBezTo>
                <a:close/>
                <a:moveTo>
                  <a:pt x="43" y="79"/>
                </a:moveTo>
                <a:cubicBezTo>
                  <a:pt x="43" y="80"/>
                  <a:pt x="43" y="80"/>
                  <a:pt x="44" y="80"/>
                </a:cubicBezTo>
                <a:cubicBezTo>
                  <a:pt x="44" y="80"/>
                  <a:pt x="45" y="78"/>
                  <a:pt x="44" y="78"/>
                </a:cubicBezTo>
                <a:cubicBezTo>
                  <a:pt x="44" y="79"/>
                  <a:pt x="43" y="79"/>
                  <a:pt x="43" y="79"/>
                </a:cubicBezTo>
                <a:close/>
                <a:moveTo>
                  <a:pt x="48" y="79"/>
                </a:moveTo>
                <a:cubicBezTo>
                  <a:pt x="48" y="79"/>
                  <a:pt x="48" y="79"/>
                  <a:pt x="48" y="79"/>
                </a:cubicBezTo>
                <a:cubicBezTo>
                  <a:pt x="48" y="79"/>
                  <a:pt x="48" y="79"/>
                  <a:pt x="48" y="79"/>
                </a:cubicBezTo>
                <a:cubicBezTo>
                  <a:pt x="48" y="79"/>
                  <a:pt x="49" y="78"/>
                  <a:pt x="48" y="78"/>
                </a:cubicBezTo>
                <a:cubicBezTo>
                  <a:pt x="48" y="79"/>
                  <a:pt x="48" y="79"/>
                  <a:pt x="48" y="79"/>
                </a:cubicBezTo>
                <a:cubicBezTo>
                  <a:pt x="48" y="79"/>
                  <a:pt x="48" y="79"/>
                  <a:pt x="48" y="79"/>
                </a:cubicBezTo>
                <a:close/>
                <a:moveTo>
                  <a:pt x="31" y="79"/>
                </a:moveTo>
                <a:cubicBezTo>
                  <a:pt x="31" y="79"/>
                  <a:pt x="31" y="80"/>
                  <a:pt x="31" y="80"/>
                </a:cubicBezTo>
                <a:cubicBezTo>
                  <a:pt x="32" y="80"/>
                  <a:pt x="32" y="79"/>
                  <a:pt x="32" y="79"/>
                </a:cubicBezTo>
                <a:cubicBezTo>
                  <a:pt x="31" y="79"/>
                  <a:pt x="31" y="79"/>
                  <a:pt x="31" y="79"/>
                </a:cubicBezTo>
                <a:cubicBezTo>
                  <a:pt x="31" y="79"/>
                  <a:pt x="31" y="79"/>
                  <a:pt x="31" y="79"/>
                </a:cubicBezTo>
                <a:close/>
                <a:moveTo>
                  <a:pt x="52" y="80"/>
                </a:moveTo>
                <a:cubicBezTo>
                  <a:pt x="53" y="79"/>
                  <a:pt x="53" y="79"/>
                  <a:pt x="52" y="79"/>
                </a:cubicBezTo>
                <a:cubicBezTo>
                  <a:pt x="52" y="79"/>
                  <a:pt x="52" y="80"/>
                  <a:pt x="52" y="80"/>
                </a:cubicBezTo>
                <a:close/>
                <a:moveTo>
                  <a:pt x="36" y="81"/>
                </a:moveTo>
                <a:cubicBezTo>
                  <a:pt x="37" y="81"/>
                  <a:pt x="37" y="80"/>
                  <a:pt x="37" y="80"/>
                </a:cubicBezTo>
                <a:cubicBezTo>
                  <a:pt x="37" y="80"/>
                  <a:pt x="37" y="79"/>
                  <a:pt x="36" y="79"/>
                </a:cubicBezTo>
                <a:cubicBezTo>
                  <a:pt x="36" y="80"/>
                  <a:pt x="36" y="80"/>
                  <a:pt x="36" y="81"/>
                </a:cubicBezTo>
                <a:close/>
                <a:moveTo>
                  <a:pt x="34" y="81"/>
                </a:moveTo>
                <a:cubicBezTo>
                  <a:pt x="34" y="81"/>
                  <a:pt x="35" y="80"/>
                  <a:pt x="34" y="79"/>
                </a:cubicBezTo>
                <a:cubicBezTo>
                  <a:pt x="33" y="80"/>
                  <a:pt x="33" y="81"/>
                  <a:pt x="34" y="81"/>
                </a:cubicBezTo>
                <a:close/>
                <a:moveTo>
                  <a:pt x="48" y="81"/>
                </a:moveTo>
                <a:cubicBezTo>
                  <a:pt x="48" y="82"/>
                  <a:pt x="48" y="83"/>
                  <a:pt x="49" y="83"/>
                </a:cubicBezTo>
                <a:cubicBezTo>
                  <a:pt x="49" y="82"/>
                  <a:pt x="50" y="80"/>
                  <a:pt x="49" y="79"/>
                </a:cubicBezTo>
                <a:cubicBezTo>
                  <a:pt x="49" y="80"/>
                  <a:pt x="48" y="80"/>
                  <a:pt x="48" y="81"/>
                </a:cubicBezTo>
                <a:close/>
                <a:moveTo>
                  <a:pt x="29" y="81"/>
                </a:moveTo>
                <a:cubicBezTo>
                  <a:pt x="29" y="81"/>
                  <a:pt x="29" y="80"/>
                  <a:pt x="28" y="80"/>
                </a:cubicBezTo>
                <a:cubicBezTo>
                  <a:pt x="28" y="80"/>
                  <a:pt x="28" y="80"/>
                  <a:pt x="29" y="81"/>
                </a:cubicBezTo>
                <a:close/>
                <a:moveTo>
                  <a:pt x="40" y="82"/>
                </a:moveTo>
                <a:cubicBezTo>
                  <a:pt x="41" y="82"/>
                  <a:pt x="41" y="81"/>
                  <a:pt x="41" y="81"/>
                </a:cubicBezTo>
                <a:cubicBezTo>
                  <a:pt x="41" y="80"/>
                  <a:pt x="41" y="80"/>
                  <a:pt x="40" y="80"/>
                </a:cubicBezTo>
                <a:cubicBezTo>
                  <a:pt x="40" y="80"/>
                  <a:pt x="39" y="81"/>
                  <a:pt x="40" y="82"/>
                </a:cubicBezTo>
                <a:close/>
                <a:moveTo>
                  <a:pt x="26" y="80"/>
                </a:moveTo>
                <a:cubicBezTo>
                  <a:pt x="27" y="81"/>
                  <a:pt x="27" y="80"/>
                  <a:pt x="26" y="80"/>
                </a:cubicBezTo>
                <a:cubicBezTo>
                  <a:pt x="26" y="80"/>
                  <a:pt x="26" y="80"/>
                  <a:pt x="26" y="80"/>
                </a:cubicBezTo>
                <a:close/>
                <a:moveTo>
                  <a:pt x="22" y="81"/>
                </a:moveTo>
                <a:cubicBezTo>
                  <a:pt x="22" y="81"/>
                  <a:pt x="22" y="82"/>
                  <a:pt x="23" y="82"/>
                </a:cubicBezTo>
                <a:cubicBezTo>
                  <a:pt x="23" y="81"/>
                  <a:pt x="23" y="80"/>
                  <a:pt x="23" y="80"/>
                </a:cubicBezTo>
                <a:cubicBezTo>
                  <a:pt x="22" y="80"/>
                  <a:pt x="22" y="80"/>
                  <a:pt x="22" y="81"/>
                </a:cubicBezTo>
                <a:close/>
                <a:moveTo>
                  <a:pt x="42" y="81"/>
                </a:moveTo>
                <a:cubicBezTo>
                  <a:pt x="42" y="81"/>
                  <a:pt x="43" y="81"/>
                  <a:pt x="43" y="82"/>
                </a:cubicBezTo>
                <a:cubicBezTo>
                  <a:pt x="43" y="81"/>
                  <a:pt x="43" y="80"/>
                  <a:pt x="43" y="80"/>
                </a:cubicBezTo>
                <a:cubicBezTo>
                  <a:pt x="43" y="80"/>
                  <a:pt x="42" y="80"/>
                  <a:pt x="42" y="81"/>
                </a:cubicBezTo>
                <a:close/>
                <a:moveTo>
                  <a:pt x="30" y="81"/>
                </a:moveTo>
                <a:cubicBezTo>
                  <a:pt x="30" y="81"/>
                  <a:pt x="30" y="82"/>
                  <a:pt x="31" y="82"/>
                </a:cubicBezTo>
                <a:cubicBezTo>
                  <a:pt x="31" y="81"/>
                  <a:pt x="31" y="81"/>
                  <a:pt x="31" y="81"/>
                </a:cubicBezTo>
                <a:cubicBezTo>
                  <a:pt x="31" y="81"/>
                  <a:pt x="31" y="80"/>
                  <a:pt x="30" y="80"/>
                </a:cubicBezTo>
                <a:cubicBezTo>
                  <a:pt x="30" y="80"/>
                  <a:pt x="30" y="80"/>
                  <a:pt x="30" y="81"/>
                </a:cubicBezTo>
                <a:close/>
                <a:moveTo>
                  <a:pt x="45" y="83"/>
                </a:moveTo>
                <a:cubicBezTo>
                  <a:pt x="46" y="83"/>
                  <a:pt x="46" y="82"/>
                  <a:pt x="46" y="82"/>
                </a:cubicBezTo>
                <a:cubicBezTo>
                  <a:pt x="46" y="81"/>
                  <a:pt x="46" y="81"/>
                  <a:pt x="45" y="80"/>
                </a:cubicBezTo>
                <a:cubicBezTo>
                  <a:pt x="45" y="81"/>
                  <a:pt x="44" y="83"/>
                  <a:pt x="45" y="83"/>
                </a:cubicBezTo>
                <a:close/>
                <a:moveTo>
                  <a:pt x="52" y="82"/>
                </a:moveTo>
                <a:cubicBezTo>
                  <a:pt x="52" y="82"/>
                  <a:pt x="52" y="83"/>
                  <a:pt x="53" y="83"/>
                </a:cubicBezTo>
                <a:cubicBezTo>
                  <a:pt x="53" y="82"/>
                  <a:pt x="54" y="81"/>
                  <a:pt x="53" y="80"/>
                </a:cubicBezTo>
                <a:cubicBezTo>
                  <a:pt x="53" y="81"/>
                  <a:pt x="52" y="81"/>
                  <a:pt x="52" y="82"/>
                </a:cubicBezTo>
                <a:close/>
                <a:moveTo>
                  <a:pt x="33" y="82"/>
                </a:moveTo>
                <a:cubicBezTo>
                  <a:pt x="33" y="82"/>
                  <a:pt x="33" y="81"/>
                  <a:pt x="33" y="81"/>
                </a:cubicBezTo>
                <a:cubicBezTo>
                  <a:pt x="32" y="81"/>
                  <a:pt x="33" y="82"/>
                  <a:pt x="33" y="82"/>
                </a:cubicBezTo>
                <a:close/>
                <a:moveTo>
                  <a:pt x="26" y="81"/>
                </a:moveTo>
                <a:cubicBezTo>
                  <a:pt x="26" y="81"/>
                  <a:pt x="26" y="81"/>
                  <a:pt x="26" y="81"/>
                </a:cubicBezTo>
                <a:cubicBezTo>
                  <a:pt x="26" y="81"/>
                  <a:pt x="25" y="81"/>
                  <a:pt x="26" y="81"/>
                </a:cubicBezTo>
                <a:close/>
                <a:moveTo>
                  <a:pt x="34" y="82"/>
                </a:moveTo>
                <a:cubicBezTo>
                  <a:pt x="34" y="82"/>
                  <a:pt x="34" y="83"/>
                  <a:pt x="35" y="83"/>
                </a:cubicBezTo>
                <a:cubicBezTo>
                  <a:pt x="36" y="82"/>
                  <a:pt x="36" y="81"/>
                  <a:pt x="35" y="81"/>
                </a:cubicBezTo>
                <a:cubicBezTo>
                  <a:pt x="35" y="81"/>
                  <a:pt x="34" y="82"/>
                  <a:pt x="34" y="82"/>
                </a:cubicBezTo>
                <a:close/>
                <a:moveTo>
                  <a:pt x="37" y="82"/>
                </a:moveTo>
                <a:cubicBezTo>
                  <a:pt x="37" y="82"/>
                  <a:pt x="37" y="82"/>
                  <a:pt x="38" y="82"/>
                </a:cubicBezTo>
                <a:cubicBezTo>
                  <a:pt x="38" y="82"/>
                  <a:pt x="38" y="81"/>
                  <a:pt x="37" y="81"/>
                </a:cubicBezTo>
                <a:cubicBezTo>
                  <a:pt x="37" y="81"/>
                  <a:pt x="37" y="81"/>
                  <a:pt x="37" y="82"/>
                </a:cubicBezTo>
                <a:close/>
                <a:moveTo>
                  <a:pt x="28" y="82"/>
                </a:moveTo>
                <a:cubicBezTo>
                  <a:pt x="28" y="82"/>
                  <a:pt x="28" y="81"/>
                  <a:pt x="27" y="81"/>
                </a:cubicBezTo>
                <a:cubicBezTo>
                  <a:pt x="27" y="82"/>
                  <a:pt x="27" y="82"/>
                  <a:pt x="28" y="82"/>
                </a:cubicBezTo>
                <a:close/>
                <a:moveTo>
                  <a:pt x="41" y="83"/>
                </a:moveTo>
                <a:cubicBezTo>
                  <a:pt x="41" y="83"/>
                  <a:pt x="41" y="83"/>
                  <a:pt x="42" y="83"/>
                </a:cubicBezTo>
                <a:cubicBezTo>
                  <a:pt x="42" y="83"/>
                  <a:pt x="42" y="83"/>
                  <a:pt x="42" y="82"/>
                </a:cubicBezTo>
                <a:cubicBezTo>
                  <a:pt x="42" y="82"/>
                  <a:pt x="42" y="82"/>
                  <a:pt x="42" y="82"/>
                </a:cubicBezTo>
                <a:cubicBezTo>
                  <a:pt x="41" y="82"/>
                  <a:pt x="41" y="83"/>
                  <a:pt x="41" y="83"/>
                </a:cubicBezTo>
                <a:close/>
                <a:moveTo>
                  <a:pt x="30" y="83"/>
                </a:moveTo>
                <a:cubicBezTo>
                  <a:pt x="30" y="83"/>
                  <a:pt x="30" y="82"/>
                  <a:pt x="30" y="82"/>
                </a:cubicBezTo>
                <a:cubicBezTo>
                  <a:pt x="29" y="82"/>
                  <a:pt x="29" y="82"/>
                  <a:pt x="30" y="83"/>
                </a:cubicBezTo>
                <a:close/>
                <a:moveTo>
                  <a:pt x="44" y="83"/>
                </a:moveTo>
                <a:cubicBezTo>
                  <a:pt x="44" y="83"/>
                  <a:pt x="44" y="82"/>
                  <a:pt x="44" y="82"/>
                </a:cubicBezTo>
                <a:cubicBezTo>
                  <a:pt x="43" y="82"/>
                  <a:pt x="44" y="83"/>
                  <a:pt x="44" y="83"/>
                </a:cubicBezTo>
                <a:close/>
                <a:moveTo>
                  <a:pt x="21" y="83"/>
                </a:moveTo>
                <a:cubicBezTo>
                  <a:pt x="22" y="83"/>
                  <a:pt x="22" y="82"/>
                  <a:pt x="21" y="82"/>
                </a:cubicBezTo>
                <a:cubicBezTo>
                  <a:pt x="22" y="82"/>
                  <a:pt x="21" y="83"/>
                  <a:pt x="21" y="83"/>
                </a:cubicBezTo>
                <a:close/>
                <a:moveTo>
                  <a:pt x="25" y="83"/>
                </a:moveTo>
                <a:cubicBezTo>
                  <a:pt x="25" y="82"/>
                  <a:pt x="25" y="83"/>
                  <a:pt x="25" y="82"/>
                </a:cubicBezTo>
                <a:cubicBezTo>
                  <a:pt x="25" y="82"/>
                  <a:pt x="25" y="82"/>
                  <a:pt x="25" y="82"/>
                </a:cubicBezTo>
                <a:cubicBezTo>
                  <a:pt x="25" y="82"/>
                  <a:pt x="25" y="83"/>
                  <a:pt x="25" y="83"/>
                </a:cubicBezTo>
                <a:close/>
                <a:moveTo>
                  <a:pt x="23" y="83"/>
                </a:moveTo>
                <a:cubicBezTo>
                  <a:pt x="24" y="83"/>
                  <a:pt x="24" y="83"/>
                  <a:pt x="24" y="82"/>
                </a:cubicBezTo>
                <a:cubicBezTo>
                  <a:pt x="24" y="82"/>
                  <a:pt x="23" y="83"/>
                  <a:pt x="23" y="83"/>
                </a:cubicBezTo>
                <a:close/>
                <a:moveTo>
                  <a:pt x="32" y="84"/>
                </a:moveTo>
                <a:cubicBezTo>
                  <a:pt x="33" y="84"/>
                  <a:pt x="32" y="82"/>
                  <a:pt x="32" y="82"/>
                </a:cubicBezTo>
                <a:cubicBezTo>
                  <a:pt x="31" y="83"/>
                  <a:pt x="31" y="83"/>
                  <a:pt x="32" y="84"/>
                </a:cubicBezTo>
                <a:close/>
                <a:moveTo>
                  <a:pt x="47" y="85"/>
                </a:moveTo>
                <a:cubicBezTo>
                  <a:pt x="46" y="86"/>
                  <a:pt x="46" y="86"/>
                  <a:pt x="47" y="86"/>
                </a:cubicBezTo>
                <a:cubicBezTo>
                  <a:pt x="47" y="85"/>
                  <a:pt x="47" y="83"/>
                  <a:pt x="47" y="82"/>
                </a:cubicBezTo>
                <a:cubicBezTo>
                  <a:pt x="46" y="83"/>
                  <a:pt x="45" y="85"/>
                  <a:pt x="47" y="85"/>
                </a:cubicBezTo>
                <a:close/>
                <a:moveTo>
                  <a:pt x="34" y="84"/>
                </a:moveTo>
                <a:cubicBezTo>
                  <a:pt x="35" y="84"/>
                  <a:pt x="34" y="83"/>
                  <a:pt x="34" y="83"/>
                </a:cubicBezTo>
                <a:cubicBezTo>
                  <a:pt x="33" y="83"/>
                  <a:pt x="34" y="84"/>
                  <a:pt x="34" y="84"/>
                </a:cubicBezTo>
                <a:close/>
                <a:moveTo>
                  <a:pt x="35" y="84"/>
                </a:moveTo>
                <a:cubicBezTo>
                  <a:pt x="36" y="84"/>
                  <a:pt x="35" y="85"/>
                  <a:pt x="36" y="85"/>
                </a:cubicBezTo>
                <a:cubicBezTo>
                  <a:pt x="36" y="84"/>
                  <a:pt x="36" y="84"/>
                  <a:pt x="37" y="83"/>
                </a:cubicBezTo>
                <a:cubicBezTo>
                  <a:pt x="36" y="82"/>
                  <a:pt x="36" y="83"/>
                  <a:pt x="35" y="84"/>
                </a:cubicBezTo>
                <a:close/>
                <a:moveTo>
                  <a:pt x="39" y="84"/>
                </a:moveTo>
                <a:cubicBezTo>
                  <a:pt x="39" y="84"/>
                  <a:pt x="39" y="84"/>
                  <a:pt x="39" y="84"/>
                </a:cubicBezTo>
                <a:cubicBezTo>
                  <a:pt x="39" y="83"/>
                  <a:pt x="39" y="83"/>
                  <a:pt x="38" y="83"/>
                </a:cubicBezTo>
                <a:cubicBezTo>
                  <a:pt x="38" y="83"/>
                  <a:pt x="39" y="84"/>
                  <a:pt x="39" y="84"/>
                </a:cubicBezTo>
                <a:close/>
                <a:moveTo>
                  <a:pt x="54" y="85"/>
                </a:moveTo>
                <a:cubicBezTo>
                  <a:pt x="54" y="84"/>
                  <a:pt x="54" y="83"/>
                  <a:pt x="54" y="83"/>
                </a:cubicBezTo>
                <a:cubicBezTo>
                  <a:pt x="54" y="84"/>
                  <a:pt x="53" y="84"/>
                  <a:pt x="54" y="85"/>
                </a:cubicBezTo>
                <a:close/>
                <a:moveTo>
                  <a:pt x="5" y="89"/>
                </a:moveTo>
                <a:cubicBezTo>
                  <a:pt x="5" y="89"/>
                  <a:pt x="5" y="89"/>
                  <a:pt x="5" y="89"/>
                </a:cubicBezTo>
                <a:cubicBezTo>
                  <a:pt x="5" y="89"/>
                  <a:pt x="5" y="90"/>
                  <a:pt x="5" y="91"/>
                </a:cubicBezTo>
                <a:cubicBezTo>
                  <a:pt x="5" y="93"/>
                  <a:pt x="3" y="94"/>
                  <a:pt x="3" y="96"/>
                </a:cubicBezTo>
                <a:cubicBezTo>
                  <a:pt x="5" y="92"/>
                  <a:pt x="6" y="87"/>
                  <a:pt x="8" y="83"/>
                </a:cubicBezTo>
                <a:cubicBezTo>
                  <a:pt x="6" y="85"/>
                  <a:pt x="6" y="87"/>
                  <a:pt x="5" y="89"/>
                </a:cubicBezTo>
                <a:close/>
                <a:moveTo>
                  <a:pt x="29" y="84"/>
                </a:moveTo>
                <a:cubicBezTo>
                  <a:pt x="29" y="84"/>
                  <a:pt x="29" y="83"/>
                  <a:pt x="29" y="83"/>
                </a:cubicBezTo>
                <a:cubicBezTo>
                  <a:pt x="28" y="83"/>
                  <a:pt x="28" y="84"/>
                  <a:pt x="29" y="84"/>
                </a:cubicBezTo>
                <a:close/>
                <a:moveTo>
                  <a:pt x="41" y="86"/>
                </a:moveTo>
                <a:cubicBezTo>
                  <a:pt x="42" y="86"/>
                  <a:pt x="42" y="87"/>
                  <a:pt x="43" y="87"/>
                </a:cubicBezTo>
                <a:cubicBezTo>
                  <a:pt x="44" y="86"/>
                  <a:pt x="44" y="84"/>
                  <a:pt x="43" y="83"/>
                </a:cubicBezTo>
                <a:cubicBezTo>
                  <a:pt x="42" y="84"/>
                  <a:pt x="41" y="84"/>
                  <a:pt x="41" y="86"/>
                </a:cubicBezTo>
                <a:close/>
                <a:moveTo>
                  <a:pt x="50" y="86"/>
                </a:moveTo>
                <a:cubicBezTo>
                  <a:pt x="51" y="86"/>
                  <a:pt x="51" y="84"/>
                  <a:pt x="51" y="83"/>
                </a:cubicBezTo>
                <a:cubicBezTo>
                  <a:pt x="50" y="84"/>
                  <a:pt x="50" y="85"/>
                  <a:pt x="50" y="86"/>
                </a:cubicBezTo>
                <a:close/>
                <a:moveTo>
                  <a:pt x="26" y="84"/>
                </a:moveTo>
                <a:cubicBezTo>
                  <a:pt x="26" y="85"/>
                  <a:pt x="27" y="84"/>
                  <a:pt x="26" y="84"/>
                </a:cubicBezTo>
                <a:cubicBezTo>
                  <a:pt x="26" y="84"/>
                  <a:pt x="26" y="84"/>
                  <a:pt x="26" y="84"/>
                </a:cubicBezTo>
                <a:close/>
                <a:moveTo>
                  <a:pt x="31" y="85"/>
                </a:moveTo>
                <a:cubicBezTo>
                  <a:pt x="31" y="84"/>
                  <a:pt x="31" y="84"/>
                  <a:pt x="31" y="84"/>
                </a:cubicBezTo>
                <a:cubicBezTo>
                  <a:pt x="30" y="84"/>
                  <a:pt x="31" y="85"/>
                  <a:pt x="31" y="85"/>
                </a:cubicBezTo>
                <a:close/>
                <a:moveTo>
                  <a:pt x="48" y="86"/>
                </a:moveTo>
                <a:cubicBezTo>
                  <a:pt x="48" y="86"/>
                  <a:pt x="48" y="85"/>
                  <a:pt x="48" y="85"/>
                </a:cubicBezTo>
                <a:cubicBezTo>
                  <a:pt x="48" y="85"/>
                  <a:pt x="48" y="84"/>
                  <a:pt x="48" y="84"/>
                </a:cubicBezTo>
                <a:cubicBezTo>
                  <a:pt x="48" y="85"/>
                  <a:pt x="47" y="86"/>
                  <a:pt x="48" y="86"/>
                </a:cubicBezTo>
                <a:close/>
                <a:moveTo>
                  <a:pt x="22" y="86"/>
                </a:moveTo>
                <a:cubicBezTo>
                  <a:pt x="23" y="85"/>
                  <a:pt x="23" y="85"/>
                  <a:pt x="23" y="84"/>
                </a:cubicBezTo>
                <a:cubicBezTo>
                  <a:pt x="23" y="84"/>
                  <a:pt x="23" y="84"/>
                  <a:pt x="23" y="84"/>
                </a:cubicBezTo>
                <a:cubicBezTo>
                  <a:pt x="22" y="85"/>
                  <a:pt x="22" y="85"/>
                  <a:pt x="22" y="86"/>
                </a:cubicBezTo>
                <a:close/>
                <a:moveTo>
                  <a:pt x="32" y="85"/>
                </a:moveTo>
                <a:cubicBezTo>
                  <a:pt x="33" y="85"/>
                  <a:pt x="33" y="86"/>
                  <a:pt x="33" y="86"/>
                </a:cubicBezTo>
                <a:cubicBezTo>
                  <a:pt x="33" y="85"/>
                  <a:pt x="34" y="85"/>
                  <a:pt x="34" y="85"/>
                </a:cubicBezTo>
                <a:cubicBezTo>
                  <a:pt x="33" y="85"/>
                  <a:pt x="33" y="84"/>
                  <a:pt x="33" y="84"/>
                </a:cubicBezTo>
                <a:cubicBezTo>
                  <a:pt x="33" y="85"/>
                  <a:pt x="32" y="85"/>
                  <a:pt x="32" y="85"/>
                </a:cubicBezTo>
                <a:close/>
                <a:moveTo>
                  <a:pt x="25" y="85"/>
                </a:moveTo>
                <a:cubicBezTo>
                  <a:pt x="25" y="85"/>
                  <a:pt x="25" y="85"/>
                  <a:pt x="25" y="84"/>
                </a:cubicBezTo>
                <a:cubicBezTo>
                  <a:pt x="25" y="85"/>
                  <a:pt x="25" y="85"/>
                  <a:pt x="25" y="85"/>
                </a:cubicBezTo>
                <a:close/>
                <a:moveTo>
                  <a:pt x="28" y="84"/>
                </a:moveTo>
                <a:cubicBezTo>
                  <a:pt x="28" y="85"/>
                  <a:pt x="28" y="85"/>
                  <a:pt x="29" y="85"/>
                </a:cubicBezTo>
                <a:cubicBezTo>
                  <a:pt x="29" y="85"/>
                  <a:pt x="28" y="84"/>
                  <a:pt x="28" y="84"/>
                </a:cubicBezTo>
                <a:close/>
                <a:moveTo>
                  <a:pt x="36" y="86"/>
                </a:moveTo>
                <a:cubicBezTo>
                  <a:pt x="36" y="86"/>
                  <a:pt x="37" y="87"/>
                  <a:pt x="37" y="87"/>
                </a:cubicBezTo>
                <a:cubicBezTo>
                  <a:pt x="38" y="86"/>
                  <a:pt x="38" y="85"/>
                  <a:pt x="37" y="84"/>
                </a:cubicBezTo>
                <a:cubicBezTo>
                  <a:pt x="37" y="85"/>
                  <a:pt x="36" y="85"/>
                  <a:pt x="36" y="86"/>
                </a:cubicBezTo>
                <a:close/>
                <a:moveTo>
                  <a:pt x="27" y="86"/>
                </a:moveTo>
                <a:cubicBezTo>
                  <a:pt x="27" y="86"/>
                  <a:pt x="27" y="85"/>
                  <a:pt x="27" y="85"/>
                </a:cubicBezTo>
                <a:cubicBezTo>
                  <a:pt x="27" y="85"/>
                  <a:pt x="26" y="85"/>
                  <a:pt x="27" y="86"/>
                </a:cubicBezTo>
                <a:close/>
                <a:moveTo>
                  <a:pt x="35" y="86"/>
                </a:moveTo>
                <a:cubicBezTo>
                  <a:pt x="35" y="85"/>
                  <a:pt x="35" y="85"/>
                  <a:pt x="35" y="85"/>
                </a:cubicBezTo>
                <a:cubicBezTo>
                  <a:pt x="34" y="85"/>
                  <a:pt x="35" y="86"/>
                  <a:pt x="35" y="86"/>
                </a:cubicBezTo>
                <a:close/>
                <a:moveTo>
                  <a:pt x="39" y="85"/>
                </a:moveTo>
                <a:cubicBezTo>
                  <a:pt x="40" y="85"/>
                  <a:pt x="40" y="86"/>
                  <a:pt x="40" y="86"/>
                </a:cubicBezTo>
                <a:cubicBezTo>
                  <a:pt x="40" y="85"/>
                  <a:pt x="40" y="85"/>
                  <a:pt x="40" y="85"/>
                </a:cubicBezTo>
                <a:cubicBezTo>
                  <a:pt x="40" y="85"/>
                  <a:pt x="39" y="85"/>
                  <a:pt x="39" y="85"/>
                </a:cubicBezTo>
                <a:close/>
                <a:moveTo>
                  <a:pt x="30" y="85"/>
                </a:moveTo>
                <a:cubicBezTo>
                  <a:pt x="30" y="85"/>
                  <a:pt x="30" y="85"/>
                  <a:pt x="30" y="86"/>
                </a:cubicBezTo>
                <a:cubicBezTo>
                  <a:pt x="30" y="86"/>
                  <a:pt x="30" y="86"/>
                  <a:pt x="30" y="87"/>
                </a:cubicBezTo>
                <a:cubicBezTo>
                  <a:pt x="31" y="87"/>
                  <a:pt x="31" y="86"/>
                  <a:pt x="31" y="86"/>
                </a:cubicBezTo>
                <a:cubicBezTo>
                  <a:pt x="31" y="85"/>
                  <a:pt x="30" y="86"/>
                  <a:pt x="30" y="86"/>
                </a:cubicBezTo>
                <a:cubicBezTo>
                  <a:pt x="31" y="86"/>
                  <a:pt x="30" y="85"/>
                  <a:pt x="30" y="85"/>
                </a:cubicBezTo>
                <a:close/>
                <a:moveTo>
                  <a:pt x="46" y="87"/>
                </a:moveTo>
                <a:cubicBezTo>
                  <a:pt x="46" y="86"/>
                  <a:pt x="46" y="85"/>
                  <a:pt x="45" y="85"/>
                </a:cubicBezTo>
                <a:cubicBezTo>
                  <a:pt x="45" y="86"/>
                  <a:pt x="46" y="87"/>
                  <a:pt x="46" y="87"/>
                </a:cubicBezTo>
                <a:close/>
                <a:moveTo>
                  <a:pt x="52" y="89"/>
                </a:moveTo>
                <a:cubicBezTo>
                  <a:pt x="53" y="88"/>
                  <a:pt x="53" y="85"/>
                  <a:pt x="52" y="85"/>
                </a:cubicBezTo>
                <a:cubicBezTo>
                  <a:pt x="51" y="86"/>
                  <a:pt x="51" y="88"/>
                  <a:pt x="52" y="89"/>
                </a:cubicBezTo>
                <a:close/>
                <a:moveTo>
                  <a:pt x="23" y="86"/>
                </a:moveTo>
                <a:cubicBezTo>
                  <a:pt x="23" y="86"/>
                  <a:pt x="24" y="86"/>
                  <a:pt x="23" y="85"/>
                </a:cubicBezTo>
                <a:cubicBezTo>
                  <a:pt x="23" y="86"/>
                  <a:pt x="22" y="86"/>
                  <a:pt x="23" y="86"/>
                </a:cubicBezTo>
                <a:close/>
                <a:moveTo>
                  <a:pt x="27" y="86"/>
                </a:moveTo>
                <a:cubicBezTo>
                  <a:pt x="27" y="86"/>
                  <a:pt x="27" y="87"/>
                  <a:pt x="27" y="87"/>
                </a:cubicBezTo>
                <a:cubicBezTo>
                  <a:pt x="28" y="87"/>
                  <a:pt x="28" y="86"/>
                  <a:pt x="28" y="86"/>
                </a:cubicBezTo>
                <a:cubicBezTo>
                  <a:pt x="28" y="86"/>
                  <a:pt x="28" y="85"/>
                  <a:pt x="27" y="85"/>
                </a:cubicBezTo>
                <a:cubicBezTo>
                  <a:pt x="28" y="86"/>
                  <a:pt x="27" y="86"/>
                  <a:pt x="27" y="86"/>
                </a:cubicBezTo>
                <a:close/>
                <a:moveTo>
                  <a:pt x="33" y="87"/>
                </a:moveTo>
                <a:cubicBezTo>
                  <a:pt x="32" y="86"/>
                  <a:pt x="32" y="86"/>
                  <a:pt x="32" y="86"/>
                </a:cubicBezTo>
                <a:cubicBezTo>
                  <a:pt x="32" y="86"/>
                  <a:pt x="32" y="86"/>
                  <a:pt x="33" y="87"/>
                </a:cubicBezTo>
                <a:close/>
                <a:moveTo>
                  <a:pt x="34" y="88"/>
                </a:moveTo>
                <a:cubicBezTo>
                  <a:pt x="35" y="87"/>
                  <a:pt x="35" y="86"/>
                  <a:pt x="34" y="86"/>
                </a:cubicBezTo>
                <a:cubicBezTo>
                  <a:pt x="34" y="86"/>
                  <a:pt x="33" y="87"/>
                  <a:pt x="34" y="88"/>
                </a:cubicBezTo>
                <a:close/>
                <a:moveTo>
                  <a:pt x="26" y="86"/>
                </a:moveTo>
                <a:cubicBezTo>
                  <a:pt x="26" y="86"/>
                  <a:pt x="26" y="86"/>
                  <a:pt x="26" y="87"/>
                </a:cubicBezTo>
                <a:cubicBezTo>
                  <a:pt x="26" y="87"/>
                  <a:pt x="26" y="86"/>
                  <a:pt x="26" y="86"/>
                </a:cubicBezTo>
                <a:cubicBezTo>
                  <a:pt x="26" y="86"/>
                  <a:pt x="26" y="86"/>
                  <a:pt x="26" y="86"/>
                </a:cubicBezTo>
                <a:close/>
                <a:moveTo>
                  <a:pt x="30" y="87"/>
                </a:moveTo>
                <a:cubicBezTo>
                  <a:pt x="29" y="87"/>
                  <a:pt x="29" y="86"/>
                  <a:pt x="29" y="86"/>
                </a:cubicBezTo>
                <a:cubicBezTo>
                  <a:pt x="29" y="86"/>
                  <a:pt x="29" y="87"/>
                  <a:pt x="30" y="87"/>
                </a:cubicBezTo>
                <a:close/>
                <a:moveTo>
                  <a:pt x="45" y="91"/>
                </a:moveTo>
                <a:cubicBezTo>
                  <a:pt x="45" y="90"/>
                  <a:pt x="46" y="89"/>
                  <a:pt x="46" y="88"/>
                </a:cubicBezTo>
                <a:cubicBezTo>
                  <a:pt x="46" y="88"/>
                  <a:pt x="45" y="87"/>
                  <a:pt x="44" y="86"/>
                </a:cubicBezTo>
                <a:cubicBezTo>
                  <a:pt x="44" y="88"/>
                  <a:pt x="44" y="89"/>
                  <a:pt x="45" y="91"/>
                </a:cubicBezTo>
                <a:close/>
                <a:moveTo>
                  <a:pt x="48" y="88"/>
                </a:moveTo>
                <a:cubicBezTo>
                  <a:pt x="48" y="88"/>
                  <a:pt x="48" y="89"/>
                  <a:pt x="48" y="89"/>
                </a:cubicBezTo>
                <a:cubicBezTo>
                  <a:pt x="49" y="88"/>
                  <a:pt x="49" y="87"/>
                  <a:pt x="49" y="86"/>
                </a:cubicBezTo>
                <a:cubicBezTo>
                  <a:pt x="49" y="87"/>
                  <a:pt x="48" y="87"/>
                  <a:pt x="48" y="88"/>
                </a:cubicBezTo>
                <a:close/>
                <a:moveTo>
                  <a:pt x="23" y="88"/>
                </a:moveTo>
                <a:cubicBezTo>
                  <a:pt x="24" y="88"/>
                  <a:pt x="24" y="87"/>
                  <a:pt x="24" y="86"/>
                </a:cubicBezTo>
                <a:cubicBezTo>
                  <a:pt x="24" y="87"/>
                  <a:pt x="23" y="87"/>
                  <a:pt x="23" y="88"/>
                </a:cubicBezTo>
                <a:close/>
                <a:moveTo>
                  <a:pt x="38" y="89"/>
                </a:moveTo>
                <a:cubicBezTo>
                  <a:pt x="39" y="88"/>
                  <a:pt x="39" y="88"/>
                  <a:pt x="39" y="87"/>
                </a:cubicBezTo>
                <a:cubicBezTo>
                  <a:pt x="39" y="85"/>
                  <a:pt x="36" y="88"/>
                  <a:pt x="38" y="89"/>
                </a:cubicBezTo>
                <a:close/>
                <a:moveTo>
                  <a:pt x="37" y="88"/>
                </a:moveTo>
                <a:cubicBezTo>
                  <a:pt x="36" y="87"/>
                  <a:pt x="36" y="87"/>
                  <a:pt x="36" y="86"/>
                </a:cubicBezTo>
                <a:cubicBezTo>
                  <a:pt x="36" y="87"/>
                  <a:pt x="36" y="87"/>
                  <a:pt x="37" y="88"/>
                </a:cubicBezTo>
                <a:close/>
                <a:moveTo>
                  <a:pt x="27" y="88"/>
                </a:moveTo>
                <a:cubicBezTo>
                  <a:pt x="27" y="87"/>
                  <a:pt x="27" y="87"/>
                  <a:pt x="27" y="87"/>
                </a:cubicBezTo>
                <a:cubicBezTo>
                  <a:pt x="26" y="87"/>
                  <a:pt x="26" y="88"/>
                  <a:pt x="27" y="88"/>
                </a:cubicBezTo>
                <a:close/>
                <a:moveTo>
                  <a:pt x="31" y="87"/>
                </a:moveTo>
                <a:cubicBezTo>
                  <a:pt x="31" y="88"/>
                  <a:pt x="31" y="88"/>
                  <a:pt x="31" y="88"/>
                </a:cubicBezTo>
                <a:cubicBezTo>
                  <a:pt x="32" y="88"/>
                  <a:pt x="32" y="88"/>
                  <a:pt x="32" y="87"/>
                </a:cubicBezTo>
                <a:cubicBezTo>
                  <a:pt x="32" y="87"/>
                  <a:pt x="32" y="87"/>
                  <a:pt x="31" y="87"/>
                </a:cubicBezTo>
                <a:cubicBezTo>
                  <a:pt x="31" y="87"/>
                  <a:pt x="31" y="87"/>
                  <a:pt x="31" y="87"/>
                </a:cubicBezTo>
                <a:close/>
                <a:moveTo>
                  <a:pt x="28" y="88"/>
                </a:moveTo>
                <a:cubicBezTo>
                  <a:pt x="28" y="88"/>
                  <a:pt x="28" y="88"/>
                  <a:pt x="29" y="89"/>
                </a:cubicBezTo>
                <a:cubicBezTo>
                  <a:pt x="29" y="88"/>
                  <a:pt x="29" y="88"/>
                  <a:pt x="29" y="87"/>
                </a:cubicBezTo>
                <a:cubicBezTo>
                  <a:pt x="29" y="87"/>
                  <a:pt x="29" y="87"/>
                  <a:pt x="28" y="87"/>
                </a:cubicBezTo>
                <a:cubicBezTo>
                  <a:pt x="29" y="88"/>
                  <a:pt x="28" y="88"/>
                  <a:pt x="28" y="88"/>
                </a:cubicBezTo>
                <a:close/>
                <a:moveTo>
                  <a:pt x="42" y="89"/>
                </a:moveTo>
                <a:cubicBezTo>
                  <a:pt x="42" y="89"/>
                  <a:pt x="42" y="89"/>
                  <a:pt x="42" y="88"/>
                </a:cubicBezTo>
                <a:cubicBezTo>
                  <a:pt x="42" y="88"/>
                  <a:pt x="42" y="87"/>
                  <a:pt x="41" y="87"/>
                </a:cubicBezTo>
                <a:cubicBezTo>
                  <a:pt x="41" y="88"/>
                  <a:pt x="41" y="89"/>
                  <a:pt x="42" y="89"/>
                </a:cubicBezTo>
                <a:close/>
                <a:moveTo>
                  <a:pt x="35" y="90"/>
                </a:moveTo>
                <a:cubicBezTo>
                  <a:pt x="36" y="89"/>
                  <a:pt x="36" y="88"/>
                  <a:pt x="35" y="87"/>
                </a:cubicBezTo>
                <a:cubicBezTo>
                  <a:pt x="34" y="88"/>
                  <a:pt x="34" y="89"/>
                  <a:pt x="35" y="90"/>
                </a:cubicBezTo>
                <a:close/>
                <a:moveTo>
                  <a:pt x="24" y="89"/>
                </a:moveTo>
                <a:cubicBezTo>
                  <a:pt x="25" y="89"/>
                  <a:pt x="25" y="88"/>
                  <a:pt x="25" y="88"/>
                </a:cubicBezTo>
                <a:cubicBezTo>
                  <a:pt x="25" y="88"/>
                  <a:pt x="24" y="89"/>
                  <a:pt x="24" y="89"/>
                </a:cubicBezTo>
                <a:close/>
                <a:moveTo>
                  <a:pt x="39" y="90"/>
                </a:moveTo>
                <a:cubicBezTo>
                  <a:pt x="39" y="90"/>
                  <a:pt x="39" y="91"/>
                  <a:pt x="40" y="92"/>
                </a:cubicBezTo>
                <a:cubicBezTo>
                  <a:pt x="40" y="90"/>
                  <a:pt x="40" y="89"/>
                  <a:pt x="40" y="88"/>
                </a:cubicBezTo>
                <a:cubicBezTo>
                  <a:pt x="40" y="88"/>
                  <a:pt x="40" y="88"/>
                  <a:pt x="40" y="88"/>
                </a:cubicBezTo>
                <a:cubicBezTo>
                  <a:pt x="39" y="89"/>
                  <a:pt x="39" y="89"/>
                  <a:pt x="39" y="90"/>
                </a:cubicBezTo>
                <a:close/>
                <a:moveTo>
                  <a:pt x="50" y="91"/>
                </a:moveTo>
                <a:cubicBezTo>
                  <a:pt x="51" y="91"/>
                  <a:pt x="51" y="88"/>
                  <a:pt x="50" y="88"/>
                </a:cubicBezTo>
                <a:cubicBezTo>
                  <a:pt x="50" y="89"/>
                  <a:pt x="50" y="90"/>
                  <a:pt x="50" y="91"/>
                </a:cubicBezTo>
                <a:close/>
                <a:moveTo>
                  <a:pt x="26" y="89"/>
                </a:moveTo>
                <a:cubicBezTo>
                  <a:pt x="26" y="89"/>
                  <a:pt x="26" y="88"/>
                  <a:pt x="26" y="88"/>
                </a:cubicBezTo>
                <a:cubicBezTo>
                  <a:pt x="26" y="89"/>
                  <a:pt x="26" y="89"/>
                  <a:pt x="26" y="89"/>
                </a:cubicBezTo>
                <a:close/>
                <a:moveTo>
                  <a:pt x="32" y="89"/>
                </a:moveTo>
                <a:cubicBezTo>
                  <a:pt x="32" y="90"/>
                  <a:pt x="32" y="90"/>
                  <a:pt x="33" y="90"/>
                </a:cubicBezTo>
                <a:cubicBezTo>
                  <a:pt x="33" y="90"/>
                  <a:pt x="33" y="89"/>
                  <a:pt x="32" y="88"/>
                </a:cubicBezTo>
                <a:cubicBezTo>
                  <a:pt x="32" y="89"/>
                  <a:pt x="32" y="89"/>
                  <a:pt x="32" y="89"/>
                </a:cubicBezTo>
                <a:close/>
                <a:moveTo>
                  <a:pt x="28" y="90"/>
                </a:moveTo>
                <a:cubicBezTo>
                  <a:pt x="28" y="89"/>
                  <a:pt x="28" y="89"/>
                  <a:pt x="28" y="89"/>
                </a:cubicBezTo>
                <a:cubicBezTo>
                  <a:pt x="28" y="89"/>
                  <a:pt x="28" y="89"/>
                  <a:pt x="27" y="89"/>
                </a:cubicBezTo>
                <a:cubicBezTo>
                  <a:pt x="27" y="89"/>
                  <a:pt x="28" y="89"/>
                  <a:pt x="28" y="90"/>
                </a:cubicBezTo>
                <a:close/>
                <a:moveTo>
                  <a:pt x="29" y="90"/>
                </a:moveTo>
                <a:cubicBezTo>
                  <a:pt x="30" y="90"/>
                  <a:pt x="30" y="91"/>
                  <a:pt x="30" y="91"/>
                </a:cubicBezTo>
                <a:cubicBezTo>
                  <a:pt x="31" y="90"/>
                  <a:pt x="31" y="89"/>
                  <a:pt x="30" y="89"/>
                </a:cubicBezTo>
                <a:cubicBezTo>
                  <a:pt x="30" y="89"/>
                  <a:pt x="29" y="89"/>
                  <a:pt x="29" y="90"/>
                </a:cubicBezTo>
                <a:close/>
                <a:moveTo>
                  <a:pt x="25" y="90"/>
                </a:moveTo>
                <a:cubicBezTo>
                  <a:pt x="26" y="90"/>
                  <a:pt x="26" y="89"/>
                  <a:pt x="25" y="89"/>
                </a:cubicBezTo>
                <a:cubicBezTo>
                  <a:pt x="25" y="89"/>
                  <a:pt x="25" y="90"/>
                  <a:pt x="25" y="90"/>
                </a:cubicBezTo>
                <a:close/>
                <a:moveTo>
                  <a:pt x="42" y="90"/>
                </a:moveTo>
                <a:cubicBezTo>
                  <a:pt x="42" y="91"/>
                  <a:pt x="43" y="91"/>
                  <a:pt x="43" y="91"/>
                </a:cubicBezTo>
                <a:cubicBezTo>
                  <a:pt x="44" y="90"/>
                  <a:pt x="43" y="90"/>
                  <a:pt x="43" y="89"/>
                </a:cubicBezTo>
                <a:cubicBezTo>
                  <a:pt x="43" y="89"/>
                  <a:pt x="42" y="89"/>
                  <a:pt x="42" y="90"/>
                </a:cubicBezTo>
                <a:close/>
                <a:moveTo>
                  <a:pt x="37" y="92"/>
                </a:moveTo>
                <a:cubicBezTo>
                  <a:pt x="37" y="91"/>
                  <a:pt x="37" y="91"/>
                  <a:pt x="37" y="90"/>
                </a:cubicBezTo>
                <a:cubicBezTo>
                  <a:pt x="37" y="90"/>
                  <a:pt x="37" y="89"/>
                  <a:pt x="36" y="89"/>
                </a:cubicBezTo>
                <a:cubicBezTo>
                  <a:pt x="36" y="90"/>
                  <a:pt x="36" y="91"/>
                  <a:pt x="37" y="92"/>
                </a:cubicBezTo>
                <a:close/>
                <a:moveTo>
                  <a:pt x="27" y="91"/>
                </a:moveTo>
                <a:cubicBezTo>
                  <a:pt x="28" y="90"/>
                  <a:pt x="27" y="90"/>
                  <a:pt x="27" y="90"/>
                </a:cubicBezTo>
                <a:cubicBezTo>
                  <a:pt x="27" y="90"/>
                  <a:pt x="27" y="90"/>
                  <a:pt x="27" y="91"/>
                </a:cubicBezTo>
                <a:close/>
                <a:moveTo>
                  <a:pt x="41" y="91"/>
                </a:moveTo>
                <a:cubicBezTo>
                  <a:pt x="41" y="90"/>
                  <a:pt x="42" y="90"/>
                  <a:pt x="41" y="90"/>
                </a:cubicBezTo>
                <a:cubicBezTo>
                  <a:pt x="41" y="90"/>
                  <a:pt x="40" y="90"/>
                  <a:pt x="41" y="91"/>
                </a:cubicBezTo>
                <a:close/>
                <a:moveTo>
                  <a:pt x="47" y="92"/>
                </a:moveTo>
                <a:cubicBezTo>
                  <a:pt x="47" y="92"/>
                  <a:pt x="46" y="92"/>
                  <a:pt x="46" y="92"/>
                </a:cubicBezTo>
                <a:cubicBezTo>
                  <a:pt x="47" y="91"/>
                  <a:pt x="47" y="90"/>
                  <a:pt x="46" y="90"/>
                </a:cubicBezTo>
                <a:cubicBezTo>
                  <a:pt x="46" y="90"/>
                  <a:pt x="46" y="91"/>
                  <a:pt x="45" y="92"/>
                </a:cubicBezTo>
                <a:cubicBezTo>
                  <a:pt x="46" y="92"/>
                  <a:pt x="46" y="92"/>
                  <a:pt x="46" y="93"/>
                </a:cubicBezTo>
                <a:cubicBezTo>
                  <a:pt x="47" y="92"/>
                  <a:pt x="47" y="92"/>
                  <a:pt x="47" y="92"/>
                </a:cubicBezTo>
                <a:cubicBezTo>
                  <a:pt x="47" y="93"/>
                  <a:pt x="47" y="95"/>
                  <a:pt x="48" y="96"/>
                </a:cubicBezTo>
                <a:cubicBezTo>
                  <a:pt x="49" y="95"/>
                  <a:pt x="48" y="94"/>
                  <a:pt x="49" y="93"/>
                </a:cubicBezTo>
                <a:cubicBezTo>
                  <a:pt x="48" y="93"/>
                  <a:pt x="49" y="92"/>
                  <a:pt x="48" y="91"/>
                </a:cubicBezTo>
                <a:cubicBezTo>
                  <a:pt x="48" y="91"/>
                  <a:pt x="48" y="91"/>
                  <a:pt x="47" y="92"/>
                </a:cubicBezTo>
                <a:cubicBezTo>
                  <a:pt x="47" y="92"/>
                  <a:pt x="47" y="91"/>
                  <a:pt x="47" y="91"/>
                </a:cubicBezTo>
                <a:cubicBezTo>
                  <a:pt x="47" y="92"/>
                  <a:pt x="47" y="92"/>
                  <a:pt x="47" y="92"/>
                </a:cubicBezTo>
                <a:close/>
                <a:moveTo>
                  <a:pt x="22" y="91"/>
                </a:moveTo>
                <a:cubicBezTo>
                  <a:pt x="22" y="90"/>
                  <a:pt x="22" y="90"/>
                  <a:pt x="22" y="90"/>
                </a:cubicBezTo>
                <a:cubicBezTo>
                  <a:pt x="22" y="90"/>
                  <a:pt x="21" y="90"/>
                  <a:pt x="22" y="91"/>
                </a:cubicBezTo>
                <a:close/>
                <a:moveTo>
                  <a:pt x="23" y="91"/>
                </a:moveTo>
                <a:cubicBezTo>
                  <a:pt x="23" y="91"/>
                  <a:pt x="23" y="91"/>
                  <a:pt x="23" y="91"/>
                </a:cubicBezTo>
                <a:cubicBezTo>
                  <a:pt x="24" y="91"/>
                  <a:pt x="24" y="90"/>
                  <a:pt x="23" y="90"/>
                </a:cubicBezTo>
                <a:cubicBezTo>
                  <a:pt x="23" y="90"/>
                  <a:pt x="23" y="90"/>
                  <a:pt x="23" y="91"/>
                </a:cubicBezTo>
                <a:close/>
                <a:moveTo>
                  <a:pt x="33" y="92"/>
                </a:moveTo>
                <a:cubicBezTo>
                  <a:pt x="34" y="92"/>
                  <a:pt x="34" y="91"/>
                  <a:pt x="34" y="91"/>
                </a:cubicBezTo>
                <a:cubicBezTo>
                  <a:pt x="34" y="91"/>
                  <a:pt x="34" y="90"/>
                  <a:pt x="34" y="90"/>
                </a:cubicBezTo>
                <a:cubicBezTo>
                  <a:pt x="33" y="90"/>
                  <a:pt x="33" y="91"/>
                  <a:pt x="33" y="91"/>
                </a:cubicBezTo>
                <a:cubicBezTo>
                  <a:pt x="33" y="92"/>
                  <a:pt x="34" y="92"/>
                  <a:pt x="33" y="92"/>
                </a:cubicBezTo>
                <a:close/>
                <a:moveTo>
                  <a:pt x="29" y="92"/>
                </a:moveTo>
                <a:cubicBezTo>
                  <a:pt x="30" y="91"/>
                  <a:pt x="29" y="91"/>
                  <a:pt x="29" y="91"/>
                </a:cubicBezTo>
                <a:cubicBezTo>
                  <a:pt x="29" y="91"/>
                  <a:pt x="29" y="91"/>
                  <a:pt x="29" y="92"/>
                </a:cubicBezTo>
                <a:close/>
                <a:moveTo>
                  <a:pt x="31" y="93"/>
                </a:moveTo>
                <a:cubicBezTo>
                  <a:pt x="31" y="92"/>
                  <a:pt x="32" y="92"/>
                  <a:pt x="32" y="91"/>
                </a:cubicBezTo>
                <a:cubicBezTo>
                  <a:pt x="32" y="91"/>
                  <a:pt x="31" y="91"/>
                  <a:pt x="31" y="91"/>
                </a:cubicBezTo>
                <a:cubicBezTo>
                  <a:pt x="30" y="91"/>
                  <a:pt x="30" y="92"/>
                  <a:pt x="31" y="93"/>
                </a:cubicBezTo>
                <a:close/>
                <a:moveTo>
                  <a:pt x="26" y="91"/>
                </a:moveTo>
                <a:cubicBezTo>
                  <a:pt x="26" y="92"/>
                  <a:pt x="26" y="92"/>
                  <a:pt x="26" y="92"/>
                </a:cubicBezTo>
                <a:cubicBezTo>
                  <a:pt x="27" y="92"/>
                  <a:pt x="27" y="91"/>
                  <a:pt x="26" y="91"/>
                </a:cubicBezTo>
                <a:cubicBezTo>
                  <a:pt x="26" y="91"/>
                  <a:pt x="26" y="91"/>
                  <a:pt x="26" y="91"/>
                </a:cubicBezTo>
                <a:close/>
                <a:moveTo>
                  <a:pt x="25" y="91"/>
                </a:moveTo>
                <a:cubicBezTo>
                  <a:pt x="25" y="91"/>
                  <a:pt x="25" y="91"/>
                  <a:pt x="24" y="91"/>
                </a:cubicBezTo>
                <a:cubicBezTo>
                  <a:pt x="24" y="91"/>
                  <a:pt x="24" y="91"/>
                  <a:pt x="25" y="91"/>
                </a:cubicBezTo>
                <a:close/>
                <a:moveTo>
                  <a:pt x="42" y="95"/>
                </a:moveTo>
                <a:cubicBezTo>
                  <a:pt x="42" y="94"/>
                  <a:pt x="43" y="94"/>
                  <a:pt x="43" y="93"/>
                </a:cubicBezTo>
                <a:cubicBezTo>
                  <a:pt x="43" y="92"/>
                  <a:pt x="42" y="91"/>
                  <a:pt x="42" y="91"/>
                </a:cubicBezTo>
                <a:cubicBezTo>
                  <a:pt x="41" y="92"/>
                  <a:pt x="41" y="94"/>
                  <a:pt x="42" y="95"/>
                </a:cubicBezTo>
                <a:close/>
                <a:moveTo>
                  <a:pt x="37" y="93"/>
                </a:moveTo>
                <a:cubicBezTo>
                  <a:pt x="38" y="93"/>
                  <a:pt x="38" y="94"/>
                  <a:pt x="39" y="95"/>
                </a:cubicBezTo>
                <a:cubicBezTo>
                  <a:pt x="39" y="94"/>
                  <a:pt x="39" y="94"/>
                  <a:pt x="39" y="93"/>
                </a:cubicBezTo>
                <a:cubicBezTo>
                  <a:pt x="39" y="93"/>
                  <a:pt x="38" y="92"/>
                  <a:pt x="38" y="91"/>
                </a:cubicBezTo>
                <a:cubicBezTo>
                  <a:pt x="37" y="92"/>
                  <a:pt x="37" y="92"/>
                  <a:pt x="37" y="93"/>
                </a:cubicBezTo>
                <a:close/>
                <a:moveTo>
                  <a:pt x="51" y="93"/>
                </a:moveTo>
                <a:cubicBezTo>
                  <a:pt x="51" y="92"/>
                  <a:pt x="53" y="92"/>
                  <a:pt x="52" y="91"/>
                </a:cubicBezTo>
                <a:cubicBezTo>
                  <a:pt x="52" y="92"/>
                  <a:pt x="51" y="92"/>
                  <a:pt x="51" y="93"/>
                </a:cubicBezTo>
                <a:close/>
                <a:moveTo>
                  <a:pt x="24" y="92"/>
                </a:moveTo>
                <a:cubicBezTo>
                  <a:pt x="24" y="92"/>
                  <a:pt x="24" y="91"/>
                  <a:pt x="24" y="91"/>
                </a:cubicBezTo>
                <a:cubicBezTo>
                  <a:pt x="24" y="92"/>
                  <a:pt x="24" y="92"/>
                  <a:pt x="24" y="92"/>
                </a:cubicBezTo>
                <a:close/>
                <a:moveTo>
                  <a:pt x="22" y="92"/>
                </a:moveTo>
                <a:cubicBezTo>
                  <a:pt x="22" y="92"/>
                  <a:pt x="23" y="92"/>
                  <a:pt x="22" y="92"/>
                </a:cubicBezTo>
                <a:cubicBezTo>
                  <a:pt x="22" y="92"/>
                  <a:pt x="22" y="92"/>
                  <a:pt x="22" y="92"/>
                </a:cubicBezTo>
                <a:close/>
                <a:moveTo>
                  <a:pt x="29" y="93"/>
                </a:moveTo>
                <a:cubicBezTo>
                  <a:pt x="29" y="93"/>
                  <a:pt x="29" y="92"/>
                  <a:pt x="28" y="92"/>
                </a:cubicBezTo>
                <a:cubicBezTo>
                  <a:pt x="28" y="92"/>
                  <a:pt x="28" y="93"/>
                  <a:pt x="29" y="93"/>
                </a:cubicBezTo>
                <a:close/>
                <a:moveTo>
                  <a:pt x="54" y="93"/>
                </a:moveTo>
                <a:cubicBezTo>
                  <a:pt x="55" y="93"/>
                  <a:pt x="54" y="92"/>
                  <a:pt x="54" y="92"/>
                </a:cubicBezTo>
                <a:cubicBezTo>
                  <a:pt x="54" y="92"/>
                  <a:pt x="54" y="93"/>
                  <a:pt x="54" y="93"/>
                </a:cubicBezTo>
                <a:close/>
                <a:moveTo>
                  <a:pt x="35" y="94"/>
                </a:moveTo>
                <a:cubicBezTo>
                  <a:pt x="35" y="93"/>
                  <a:pt x="36" y="93"/>
                  <a:pt x="36" y="93"/>
                </a:cubicBezTo>
                <a:cubicBezTo>
                  <a:pt x="35" y="93"/>
                  <a:pt x="35" y="92"/>
                  <a:pt x="35" y="92"/>
                </a:cubicBezTo>
                <a:cubicBezTo>
                  <a:pt x="34" y="92"/>
                  <a:pt x="34" y="94"/>
                  <a:pt x="35" y="94"/>
                </a:cubicBezTo>
                <a:close/>
                <a:moveTo>
                  <a:pt x="31" y="94"/>
                </a:moveTo>
                <a:cubicBezTo>
                  <a:pt x="32" y="94"/>
                  <a:pt x="32" y="94"/>
                  <a:pt x="32" y="94"/>
                </a:cubicBezTo>
                <a:cubicBezTo>
                  <a:pt x="33" y="94"/>
                  <a:pt x="33" y="93"/>
                  <a:pt x="33" y="93"/>
                </a:cubicBezTo>
                <a:cubicBezTo>
                  <a:pt x="33" y="93"/>
                  <a:pt x="33" y="92"/>
                  <a:pt x="32" y="92"/>
                </a:cubicBezTo>
                <a:cubicBezTo>
                  <a:pt x="32" y="93"/>
                  <a:pt x="32" y="93"/>
                  <a:pt x="31" y="94"/>
                </a:cubicBezTo>
                <a:close/>
                <a:moveTo>
                  <a:pt x="25" y="92"/>
                </a:moveTo>
                <a:cubicBezTo>
                  <a:pt x="25" y="93"/>
                  <a:pt x="26" y="93"/>
                  <a:pt x="25" y="93"/>
                </a:cubicBezTo>
                <a:cubicBezTo>
                  <a:pt x="25" y="93"/>
                  <a:pt x="25" y="93"/>
                  <a:pt x="25" y="93"/>
                </a:cubicBezTo>
                <a:cubicBezTo>
                  <a:pt x="25" y="93"/>
                  <a:pt x="25" y="94"/>
                  <a:pt x="25" y="94"/>
                </a:cubicBezTo>
                <a:cubicBezTo>
                  <a:pt x="26" y="94"/>
                  <a:pt x="26" y="93"/>
                  <a:pt x="26" y="93"/>
                </a:cubicBezTo>
                <a:cubicBezTo>
                  <a:pt x="26" y="93"/>
                  <a:pt x="26" y="92"/>
                  <a:pt x="25" y="92"/>
                </a:cubicBezTo>
                <a:close/>
                <a:moveTo>
                  <a:pt x="31" y="93"/>
                </a:moveTo>
                <a:cubicBezTo>
                  <a:pt x="31" y="93"/>
                  <a:pt x="30" y="93"/>
                  <a:pt x="30" y="92"/>
                </a:cubicBezTo>
                <a:cubicBezTo>
                  <a:pt x="30" y="93"/>
                  <a:pt x="30" y="93"/>
                  <a:pt x="31" y="93"/>
                </a:cubicBezTo>
                <a:close/>
                <a:moveTo>
                  <a:pt x="44" y="93"/>
                </a:moveTo>
                <a:cubicBezTo>
                  <a:pt x="44" y="93"/>
                  <a:pt x="45" y="94"/>
                  <a:pt x="45" y="94"/>
                </a:cubicBezTo>
                <a:cubicBezTo>
                  <a:pt x="46" y="93"/>
                  <a:pt x="45" y="93"/>
                  <a:pt x="45" y="93"/>
                </a:cubicBezTo>
                <a:cubicBezTo>
                  <a:pt x="45" y="93"/>
                  <a:pt x="45" y="93"/>
                  <a:pt x="44" y="93"/>
                </a:cubicBezTo>
                <a:close/>
                <a:moveTo>
                  <a:pt x="28" y="94"/>
                </a:moveTo>
                <a:cubicBezTo>
                  <a:pt x="28" y="94"/>
                  <a:pt x="28" y="93"/>
                  <a:pt x="28" y="93"/>
                </a:cubicBezTo>
                <a:cubicBezTo>
                  <a:pt x="27" y="93"/>
                  <a:pt x="28" y="94"/>
                  <a:pt x="28" y="94"/>
                </a:cubicBezTo>
                <a:close/>
                <a:moveTo>
                  <a:pt x="29" y="94"/>
                </a:moveTo>
                <a:cubicBezTo>
                  <a:pt x="29" y="94"/>
                  <a:pt x="29" y="95"/>
                  <a:pt x="30" y="95"/>
                </a:cubicBezTo>
                <a:cubicBezTo>
                  <a:pt x="30" y="94"/>
                  <a:pt x="30" y="94"/>
                  <a:pt x="30" y="94"/>
                </a:cubicBezTo>
                <a:cubicBezTo>
                  <a:pt x="30" y="94"/>
                  <a:pt x="30" y="93"/>
                  <a:pt x="29" y="93"/>
                </a:cubicBezTo>
                <a:cubicBezTo>
                  <a:pt x="29" y="94"/>
                  <a:pt x="29" y="94"/>
                  <a:pt x="29" y="94"/>
                </a:cubicBezTo>
                <a:close/>
                <a:moveTo>
                  <a:pt x="37" y="97"/>
                </a:moveTo>
                <a:cubicBezTo>
                  <a:pt x="37" y="96"/>
                  <a:pt x="38" y="96"/>
                  <a:pt x="38" y="96"/>
                </a:cubicBezTo>
                <a:cubicBezTo>
                  <a:pt x="37" y="95"/>
                  <a:pt x="37" y="94"/>
                  <a:pt x="36" y="94"/>
                </a:cubicBezTo>
                <a:cubicBezTo>
                  <a:pt x="35" y="95"/>
                  <a:pt x="36" y="96"/>
                  <a:pt x="37" y="97"/>
                </a:cubicBezTo>
                <a:close/>
                <a:moveTo>
                  <a:pt x="33" y="95"/>
                </a:moveTo>
                <a:cubicBezTo>
                  <a:pt x="33" y="96"/>
                  <a:pt x="33" y="96"/>
                  <a:pt x="33" y="96"/>
                </a:cubicBezTo>
                <a:cubicBezTo>
                  <a:pt x="36" y="95"/>
                  <a:pt x="33" y="93"/>
                  <a:pt x="33" y="95"/>
                </a:cubicBezTo>
                <a:close/>
                <a:moveTo>
                  <a:pt x="24" y="96"/>
                </a:moveTo>
                <a:cubicBezTo>
                  <a:pt x="24" y="95"/>
                  <a:pt x="25" y="95"/>
                  <a:pt x="25" y="94"/>
                </a:cubicBezTo>
                <a:cubicBezTo>
                  <a:pt x="25" y="94"/>
                  <a:pt x="25" y="94"/>
                  <a:pt x="24" y="94"/>
                </a:cubicBezTo>
                <a:cubicBezTo>
                  <a:pt x="24" y="95"/>
                  <a:pt x="24" y="95"/>
                  <a:pt x="24" y="96"/>
                </a:cubicBezTo>
                <a:close/>
                <a:moveTo>
                  <a:pt x="27" y="94"/>
                </a:moveTo>
                <a:cubicBezTo>
                  <a:pt x="27" y="95"/>
                  <a:pt x="27" y="95"/>
                  <a:pt x="27" y="95"/>
                </a:cubicBezTo>
                <a:cubicBezTo>
                  <a:pt x="27" y="95"/>
                  <a:pt x="27" y="95"/>
                  <a:pt x="27" y="95"/>
                </a:cubicBezTo>
                <a:cubicBezTo>
                  <a:pt x="27" y="95"/>
                  <a:pt x="27" y="94"/>
                  <a:pt x="27" y="94"/>
                </a:cubicBezTo>
                <a:cubicBezTo>
                  <a:pt x="27" y="94"/>
                  <a:pt x="27" y="94"/>
                  <a:pt x="27" y="95"/>
                </a:cubicBezTo>
                <a:cubicBezTo>
                  <a:pt x="27" y="94"/>
                  <a:pt x="27" y="94"/>
                  <a:pt x="27" y="94"/>
                </a:cubicBezTo>
                <a:close/>
                <a:moveTo>
                  <a:pt x="32" y="95"/>
                </a:moveTo>
                <a:cubicBezTo>
                  <a:pt x="32" y="94"/>
                  <a:pt x="31" y="94"/>
                  <a:pt x="31" y="94"/>
                </a:cubicBezTo>
                <a:cubicBezTo>
                  <a:pt x="32" y="94"/>
                  <a:pt x="31" y="95"/>
                  <a:pt x="32" y="95"/>
                </a:cubicBezTo>
                <a:close/>
                <a:moveTo>
                  <a:pt x="39" y="96"/>
                </a:moveTo>
                <a:cubicBezTo>
                  <a:pt x="39" y="96"/>
                  <a:pt x="39" y="97"/>
                  <a:pt x="40" y="97"/>
                </a:cubicBezTo>
                <a:cubicBezTo>
                  <a:pt x="40" y="96"/>
                  <a:pt x="40" y="95"/>
                  <a:pt x="40" y="94"/>
                </a:cubicBezTo>
                <a:cubicBezTo>
                  <a:pt x="40" y="94"/>
                  <a:pt x="40" y="94"/>
                  <a:pt x="40" y="94"/>
                </a:cubicBezTo>
                <a:cubicBezTo>
                  <a:pt x="39" y="95"/>
                  <a:pt x="39" y="95"/>
                  <a:pt x="39" y="96"/>
                </a:cubicBezTo>
                <a:close/>
                <a:moveTo>
                  <a:pt x="52" y="95"/>
                </a:moveTo>
                <a:cubicBezTo>
                  <a:pt x="52" y="95"/>
                  <a:pt x="52" y="94"/>
                  <a:pt x="52" y="94"/>
                </a:cubicBezTo>
                <a:cubicBezTo>
                  <a:pt x="52" y="94"/>
                  <a:pt x="52" y="95"/>
                  <a:pt x="52" y="95"/>
                </a:cubicBezTo>
                <a:close/>
                <a:moveTo>
                  <a:pt x="46" y="95"/>
                </a:moveTo>
                <a:cubicBezTo>
                  <a:pt x="46" y="95"/>
                  <a:pt x="46" y="96"/>
                  <a:pt x="46" y="96"/>
                </a:cubicBezTo>
                <a:cubicBezTo>
                  <a:pt x="47" y="95"/>
                  <a:pt x="46" y="94"/>
                  <a:pt x="46" y="94"/>
                </a:cubicBezTo>
                <a:cubicBezTo>
                  <a:pt x="46" y="94"/>
                  <a:pt x="46" y="95"/>
                  <a:pt x="46" y="95"/>
                </a:cubicBezTo>
                <a:close/>
                <a:moveTo>
                  <a:pt x="28" y="95"/>
                </a:moveTo>
                <a:cubicBezTo>
                  <a:pt x="29" y="95"/>
                  <a:pt x="29" y="95"/>
                  <a:pt x="29" y="95"/>
                </a:cubicBezTo>
                <a:cubicBezTo>
                  <a:pt x="29" y="95"/>
                  <a:pt x="29" y="95"/>
                  <a:pt x="29" y="95"/>
                </a:cubicBezTo>
                <a:cubicBezTo>
                  <a:pt x="29" y="94"/>
                  <a:pt x="29" y="95"/>
                  <a:pt x="28" y="95"/>
                </a:cubicBezTo>
                <a:close/>
                <a:moveTo>
                  <a:pt x="44" y="95"/>
                </a:moveTo>
                <a:cubicBezTo>
                  <a:pt x="44" y="95"/>
                  <a:pt x="44" y="94"/>
                  <a:pt x="44" y="95"/>
                </a:cubicBezTo>
                <a:cubicBezTo>
                  <a:pt x="44" y="95"/>
                  <a:pt x="44" y="95"/>
                  <a:pt x="44" y="95"/>
                </a:cubicBezTo>
                <a:close/>
                <a:moveTo>
                  <a:pt x="50" y="95"/>
                </a:moveTo>
                <a:cubicBezTo>
                  <a:pt x="50" y="95"/>
                  <a:pt x="50" y="95"/>
                  <a:pt x="50" y="95"/>
                </a:cubicBezTo>
                <a:cubicBezTo>
                  <a:pt x="50" y="95"/>
                  <a:pt x="50" y="94"/>
                  <a:pt x="50" y="95"/>
                </a:cubicBezTo>
                <a:cubicBezTo>
                  <a:pt x="50" y="95"/>
                  <a:pt x="50" y="95"/>
                  <a:pt x="50" y="95"/>
                </a:cubicBezTo>
                <a:close/>
                <a:moveTo>
                  <a:pt x="42" y="96"/>
                </a:moveTo>
                <a:cubicBezTo>
                  <a:pt x="42" y="96"/>
                  <a:pt x="43" y="97"/>
                  <a:pt x="43" y="97"/>
                </a:cubicBezTo>
                <a:cubicBezTo>
                  <a:pt x="43" y="96"/>
                  <a:pt x="43" y="96"/>
                  <a:pt x="43" y="95"/>
                </a:cubicBezTo>
                <a:cubicBezTo>
                  <a:pt x="43" y="95"/>
                  <a:pt x="43" y="96"/>
                  <a:pt x="42" y="96"/>
                </a:cubicBezTo>
                <a:close/>
                <a:moveTo>
                  <a:pt x="31" y="97"/>
                </a:moveTo>
                <a:cubicBezTo>
                  <a:pt x="31" y="97"/>
                  <a:pt x="31" y="95"/>
                  <a:pt x="30" y="95"/>
                </a:cubicBezTo>
                <a:cubicBezTo>
                  <a:pt x="30" y="96"/>
                  <a:pt x="30" y="96"/>
                  <a:pt x="31" y="97"/>
                </a:cubicBezTo>
                <a:close/>
                <a:moveTo>
                  <a:pt x="27" y="96"/>
                </a:moveTo>
                <a:cubicBezTo>
                  <a:pt x="26" y="96"/>
                  <a:pt x="27" y="95"/>
                  <a:pt x="26" y="95"/>
                </a:cubicBezTo>
                <a:cubicBezTo>
                  <a:pt x="26" y="95"/>
                  <a:pt x="27" y="95"/>
                  <a:pt x="26" y="96"/>
                </a:cubicBezTo>
                <a:cubicBezTo>
                  <a:pt x="27" y="96"/>
                  <a:pt x="27" y="96"/>
                  <a:pt x="27" y="96"/>
                </a:cubicBezTo>
                <a:close/>
                <a:moveTo>
                  <a:pt x="54" y="99"/>
                </a:moveTo>
                <a:cubicBezTo>
                  <a:pt x="54" y="98"/>
                  <a:pt x="54" y="97"/>
                  <a:pt x="54" y="95"/>
                </a:cubicBezTo>
                <a:cubicBezTo>
                  <a:pt x="54" y="96"/>
                  <a:pt x="53" y="99"/>
                  <a:pt x="54" y="99"/>
                </a:cubicBezTo>
                <a:close/>
                <a:moveTo>
                  <a:pt x="28" y="97"/>
                </a:moveTo>
                <a:cubicBezTo>
                  <a:pt x="28" y="97"/>
                  <a:pt x="28" y="96"/>
                  <a:pt x="27" y="97"/>
                </a:cubicBezTo>
                <a:cubicBezTo>
                  <a:pt x="28" y="97"/>
                  <a:pt x="28" y="98"/>
                  <a:pt x="28" y="97"/>
                </a:cubicBezTo>
                <a:cubicBezTo>
                  <a:pt x="28" y="97"/>
                  <a:pt x="29" y="97"/>
                  <a:pt x="29" y="96"/>
                </a:cubicBezTo>
                <a:cubicBezTo>
                  <a:pt x="28" y="96"/>
                  <a:pt x="28" y="96"/>
                  <a:pt x="28" y="96"/>
                </a:cubicBezTo>
                <a:cubicBezTo>
                  <a:pt x="28" y="96"/>
                  <a:pt x="28" y="97"/>
                  <a:pt x="28" y="97"/>
                </a:cubicBezTo>
                <a:close/>
                <a:moveTo>
                  <a:pt x="34" y="97"/>
                </a:moveTo>
                <a:cubicBezTo>
                  <a:pt x="34" y="98"/>
                  <a:pt x="35" y="98"/>
                  <a:pt x="35" y="99"/>
                </a:cubicBezTo>
                <a:cubicBezTo>
                  <a:pt x="36" y="99"/>
                  <a:pt x="36" y="98"/>
                  <a:pt x="36" y="98"/>
                </a:cubicBezTo>
                <a:cubicBezTo>
                  <a:pt x="36" y="97"/>
                  <a:pt x="36" y="96"/>
                  <a:pt x="35" y="96"/>
                </a:cubicBezTo>
                <a:cubicBezTo>
                  <a:pt x="35" y="96"/>
                  <a:pt x="34" y="97"/>
                  <a:pt x="34" y="97"/>
                </a:cubicBezTo>
                <a:close/>
                <a:moveTo>
                  <a:pt x="45" y="100"/>
                </a:moveTo>
                <a:cubicBezTo>
                  <a:pt x="46" y="99"/>
                  <a:pt x="46" y="99"/>
                  <a:pt x="46" y="98"/>
                </a:cubicBezTo>
                <a:cubicBezTo>
                  <a:pt x="46" y="97"/>
                  <a:pt x="46" y="96"/>
                  <a:pt x="45" y="96"/>
                </a:cubicBezTo>
                <a:cubicBezTo>
                  <a:pt x="44" y="97"/>
                  <a:pt x="44" y="99"/>
                  <a:pt x="45" y="100"/>
                </a:cubicBezTo>
                <a:close/>
                <a:moveTo>
                  <a:pt x="25" y="98"/>
                </a:moveTo>
                <a:cubicBezTo>
                  <a:pt x="25" y="97"/>
                  <a:pt x="25" y="98"/>
                  <a:pt x="26" y="98"/>
                </a:cubicBezTo>
                <a:cubicBezTo>
                  <a:pt x="26" y="97"/>
                  <a:pt x="26" y="97"/>
                  <a:pt x="26" y="97"/>
                </a:cubicBezTo>
                <a:cubicBezTo>
                  <a:pt x="26" y="95"/>
                  <a:pt x="25" y="97"/>
                  <a:pt x="25" y="98"/>
                </a:cubicBezTo>
                <a:close/>
                <a:moveTo>
                  <a:pt x="51" y="98"/>
                </a:moveTo>
                <a:cubicBezTo>
                  <a:pt x="51" y="98"/>
                  <a:pt x="51" y="98"/>
                  <a:pt x="52" y="98"/>
                </a:cubicBezTo>
                <a:cubicBezTo>
                  <a:pt x="51" y="97"/>
                  <a:pt x="51" y="96"/>
                  <a:pt x="51" y="96"/>
                </a:cubicBezTo>
                <a:cubicBezTo>
                  <a:pt x="51" y="97"/>
                  <a:pt x="51" y="97"/>
                  <a:pt x="51" y="98"/>
                </a:cubicBezTo>
                <a:close/>
                <a:moveTo>
                  <a:pt x="37" y="98"/>
                </a:moveTo>
                <a:cubicBezTo>
                  <a:pt x="38" y="98"/>
                  <a:pt x="38" y="99"/>
                  <a:pt x="39" y="100"/>
                </a:cubicBezTo>
                <a:cubicBezTo>
                  <a:pt x="40" y="99"/>
                  <a:pt x="39" y="97"/>
                  <a:pt x="38" y="97"/>
                </a:cubicBezTo>
                <a:cubicBezTo>
                  <a:pt x="38" y="97"/>
                  <a:pt x="38" y="97"/>
                  <a:pt x="37" y="98"/>
                </a:cubicBezTo>
                <a:close/>
                <a:moveTo>
                  <a:pt x="33" y="98"/>
                </a:moveTo>
                <a:cubicBezTo>
                  <a:pt x="33" y="96"/>
                  <a:pt x="30" y="97"/>
                  <a:pt x="32" y="99"/>
                </a:cubicBezTo>
                <a:cubicBezTo>
                  <a:pt x="32" y="99"/>
                  <a:pt x="33" y="98"/>
                  <a:pt x="33" y="98"/>
                </a:cubicBezTo>
                <a:close/>
                <a:moveTo>
                  <a:pt x="50" y="99"/>
                </a:moveTo>
                <a:cubicBezTo>
                  <a:pt x="50" y="98"/>
                  <a:pt x="50" y="97"/>
                  <a:pt x="50" y="97"/>
                </a:cubicBezTo>
                <a:cubicBezTo>
                  <a:pt x="50" y="97"/>
                  <a:pt x="49" y="98"/>
                  <a:pt x="50" y="99"/>
                </a:cubicBezTo>
                <a:close/>
                <a:moveTo>
                  <a:pt x="41" y="98"/>
                </a:moveTo>
                <a:cubicBezTo>
                  <a:pt x="41" y="99"/>
                  <a:pt x="41" y="99"/>
                  <a:pt x="41" y="99"/>
                </a:cubicBezTo>
                <a:cubicBezTo>
                  <a:pt x="43" y="99"/>
                  <a:pt x="42" y="97"/>
                  <a:pt x="41" y="97"/>
                </a:cubicBezTo>
                <a:cubicBezTo>
                  <a:pt x="42" y="97"/>
                  <a:pt x="41" y="98"/>
                  <a:pt x="41" y="98"/>
                </a:cubicBezTo>
                <a:close/>
                <a:moveTo>
                  <a:pt x="29" y="98"/>
                </a:moveTo>
                <a:cubicBezTo>
                  <a:pt x="28" y="99"/>
                  <a:pt x="29" y="99"/>
                  <a:pt x="29" y="99"/>
                </a:cubicBezTo>
                <a:cubicBezTo>
                  <a:pt x="30" y="99"/>
                  <a:pt x="30" y="98"/>
                  <a:pt x="30" y="98"/>
                </a:cubicBezTo>
                <a:cubicBezTo>
                  <a:pt x="30" y="98"/>
                  <a:pt x="30" y="97"/>
                  <a:pt x="29" y="97"/>
                </a:cubicBezTo>
                <a:cubicBezTo>
                  <a:pt x="29" y="98"/>
                  <a:pt x="29" y="99"/>
                  <a:pt x="29" y="98"/>
                </a:cubicBezTo>
                <a:close/>
                <a:moveTo>
                  <a:pt x="22" y="99"/>
                </a:moveTo>
                <a:cubicBezTo>
                  <a:pt x="22" y="99"/>
                  <a:pt x="23" y="99"/>
                  <a:pt x="23" y="99"/>
                </a:cubicBezTo>
                <a:cubicBezTo>
                  <a:pt x="23" y="98"/>
                  <a:pt x="23" y="98"/>
                  <a:pt x="23" y="97"/>
                </a:cubicBezTo>
                <a:cubicBezTo>
                  <a:pt x="22" y="98"/>
                  <a:pt x="22" y="98"/>
                  <a:pt x="22" y="99"/>
                </a:cubicBezTo>
                <a:close/>
                <a:moveTo>
                  <a:pt x="48" y="98"/>
                </a:moveTo>
                <a:cubicBezTo>
                  <a:pt x="48" y="98"/>
                  <a:pt x="48" y="98"/>
                  <a:pt x="48" y="98"/>
                </a:cubicBezTo>
                <a:cubicBezTo>
                  <a:pt x="49" y="98"/>
                  <a:pt x="48" y="98"/>
                  <a:pt x="48" y="97"/>
                </a:cubicBezTo>
                <a:cubicBezTo>
                  <a:pt x="48" y="97"/>
                  <a:pt x="48" y="98"/>
                  <a:pt x="48" y="98"/>
                </a:cubicBezTo>
                <a:close/>
                <a:moveTo>
                  <a:pt x="26" y="99"/>
                </a:moveTo>
                <a:cubicBezTo>
                  <a:pt x="26" y="99"/>
                  <a:pt x="27" y="99"/>
                  <a:pt x="27" y="100"/>
                </a:cubicBezTo>
                <a:cubicBezTo>
                  <a:pt x="27" y="99"/>
                  <a:pt x="27" y="99"/>
                  <a:pt x="27" y="98"/>
                </a:cubicBezTo>
                <a:cubicBezTo>
                  <a:pt x="27" y="98"/>
                  <a:pt x="27" y="98"/>
                  <a:pt x="27" y="98"/>
                </a:cubicBezTo>
                <a:cubicBezTo>
                  <a:pt x="27" y="98"/>
                  <a:pt x="26" y="98"/>
                  <a:pt x="26" y="99"/>
                </a:cubicBezTo>
                <a:close/>
                <a:moveTo>
                  <a:pt x="4" y="111"/>
                </a:moveTo>
                <a:cubicBezTo>
                  <a:pt x="4" y="111"/>
                  <a:pt x="4" y="111"/>
                  <a:pt x="4" y="110"/>
                </a:cubicBezTo>
                <a:cubicBezTo>
                  <a:pt x="4" y="107"/>
                  <a:pt x="5" y="102"/>
                  <a:pt x="4" y="98"/>
                </a:cubicBezTo>
                <a:cubicBezTo>
                  <a:pt x="3" y="102"/>
                  <a:pt x="4" y="107"/>
                  <a:pt x="4" y="111"/>
                </a:cubicBezTo>
                <a:close/>
                <a:moveTo>
                  <a:pt x="36" y="100"/>
                </a:moveTo>
                <a:cubicBezTo>
                  <a:pt x="36" y="100"/>
                  <a:pt x="36" y="101"/>
                  <a:pt x="36" y="101"/>
                </a:cubicBezTo>
                <a:cubicBezTo>
                  <a:pt x="36" y="101"/>
                  <a:pt x="36" y="101"/>
                  <a:pt x="36" y="101"/>
                </a:cubicBezTo>
                <a:cubicBezTo>
                  <a:pt x="36" y="101"/>
                  <a:pt x="36" y="101"/>
                  <a:pt x="37" y="101"/>
                </a:cubicBezTo>
                <a:cubicBezTo>
                  <a:pt x="36" y="101"/>
                  <a:pt x="37" y="102"/>
                  <a:pt x="37" y="102"/>
                </a:cubicBezTo>
                <a:cubicBezTo>
                  <a:pt x="38" y="102"/>
                  <a:pt x="38" y="101"/>
                  <a:pt x="38" y="100"/>
                </a:cubicBezTo>
                <a:cubicBezTo>
                  <a:pt x="38" y="100"/>
                  <a:pt x="37" y="99"/>
                  <a:pt x="37" y="99"/>
                </a:cubicBezTo>
                <a:cubicBezTo>
                  <a:pt x="36" y="99"/>
                  <a:pt x="36" y="100"/>
                  <a:pt x="36" y="100"/>
                </a:cubicBezTo>
                <a:close/>
                <a:moveTo>
                  <a:pt x="33" y="100"/>
                </a:moveTo>
                <a:cubicBezTo>
                  <a:pt x="33" y="100"/>
                  <a:pt x="33" y="101"/>
                  <a:pt x="34" y="102"/>
                </a:cubicBezTo>
                <a:cubicBezTo>
                  <a:pt x="34" y="101"/>
                  <a:pt x="35" y="101"/>
                  <a:pt x="35" y="100"/>
                </a:cubicBezTo>
                <a:cubicBezTo>
                  <a:pt x="34" y="100"/>
                  <a:pt x="34" y="99"/>
                  <a:pt x="33" y="99"/>
                </a:cubicBezTo>
                <a:cubicBezTo>
                  <a:pt x="33" y="99"/>
                  <a:pt x="33" y="99"/>
                  <a:pt x="33" y="99"/>
                </a:cubicBezTo>
                <a:cubicBezTo>
                  <a:pt x="33" y="99"/>
                  <a:pt x="33" y="99"/>
                  <a:pt x="33" y="100"/>
                </a:cubicBezTo>
                <a:close/>
                <a:moveTo>
                  <a:pt x="31" y="101"/>
                </a:moveTo>
                <a:cubicBezTo>
                  <a:pt x="31" y="101"/>
                  <a:pt x="31" y="100"/>
                  <a:pt x="31" y="100"/>
                </a:cubicBezTo>
                <a:cubicBezTo>
                  <a:pt x="31" y="100"/>
                  <a:pt x="31" y="99"/>
                  <a:pt x="30" y="99"/>
                </a:cubicBezTo>
                <a:cubicBezTo>
                  <a:pt x="30" y="100"/>
                  <a:pt x="30" y="101"/>
                  <a:pt x="31" y="101"/>
                </a:cubicBezTo>
                <a:close/>
                <a:moveTo>
                  <a:pt x="42" y="100"/>
                </a:moveTo>
                <a:cubicBezTo>
                  <a:pt x="42" y="101"/>
                  <a:pt x="43" y="101"/>
                  <a:pt x="43" y="102"/>
                </a:cubicBezTo>
                <a:cubicBezTo>
                  <a:pt x="43" y="101"/>
                  <a:pt x="43" y="99"/>
                  <a:pt x="43" y="99"/>
                </a:cubicBezTo>
                <a:cubicBezTo>
                  <a:pt x="43" y="99"/>
                  <a:pt x="42" y="100"/>
                  <a:pt x="42" y="100"/>
                </a:cubicBezTo>
                <a:close/>
                <a:moveTo>
                  <a:pt x="28" y="101"/>
                </a:moveTo>
                <a:cubicBezTo>
                  <a:pt x="28" y="101"/>
                  <a:pt x="29" y="101"/>
                  <a:pt x="29" y="100"/>
                </a:cubicBezTo>
                <a:cubicBezTo>
                  <a:pt x="29" y="100"/>
                  <a:pt x="28" y="99"/>
                  <a:pt x="28" y="99"/>
                </a:cubicBezTo>
                <a:cubicBezTo>
                  <a:pt x="27" y="100"/>
                  <a:pt x="27" y="101"/>
                  <a:pt x="28" y="101"/>
                </a:cubicBezTo>
                <a:close/>
                <a:moveTo>
                  <a:pt x="51" y="100"/>
                </a:moveTo>
                <a:cubicBezTo>
                  <a:pt x="51" y="101"/>
                  <a:pt x="51" y="101"/>
                  <a:pt x="52" y="101"/>
                </a:cubicBezTo>
                <a:cubicBezTo>
                  <a:pt x="52" y="101"/>
                  <a:pt x="52" y="100"/>
                  <a:pt x="52" y="99"/>
                </a:cubicBezTo>
                <a:cubicBezTo>
                  <a:pt x="51" y="100"/>
                  <a:pt x="51" y="100"/>
                  <a:pt x="51" y="100"/>
                </a:cubicBezTo>
                <a:close/>
                <a:moveTo>
                  <a:pt x="40" y="101"/>
                </a:moveTo>
                <a:cubicBezTo>
                  <a:pt x="40" y="101"/>
                  <a:pt x="40" y="100"/>
                  <a:pt x="40" y="100"/>
                </a:cubicBezTo>
                <a:cubicBezTo>
                  <a:pt x="40" y="100"/>
                  <a:pt x="40" y="100"/>
                  <a:pt x="40" y="100"/>
                </a:cubicBezTo>
                <a:cubicBezTo>
                  <a:pt x="39" y="101"/>
                  <a:pt x="39" y="101"/>
                  <a:pt x="40" y="101"/>
                </a:cubicBezTo>
                <a:close/>
                <a:moveTo>
                  <a:pt x="46" y="101"/>
                </a:moveTo>
                <a:cubicBezTo>
                  <a:pt x="46" y="101"/>
                  <a:pt x="47" y="100"/>
                  <a:pt x="46" y="100"/>
                </a:cubicBezTo>
                <a:cubicBezTo>
                  <a:pt x="46" y="100"/>
                  <a:pt x="45" y="101"/>
                  <a:pt x="46" y="101"/>
                </a:cubicBezTo>
                <a:close/>
                <a:moveTo>
                  <a:pt x="2" y="101"/>
                </a:moveTo>
                <a:cubicBezTo>
                  <a:pt x="2" y="101"/>
                  <a:pt x="3" y="101"/>
                  <a:pt x="2" y="100"/>
                </a:cubicBezTo>
                <a:cubicBezTo>
                  <a:pt x="2" y="100"/>
                  <a:pt x="2" y="100"/>
                  <a:pt x="2" y="100"/>
                </a:cubicBezTo>
                <a:cubicBezTo>
                  <a:pt x="2" y="100"/>
                  <a:pt x="2" y="101"/>
                  <a:pt x="2" y="101"/>
                </a:cubicBezTo>
                <a:close/>
                <a:moveTo>
                  <a:pt x="22" y="103"/>
                </a:moveTo>
                <a:cubicBezTo>
                  <a:pt x="23" y="102"/>
                  <a:pt x="24" y="101"/>
                  <a:pt x="23" y="100"/>
                </a:cubicBezTo>
                <a:cubicBezTo>
                  <a:pt x="22" y="101"/>
                  <a:pt x="22" y="102"/>
                  <a:pt x="22" y="103"/>
                </a:cubicBezTo>
                <a:close/>
                <a:moveTo>
                  <a:pt x="48" y="102"/>
                </a:moveTo>
                <a:cubicBezTo>
                  <a:pt x="48" y="101"/>
                  <a:pt x="48" y="101"/>
                  <a:pt x="48" y="101"/>
                </a:cubicBezTo>
                <a:cubicBezTo>
                  <a:pt x="48" y="102"/>
                  <a:pt x="48" y="102"/>
                  <a:pt x="48" y="102"/>
                </a:cubicBezTo>
                <a:cubicBezTo>
                  <a:pt x="48" y="102"/>
                  <a:pt x="48" y="102"/>
                  <a:pt x="47" y="102"/>
                </a:cubicBezTo>
                <a:cubicBezTo>
                  <a:pt x="47" y="102"/>
                  <a:pt x="47" y="103"/>
                  <a:pt x="48" y="104"/>
                </a:cubicBezTo>
                <a:cubicBezTo>
                  <a:pt x="49" y="104"/>
                  <a:pt x="48" y="102"/>
                  <a:pt x="48" y="101"/>
                </a:cubicBezTo>
                <a:cubicBezTo>
                  <a:pt x="48" y="101"/>
                  <a:pt x="49" y="100"/>
                  <a:pt x="48" y="100"/>
                </a:cubicBezTo>
                <a:cubicBezTo>
                  <a:pt x="48" y="101"/>
                  <a:pt x="47" y="101"/>
                  <a:pt x="48" y="102"/>
                </a:cubicBezTo>
                <a:close/>
                <a:moveTo>
                  <a:pt x="44" y="101"/>
                </a:moveTo>
                <a:cubicBezTo>
                  <a:pt x="44" y="101"/>
                  <a:pt x="44" y="101"/>
                  <a:pt x="44" y="102"/>
                </a:cubicBezTo>
                <a:cubicBezTo>
                  <a:pt x="45" y="101"/>
                  <a:pt x="44" y="101"/>
                  <a:pt x="44" y="100"/>
                </a:cubicBezTo>
                <a:cubicBezTo>
                  <a:pt x="44" y="100"/>
                  <a:pt x="44" y="101"/>
                  <a:pt x="44" y="101"/>
                </a:cubicBezTo>
                <a:close/>
                <a:moveTo>
                  <a:pt x="29" y="103"/>
                </a:moveTo>
                <a:cubicBezTo>
                  <a:pt x="30" y="103"/>
                  <a:pt x="30" y="102"/>
                  <a:pt x="30" y="102"/>
                </a:cubicBezTo>
                <a:cubicBezTo>
                  <a:pt x="30" y="101"/>
                  <a:pt x="30" y="101"/>
                  <a:pt x="29" y="101"/>
                </a:cubicBezTo>
                <a:cubicBezTo>
                  <a:pt x="29" y="102"/>
                  <a:pt x="28" y="103"/>
                  <a:pt x="29" y="103"/>
                </a:cubicBezTo>
                <a:close/>
                <a:moveTo>
                  <a:pt x="33" y="104"/>
                </a:moveTo>
                <a:cubicBezTo>
                  <a:pt x="34" y="103"/>
                  <a:pt x="32" y="101"/>
                  <a:pt x="32" y="101"/>
                </a:cubicBezTo>
                <a:cubicBezTo>
                  <a:pt x="31" y="102"/>
                  <a:pt x="32" y="103"/>
                  <a:pt x="33" y="104"/>
                </a:cubicBezTo>
                <a:close/>
                <a:moveTo>
                  <a:pt x="25" y="102"/>
                </a:moveTo>
                <a:cubicBezTo>
                  <a:pt x="25" y="102"/>
                  <a:pt x="25" y="101"/>
                  <a:pt x="25" y="101"/>
                </a:cubicBezTo>
                <a:cubicBezTo>
                  <a:pt x="25" y="102"/>
                  <a:pt x="25" y="102"/>
                  <a:pt x="25" y="102"/>
                </a:cubicBezTo>
                <a:close/>
                <a:moveTo>
                  <a:pt x="42" y="105"/>
                </a:moveTo>
                <a:cubicBezTo>
                  <a:pt x="42" y="104"/>
                  <a:pt x="43" y="104"/>
                  <a:pt x="43" y="103"/>
                </a:cubicBezTo>
                <a:cubicBezTo>
                  <a:pt x="43" y="103"/>
                  <a:pt x="42" y="102"/>
                  <a:pt x="42" y="101"/>
                </a:cubicBezTo>
                <a:cubicBezTo>
                  <a:pt x="40" y="102"/>
                  <a:pt x="42" y="104"/>
                  <a:pt x="42" y="105"/>
                </a:cubicBezTo>
                <a:close/>
                <a:moveTo>
                  <a:pt x="35" y="103"/>
                </a:moveTo>
                <a:cubicBezTo>
                  <a:pt x="35" y="103"/>
                  <a:pt x="35" y="104"/>
                  <a:pt x="36" y="105"/>
                </a:cubicBezTo>
                <a:cubicBezTo>
                  <a:pt x="36" y="104"/>
                  <a:pt x="36" y="104"/>
                  <a:pt x="37" y="103"/>
                </a:cubicBezTo>
                <a:cubicBezTo>
                  <a:pt x="36" y="103"/>
                  <a:pt x="36" y="102"/>
                  <a:pt x="35" y="101"/>
                </a:cubicBezTo>
                <a:cubicBezTo>
                  <a:pt x="35" y="102"/>
                  <a:pt x="34" y="102"/>
                  <a:pt x="35" y="103"/>
                </a:cubicBezTo>
                <a:close/>
                <a:moveTo>
                  <a:pt x="38" y="103"/>
                </a:moveTo>
                <a:cubicBezTo>
                  <a:pt x="38" y="104"/>
                  <a:pt x="38" y="104"/>
                  <a:pt x="39" y="104"/>
                </a:cubicBezTo>
                <a:cubicBezTo>
                  <a:pt x="39" y="104"/>
                  <a:pt x="40" y="103"/>
                  <a:pt x="40" y="102"/>
                </a:cubicBezTo>
                <a:cubicBezTo>
                  <a:pt x="39" y="102"/>
                  <a:pt x="39" y="102"/>
                  <a:pt x="39" y="101"/>
                </a:cubicBezTo>
                <a:cubicBezTo>
                  <a:pt x="38" y="102"/>
                  <a:pt x="38" y="102"/>
                  <a:pt x="38" y="103"/>
                </a:cubicBezTo>
                <a:close/>
                <a:moveTo>
                  <a:pt x="54" y="105"/>
                </a:moveTo>
                <a:cubicBezTo>
                  <a:pt x="54" y="105"/>
                  <a:pt x="53" y="105"/>
                  <a:pt x="53" y="105"/>
                </a:cubicBezTo>
                <a:cubicBezTo>
                  <a:pt x="54" y="105"/>
                  <a:pt x="54" y="105"/>
                  <a:pt x="54" y="105"/>
                </a:cubicBezTo>
                <a:cubicBezTo>
                  <a:pt x="54" y="104"/>
                  <a:pt x="55" y="102"/>
                  <a:pt x="54" y="101"/>
                </a:cubicBezTo>
                <a:cubicBezTo>
                  <a:pt x="54" y="103"/>
                  <a:pt x="54" y="104"/>
                  <a:pt x="54" y="105"/>
                </a:cubicBezTo>
                <a:close/>
                <a:moveTo>
                  <a:pt x="51" y="103"/>
                </a:moveTo>
                <a:cubicBezTo>
                  <a:pt x="51" y="103"/>
                  <a:pt x="51" y="103"/>
                  <a:pt x="51" y="103"/>
                </a:cubicBezTo>
                <a:cubicBezTo>
                  <a:pt x="51" y="103"/>
                  <a:pt x="52" y="103"/>
                  <a:pt x="52" y="103"/>
                </a:cubicBezTo>
                <a:cubicBezTo>
                  <a:pt x="51" y="103"/>
                  <a:pt x="51" y="102"/>
                  <a:pt x="50" y="102"/>
                </a:cubicBezTo>
                <a:cubicBezTo>
                  <a:pt x="51" y="102"/>
                  <a:pt x="51" y="103"/>
                  <a:pt x="51" y="103"/>
                </a:cubicBezTo>
                <a:close/>
                <a:moveTo>
                  <a:pt x="44" y="104"/>
                </a:moveTo>
                <a:cubicBezTo>
                  <a:pt x="45" y="103"/>
                  <a:pt x="44" y="104"/>
                  <a:pt x="45" y="104"/>
                </a:cubicBezTo>
                <a:cubicBezTo>
                  <a:pt x="45" y="103"/>
                  <a:pt x="46" y="102"/>
                  <a:pt x="45" y="102"/>
                </a:cubicBezTo>
                <a:cubicBezTo>
                  <a:pt x="45" y="103"/>
                  <a:pt x="44" y="103"/>
                  <a:pt x="44" y="104"/>
                </a:cubicBezTo>
                <a:close/>
                <a:moveTo>
                  <a:pt x="3" y="111"/>
                </a:moveTo>
                <a:cubicBezTo>
                  <a:pt x="2" y="109"/>
                  <a:pt x="3" y="105"/>
                  <a:pt x="2" y="102"/>
                </a:cubicBezTo>
                <a:cubicBezTo>
                  <a:pt x="2" y="106"/>
                  <a:pt x="2" y="109"/>
                  <a:pt x="3" y="111"/>
                </a:cubicBezTo>
                <a:close/>
                <a:moveTo>
                  <a:pt x="25" y="103"/>
                </a:moveTo>
                <a:cubicBezTo>
                  <a:pt x="25" y="103"/>
                  <a:pt x="25" y="103"/>
                  <a:pt x="25" y="103"/>
                </a:cubicBezTo>
                <a:cubicBezTo>
                  <a:pt x="25" y="103"/>
                  <a:pt x="24" y="103"/>
                  <a:pt x="24" y="103"/>
                </a:cubicBezTo>
                <a:cubicBezTo>
                  <a:pt x="24" y="103"/>
                  <a:pt x="24" y="103"/>
                  <a:pt x="25" y="103"/>
                </a:cubicBezTo>
                <a:close/>
                <a:moveTo>
                  <a:pt x="30" y="104"/>
                </a:moveTo>
                <a:cubicBezTo>
                  <a:pt x="30" y="105"/>
                  <a:pt x="31" y="105"/>
                  <a:pt x="31" y="106"/>
                </a:cubicBezTo>
                <a:cubicBezTo>
                  <a:pt x="32" y="106"/>
                  <a:pt x="32" y="105"/>
                  <a:pt x="32" y="105"/>
                </a:cubicBezTo>
                <a:cubicBezTo>
                  <a:pt x="32" y="104"/>
                  <a:pt x="31" y="103"/>
                  <a:pt x="31" y="103"/>
                </a:cubicBezTo>
                <a:cubicBezTo>
                  <a:pt x="30" y="103"/>
                  <a:pt x="30" y="104"/>
                  <a:pt x="30" y="104"/>
                </a:cubicBezTo>
                <a:close/>
                <a:moveTo>
                  <a:pt x="25" y="104"/>
                </a:moveTo>
                <a:cubicBezTo>
                  <a:pt x="26" y="104"/>
                  <a:pt x="26" y="105"/>
                  <a:pt x="26" y="105"/>
                </a:cubicBezTo>
                <a:cubicBezTo>
                  <a:pt x="27" y="104"/>
                  <a:pt x="26" y="103"/>
                  <a:pt x="26" y="103"/>
                </a:cubicBezTo>
                <a:cubicBezTo>
                  <a:pt x="26" y="103"/>
                  <a:pt x="25" y="103"/>
                  <a:pt x="25" y="104"/>
                </a:cubicBezTo>
                <a:close/>
                <a:moveTo>
                  <a:pt x="50" y="106"/>
                </a:moveTo>
                <a:cubicBezTo>
                  <a:pt x="49" y="105"/>
                  <a:pt x="50" y="104"/>
                  <a:pt x="49" y="103"/>
                </a:cubicBezTo>
                <a:cubicBezTo>
                  <a:pt x="50" y="104"/>
                  <a:pt x="49" y="105"/>
                  <a:pt x="50" y="106"/>
                </a:cubicBezTo>
                <a:close/>
                <a:moveTo>
                  <a:pt x="45" y="105"/>
                </a:moveTo>
                <a:cubicBezTo>
                  <a:pt x="46" y="105"/>
                  <a:pt x="46" y="106"/>
                  <a:pt x="46" y="106"/>
                </a:cubicBezTo>
                <a:cubicBezTo>
                  <a:pt x="47" y="105"/>
                  <a:pt x="47" y="104"/>
                  <a:pt x="46" y="103"/>
                </a:cubicBezTo>
                <a:cubicBezTo>
                  <a:pt x="46" y="104"/>
                  <a:pt x="45" y="104"/>
                  <a:pt x="45" y="105"/>
                </a:cubicBezTo>
                <a:close/>
                <a:moveTo>
                  <a:pt x="33" y="105"/>
                </a:moveTo>
                <a:cubicBezTo>
                  <a:pt x="34" y="105"/>
                  <a:pt x="34" y="106"/>
                  <a:pt x="35" y="106"/>
                </a:cubicBezTo>
                <a:cubicBezTo>
                  <a:pt x="35" y="106"/>
                  <a:pt x="35" y="106"/>
                  <a:pt x="35" y="105"/>
                </a:cubicBezTo>
                <a:cubicBezTo>
                  <a:pt x="35" y="105"/>
                  <a:pt x="35" y="104"/>
                  <a:pt x="34" y="104"/>
                </a:cubicBezTo>
                <a:cubicBezTo>
                  <a:pt x="34" y="104"/>
                  <a:pt x="33" y="105"/>
                  <a:pt x="33" y="105"/>
                </a:cubicBezTo>
                <a:close/>
                <a:moveTo>
                  <a:pt x="23" y="105"/>
                </a:moveTo>
                <a:cubicBezTo>
                  <a:pt x="23" y="105"/>
                  <a:pt x="23" y="106"/>
                  <a:pt x="23" y="106"/>
                </a:cubicBezTo>
                <a:cubicBezTo>
                  <a:pt x="24" y="105"/>
                  <a:pt x="24" y="105"/>
                  <a:pt x="24" y="104"/>
                </a:cubicBezTo>
                <a:cubicBezTo>
                  <a:pt x="23" y="104"/>
                  <a:pt x="23" y="105"/>
                  <a:pt x="23" y="105"/>
                </a:cubicBezTo>
                <a:close/>
                <a:moveTo>
                  <a:pt x="39" y="105"/>
                </a:moveTo>
                <a:cubicBezTo>
                  <a:pt x="39" y="106"/>
                  <a:pt x="40" y="106"/>
                  <a:pt x="40" y="106"/>
                </a:cubicBezTo>
                <a:cubicBezTo>
                  <a:pt x="40" y="105"/>
                  <a:pt x="40" y="105"/>
                  <a:pt x="40" y="104"/>
                </a:cubicBezTo>
                <a:cubicBezTo>
                  <a:pt x="40" y="104"/>
                  <a:pt x="40" y="104"/>
                  <a:pt x="40" y="104"/>
                </a:cubicBezTo>
                <a:cubicBezTo>
                  <a:pt x="40" y="105"/>
                  <a:pt x="39" y="105"/>
                  <a:pt x="39" y="105"/>
                </a:cubicBezTo>
                <a:close/>
                <a:moveTo>
                  <a:pt x="50" y="105"/>
                </a:moveTo>
                <a:cubicBezTo>
                  <a:pt x="51" y="105"/>
                  <a:pt x="51" y="104"/>
                  <a:pt x="51" y="104"/>
                </a:cubicBezTo>
                <a:cubicBezTo>
                  <a:pt x="51" y="104"/>
                  <a:pt x="50" y="104"/>
                  <a:pt x="50" y="104"/>
                </a:cubicBezTo>
                <a:cubicBezTo>
                  <a:pt x="50" y="104"/>
                  <a:pt x="50" y="104"/>
                  <a:pt x="50" y="105"/>
                </a:cubicBezTo>
                <a:close/>
                <a:moveTo>
                  <a:pt x="36" y="106"/>
                </a:moveTo>
                <a:cubicBezTo>
                  <a:pt x="37" y="106"/>
                  <a:pt x="37" y="106"/>
                  <a:pt x="37" y="107"/>
                </a:cubicBezTo>
                <a:cubicBezTo>
                  <a:pt x="38" y="106"/>
                  <a:pt x="38" y="105"/>
                  <a:pt x="37" y="104"/>
                </a:cubicBezTo>
                <a:cubicBezTo>
                  <a:pt x="37" y="105"/>
                  <a:pt x="37" y="105"/>
                  <a:pt x="36" y="106"/>
                </a:cubicBezTo>
                <a:close/>
                <a:moveTo>
                  <a:pt x="41" y="106"/>
                </a:moveTo>
                <a:cubicBezTo>
                  <a:pt x="41" y="106"/>
                  <a:pt x="41" y="106"/>
                  <a:pt x="42" y="105"/>
                </a:cubicBezTo>
                <a:cubicBezTo>
                  <a:pt x="41" y="105"/>
                  <a:pt x="41" y="105"/>
                  <a:pt x="41" y="105"/>
                </a:cubicBezTo>
                <a:cubicBezTo>
                  <a:pt x="41" y="105"/>
                  <a:pt x="41" y="106"/>
                  <a:pt x="41" y="106"/>
                </a:cubicBezTo>
                <a:close/>
                <a:moveTo>
                  <a:pt x="26" y="106"/>
                </a:moveTo>
                <a:cubicBezTo>
                  <a:pt x="27" y="107"/>
                  <a:pt x="27" y="107"/>
                  <a:pt x="27" y="107"/>
                </a:cubicBezTo>
                <a:cubicBezTo>
                  <a:pt x="27" y="107"/>
                  <a:pt x="28" y="106"/>
                  <a:pt x="28" y="106"/>
                </a:cubicBezTo>
                <a:cubicBezTo>
                  <a:pt x="27" y="106"/>
                  <a:pt x="27" y="105"/>
                  <a:pt x="27" y="105"/>
                </a:cubicBezTo>
                <a:cubicBezTo>
                  <a:pt x="27" y="105"/>
                  <a:pt x="27" y="105"/>
                  <a:pt x="27" y="105"/>
                </a:cubicBezTo>
                <a:cubicBezTo>
                  <a:pt x="27" y="105"/>
                  <a:pt x="26" y="106"/>
                  <a:pt x="26" y="106"/>
                </a:cubicBezTo>
                <a:close/>
                <a:moveTo>
                  <a:pt x="29" y="106"/>
                </a:moveTo>
                <a:cubicBezTo>
                  <a:pt x="30" y="106"/>
                  <a:pt x="29" y="106"/>
                  <a:pt x="29" y="106"/>
                </a:cubicBezTo>
                <a:cubicBezTo>
                  <a:pt x="30" y="106"/>
                  <a:pt x="30" y="107"/>
                  <a:pt x="31" y="108"/>
                </a:cubicBezTo>
                <a:cubicBezTo>
                  <a:pt x="31" y="106"/>
                  <a:pt x="30" y="106"/>
                  <a:pt x="29" y="105"/>
                </a:cubicBezTo>
                <a:cubicBezTo>
                  <a:pt x="29" y="105"/>
                  <a:pt x="29" y="105"/>
                  <a:pt x="29" y="106"/>
                </a:cubicBezTo>
                <a:close/>
                <a:moveTo>
                  <a:pt x="25" y="107"/>
                </a:moveTo>
                <a:cubicBezTo>
                  <a:pt x="25" y="106"/>
                  <a:pt x="25" y="106"/>
                  <a:pt x="25" y="105"/>
                </a:cubicBezTo>
                <a:cubicBezTo>
                  <a:pt x="25" y="106"/>
                  <a:pt x="24" y="107"/>
                  <a:pt x="25" y="107"/>
                </a:cubicBezTo>
                <a:close/>
                <a:moveTo>
                  <a:pt x="44" y="107"/>
                </a:moveTo>
                <a:cubicBezTo>
                  <a:pt x="44" y="108"/>
                  <a:pt x="44" y="108"/>
                  <a:pt x="45" y="109"/>
                </a:cubicBezTo>
                <a:cubicBezTo>
                  <a:pt x="45" y="108"/>
                  <a:pt x="46" y="108"/>
                  <a:pt x="46" y="107"/>
                </a:cubicBezTo>
                <a:cubicBezTo>
                  <a:pt x="45" y="107"/>
                  <a:pt x="45" y="106"/>
                  <a:pt x="45" y="106"/>
                </a:cubicBezTo>
                <a:cubicBezTo>
                  <a:pt x="44" y="106"/>
                  <a:pt x="44" y="106"/>
                  <a:pt x="44" y="107"/>
                </a:cubicBezTo>
                <a:close/>
                <a:moveTo>
                  <a:pt x="32" y="107"/>
                </a:moveTo>
                <a:cubicBezTo>
                  <a:pt x="32" y="108"/>
                  <a:pt x="32" y="108"/>
                  <a:pt x="33" y="109"/>
                </a:cubicBezTo>
                <a:cubicBezTo>
                  <a:pt x="33" y="108"/>
                  <a:pt x="34" y="108"/>
                  <a:pt x="34" y="108"/>
                </a:cubicBezTo>
                <a:cubicBezTo>
                  <a:pt x="34" y="107"/>
                  <a:pt x="33" y="106"/>
                  <a:pt x="33" y="106"/>
                </a:cubicBezTo>
                <a:cubicBezTo>
                  <a:pt x="32" y="106"/>
                  <a:pt x="32" y="107"/>
                  <a:pt x="32" y="107"/>
                </a:cubicBezTo>
                <a:close/>
                <a:moveTo>
                  <a:pt x="48" y="108"/>
                </a:moveTo>
                <a:cubicBezTo>
                  <a:pt x="48" y="107"/>
                  <a:pt x="48" y="106"/>
                  <a:pt x="48" y="106"/>
                </a:cubicBezTo>
                <a:cubicBezTo>
                  <a:pt x="48" y="106"/>
                  <a:pt x="47" y="108"/>
                  <a:pt x="48" y="108"/>
                </a:cubicBezTo>
                <a:close/>
                <a:moveTo>
                  <a:pt x="24" y="107"/>
                </a:moveTo>
                <a:cubicBezTo>
                  <a:pt x="24" y="107"/>
                  <a:pt x="24" y="106"/>
                  <a:pt x="24" y="106"/>
                </a:cubicBezTo>
                <a:cubicBezTo>
                  <a:pt x="24" y="106"/>
                  <a:pt x="24" y="107"/>
                  <a:pt x="24" y="107"/>
                </a:cubicBezTo>
                <a:close/>
                <a:moveTo>
                  <a:pt x="35" y="108"/>
                </a:moveTo>
                <a:cubicBezTo>
                  <a:pt x="36" y="108"/>
                  <a:pt x="36" y="108"/>
                  <a:pt x="36" y="109"/>
                </a:cubicBezTo>
                <a:cubicBezTo>
                  <a:pt x="36" y="109"/>
                  <a:pt x="36" y="108"/>
                  <a:pt x="37" y="108"/>
                </a:cubicBezTo>
                <a:cubicBezTo>
                  <a:pt x="36" y="107"/>
                  <a:pt x="36" y="107"/>
                  <a:pt x="36" y="106"/>
                </a:cubicBezTo>
                <a:cubicBezTo>
                  <a:pt x="36" y="107"/>
                  <a:pt x="35" y="107"/>
                  <a:pt x="35" y="108"/>
                </a:cubicBezTo>
                <a:close/>
                <a:moveTo>
                  <a:pt x="41" y="108"/>
                </a:moveTo>
                <a:cubicBezTo>
                  <a:pt x="41" y="108"/>
                  <a:pt x="41" y="109"/>
                  <a:pt x="42" y="109"/>
                </a:cubicBezTo>
                <a:cubicBezTo>
                  <a:pt x="42" y="108"/>
                  <a:pt x="43" y="108"/>
                  <a:pt x="43" y="107"/>
                </a:cubicBezTo>
                <a:cubicBezTo>
                  <a:pt x="43" y="107"/>
                  <a:pt x="43" y="106"/>
                  <a:pt x="42" y="106"/>
                </a:cubicBezTo>
                <a:cubicBezTo>
                  <a:pt x="42" y="107"/>
                  <a:pt x="41" y="108"/>
                  <a:pt x="41" y="108"/>
                </a:cubicBezTo>
                <a:close/>
                <a:moveTo>
                  <a:pt x="38" y="108"/>
                </a:moveTo>
                <a:cubicBezTo>
                  <a:pt x="38" y="108"/>
                  <a:pt x="38" y="109"/>
                  <a:pt x="39" y="109"/>
                </a:cubicBezTo>
                <a:cubicBezTo>
                  <a:pt x="39" y="109"/>
                  <a:pt x="40" y="109"/>
                  <a:pt x="40" y="108"/>
                </a:cubicBezTo>
                <a:cubicBezTo>
                  <a:pt x="39" y="108"/>
                  <a:pt x="39" y="107"/>
                  <a:pt x="39" y="106"/>
                </a:cubicBezTo>
                <a:cubicBezTo>
                  <a:pt x="38" y="107"/>
                  <a:pt x="38" y="107"/>
                  <a:pt x="38" y="108"/>
                </a:cubicBezTo>
                <a:close/>
                <a:moveTo>
                  <a:pt x="27" y="108"/>
                </a:moveTo>
                <a:cubicBezTo>
                  <a:pt x="28" y="109"/>
                  <a:pt x="29" y="110"/>
                  <a:pt x="29" y="110"/>
                </a:cubicBezTo>
                <a:cubicBezTo>
                  <a:pt x="29" y="110"/>
                  <a:pt x="29" y="109"/>
                  <a:pt x="30" y="109"/>
                </a:cubicBezTo>
                <a:cubicBezTo>
                  <a:pt x="29" y="108"/>
                  <a:pt x="29" y="107"/>
                  <a:pt x="28" y="107"/>
                </a:cubicBezTo>
                <a:cubicBezTo>
                  <a:pt x="28" y="107"/>
                  <a:pt x="28" y="108"/>
                  <a:pt x="27" y="108"/>
                </a:cubicBezTo>
                <a:close/>
                <a:moveTo>
                  <a:pt x="25" y="107"/>
                </a:moveTo>
                <a:cubicBezTo>
                  <a:pt x="25" y="108"/>
                  <a:pt x="25" y="109"/>
                  <a:pt x="26" y="110"/>
                </a:cubicBezTo>
                <a:cubicBezTo>
                  <a:pt x="26" y="109"/>
                  <a:pt x="27" y="108"/>
                  <a:pt x="26" y="107"/>
                </a:cubicBezTo>
                <a:cubicBezTo>
                  <a:pt x="26" y="107"/>
                  <a:pt x="26" y="107"/>
                  <a:pt x="25" y="107"/>
                </a:cubicBezTo>
                <a:close/>
                <a:moveTo>
                  <a:pt x="32" y="110"/>
                </a:moveTo>
                <a:cubicBezTo>
                  <a:pt x="33" y="109"/>
                  <a:pt x="32" y="108"/>
                  <a:pt x="31" y="108"/>
                </a:cubicBezTo>
                <a:cubicBezTo>
                  <a:pt x="31" y="109"/>
                  <a:pt x="32" y="109"/>
                  <a:pt x="32" y="110"/>
                </a:cubicBezTo>
                <a:close/>
                <a:moveTo>
                  <a:pt x="46" y="111"/>
                </a:moveTo>
                <a:cubicBezTo>
                  <a:pt x="47" y="111"/>
                  <a:pt x="47" y="109"/>
                  <a:pt x="46" y="108"/>
                </a:cubicBezTo>
                <a:cubicBezTo>
                  <a:pt x="45" y="108"/>
                  <a:pt x="46" y="111"/>
                  <a:pt x="46" y="111"/>
                </a:cubicBezTo>
                <a:close/>
                <a:moveTo>
                  <a:pt x="52" y="109"/>
                </a:moveTo>
                <a:cubicBezTo>
                  <a:pt x="52" y="109"/>
                  <a:pt x="52" y="108"/>
                  <a:pt x="52" y="108"/>
                </a:cubicBezTo>
                <a:cubicBezTo>
                  <a:pt x="52" y="108"/>
                  <a:pt x="51" y="109"/>
                  <a:pt x="52" y="109"/>
                </a:cubicBezTo>
                <a:close/>
                <a:moveTo>
                  <a:pt x="42" y="109"/>
                </a:moveTo>
                <a:cubicBezTo>
                  <a:pt x="43" y="110"/>
                  <a:pt x="43" y="111"/>
                  <a:pt x="43" y="110"/>
                </a:cubicBezTo>
                <a:cubicBezTo>
                  <a:pt x="43" y="110"/>
                  <a:pt x="44" y="109"/>
                  <a:pt x="43" y="108"/>
                </a:cubicBezTo>
                <a:cubicBezTo>
                  <a:pt x="43" y="109"/>
                  <a:pt x="42" y="109"/>
                  <a:pt x="42" y="109"/>
                </a:cubicBezTo>
                <a:close/>
                <a:moveTo>
                  <a:pt x="35" y="111"/>
                </a:moveTo>
                <a:cubicBezTo>
                  <a:pt x="36" y="111"/>
                  <a:pt x="36" y="109"/>
                  <a:pt x="34" y="108"/>
                </a:cubicBezTo>
                <a:cubicBezTo>
                  <a:pt x="34" y="109"/>
                  <a:pt x="34" y="110"/>
                  <a:pt x="35" y="111"/>
                </a:cubicBezTo>
                <a:close/>
                <a:moveTo>
                  <a:pt x="38" y="111"/>
                </a:moveTo>
                <a:cubicBezTo>
                  <a:pt x="38" y="111"/>
                  <a:pt x="38" y="111"/>
                  <a:pt x="39" y="110"/>
                </a:cubicBezTo>
                <a:cubicBezTo>
                  <a:pt x="38" y="110"/>
                  <a:pt x="38" y="109"/>
                  <a:pt x="37" y="108"/>
                </a:cubicBezTo>
                <a:cubicBezTo>
                  <a:pt x="36" y="109"/>
                  <a:pt x="37" y="111"/>
                  <a:pt x="38" y="111"/>
                </a:cubicBezTo>
                <a:close/>
                <a:moveTo>
                  <a:pt x="53" y="112"/>
                </a:moveTo>
                <a:cubicBezTo>
                  <a:pt x="54" y="111"/>
                  <a:pt x="54" y="112"/>
                  <a:pt x="54" y="112"/>
                </a:cubicBezTo>
                <a:cubicBezTo>
                  <a:pt x="54" y="111"/>
                  <a:pt x="54" y="109"/>
                  <a:pt x="53" y="108"/>
                </a:cubicBezTo>
                <a:cubicBezTo>
                  <a:pt x="53" y="109"/>
                  <a:pt x="53" y="110"/>
                  <a:pt x="53" y="112"/>
                </a:cubicBezTo>
                <a:close/>
                <a:moveTo>
                  <a:pt x="44" y="110"/>
                </a:moveTo>
                <a:cubicBezTo>
                  <a:pt x="44" y="110"/>
                  <a:pt x="44" y="110"/>
                  <a:pt x="44" y="109"/>
                </a:cubicBezTo>
                <a:cubicBezTo>
                  <a:pt x="44" y="109"/>
                  <a:pt x="44" y="109"/>
                  <a:pt x="44" y="109"/>
                </a:cubicBezTo>
                <a:cubicBezTo>
                  <a:pt x="44" y="109"/>
                  <a:pt x="44" y="110"/>
                  <a:pt x="44" y="110"/>
                </a:cubicBezTo>
                <a:close/>
                <a:moveTo>
                  <a:pt x="26" y="110"/>
                </a:moveTo>
                <a:cubicBezTo>
                  <a:pt x="27" y="111"/>
                  <a:pt x="27" y="112"/>
                  <a:pt x="28" y="113"/>
                </a:cubicBezTo>
                <a:cubicBezTo>
                  <a:pt x="29" y="111"/>
                  <a:pt x="28" y="110"/>
                  <a:pt x="27" y="109"/>
                </a:cubicBezTo>
                <a:cubicBezTo>
                  <a:pt x="27" y="109"/>
                  <a:pt x="26" y="110"/>
                  <a:pt x="26" y="110"/>
                </a:cubicBezTo>
                <a:close/>
                <a:moveTo>
                  <a:pt x="50" y="110"/>
                </a:moveTo>
                <a:cubicBezTo>
                  <a:pt x="50" y="110"/>
                  <a:pt x="50" y="110"/>
                  <a:pt x="50" y="109"/>
                </a:cubicBezTo>
                <a:cubicBezTo>
                  <a:pt x="50" y="109"/>
                  <a:pt x="50" y="109"/>
                  <a:pt x="50" y="109"/>
                </a:cubicBezTo>
                <a:cubicBezTo>
                  <a:pt x="50" y="109"/>
                  <a:pt x="50" y="110"/>
                  <a:pt x="50" y="110"/>
                </a:cubicBezTo>
                <a:close/>
                <a:moveTo>
                  <a:pt x="40" y="110"/>
                </a:moveTo>
                <a:cubicBezTo>
                  <a:pt x="40" y="110"/>
                  <a:pt x="40" y="111"/>
                  <a:pt x="40" y="111"/>
                </a:cubicBezTo>
                <a:cubicBezTo>
                  <a:pt x="40" y="111"/>
                  <a:pt x="40" y="110"/>
                  <a:pt x="40" y="110"/>
                </a:cubicBezTo>
                <a:cubicBezTo>
                  <a:pt x="40" y="110"/>
                  <a:pt x="40" y="110"/>
                  <a:pt x="40" y="110"/>
                </a:cubicBezTo>
                <a:close/>
                <a:moveTo>
                  <a:pt x="29" y="111"/>
                </a:moveTo>
                <a:cubicBezTo>
                  <a:pt x="30" y="111"/>
                  <a:pt x="30" y="112"/>
                  <a:pt x="31" y="112"/>
                </a:cubicBezTo>
                <a:cubicBezTo>
                  <a:pt x="32" y="112"/>
                  <a:pt x="31" y="110"/>
                  <a:pt x="31" y="110"/>
                </a:cubicBezTo>
                <a:cubicBezTo>
                  <a:pt x="30" y="110"/>
                  <a:pt x="30" y="110"/>
                  <a:pt x="30" y="110"/>
                </a:cubicBezTo>
                <a:cubicBezTo>
                  <a:pt x="30" y="110"/>
                  <a:pt x="30" y="111"/>
                  <a:pt x="29" y="111"/>
                </a:cubicBezTo>
                <a:close/>
                <a:moveTo>
                  <a:pt x="45" y="113"/>
                </a:moveTo>
                <a:cubicBezTo>
                  <a:pt x="45" y="112"/>
                  <a:pt x="46" y="112"/>
                  <a:pt x="46" y="111"/>
                </a:cubicBezTo>
                <a:cubicBezTo>
                  <a:pt x="45" y="111"/>
                  <a:pt x="45" y="110"/>
                  <a:pt x="45" y="110"/>
                </a:cubicBezTo>
                <a:cubicBezTo>
                  <a:pt x="44" y="111"/>
                  <a:pt x="44" y="112"/>
                  <a:pt x="45" y="113"/>
                </a:cubicBezTo>
                <a:close/>
                <a:moveTo>
                  <a:pt x="42" y="114"/>
                </a:moveTo>
                <a:cubicBezTo>
                  <a:pt x="42" y="113"/>
                  <a:pt x="43" y="113"/>
                  <a:pt x="43" y="112"/>
                </a:cubicBezTo>
                <a:cubicBezTo>
                  <a:pt x="42" y="111"/>
                  <a:pt x="42" y="111"/>
                  <a:pt x="42" y="110"/>
                </a:cubicBezTo>
                <a:cubicBezTo>
                  <a:pt x="40" y="111"/>
                  <a:pt x="41" y="113"/>
                  <a:pt x="42" y="114"/>
                </a:cubicBezTo>
                <a:close/>
                <a:moveTo>
                  <a:pt x="50" y="112"/>
                </a:moveTo>
                <a:cubicBezTo>
                  <a:pt x="50" y="112"/>
                  <a:pt x="51" y="111"/>
                  <a:pt x="50" y="110"/>
                </a:cubicBezTo>
                <a:cubicBezTo>
                  <a:pt x="50" y="111"/>
                  <a:pt x="49" y="112"/>
                  <a:pt x="50" y="112"/>
                </a:cubicBezTo>
                <a:close/>
                <a:moveTo>
                  <a:pt x="24" y="113"/>
                </a:moveTo>
                <a:cubicBezTo>
                  <a:pt x="24" y="113"/>
                  <a:pt x="24" y="111"/>
                  <a:pt x="24" y="111"/>
                </a:cubicBezTo>
                <a:cubicBezTo>
                  <a:pt x="24" y="111"/>
                  <a:pt x="23" y="112"/>
                  <a:pt x="24" y="113"/>
                </a:cubicBezTo>
                <a:close/>
                <a:moveTo>
                  <a:pt x="35" y="112"/>
                </a:moveTo>
                <a:cubicBezTo>
                  <a:pt x="35" y="113"/>
                  <a:pt x="36" y="113"/>
                  <a:pt x="36" y="114"/>
                </a:cubicBezTo>
                <a:cubicBezTo>
                  <a:pt x="37" y="113"/>
                  <a:pt x="37" y="113"/>
                  <a:pt x="37" y="112"/>
                </a:cubicBezTo>
                <a:cubicBezTo>
                  <a:pt x="37" y="112"/>
                  <a:pt x="37" y="111"/>
                  <a:pt x="36" y="111"/>
                </a:cubicBezTo>
                <a:cubicBezTo>
                  <a:pt x="36" y="111"/>
                  <a:pt x="35" y="112"/>
                  <a:pt x="35" y="112"/>
                </a:cubicBezTo>
                <a:close/>
                <a:moveTo>
                  <a:pt x="38" y="112"/>
                </a:moveTo>
                <a:cubicBezTo>
                  <a:pt x="39" y="113"/>
                  <a:pt x="39" y="113"/>
                  <a:pt x="39" y="113"/>
                </a:cubicBezTo>
                <a:cubicBezTo>
                  <a:pt x="40" y="112"/>
                  <a:pt x="40" y="112"/>
                  <a:pt x="39" y="111"/>
                </a:cubicBezTo>
                <a:cubicBezTo>
                  <a:pt x="39" y="112"/>
                  <a:pt x="38" y="112"/>
                  <a:pt x="38" y="112"/>
                </a:cubicBezTo>
                <a:close/>
                <a:moveTo>
                  <a:pt x="52" y="113"/>
                </a:moveTo>
                <a:cubicBezTo>
                  <a:pt x="52" y="113"/>
                  <a:pt x="52" y="111"/>
                  <a:pt x="52" y="111"/>
                </a:cubicBezTo>
                <a:cubicBezTo>
                  <a:pt x="51" y="112"/>
                  <a:pt x="51" y="113"/>
                  <a:pt x="52" y="113"/>
                </a:cubicBezTo>
                <a:close/>
                <a:moveTo>
                  <a:pt x="33" y="112"/>
                </a:moveTo>
                <a:cubicBezTo>
                  <a:pt x="34" y="112"/>
                  <a:pt x="34" y="112"/>
                  <a:pt x="34" y="113"/>
                </a:cubicBezTo>
                <a:cubicBezTo>
                  <a:pt x="34" y="112"/>
                  <a:pt x="34" y="112"/>
                  <a:pt x="34" y="112"/>
                </a:cubicBezTo>
                <a:cubicBezTo>
                  <a:pt x="34" y="112"/>
                  <a:pt x="33" y="112"/>
                  <a:pt x="33" y="112"/>
                </a:cubicBezTo>
                <a:close/>
                <a:moveTo>
                  <a:pt x="46" y="114"/>
                </a:moveTo>
                <a:cubicBezTo>
                  <a:pt x="46" y="113"/>
                  <a:pt x="46" y="113"/>
                  <a:pt x="46" y="112"/>
                </a:cubicBezTo>
                <a:cubicBezTo>
                  <a:pt x="46" y="112"/>
                  <a:pt x="46" y="112"/>
                  <a:pt x="46" y="112"/>
                </a:cubicBezTo>
                <a:cubicBezTo>
                  <a:pt x="46" y="113"/>
                  <a:pt x="45" y="114"/>
                  <a:pt x="46" y="114"/>
                </a:cubicBezTo>
                <a:close/>
                <a:moveTo>
                  <a:pt x="53" y="117"/>
                </a:moveTo>
                <a:cubicBezTo>
                  <a:pt x="54" y="117"/>
                  <a:pt x="54" y="114"/>
                  <a:pt x="54" y="112"/>
                </a:cubicBezTo>
                <a:cubicBezTo>
                  <a:pt x="53" y="114"/>
                  <a:pt x="53" y="116"/>
                  <a:pt x="53" y="117"/>
                </a:cubicBezTo>
                <a:close/>
                <a:moveTo>
                  <a:pt x="29" y="114"/>
                </a:moveTo>
                <a:cubicBezTo>
                  <a:pt x="30" y="114"/>
                  <a:pt x="29" y="113"/>
                  <a:pt x="29" y="112"/>
                </a:cubicBezTo>
                <a:cubicBezTo>
                  <a:pt x="28" y="113"/>
                  <a:pt x="29" y="114"/>
                  <a:pt x="29" y="114"/>
                </a:cubicBezTo>
                <a:close/>
                <a:moveTo>
                  <a:pt x="31" y="114"/>
                </a:moveTo>
                <a:cubicBezTo>
                  <a:pt x="32" y="114"/>
                  <a:pt x="32" y="115"/>
                  <a:pt x="32" y="115"/>
                </a:cubicBezTo>
                <a:cubicBezTo>
                  <a:pt x="33" y="115"/>
                  <a:pt x="33" y="114"/>
                  <a:pt x="33" y="114"/>
                </a:cubicBezTo>
                <a:cubicBezTo>
                  <a:pt x="33" y="114"/>
                  <a:pt x="32" y="113"/>
                  <a:pt x="32" y="113"/>
                </a:cubicBezTo>
                <a:cubicBezTo>
                  <a:pt x="32" y="113"/>
                  <a:pt x="32" y="114"/>
                  <a:pt x="31" y="114"/>
                </a:cubicBezTo>
                <a:close/>
                <a:moveTo>
                  <a:pt x="40" y="115"/>
                </a:moveTo>
                <a:cubicBezTo>
                  <a:pt x="40" y="114"/>
                  <a:pt x="40" y="113"/>
                  <a:pt x="40" y="113"/>
                </a:cubicBezTo>
                <a:cubicBezTo>
                  <a:pt x="40" y="114"/>
                  <a:pt x="39" y="114"/>
                  <a:pt x="40" y="115"/>
                </a:cubicBezTo>
                <a:close/>
                <a:moveTo>
                  <a:pt x="34" y="114"/>
                </a:moveTo>
                <a:cubicBezTo>
                  <a:pt x="35" y="114"/>
                  <a:pt x="35" y="115"/>
                  <a:pt x="36" y="115"/>
                </a:cubicBezTo>
                <a:cubicBezTo>
                  <a:pt x="35" y="114"/>
                  <a:pt x="35" y="113"/>
                  <a:pt x="35" y="113"/>
                </a:cubicBezTo>
                <a:cubicBezTo>
                  <a:pt x="35" y="113"/>
                  <a:pt x="34" y="113"/>
                  <a:pt x="34" y="114"/>
                </a:cubicBezTo>
                <a:close/>
                <a:moveTo>
                  <a:pt x="37" y="115"/>
                </a:moveTo>
                <a:cubicBezTo>
                  <a:pt x="38" y="115"/>
                  <a:pt x="38" y="114"/>
                  <a:pt x="38" y="114"/>
                </a:cubicBezTo>
                <a:cubicBezTo>
                  <a:pt x="38" y="113"/>
                  <a:pt x="38" y="113"/>
                  <a:pt x="38" y="113"/>
                </a:cubicBezTo>
                <a:cubicBezTo>
                  <a:pt x="37" y="114"/>
                  <a:pt x="36" y="114"/>
                  <a:pt x="37" y="115"/>
                </a:cubicBezTo>
                <a:close/>
                <a:moveTo>
                  <a:pt x="50" y="115"/>
                </a:moveTo>
                <a:cubicBezTo>
                  <a:pt x="50" y="115"/>
                  <a:pt x="50" y="115"/>
                  <a:pt x="50" y="115"/>
                </a:cubicBezTo>
                <a:cubicBezTo>
                  <a:pt x="50" y="114"/>
                  <a:pt x="51" y="114"/>
                  <a:pt x="50" y="113"/>
                </a:cubicBezTo>
                <a:cubicBezTo>
                  <a:pt x="50" y="114"/>
                  <a:pt x="49" y="114"/>
                  <a:pt x="50" y="115"/>
                </a:cubicBezTo>
                <a:close/>
                <a:moveTo>
                  <a:pt x="43" y="116"/>
                </a:moveTo>
                <a:cubicBezTo>
                  <a:pt x="43" y="115"/>
                  <a:pt x="43" y="114"/>
                  <a:pt x="43" y="114"/>
                </a:cubicBezTo>
                <a:cubicBezTo>
                  <a:pt x="42" y="114"/>
                  <a:pt x="42" y="115"/>
                  <a:pt x="43" y="116"/>
                </a:cubicBezTo>
                <a:close/>
                <a:moveTo>
                  <a:pt x="46" y="115"/>
                </a:moveTo>
                <a:cubicBezTo>
                  <a:pt x="47" y="115"/>
                  <a:pt x="47" y="114"/>
                  <a:pt x="47" y="114"/>
                </a:cubicBezTo>
                <a:cubicBezTo>
                  <a:pt x="47" y="114"/>
                  <a:pt x="46" y="114"/>
                  <a:pt x="46" y="115"/>
                </a:cubicBezTo>
                <a:close/>
                <a:moveTo>
                  <a:pt x="29" y="116"/>
                </a:moveTo>
                <a:cubicBezTo>
                  <a:pt x="29" y="115"/>
                  <a:pt x="28" y="115"/>
                  <a:pt x="28" y="114"/>
                </a:cubicBezTo>
                <a:cubicBezTo>
                  <a:pt x="28" y="115"/>
                  <a:pt x="28" y="116"/>
                  <a:pt x="29" y="116"/>
                </a:cubicBezTo>
                <a:close/>
                <a:moveTo>
                  <a:pt x="44" y="116"/>
                </a:moveTo>
                <a:cubicBezTo>
                  <a:pt x="44" y="116"/>
                  <a:pt x="45" y="115"/>
                  <a:pt x="45" y="115"/>
                </a:cubicBezTo>
                <a:cubicBezTo>
                  <a:pt x="45" y="115"/>
                  <a:pt x="45" y="114"/>
                  <a:pt x="44" y="114"/>
                </a:cubicBezTo>
                <a:cubicBezTo>
                  <a:pt x="44" y="115"/>
                  <a:pt x="44" y="116"/>
                  <a:pt x="44" y="116"/>
                </a:cubicBezTo>
                <a:close/>
                <a:moveTo>
                  <a:pt x="26" y="116"/>
                </a:moveTo>
                <a:cubicBezTo>
                  <a:pt x="26" y="115"/>
                  <a:pt x="26" y="115"/>
                  <a:pt x="26" y="115"/>
                </a:cubicBezTo>
                <a:cubicBezTo>
                  <a:pt x="26" y="115"/>
                  <a:pt x="26" y="115"/>
                  <a:pt x="25" y="114"/>
                </a:cubicBezTo>
                <a:cubicBezTo>
                  <a:pt x="26" y="115"/>
                  <a:pt x="25" y="115"/>
                  <a:pt x="26" y="116"/>
                </a:cubicBezTo>
                <a:close/>
                <a:moveTo>
                  <a:pt x="41" y="115"/>
                </a:moveTo>
                <a:cubicBezTo>
                  <a:pt x="41" y="115"/>
                  <a:pt x="41" y="116"/>
                  <a:pt x="41" y="116"/>
                </a:cubicBezTo>
                <a:cubicBezTo>
                  <a:pt x="41" y="116"/>
                  <a:pt x="41" y="115"/>
                  <a:pt x="41" y="114"/>
                </a:cubicBezTo>
                <a:cubicBezTo>
                  <a:pt x="41" y="115"/>
                  <a:pt x="41" y="115"/>
                  <a:pt x="41" y="115"/>
                </a:cubicBezTo>
                <a:close/>
                <a:moveTo>
                  <a:pt x="23" y="115"/>
                </a:moveTo>
                <a:cubicBezTo>
                  <a:pt x="23" y="116"/>
                  <a:pt x="23" y="116"/>
                  <a:pt x="24" y="116"/>
                </a:cubicBezTo>
                <a:cubicBezTo>
                  <a:pt x="24" y="116"/>
                  <a:pt x="24" y="115"/>
                  <a:pt x="24" y="115"/>
                </a:cubicBezTo>
                <a:cubicBezTo>
                  <a:pt x="24" y="115"/>
                  <a:pt x="24" y="115"/>
                  <a:pt x="23" y="115"/>
                </a:cubicBezTo>
                <a:close/>
                <a:moveTo>
                  <a:pt x="32" y="116"/>
                </a:moveTo>
                <a:cubicBezTo>
                  <a:pt x="32" y="116"/>
                  <a:pt x="31" y="115"/>
                  <a:pt x="31" y="115"/>
                </a:cubicBezTo>
                <a:cubicBezTo>
                  <a:pt x="31" y="115"/>
                  <a:pt x="31" y="117"/>
                  <a:pt x="32" y="116"/>
                </a:cubicBezTo>
                <a:close/>
                <a:moveTo>
                  <a:pt x="39" y="118"/>
                </a:moveTo>
                <a:cubicBezTo>
                  <a:pt x="40" y="118"/>
                  <a:pt x="40" y="117"/>
                  <a:pt x="40" y="116"/>
                </a:cubicBezTo>
                <a:cubicBezTo>
                  <a:pt x="40" y="116"/>
                  <a:pt x="40" y="115"/>
                  <a:pt x="39" y="115"/>
                </a:cubicBezTo>
                <a:cubicBezTo>
                  <a:pt x="38" y="116"/>
                  <a:pt x="38" y="117"/>
                  <a:pt x="39" y="118"/>
                </a:cubicBezTo>
                <a:close/>
                <a:moveTo>
                  <a:pt x="33" y="116"/>
                </a:moveTo>
                <a:cubicBezTo>
                  <a:pt x="33" y="116"/>
                  <a:pt x="33" y="117"/>
                  <a:pt x="34" y="117"/>
                </a:cubicBezTo>
                <a:cubicBezTo>
                  <a:pt x="34" y="117"/>
                  <a:pt x="34" y="117"/>
                  <a:pt x="34" y="117"/>
                </a:cubicBezTo>
                <a:cubicBezTo>
                  <a:pt x="34" y="116"/>
                  <a:pt x="34" y="116"/>
                  <a:pt x="34" y="115"/>
                </a:cubicBezTo>
                <a:cubicBezTo>
                  <a:pt x="34" y="115"/>
                  <a:pt x="33" y="115"/>
                  <a:pt x="33" y="115"/>
                </a:cubicBezTo>
                <a:cubicBezTo>
                  <a:pt x="33" y="116"/>
                  <a:pt x="33" y="116"/>
                  <a:pt x="33" y="116"/>
                </a:cubicBezTo>
                <a:close/>
                <a:moveTo>
                  <a:pt x="52" y="119"/>
                </a:moveTo>
                <a:cubicBezTo>
                  <a:pt x="53" y="118"/>
                  <a:pt x="52" y="118"/>
                  <a:pt x="53" y="117"/>
                </a:cubicBezTo>
                <a:cubicBezTo>
                  <a:pt x="52" y="117"/>
                  <a:pt x="53" y="116"/>
                  <a:pt x="52" y="115"/>
                </a:cubicBezTo>
                <a:cubicBezTo>
                  <a:pt x="52" y="116"/>
                  <a:pt x="52" y="118"/>
                  <a:pt x="52" y="119"/>
                </a:cubicBezTo>
                <a:close/>
                <a:moveTo>
                  <a:pt x="31" y="117"/>
                </a:moveTo>
                <a:cubicBezTo>
                  <a:pt x="31" y="117"/>
                  <a:pt x="31" y="116"/>
                  <a:pt x="30" y="116"/>
                </a:cubicBezTo>
                <a:cubicBezTo>
                  <a:pt x="30" y="116"/>
                  <a:pt x="31" y="117"/>
                  <a:pt x="31" y="117"/>
                </a:cubicBezTo>
                <a:close/>
                <a:moveTo>
                  <a:pt x="37" y="117"/>
                </a:moveTo>
                <a:cubicBezTo>
                  <a:pt x="37" y="116"/>
                  <a:pt x="37" y="116"/>
                  <a:pt x="36" y="116"/>
                </a:cubicBezTo>
                <a:cubicBezTo>
                  <a:pt x="36" y="116"/>
                  <a:pt x="36" y="116"/>
                  <a:pt x="37" y="117"/>
                </a:cubicBezTo>
                <a:close/>
                <a:moveTo>
                  <a:pt x="41" y="116"/>
                </a:moveTo>
                <a:cubicBezTo>
                  <a:pt x="41" y="117"/>
                  <a:pt x="42" y="117"/>
                  <a:pt x="42" y="117"/>
                </a:cubicBezTo>
                <a:cubicBezTo>
                  <a:pt x="42" y="117"/>
                  <a:pt x="42" y="117"/>
                  <a:pt x="42" y="116"/>
                </a:cubicBezTo>
                <a:cubicBezTo>
                  <a:pt x="42" y="116"/>
                  <a:pt x="42" y="115"/>
                  <a:pt x="42" y="116"/>
                </a:cubicBezTo>
                <a:cubicBezTo>
                  <a:pt x="42" y="116"/>
                  <a:pt x="42" y="116"/>
                  <a:pt x="41" y="116"/>
                </a:cubicBezTo>
                <a:close/>
                <a:moveTo>
                  <a:pt x="28" y="117"/>
                </a:moveTo>
                <a:cubicBezTo>
                  <a:pt x="28" y="116"/>
                  <a:pt x="27" y="116"/>
                  <a:pt x="27" y="116"/>
                </a:cubicBezTo>
                <a:cubicBezTo>
                  <a:pt x="27" y="116"/>
                  <a:pt x="27" y="117"/>
                  <a:pt x="28" y="117"/>
                </a:cubicBezTo>
                <a:close/>
                <a:moveTo>
                  <a:pt x="44" y="118"/>
                </a:moveTo>
                <a:cubicBezTo>
                  <a:pt x="45" y="118"/>
                  <a:pt x="45" y="118"/>
                  <a:pt x="45" y="118"/>
                </a:cubicBezTo>
                <a:cubicBezTo>
                  <a:pt x="45" y="118"/>
                  <a:pt x="46" y="117"/>
                  <a:pt x="46" y="116"/>
                </a:cubicBezTo>
                <a:cubicBezTo>
                  <a:pt x="46" y="116"/>
                  <a:pt x="46" y="116"/>
                  <a:pt x="46" y="116"/>
                </a:cubicBezTo>
                <a:cubicBezTo>
                  <a:pt x="45" y="116"/>
                  <a:pt x="45" y="117"/>
                  <a:pt x="44" y="118"/>
                </a:cubicBezTo>
                <a:close/>
                <a:moveTo>
                  <a:pt x="24" y="120"/>
                </a:moveTo>
                <a:cubicBezTo>
                  <a:pt x="25" y="119"/>
                  <a:pt x="24" y="117"/>
                  <a:pt x="23" y="116"/>
                </a:cubicBezTo>
                <a:cubicBezTo>
                  <a:pt x="23" y="118"/>
                  <a:pt x="23" y="119"/>
                  <a:pt x="24" y="120"/>
                </a:cubicBezTo>
                <a:close/>
                <a:moveTo>
                  <a:pt x="27" y="118"/>
                </a:moveTo>
                <a:cubicBezTo>
                  <a:pt x="28" y="118"/>
                  <a:pt x="27" y="117"/>
                  <a:pt x="27" y="116"/>
                </a:cubicBezTo>
                <a:cubicBezTo>
                  <a:pt x="26" y="117"/>
                  <a:pt x="27" y="117"/>
                  <a:pt x="27" y="118"/>
                </a:cubicBezTo>
                <a:close/>
                <a:moveTo>
                  <a:pt x="33" y="119"/>
                </a:moveTo>
                <a:cubicBezTo>
                  <a:pt x="33" y="119"/>
                  <a:pt x="33" y="119"/>
                  <a:pt x="33" y="118"/>
                </a:cubicBezTo>
                <a:cubicBezTo>
                  <a:pt x="33" y="118"/>
                  <a:pt x="33" y="117"/>
                  <a:pt x="32" y="117"/>
                </a:cubicBezTo>
                <a:cubicBezTo>
                  <a:pt x="32" y="118"/>
                  <a:pt x="33" y="118"/>
                  <a:pt x="33" y="119"/>
                </a:cubicBezTo>
                <a:close/>
                <a:moveTo>
                  <a:pt x="30" y="119"/>
                </a:moveTo>
                <a:cubicBezTo>
                  <a:pt x="30" y="118"/>
                  <a:pt x="30" y="117"/>
                  <a:pt x="29" y="117"/>
                </a:cubicBezTo>
                <a:cubicBezTo>
                  <a:pt x="29" y="117"/>
                  <a:pt x="30" y="119"/>
                  <a:pt x="30" y="119"/>
                </a:cubicBezTo>
                <a:close/>
                <a:moveTo>
                  <a:pt x="43" y="118"/>
                </a:moveTo>
                <a:cubicBezTo>
                  <a:pt x="43" y="118"/>
                  <a:pt x="43" y="117"/>
                  <a:pt x="43" y="117"/>
                </a:cubicBezTo>
                <a:cubicBezTo>
                  <a:pt x="42" y="117"/>
                  <a:pt x="42" y="118"/>
                  <a:pt x="43" y="118"/>
                </a:cubicBezTo>
                <a:close/>
                <a:moveTo>
                  <a:pt x="45" y="119"/>
                </a:moveTo>
                <a:cubicBezTo>
                  <a:pt x="45" y="119"/>
                  <a:pt x="45" y="119"/>
                  <a:pt x="46" y="119"/>
                </a:cubicBezTo>
                <a:cubicBezTo>
                  <a:pt x="46" y="118"/>
                  <a:pt x="47" y="117"/>
                  <a:pt x="46" y="117"/>
                </a:cubicBezTo>
                <a:cubicBezTo>
                  <a:pt x="46" y="118"/>
                  <a:pt x="45" y="118"/>
                  <a:pt x="45" y="119"/>
                </a:cubicBezTo>
                <a:close/>
                <a:moveTo>
                  <a:pt x="38" y="119"/>
                </a:moveTo>
                <a:cubicBezTo>
                  <a:pt x="38" y="119"/>
                  <a:pt x="38" y="119"/>
                  <a:pt x="39" y="119"/>
                </a:cubicBezTo>
                <a:cubicBezTo>
                  <a:pt x="38" y="118"/>
                  <a:pt x="38" y="118"/>
                  <a:pt x="37" y="117"/>
                </a:cubicBezTo>
                <a:cubicBezTo>
                  <a:pt x="37" y="118"/>
                  <a:pt x="38" y="119"/>
                  <a:pt x="38" y="119"/>
                </a:cubicBezTo>
                <a:close/>
                <a:moveTo>
                  <a:pt x="49" y="119"/>
                </a:moveTo>
                <a:cubicBezTo>
                  <a:pt x="50" y="118"/>
                  <a:pt x="50" y="118"/>
                  <a:pt x="50" y="117"/>
                </a:cubicBezTo>
                <a:cubicBezTo>
                  <a:pt x="49" y="118"/>
                  <a:pt x="50" y="117"/>
                  <a:pt x="49" y="117"/>
                </a:cubicBezTo>
                <a:cubicBezTo>
                  <a:pt x="49" y="118"/>
                  <a:pt x="49" y="118"/>
                  <a:pt x="49" y="119"/>
                </a:cubicBezTo>
                <a:close/>
                <a:moveTo>
                  <a:pt x="40" y="120"/>
                </a:moveTo>
                <a:cubicBezTo>
                  <a:pt x="40" y="119"/>
                  <a:pt x="41" y="119"/>
                  <a:pt x="41" y="118"/>
                </a:cubicBezTo>
                <a:cubicBezTo>
                  <a:pt x="41" y="118"/>
                  <a:pt x="41" y="117"/>
                  <a:pt x="41" y="117"/>
                </a:cubicBezTo>
                <a:cubicBezTo>
                  <a:pt x="41" y="118"/>
                  <a:pt x="39" y="119"/>
                  <a:pt x="40" y="120"/>
                </a:cubicBezTo>
                <a:close/>
                <a:moveTo>
                  <a:pt x="35" y="118"/>
                </a:moveTo>
                <a:cubicBezTo>
                  <a:pt x="34" y="119"/>
                  <a:pt x="35" y="119"/>
                  <a:pt x="35" y="119"/>
                </a:cubicBezTo>
                <a:cubicBezTo>
                  <a:pt x="36" y="119"/>
                  <a:pt x="35" y="118"/>
                  <a:pt x="35" y="117"/>
                </a:cubicBezTo>
                <a:cubicBezTo>
                  <a:pt x="35" y="118"/>
                  <a:pt x="35" y="118"/>
                  <a:pt x="35" y="118"/>
                </a:cubicBezTo>
                <a:close/>
                <a:moveTo>
                  <a:pt x="29" y="120"/>
                </a:moveTo>
                <a:cubicBezTo>
                  <a:pt x="29" y="119"/>
                  <a:pt x="29" y="119"/>
                  <a:pt x="29" y="118"/>
                </a:cubicBezTo>
                <a:cubicBezTo>
                  <a:pt x="28" y="119"/>
                  <a:pt x="29" y="120"/>
                  <a:pt x="29" y="120"/>
                </a:cubicBezTo>
                <a:close/>
                <a:moveTo>
                  <a:pt x="47" y="120"/>
                </a:moveTo>
                <a:cubicBezTo>
                  <a:pt x="47" y="120"/>
                  <a:pt x="48" y="119"/>
                  <a:pt x="47" y="118"/>
                </a:cubicBezTo>
                <a:cubicBezTo>
                  <a:pt x="47" y="119"/>
                  <a:pt x="46" y="119"/>
                  <a:pt x="46" y="120"/>
                </a:cubicBezTo>
                <a:cubicBezTo>
                  <a:pt x="46" y="120"/>
                  <a:pt x="47" y="121"/>
                  <a:pt x="47" y="120"/>
                </a:cubicBezTo>
                <a:close/>
                <a:moveTo>
                  <a:pt x="41" y="120"/>
                </a:moveTo>
                <a:cubicBezTo>
                  <a:pt x="41" y="121"/>
                  <a:pt x="41" y="121"/>
                  <a:pt x="41" y="121"/>
                </a:cubicBezTo>
                <a:cubicBezTo>
                  <a:pt x="42" y="121"/>
                  <a:pt x="43" y="119"/>
                  <a:pt x="41" y="119"/>
                </a:cubicBezTo>
                <a:cubicBezTo>
                  <a:pt x="41" y="119"/>
                  <a:pt x="41" y="120"/>
                  <a:pt x="41" y="120"/>
                </a:cubicBezTo>
                <a:close/>
                <a:moveTo>
                  <a:pt x="31" y="119"/>
                </a:moveTo>
                <a:cubicBezTo>
                  <a:pt x="31" y="120"/>
                  <a:pt x="31" y="121"/>
                  <a:pt x="32" y="121"/>
                </a:cubicBezTo>
                <a:cubicBezTo>
                  <a:pt x="32" y="120"/>
                  <a:pt x="32" y="119"/>
                  <a:pt x="31" y="119"/>
                </a:cubicBezTo>
                <a:cubicBezTo>
                  <a:pt x="31" y="119"/>
                  <a:pt x="31" y="119"/>
                  <a:pt x="31" y="119"/>
                </a:cubicBezTo>
                <a:close/>
                <a:moveTo>
                  <a:pt x="28" y="120"/>
                </a:moveTo>
                <a:cubicBezTo>
                  <a:pt x="28" y="120"/>
                  <a:pt x="28" y="121"/>
                  <a:pt x="28" y="122"/>
                </a:cubicBezTo>
                <a:cubicBezTo>
                  <a:pt x="30" y="121"/>
                  <a:pt x="29" y="120"/>
                  <a:pt x="28" y="119"/>
                </a:cubicBezTo>
                <a:cubicBezTo>
                  <a:pt x="28" y="119"/>
                  <a:pt x="28" y="120"/>
                  <a:pt x="28" y="120"/>
                </a:cubicBezTo>
                <a:close/>
                <a:moveTo>
                  <a:pt x="53" y="121"/>
                </a:moveTo>
                <a:cubicBezTo>
                  <a:pt x="54" y="121"/>
                  <a:pt x="54" y="120"/>
                  <a:pt x="54" y="119"/>
                </a:cubicBezTo>
                <a:cubicBezTo>
                  <a:pt x="53" y="120"/>
                  <a:pt x="52" y="121"/>
                  <a:pt x="53" y="121"/>
                </a:cubicBezTo>
                <a:close/>
                <a:moveTo>
                  <a:pt x="37" y="122"/>
                </a:moveTo>
                <a:cubicBezTo>
                  <a:pt x="37" y="122"/>
                  <a:pt x="37" y="122"/>
                  <a:pt x="37" y="121"/>
                </a:cubicBezTo>
                <a:cubicBezTo>
                  <a:pt x="37" y="121"/>
                  <a:pt x="37" y="120"/>
                  <a:pt x="36" y="119"/>
                </a:cubicBezTo>
                <a:cubicBezTo>
                  <a:pt x="35" y="120"/>
                  <a:pt x="36" y="121"/>
                  <a:pt x="37" y="122"/>
                </a:cubicBezTo>
                <a:close/>
                <a:moveTo>
                  <a:pt x="50" y="120"/>
                </a:moveTo>
                <a:cubicBezTo>
                  <a:pt x="50" y="120"/>
                  <a:pt x="50" y="120"/>
                  <a:pt x="50" y="119"/>
                </a:cubicBezTo>
                <a:cubicBezTo>
                  <a:pt x="50" y="119"/>
                  <a:pt x="50" y="120"/>
                  <a:pt x="50" y="120"/>
                </a:cubicBezTo>
                <a:close/>
                <a:moveTo>
                  <a:pt x="34" y="121"/>
                </a:moveTo>
                <a:cubicBezTo>
                  <a:pt x="34" y="120"/>
                  <a:pt x="34" y="120"/>
                  <a:pt x="34" y="119"/>
                </a:cubicBezTo>
                <a:cubicBezTo>
                  <a:pt x="33" y="120"/>
                  <a:pt x="34" y="121"/>
                  <a:pt x="34" y="121"/>
                </a:cubicBezTo>
                <a:close/>
                <a:moveTo>
                  <a:pt x="44" y="120"/>
                </a:moveTo>
                <a:cubicBezTo>
                  <a:pt x="44" y="120"/>
                  <a:pt x="45" y="121"/>
                  <a:pt x="44" y="121"/>
                </a:cubicBezTo>
                <a:cubicBezTo>
                  <a:pt x="45" y="121"/>
                  <a:pt x="45" y="120"/>
                  <a:pt x="45" y="121"/>
                </a:cubicBezTo>
                <a:cubicBezTo>
                  <a:pt x="45" y="120"/>
                  <a:pt x="45" y="120"/>
                  <a:pt x="44" y="119"/>
                </a:cubicBezTo>
                <a:cubicBezTo>
                  <a:pt x="45" y="120"/>
                  <a:pt x="44" y="120"/>
                  <a:pt x="44" y="120"/>
                </a:cubicBezTo>
                <a:close/>
                <a:moveTo>
                  <a:pt x="24" y="121"/>
                </a:moveTo>
                <a:cubicBezTo>
                  <a:pt x="24" y="121"/>
                  <a:pt x="24" y="122"/>
                  <a:pt x="25" y="122"/>
                </a:cubicBezTo>
                <a:cubicBezTo>
                  <a:pt x="25" y="121"/>
                  <a:pt x="26" y="121"/>
                  <a:pt x="25" y="120"/>
                </a:cubicBezTo>
                <a:cubicBezTo>
                  <a:pt x="25" y="120"/>
                  <a:pt x="25" y="120"/>
                  <a:pt x="25" y="120"/>
                </a:cubicBezTo>
                <a:cubicBezTo>
                  <a:pt x="25" y="120"/>
                  <a:pt x="24" y="121"/>
                  <a:pt x="24" y="121"/>
                </a:cubicBezTo>
                <a:close/>
                <a:moveTo>
                  <a:pt x="39" y="121"/>
                </a:moveTo>
                <a:cubicBezTo>
                  <a:pt x="40" y="121"/>
                  <a:pt x="40" y="120"/>
                  <a:pt x="39" y="120"/>
                </a:cubicBezTo>
                <a:cubicBezTo>
                  <a:pt x="39" y="120"/>
                  <a:pt x="39" y="121"/>
                  <a:pt x="39" y="121"/>
                </a:cubicBezTo>
                <a:close/>
                <a:moveTo>
                  <a:pt x="42" y="122"/>
                </a:moveTo>
                <a:cubicBezTo>
                  <a:pt x="42" y="122"/>
                  <a:pt x="42" y="122"/>
                  <a:pt x="42" y="122"/>
                </a:cubicBezTo>
                <a:cubicBezTo>
                  <a:pt x="42" y="122"/>
                  <a:pt x="44" y="121"/>
                  <a:pt x="43" y="120"/>
                </a:cubicBezTo>
                <a:cubicBezTo>
                  <a:pt x="43" y="121"/>
                  <a:pt x="42" y="122"/>
                  <a:pt x="42" y="122"/>
                </a:cubicBezTo>
                <a:close/>
                <a:moveTo>
                  <a:pt x="30" y="122"/>
                </a:moveTo>
                <a:cubicBezTo>
                  <a:pt x="30" y="122"/>
                  <a:pt x="31" y="122"/>
                  <a:pt x="31" y="122"/>
                </a:cubicBezTo>
                <a:cubicBezTo>
                  <a:pt x="31" y="122"/>
                  <a:pt x="30" y="121"/>
                  <a:pt x="30" y="121"/>
                </a:cubicBezTo>
                <a:cubicBezTo>
                  <a:pt x="30" y="121"/>
                  <a:pt x="30" y="122"/>
                  <a:pt x="30" y="122"/>
                </a:cubicBezTo>
                <a:close/>
                <a:moveTo>
                  <a:pt x="45" y="122"/>
                </a:moveTo>
                <a:cubicBezTo>
                  <a:pt x="46" y="122"/>
                  <a:pt x="46" y="121"/>
                  <a:pt x="46" y="121"/>
                </a:cubicBezTo>
                <a:cubicBezTo>
                  <a:pt x="45" y="121"/>
                  <a:pt x="45" y="121"/>
                  <a:pt x="45" y="122"/>
                </a:cubicBezTo>
                <a:close/>
                <a:moveTo>
                  <a:pt x="49" y="123"/>
                </a:moveTo>
                <a:cubicBezTo>
                  <a:pt x="49" y="123"/>
                  <a:pt x="49" y="123"/>
                  <a:pt x="49" y="123"/>
                </a:cubicBezTo>
                <a:cubicBezTo>
                  <a:pt x="49" y="123"/>
                  <a:pt x="49" y="124"/>
                  <a:pt x="49" y="124"/>
                </a:cubicBezTo>
                <a:cubicBezTo>
                  <a:pt x="50" y="124"/>
                  <a:pt x="50" y="122"/>
                  <a:pt x="49" y="121"/>
                </a:cubicBezTo>
                <a:cubicBezTo>
                  <a:pt x="49" y="121"/>
                  <a:pt x="49" y="123"/>
                  <a:pt x="49" y="123"/>
                </a:cubicBezTo>
                <a:cubicBezTo>
                  <a:pt x="49" y="123"/>
                  <a:pt x="49" y="123"/>
                  <a:pt x="49" y="123"/>
                </a:cubicBezTo>
                <a:close/>
                <a:moveTo>
                  <a:pt x="40" y="123"/>
                </a:moveTo>
                <a:cubicBezTo>
                  <a:pt x="41" y="123"/>
                  <a:pt x="40" y="121"/>
                  <a:pt x="40" y="121"/>
                </a:cubicBezTo>
                <a:cubicBezTo>
                  <a:pt x="39" y="122"/>
                  <a:pt x="40" y="122"/>
                  <a:pt x="40" y="123"/>
                </a:cubicBezTo>
                <a:close/>
                <a:moveTo>
                  <a:pt x="32" y="122"/>
                </a:moveTo>
                <a:cubicBezTo>
                  <a:pt x="32" y="122"/>
                  <a:pt x="32" y="122"/>
                  <a:pt x="33" y="123"/>
                </a:cubicBezTo>
                <a:cubicBezTo>
                  <a:pt x="33" y="123"/>
                  <a:pt x="33" y="122"/>
                  <a:pt x="33" y="122"/>
                </a:cubicBezTo>
                <a:cubicBezTo>
                  <a:pt x="33" y="122"/>
                  <a:pt x="33" y="121"/>
                  <a:pt x="32" y="121"/>
                </a:cubicBezTo>
                <a:cubicBezTo>
                  <a:pt x="32" y="121"/>
                  <a:pt x="32" y="122"/>
                  <a:pt x="32" y="122"/>
                </a:cubicBezTo>
                <a:close/>
                <a:moveTo>
                  <a:pt x="35" y="122"/>
                </a:moveTo>
                <a:cubicBezTo>
                  <a:pt x="35" y="122"/>
                  <a:pt x="35" y="124"/>
                  <a:pt x="36" y="124"/>
                </a:cubicBezTo>
                <a:cubicBezTo>
                  <a:pt x="35" y="123"/>
                  <a:pt x="35" y="122"/>
                  <a:pt x="35" y="122"/>
                </a:cubicBezTo>
                <a:cubicBezTo>
                  <a:pt x="35" y="122"/>
                  <a:pt x="35" y="122"/>
                  <a:pt x="35" y="122"/>
                </a:cubicBezTo>
                <a:close/>
                <a:moveTo>
                  <a:pt x="42" y="123"/>
                </a:moveTo>
                <a:cubicBezTo>
                  <a:pt x="43" y="123"/>
                  <a:pt x="43" y="124"/>
                  <a:pt x="43" y="124"/>
                </a:cubicBezTo>
                <a:cubicBezTo>
                  <a:pt x="43" y="123"/>
                  <a:pt x="44" y="122"/>
                  <a:pt x="43" y="122"/>
                </a:cubicBezTo>
                <a:cubicBezTo>
                  <a:pt x="43" y="122"/>
                  <a:pt x="43" y="123"/>
                  <a:pt x="42" y="123"/>
                </a:cubicBezTo>
                <a:close/>
                <a:moveTo>
                  <a:pt x="52" y="122"/>
                </a:moveTo>
                <a:cubicBezTo>
                  <a:pt x="52" y="122"/>
                  <a:pt x="52" y="123"/>
                  <a:pt x="52" y="123"/>
                </a:cubicBezTo>
                <a:cubicBezTo>
                  <a:pt x="52" y="122"/>
                  <a:pt x="53" y="122"/>
                  <a:pt x="52" y="122"/>
                </a:cubicBezTo>
                <a:cubicBezTo>
                  <a:pt x="52" y="122"/>
                  <a:pt x="52" y="122"/>
                  <a:pt x="52" y="122"/>
                </a:cubicBezTo>
                <a:close/>
                <a:moveTo>
                  <a:pt x="46" y="123"/>
                </a:moveTo>
                <a:cubicBezTo>
                  <a:pt x="46" y="123"/>
                  <a:pt x="46" y="124"/>
                  <a:pt x="47" y="124"/>
                </a:cubicBezTo>
                <a:cubicBezTo>
                  <a:pt x="47" y="123"/>
                  <a:pt x="47" y="123"/>
                  <a:pt x="47" y="123"/>
                </a:cubicBezTo>
                <a:cubicBezTo>
                  <a:pt x="47" y="123"/>
                  <a:pt x="47" y="122"/>
                  <a:pt x="47" y="122"/>
                </a:cubicBezTo>
                <a:cubicBezTo>
                  <a:pt x="46" y="122"/>
                  <a:pt x="46" y="122"/>
                  <a:pt x="46" y="123"/>
                </a:cubicBezTo>
                <a:close/>
                <a:moveTo>
                  <a:pt x="30" y="124"/>
                </a:moveTo>
                <a:cubicBezTo>
                  <a:pt x="30" y="123"/>
                  <a:pt x="30" y="122"/>
                  <a:pt x="30" y="122"/>
                </a:cubicBezTo>
                <a:cubicBezTo>
                  <a:pt x="29" y="123"/>
                  <a:pt x="30" y="123"/>
                  <a:pt x="30" y="124"/>
                </a:cubicBezTo>
                <a:close/>
                <a:moveTo>
                  <a:pt x="37" y="123"/>
                </a:moveTo>
                <a:cubicBezTo>
                  <a:pt x="38" y="123"/>
                  <a:pt x="38" y="122"/>
                  <a:pt x="38" y="122"/>
                </a:cubicBezTo>
                <a:cubicBezTo>
                  <a:pt x="38" y="123"/>
                  <a:pt x="37" y="123"/>
                  <a:pt x="37" y="123"/>
                </a:cubicBezTo>
                <a:close/>
                <a:moveTo>
                  <a:pt x="44" y="123"/>
                </a:moveTo>
                <a:cubicBezTo>
                  <a:pt x="45" y="124"/>
                  <a:pt x="45" y="123"/>
                  <a:pt x="45" y="123"/>
                </a:cubicBezTo>
                <a:cubicBezTo>
                  <a:pt x="44" y="123"/>
                  <a:pt x="44" y="123"/>
                  <a:pt x="44" y="123"/>
                </a:cubicBezTo>
                <a:close/>
                <a:moveTo>
                  <a:pt x="26" y="124"/>
                </a:moveTo>
                <a:cubicBezTo>
                  <a:pt x="26" y="124"/>
                  <a:pt x="26" y="124"/>
                  <a:pt x="26" y="123"/>
                </a:cubicBezTo>
                <a:cubicBezTo>
                  <a:pt x="25" y="124"/>
                  <a:pt x="25" y="125"/>
                  <a:pt x="26" y="126"/>
                </a:cubicBezTo>
                <a:cubicBezTo>
                  <a:pt x="26" y="125"/>
                  <a:pt x="28" y="124"/>
                  <a:pt x="26" y="123"/>
                </a:cubicBezTo>
                <a:cubicBezTo>
                  <a:pt x="26" y="124"/>
                  <a:pt x="26" y="124"/>
                  <a:pt x="26" y="124"/>
                </a:cubicBezTo>
                <a:close/>
                <a:moveTo>
                  <a:pt x="32" y="124"/>
                </a:moveTo>
                <a:cubicBezTo>
                  <a:pt x="32" y="124"/>
                  <a:pt x="32" y="123"/>
                  <a:pt x="31" y="123"/>
                </a:cubicBezTo>
                <a:cubicBezTo>
                  <a:pt x="31" y="123"/>
                  <a:pt x="31" y="124"/>
                  <a:pt x="32" y="124"/>
                </a:cubicBezTo>
                <a:close/>
                <a:moveTo>
                  <a:pt x="33" y="124"/>
                </a:moveTo>
                <a:cubicBezTo>
                  <a:pt x="34" y="124"/>
                  <a:pt x="34" y="124"/>
                  <a:pt x="34" y="124"/>
                </a:cubicBezTo>
                <a:cubicBezTo>
                  <a:pt x="34" y="124"/>
                  <a:pt x="34" y="123"/>
                  <a:pt x="34" y="123"/>
                </a:cubicBezTo>
                <a:cubicBezTo>
                  <a:pt x="34" y="124"/>
                  <a:pt x="33" y="124"/>
                  <a:pt x="33" y="124"/>
                </a:cubicBezTo>
                <a:close/>
                <a:moveTo>
                  <a:pt x="41" y="124"/>
                </a:moveTo>
                <a:cubicBezTo>
                  <a:pt x="41" y="124"/>
                  <a:pt x="42" y="123"/>
                  <a:pt x="41" y="123"/>
                </a:cubicBezTo>
                <a:cubicBezTo>
                  <a:pt x="41" y="123"/>
                  <a:pt x="41" y="124"/>
                  <a:pt x="41" y="124"/>
                </a:cubicBezTo>
                <a:close/>
                <a:moveTo>
                  <a:pt x="38" y="124"/>
                </a:moveTo>
                <a:cubicBezTo>
                  <a:pt x="38" y="124"/>
                  <a:pt x="38" y="125"/>
                  <a:pt x="39" y="125"/>
                </a:cubicBezTo>
                <a:cubicBezTo>
                  <a:pt x="39" y="125"/>
                  <a:pt x="39" y="125"/>
                  <a:pt x="39" y="124"/>
                </a:cubicBezTo>
                <a:cubicBezTo>
                  <a:pt x="39" y="124"/>
                  <a:pt x="38" y="123"/>
                  <a:pt x="38" y="124"/>
                </a:cubicBezTo>
                <a:close/>
                <a:moveTo>
                  <a:pt x="44" y="125"/>
                </a:moveTo>
                <a:cubicBezTo>
                  <a:pt x="44" y="125"/>
                  <a:pt x="45" y="125"/>
                  <a:pt x="45" y="125"/>
                </a:cubicBezTo>
                <a:cubicBezTo>
                  <a:pt x="44" y="126"/>
                  <a:pt x="45" y="127"/>
                  <a:pt x="45" y="127"/>
                </a:cubicBezTo>
                <a:cubicBezTo>
                  <a:pt x="46" y="126"/>
                  <a:pt x="46" y="123"/>
                  <a:pt x="44" y="125"/>
                </a:cubicBezTo>
                <a:close/>
                <a:moveTo>
                  <a:pt x="53" y="125"/>
                </a:moveTo>
                <a:cubicBezTo>
                  <a:pt x="54" y="125"/>
                  <a:pt x="54" y="124"/>
                  <a:pt x="54" y="124"/>
                </a:cubicBezTo>
                <a:cubicBezTo>
                  <a:pt x="53" y="124"/>
                  <a:pt x="53" y="125"/>
                  <a:pt x="53" y="125"/>
                </a:cubicBezTo>
                <a:close/>
                <a:moveTo>
                  <a:pt x="28" y="125"/>
                </a:moveTo>
                <a:cubicBezTo>
                  <a:pt x="29" y="125"/>
                  <a:pt x="29" y="124"/>
                  <a:pt x="29" y="124"/>
                </a:cubicBezTo>
                <a:cubicBezTo>
                  <a:pt x="28" y="124"/>
                  <a:pt x="28" y="125"/>
                  <a:pt x="28" y="125"/>
                </a:cubicBezTo>
                <a:close/>
                <a:moveTo>
                  <a:pt x="52" y="125"/>
                </a:moveTo>
                <a:cubicBezTo>
                  <a:pt x="52" y="125"/>
                  <a:pt x="53" y="124"/>
                  <a:pt x="52" y="124"/>
                </a:cubicBezTo>
                <a:cubicBezTo>
                  <a:pt x="52" y="124"/>
                  <a:pt x="52" y="124"/>
                  <a:pt x="52" y="125"/>
                </a:cubicBezTo>
                <a:close/>
                <a:moveTo>
                  <a:pt x="30" y="124"/>
                </a:moveTo>
                <a:cubicBezTo>
                  <a:pt x="30" y="125"/>
                  <a:pt x="31" y="125"/>
                  <a:pt x="31" y="125"/>
                </a:cubicBezTo>
                <a:cubicBezTo>
                  <a:pt x="31" y="125"/>
                  <a:pt x="31" y="124"/>
                  <a:pt x="31" y="124"/>
                </a:cubicBezTo>
                <a:cubicBezTo>
                  <a:pt x="31" y="124"/>
                  <a:pt x="30" y="124"/>
                  <a:pt x="30" y="124"/>
                </a:cubicBezTo>
                <a:close/>
                <a:moveTo>
                  <a:pt x="42" y="125"/>
                </a:moveTo>
                <a:cubicBezTo>
                  <a:pt x="43" y="125"/>
                  <a:pt x="42" y="124"/>
                  <a:pt x="42" y="124"/>
                </a:cubicBezTo>
                <a:cubicBezTo>
                  <a:pt x="41" y="125"/>
                  <a:pt x="42" y="125"/>
                  <a:pt x="42" y="125"/>
                </a:cubicBezTo>
                <a:close/>
                <a:moveTo>
                  <a:pt x="34" y="126"/>
                </a:moveTo>
                <a:cubicBezTo>
                  <a:pt x="35" y="126"/>
                  <a:pt x="35" y="125"/>
                  <a:pt x="35" y="124"/>
                </a:cubicBezTo>
                <a:cubicBezTo>
                  <a:pt x="34" y="125"/>
                  <a:pt x="34" y="126"/>
                  <a:pt x="34" y="126"/>
                </a:cubicBezTo>
                <a:close/>
                <a:moveTo>
                  <a:pt x="29" y="127"/>
                </a:moveTo>
                <a:cubicBezTo>
                  <a:pt x="29" y="127"/>
                  <a:pt x="29" y="128"/>
                  <a:pt x="30" y="128"/>
                </a:cubicBezTo>
                <a:cubicBezTo>
                  <a:pt x="30" y="127"/>
                  <a:pt x="30" y="127"/>
                  <a:pt x="30" y="126"/>
                </a:cubicBezTo>
                <a:cubicBezTo>
                  <a:pt x="30" y="126"/>
                  <a:pt x="30" y="125"/>
                  <a:pt x="30" y="125"/>
                </a:cubicBezTo>
                <a:cubicBezTo>
                  <a:pt x="30" y="126"/>
                  <a:pt x="29" y="126"/>
                  <a:pt x="29" y="127"/>
                </a:cubicBezTo>
                <a:close/>
                <a:moveTo>
                  <a:pt x="24" y="127"/>
                </a:moveTo>
                <a:cubicBezTo>
                  <a:pt x="25" y="127"/>
                  <a:pt x="25" y="127"/>
                  <a:pt x="25" y="127"/>
                </a:cubicBezTo>
                <a:cubicBezTo>
                  <a:pt x="25" y="127"/>
                  <a:pt x="25" y="125"/>
                  <a:pt x="24" y="126"/>
                </a:cubicBezTo>
                <a:cubicBezTo>
                  <a:pt x="25" y="126"/>
                  <a:pt x="24" y="127"/>
                  <a:pt x="24" y="127"/>
                </a:cubicBezTo>
                <a:close/>
                <a:moveTo>
                  <a:pt x="47" y="128"/>
                </a:moveTo>
                <a:cubicBezTo>
                  <a:pt x="47" y="128"/>
                  <a:pt x="47" y="127"/>
                  <a:pt x="48" y="127"/>
                </a:cubicBezTo>
                <a:cubicBezTo>
                  <a:pt x="47" y="126"/>
                  <a:pt x="47" y="126"/>
                  <a:pt x="47" y="126"/>
                </a:cubicBezTo>
                <a:cubicBezTo>
                  <a:pt x="46" y="126"/>
                  <a:pt x="46" y="127"/>
                  <a:pt x="46" y="128"/>
                </a:cubicBezTo>
                <a:cubicBezTo>
                  <a:pt x="46" y="128"/>
                  <a:pt x="46" y="129"/>
                  <a:pt x="46" y="129"/>
                </a:cubicBezTo>
                <a:cubicBezTo>
                  <a:pt x="47" y="128"/>
                  <a:pt x="46" y="128"/>
                  <a:pt x="46" y="128"/>
                </a:cubicBezTo>
                <a:cubicBezTo>
                  <a:pt x="46" y="128"/>
                  <a:pt x="46" y="128"/>
                  <a:pt x="47" y="128"/>
                </a:cubicBezTo>
                <a:close/>
                <a:moveTo>
                  <a:pt x="53" y="127"/>
                </a:moveTo>
                <a:cubicBezTo>
                  <a:pt x="53" y="127"/>
                  <a:pt x="54" y="126"/>
                  <a:pt x="53" y="126"/>
                </a:cubicBezTo>
                <a:cubicBezTo>
                  <a:pt x="53" y="126"/>
                  <a:pt x="53" y="127"/>
                  <a:pt x="53" y="127"/>
                </a:cubicBezTo>
                <a:close/>
                <a:moveTo>
                  <a:pt x="27" y="128"/>
                </a:moveTo>
                <a:cubicBezTo>
                  <a:pt x="27" y="128"/>
                  <a:pt x="27" y="127"/>
                  <a:pt x="28" y="126"/>
                </a:cubicBezTo>
                <a:cubicBezTo>
                  <a:pt x="28" y="126"/>
                  <a:pt x="28" y="126"/>
                  <a:pt x="27" y="126"/>
                </a:cubicBezTo>
                <a:cubicBezTo>
                  <a:pt x="27" y="127"/>
                  <a:pt x="27" y="128"/>
                  <a:pt x="27" y="128"/>
                </a:cubicBezTo>
                <a:close/>
                <a:moveTo>
                  <a:pt x="44" y="129"/>
                </a:moveTo>
                <a:cubicBezTo>
                  <a:pt x="44" y="129"/>
                  <a:pt x="44" y="128"/>
                  <a:pt x="44" y="128"/>
                </a:cubicBezTo>
                <a:cubicBezTo>
                  <a:pt x="44" y="127"/>
                  <a:pt x="44" y="127"/>
                  <a:pt x="43" y="126"/>
                </a:cubicBezTo>
                <a:cubicBezTo>
                  <a:pt x="42" y="127"/>
                  <a:pt x="43" y="128"/>
                  <a:pt x="44" y="129"/>
                </a:cubicBezTo>
                <a:close/>
                <a:moveTo>
                  <a:pt x="40" y="129"/>
                </a:moveTo>
                <a:cubicBezTo>
                  <a:pt x="41" y="128"/>
                  <a:pt x="41" y="128"/>
                  <a:pt x="41" y="127"/>
                </a:cubicBezTo>
                <a:cubicBezTo>
                  <a:pt x="40" y="127"/>
                  <a:pt x="40" y="126"/>
                  <a:pt x="40" y="127"/>
                </a:cubicBezTo>
                <a:cubicBezTo>
                  <a:pt x="40" y="127"/>
                  <a:pt x="40" y="128"/>
                  <a:pt x="40" y="129"/>
                </a:cubicBezTo>
                <a:close/>
                <a:moveTo>
                  <a:pt x="33" y="127"/>
                </a:moveTo>
                <a:cubicBezTo>
                  <a:pt x="33" y="127"/>
                  <a:pt x="33" y="127"/>
                  <a:pt x="33" y="128"/>
                </a:cubicBezTo>
                <a:cubicBezTo>
                  <a:pt x="33" y="127"/>
                  <a:pt x="34" y="127"/>
                  <a:pt x="34" y="127"/>
                </a:cubicBezTo>
                <a:cubicBezTo>
                  <a:pt x="34" y="127"/>
                  <a:pt x="33" y="127"/>
                  <a:pt x="33" y="127"/>
                </a:cubicBezTo>
                <a:close/>
                <a:moveTo>
                  <a:pt x="36" y="127"/>
                </a:moveTo>
                <a:cubicBezTo>
                  <a:pt x="36" y="128"/>
                  <a:pt x="35" y="128"/>
                  <a:pt x="35" y="129"/>
                </a:cubicBezTo>
                <a:cubicBezTo>
                  <a:pt x="35" y="129"/>
                  <a:pt x="35" y="129"/>
                  <a:pt x="35" y="130"/>
                </a:cubicBezTo>
                <a:cubicBezTo>
                  <a:pt x="36" y="129"/>
                  <a:pt x="36" y="129"/>
                  <a:pt x="36" y="128"/>
                </a:cubicBezTo>
                <a:cubicBezTo>
                  <a:pt x="36" y="128"/>
                  <a:pt x="36" y="128"/>
                  <a:pt x="37" y="128"/>
                </a:cubicBezTo>
                <a:cubicBezTo>
                  <a:pt x="37" y="127"/>
                  <a:pt x="36" y="127"/>
                  <a:pt x="36" y="127"/>
                </a:cubicBezTo>
                <a:cubicBezTo>
                  <a:pt x="36" y="127"/>
                  <a:pt x="36" y="127"/>
                  <a:pt x="36" y="127"/>
                </a:cubicBezTo>
                <a:close/>
                <a:moveTo>
                  <a:pt x="22" y="128"/>
                </a:moveTo>
                <a:cubicBezTo>
                  <a:pt x="23" y="128"/>
                  <a:pt x="23" y="128"/>
                  <a:pt x="23" y="129"/>
                </a:cubicBezTo>
                <a:cubicBezTo>
                  <a:pt x="23" y="129"/>
                  <a:pt x="23" y="129"/>
                  <a:pt x="22" y="129"/>
                </a:cubicBezTo>
                <a:cubicBezTo>
                  <a:pt x="23" y="133"/>
                  <a:pt x="22" y="136"/>
                  <a:pt x="23" y="140"/>
                </a:cubicBezTo>
                <a:cubicBezTo>
                  <a:pt x="23" y="140"/>
                  <a:pt x="23" y="140"/>
                  <a:pt x="24" y="140"/>
                </a:cubicBezTo>
                <a:cubicBezTo>
                  <a:pt x="25" y="137"/>
                  <a:pt x="22" y="134"/>
                  <a:pt x="24" y="133"/>
                </a:cubicBezTo>
                <a:cubicBezTo>
                  <a:pt x="24" y="130"/>
                  <a:pt x="24" y="129"/>
                  <a:pt x="24" y="127"/>
                </a:cubicBezTo>
                <a:cubicBezTo>
                  <a:pt x="23" y="127"/>
                  <a:pt x="23" y="128"/>
                  <a:pt x="22" y="128"/>
                </a:cubicBezTo>
                <a:close/>
                <a:moveTo>
                  <a:pt x="53" y="128"/>
                </a:moveTo>
                <a:cubicBezTo>
                  <a:pt x="53" y="128"/>
                  <a:pt x="53" y="128"/>
                  <a:pt x="52" y="127"/>
                </a:cubicBezTo>
                <a:cubicBezTo>
                  <a:pt x="52" y="128"/>
                  <a:pt x="52" y="128"/>
                  <a:pt x="53" y="128"/>
                </a:cubicBezTo>
                <a:close/>
                <a:moveTo>
                  <a:pt x="30" y="129"/>
                </a:moveTo>
                <a:cubicBezTo>
                  <a:pt x="31" y="129"/>
                  <a:pt x="31" y="128"/>
                  <a:pt x="31" y="128"/>
                </a:cubicBezTo>
                <a:cubicBezTo>
                  <a:pt x="31" y="128"/>
                  <a:pt x="31" y="128"/>
                  <a:pt x="31" y="128"/>
                </a:cubicBezTo>
                <a:cubicBezTo>
                  <a:pt x="31" y="128"/>
                  <a:pt x="30" y="129"/>
                  <a:pt x="30" y="129"/>
                </a:cubicBezTo>
                <a:close/>
                <a:moveTo>
                  <a:pt x="33" y="128"/>
                </a:moveTo>
                <a:cubicBezTo>
                  <a:pt x="33" y="128"/>
                  <a:pt x="33" y="128"/>
                  <a:pt x="32" y="128"/>
                </a:cubicBezTo>
                <a:cubicBezTo>
                  <a:pt x="32" y="128"/>
                  <a:pt x="33" y="129"/>
                  <a:pt x="33" y="128"/>
                </a:cubicBezTo>
                <a:close/>
                <a:moveTo>
                  <a:pt x="27" y="129"/>
                </a:moveTo>
                <a:cubicBezTo>
                  <a:pt x="28" y="130"/>
                  <a:pt x="27" y="131"/>
                  <a:pt x="28" y="131"/>
                </a:cubicBezTo>
                <a:cubicBezTo>
                  <a:pt x="28" y="130"/>
                  <a:pt x="29" y="130"/>
                  <a:pt x="29" y="129"/>
                </a:cubicBezTo>
                <a:cubicBezTo>
                  <a:pt x="28" y="129"/>
                  <a:pt x="29" y="128"/>
                  <a:pt x="28" y="128"/>
                </a:cubicBezTo>
                <a:cubicBezTo>
                  <a:pt x="28" y="128"/>
                  <a:pt x="27" y="129"/>
                  <a:pt x="27" y="129"/>
                </a:cubicBezTo>
                <a:close/>
                <a:moveTo>
                  <a:pt x="31" y="131"/>
                </a:moveTo>
                <a:cubicBezTo>
                  <a:pt x="31" y="131"/>
                  <a:pt x="31" y="131"/>
                  <a:pt x="31" y="132"/>
                </a:cubicBezTo>
                <a:cubicBezTo>
                  <a:pt x="31" y="132"/>
                  <a:pt x="31" y="132"/>
                  <a:pt x="32" y="132"/>
                </a:cubicBezTo>
                <a:cubicBezTo>
                  <a:pt x="32" y="132"/>
                  <a:pt x="32" y="131"/>
                  <a:pt x="32" y="131"/>
                </a:cubicBezTo>
                <a:cubicBezTo>
                  <a:pt x="31" y="131"/>
                  <a:pt x="32" y="130"/>
                  <a:pt x="32" y="129"/>
                </a:cubicBezTo>
                <a:cubicBezTo>
                  <a:pt x="32" y="129"/>
                  <a:pt x="32" y="129"/>
                  <a:pt x="32" y="129"/>
                </a:cubicBezTo>
                <a:cubicBezTo>
                  <a:pt x="32" y="130"/>
                  <a:pt x="31" y="130"/>
                  <a:pt x="31" y="131"/>
                </a:cubicBezTo>
                <a:close/>
                <a:moveTo>
                  <a:pt x="45" y="131"/>
                </a:moveTo>
                <a:cubicBezTo>
                  <a:pt x="45" y="130"/>
                  <a:pt x="46" y="130"/>
                  <a:pt x="46" y="129"/>
                </a:cubicBezTo>
                <a:cubicBezTo>
                  <a:pt x="45" y="129"/>
                  <a:pt x="46" y="129"/>
                  <a:pt x="45" y="129"/>
                </a:cubicBezTo>
                <a:cubicBezTo>
                  <a:pt x="45" y="130"/>
                  <a:pt x="44" y="130"/>
                  <a:pt x="45" y="131"/>
                </a:cubicBezTo>
                <a:close/>
                <a:moveTo>
                  <a:pt x="41" y="130"/>
                </a:moveTo>
                <a:cubicBezTo>
                  <a:pt x="42" y="131"/>
                  <a:pt x="42" y="132"/>
                  <a:pt x="43" y="132"/>
                </a:cubicBezTo>
                <a:cubicBezTo>
                  <a:pt x="43" y="132"/>
                  <a:pt x="43" y="131"/>
                  <a:pt x="43" y="131"/>
                </a:cubicBezTo>
                <a:cubicBezTo>
                  <a:pt x="43" y="130"/>
                  <a:pt x="42" y="130"/>
                  <a:pt x="42" y="129"/>
                </a:cubicBezTo>
                <a:cubicBezTo>
                  <a:pt x="41" y="130"/>
                  <a:pt x="41" y="130"/>
                  <a:pt x="41" y="130"/>
                </a:cubicBezTo>
                <a:close/>
                <a:moveTo>
                  <a:pt x="49" y="131"/>
                </a:moveTo>
                <a:cubicBezTo>
                  <a:pt x="49" y="131"/>
                  <a:pt x="49" y="129"/>
                  <a:pt x="49" y="129"/>
                </a:cubicBezTo>
                <a:cubicBezTo>
                  <a:pt x="48" y="130"/>
                  <a:pt x="49" y="130"/>
                  <a:pt x="49" y="131"/>
                </a:cubicBezTo>
                <a:close/>
                <a:moveTo>
                  <a:pt x="27" y="133"/>
                </a:moveTo>
                <a:cubicBezTo>
                  <a:pt x="27" y="132"/>
                  <a:pt x="26" y="131"/>
                  <a:pt x="26" y="131"/>
                </a:cubicBezTo>
                <a:cubicBezTo>
                  <a:pt x="26" y="131"/>
                  <a:pt x="26" y="132"/>
                  <a:pt x="27" y="133"/>
                </a:cubicBezTo>
                <a:close/>
                <a:moveTo>
                  <a:pt x="45" y="132"/>
                </a:moveTo>
                <a:cubicBezTo>
                  <a:pt x="46" y="132"/>
                  <a:pt x="46" y="131"/>
                  <a:pt x="46" y="131"/>
                </a:cubicBezTo>
                <a:cubicBezTo>
                  <a:pt x="46" y="131"/>
                  <a:pt x="45" y="131"/>
                  <a:pt x="45" y="132"/>
                </a:cubicBezTo>
                <a:close/>
                <a:moveTo>
                  <a:pt x="29" y="132"/>
                </a:moveTo>
                <a:cubicBezTo>
                  <a:pt x="29" y="132"/>
                  <a:pt x="30" y="131"/>
                  <a:pt x="29" y="131"/>
                </a:cubicBezTo>
                <a:cubicBezTo>
                  <a:pt x="29" y="132"/>
                  <a:pt x="28" y="132"/>
                  <a:pt x="29" y="132"/>
                </a:cubicBezTo>
                <a:close/>
                <a:moveTo>
                  <a:pt x="30" y="133"/>
                </a:moveTo>
                <a:cubicBezTo>
                  <a:pt x="31" y="133"/>
                  <a:pt x="31" y="133"/>
                  <a:pt x="31" y="133"/>
                </a:cubicBezTo>
                <a:cubicBezTo>
                  <a:pt x="31" y="132"/>
                  <a:pt x="31" y="131"/>
                  <a:pt x="30" y="131"/>
                </a:cubicBezTo>
                <a:cubicBezTo>
                  <a:pt x="30" y="132"/>
                  <a:pt x="30" y="132"/>
                  <a:pt x="30" y="133"/>
                </a:cubicBezTo>
                <a:close/>
                <a:moveTo>
                  <a:pt x="33" y="135"/>
                </a:moveTo>
                <a:cubicBezTo>
                  <a:pt x="33" y="135"/>
                  <a:pt x="33" y="134"/>
                  <a:pt x="34" y="134"/>
                </a:cubicBezTo>
                <a:cubicBezTo>
                  <a:pt x="35" y="133"/>
                  <a:pt x="35" y="132"/>
                  <a:pt x="33" y="131"/>
                </a:cubicBezTo>
                <a:cubicBezTo>
                  <a:pt x="33" y="132"/>
                  <a:pt x="32" y="132"/>
                  <a:pt x="32" y="132"/>
                </a:cubicBezTo>
                <a:cubicBezTo>
                  <a:pt x="33" y="133"/>
                  <a:pt x="32" y="134"/>
                  <a:pt x="33" y="135"/>
                </a:cubicBezTo>
                <a:close/>
                <a:moveTo>
                  <a:pt x="41" y="134"/>
                </a:moveTo>
                <a:cubicBezTo>
                  <a:pt x="41" y="134"/>
                  <a:pt x="41" y="133"/>
                  <a:pt x="41" y="133"/>
                </a:cubicBezTo>
                <a:cubicBezTo>
                  <a:pt x="41" y="133"/>
                  <a:pt x="41" y="132"/>
                  <a:pt x="40" y="131"/>
                </a:cubicBezTo>
                <a:cubicBezTo>
                  <a:pt x="40" y="132"/>
                  <a:pt x="41" y="133"/>
                  <a:pt x="41" y="134"/>
                </a:cubicBezTo>
                <a:close/>
                <a:moveTo>
                  <a:pt x="47" y="134"/>
                </a:moveTo>
                <a:cubicBezTo>
                  <a:pt x="48" y="134"/>
                  <a:pt x="48" y="132"/>
                  <a:pt x="47" y="132"/>
                </a:cubicBezTo>
                <a:cubicBezTo>
                  <a:pt x="47" y="133"/>
                  <a:pt x="46" y="134"/>
                  <a:pt x="47" y="134"/>
                </a:cubicBezTo>
                <a:close/>
                <a:moveTo>
                  <a:pt x="5" y="134"/>
                </a:moveTo>
                <a:cubicBezTo>
                  <a:pt x="4" y="134"/>
                  <a:pt x="5" y="133"/>
                  <a:pt x="4" y="132"/>
                </a:cubicBezTo>
                <a:cubicBezTo>
                  <a:pt x="4" y="133"/>
                  <a:pt x="4" y="134"/>
                  <a:pt x="5" y="134"/>
                </a:cubicBezTo>
                <a:close/>
                <a:moveTo>
                  <a:pt x="25" y="136"/>
                </a:moveTo>
                <a:cubicBezTo>
                  <a:pt x="26" y="135"/>
                  <a:pt x="26" y="133"/>
                  <a:pt x="25" y="133"/>
                </a:cubicBezTo>
                <a:cubicBezTo>
                  <a:pt x="25" y="133"/>
                  <a:pt x="24" y="135"/>
                  <a:pt x="25" y="136"/>
                </a:cubicBezTo>
                <a:close/>
                <a:moveTo>
                  <a:pt x="30" y="134"/>
                </a:moveTo>
                <a:cubicBezTo>
                  <a:pt x="30" y="134"/>
                  <a:pt x="30" y="133"/>
                  <a:pt x="29" y="133"/>
                </a:cubicBezTo>
                <a:cubicBezTo>
                  <a:pt x="29" y="133"/>
                  <a:pt x="29" y="134"/>
                  <a:pt x="30" y="134"/>
                </a:cubicBezTo>
                <a:close/>
                <a:moveTo>
                  <a:pt x="44" y="134"/>
                </a:moveTo>
                <a:cubicBezTo>
                  <a:pt x="44" y="134"/>
                  <a:pt x="44" y="134"/>
                  <a:pt x="44" y="135"/>
                </a:cubicBezTo>
                <a:cubicBezTo>
                  <a:pt x="44" y="134"/>
                  <a:pt x="45" y="133"/>
                  <a:pt x="44" y="133"/>
                </a:cubicBezTo>
                <a:cubicBezTo>
                  <a:pt x="44" y="134"/>
                  <a:pt x="44" y="134"/>
                  <a:pt x="44" y="134"/>
                </a:cubicBezTo>
                <a:close/>
                <a:moveTo>
                  <a:pt x="31" y="137"/>
                </a:moveTo>
                <a:cubicBezTo>
                  <a:pt x="32" y="136"/>
                  <a:pt x="32" y="136"/>
                  <a:pt x="32" y="135"/>
                </a:cubicBezTo>
                <a:cubicBezTo>
                  <a:pt x="32" y="135"/>
                  <a:pt x="32" y="134"/>
                  <a:pt x="32" y="134"/>
                </a:cubicBezTo>
                <a:cubicBezTo>
                  <a:pt x="31" y="135"/>
                  <a:pt x="31" y="135"/>
                  <a:pt x="31" y="137"/>
                </a:cubicBezTo>
                <a:close/>
                <a:moveTo>
                  <a:pt x="52" y="137"/>
                </a:moveTo>
                <a:cubicBezTo>
                  <a:pt x="53" y="137"/>
                  <a:pt x="53" y="137"/>
                  <a:pt x="53" y="137"/>
                </a:cubicBezTo>
                <a:cubicBezTo>
                  <a:pt x="53" y="137"/>
                  <a:pt x="54" y="137"/>
                  <a:pt x="54" y="137"/>
                </a:cubicBezTo>
                <a:cubicBezTo>
                  <a:pt x="54" y="136"/>
                  <a:pt x="54" y="136"/>
                  <a:pt x="54" y="135"/>
                </a:cubicBezTo>
                <a:cubicBezTo>
                  <a:pt x="53" y="136"/>
                  <a:pt x="53" y="134"/>
                  <a:pt x="53" y="134"/>
                </a:cubicBezTo>
                <a:cubicBezTo>
                  <a:pt x="52" y="135"/>
                  <a:pt x="52" y="136"/>
                  <a:pt x="52" y="137"/>
                </a:cubicBezTo>
                <a:close/>
                <a:moveTo>
                  <a:pt x="6" y="137"/>
                </a:moveTo>
                <a:cubicBezTo>
                  <a:pt x="6" y="136"/>
                  <a:pt x="6" y="135"/>
                  <a:pt x="6" y="134"/>
                </a:cubicBezTo>
                <a:cubicBezTo>
                  <a:pt x="6" y="136"/>
                  <a:pt x="6" y="137"/>
                  <a:pt x="6" y="137"/>
                </a:cubicBezTo>
                <a:close/>
                <a:moveTo>
                  <a:pt x="45" y="136"/>
                </a:moveTo>
                <a:cubicBezTo>
                  <a:pt x="45" y="137"/>
                  <a:pt x="45" y="137"/>
                  <a:pt x="46" y="137"/>
                </a:cubicBezTo>
                <a:cubicBezTo>
                  <a:pt x="46" y="136"/>
                  <a:pt x="46" y="135"/>
                  <a:pt x="45" y="135"/>
                </a:cubicBezTo>
                <a:cubicBezTo>
                  <a:pt x="46" y="136"/>
                  <a:pt x="45" y="136"/>
                  <a:pt x="45" y="136"/>
                </a:cubicBezTo>
                <a:close/>
                <a:moveTo>
                  <a:pt x="28" y="136"/>
                </a:moveTo>
                <a:cubicBezTo>
                  <a:pt x="28" y="136"/>
                  <a:pt x="28" y="136"/>
                  <a:pt x="28" y="136"/>
                </a:cubicBezTo>
                <a:cubicBezTo>
                  <a:pt x="28" y="136"/>
                  <a:pt x="28" y="135"/>
                  <a:pt x="27" y="135"/>
                </a:cubicBezTo>
                <a:cubicBezTo>
                  <a:pt x="27" y="136"/>
                  <a:pt x="28" y="136"/>
                  <a:pt x="28" y="136"/>
                </a:cubicBezTo>
                <a:close/>
                <a:moveTo>
                  <a:pt x="5" y="137"/>
                </a:moveTo>
                <a:cubicBezTo>
                  <a:pt x="5" y="137"/>
                  <a:pt x="4" y="136"/>
                  <a:pt x="5" y="136"/>
                </a:cubicBezTo>
                <a:cubicBezTo>
                  <a:pt x="5" y="136"/>
                  <a:pt x="5" y="136"/>
                  <a:pt x="5" y="135"/>
                </a:cubicBezTo>
                <a:cubicBezTo>
                  <a:pt x="5" y="136"/>
                  <a:pt x="5" y="135"/>
                  <a:pt x="4" y="135"/>
                </a:cubicBezTo>
                <a:cubicBezTo>
                  <a:pt x="4" y="136"/>
                  <a:pt x="4" y="137"/>
                  <a:pt x="5" y="137"/>
                </a:cubicBezTo>
                <a:close/>
                <a:moveTo>
                  <a:pt x="30" y="140"/>
                </a:moveTo>
                <a:cubicBezTo>
                  <a:pt x="31" y="138"/>
                  <a:pt x="32" y="137"/>
                  <a:pt x="33" y="136"/>
                </a:cubicBezTo>
                <a:cubicBezTo>
                  <a:pt x="32" y="137"/>
                  <a:pt x="30" y="138"/>
                  <a:pt x="30" y="140"/>
                </a:cubicBezTo>
                <a:close/>
                <a:moveTo>
                  <a:pt x="25" y="137"/>
                </a:moveTo>
                <a:cubicBezTo>
                  <a:pt x="26" y="137"/>
                  <a:pt x="26" y="136"/>
                  <a:pt x="26" y="136"/>
                </a:cubicBezTo>
                <a:cubicBezTo>
                  <a:pt x="26" y="137"/>
                  <a:pt x="25" y="137"/>
                  <a:pt x="25" y="137"/>
                </a:cubicBezTo>
                <a:close/>
                <a:moveTo>
                  <a:pt x="2" y="141"/>
                </a:moveTo>
                <a:cubicBezTo>
                  <a:pt x="2" y="139"/>
                  <a:pt x="2" y="138"/>
                  <a:pt x="2" y="137"/>
                </a:cubicBezTo>
                <a:cubicBezTo>
                  <a:pt x="2" y="138"/>
                  <a:pt x="1" y="140"/>
                  <a:pt x="2" y="141"/>
                </a:cubicBezTo>
                <a:close/>
                <a:moveTo>
                  <a:pt x="30" y="141"/>
                </a:moveTo>
                <a:cubicBezTo>
                  <a:pt x="30" y="141"/>
                  <a:pt x="31" y="141"/>
                  <a:pt x="31" y="142"/>
                </a:cubicBezTo>
                <a:cubicBezTo>
                  <a:pt x="31" y="141"/>
                  <a:pt x="32" y="140"/>
                  <a:pt x="33" y="141"/>
                </a:cubicBezTo>
                <a:cubicBezTo>
                  <a:pt x="33" y="140"/>
                  <a:pt x="33" y="138"/>
                  <a:pt x="33" y="137"/>
                </a:cubicBezTo>
                <a:cubicBezTo>
                  <a:pt x="32" y="138"/>
                  <a:pt x="31" y="140"/>
                  <a:pt x="30" y="141"/>
                </a:cubicBezTo>
                <a:close/>
                <a:moveTo>
                  <a:pt x="26" y="139"/>
                </a:moveTo>
                <a:cubicBezTo>
                  <a:pt x="26" y="138"/>
                  <a:pt x="27" y="138"/>
                  <a:pt x="27" y="137"/>
                </a:cubicBezTo>
                <a:cubicBezTo>
                  <a:pt x="27" y="137"/>
                  <a:pt x="27" y="137"/>
                  <a:pt x="27" y="137"/>
                </a:cubicBezTo>
                <a:cubicBezTo>
                  <a:pt x="26" y="138"/>
                  <a:pt x="26" y="138"/>
                  <a:pt x="26" y="139"/>
                </a:cubicBezTo>
                <a:close/>
                <a:moveTo>
                  <a:pt x="42" y="138"/>
                </a:moveTo>
                <a:cubicBezTo>
                  <a:pt x="43" y="139"/>
                  <a:pt x="43" y="138"/>
                  <a:pt x="43" y="138"/>
                </a:cubicBezTo>
                <a:cubicBezTo>
                  <a:pt x="44" y="139"/>
                  <a:pt x="44" y="142"/>
                  <a:pt x="45" y="142"/>
                </a:cubicBezTo>
                <a:cubicBezTo>
                  <a:pt x="45" y="143"/>
                  <a:pt x="46" y="144"/>
                  <a:pt x="46" y="145"/>
                </a:cubicBezTo>
                <a:cubicBezTo>
                  <a:pt x="47" y="144"/>
                  <a:pt x="45" y="142"/>
                  <a:pt x="45" y="141"/>
                </a:cubicBezTo>
                <a:cubicBezTo>
                  <a:pt x="44" y="141"/>
                  <a:pt x="44" y="141"/>
                  <a:pt x="44" y="140"/>
                </a:cubicBezTo>
                <a:cubicBezTo>
                  <a:pt x="44" y="139"/>
                  <a:pt x="43" y="138"/>
                  <a:pt x="42" y="137"/>
                </a:cubicBezTo>
                <a:cubicBezTo>
                  <a:pt x="42" y="138"/>
                  <a:pt x="43" y="138"/>
                  <a:pt x="42" y="138"/>
                </a:cubicBezTo>
                <a:close/>
                <a:moveTo>
                  <a:pt x="5" y="140"/>
                </a:moveTo>
                <a:cubicBezTo>
                  <a:pt x="5" y="138"/>
                  <a:pt x="5" y="138"/>
                  <a:pt x="5" y="137"/>
                </a:cubicBezTo>
                <a:cubicBezTo>
                  <a:pt x="5" y="138"/>
                  <a:pt x="5" y="137"/>
                  <a:pt x="4" y="137"/>
                </a:cubicBezTo>
                <a:cubicBezTo>
                  <a:pt x="4" y="138"/>
                  <a:pt x="4" y="139"/>
                  <a:pt x="5" y="140"/>
                </a:cubicBezTo>
                <a:close/>
                <a:moveTo>
                  <a:pt x="46" y="138"/>
                </a:moveTo>
                <a:cubicBezTo>
                  <a:pt x="46" y="139"/>
                  <a:pt x="47" y="139"/>
                  <a:pt x="47" y="140"/>
                </a:cubicBezTo>
                <a:cubicBezTo>
                  <a:pt x="47" y="139"/>
                  <a:pt x="47" y="138"/>
                  <a:pt x="47" y="137"/>
                </a:cubicBezTo>
                <a:cubicBezTo>
                  <a:pt x="47" y="138"/>
                  <a:pt x="46" y="138"/>
                  <a:pt x="46" y="138"/>
                </a:cubicBezTo>
                <a:close/>
                <a:moveTo>
                  <a:pt x="29" y="138"/>
                </a:moveTo>
                <a:cubicBezTo>
                  <a:pt x="30" y="138"/>
                  <a:pt x="30" y="138"/>
                  <a:pt x="30" y="138"/>
                </a:cubicBezTo>
                <a:cubicBezTo>
                  <a:pt x="30" y="138"/>
                  <a:pt x="30" y="138"/>
                  <a:pt x="29" y="137"/>
                </a:cubicBezTo>
                <a:cubicBezTo>
                  <a:pt x="29" y="138"/>
                  <a:pt x="30" y="138"/>
                  <a:pt x="29" y="138"/>
                </a:cubicBezTo>
                <a:close/>
                <a:moveTo>
                  <a:pt x="52" y="143"/>
                </a:moveTo>
                <a:cubicBezTo>
                  <a:pt x="53" y="143"/>
                  <a:pt x="53" y="142"/>
                  <a:pt x="54" y="142"/>
                </a:cubicBezTo>
                <a:cubicBezTo>
                  <a:pt x="54" y="141"/>
                  <a:pt x="54" y="139"/>
                  <a:pt x="54" y="138"/>
                </a:cubicBezTo>
                <a:cubicBezTo>
                  <a:pt x="53" y="139"/>
                  <a:pt x="52" y="141"/>
                  <a:pt x="52" y="143"/>
                </a:cubicBezTo>
                <a:close/>
                <a:moveTo>
                  <a:pt x="29" y="139"/>
                </a:moveTo>
                <a:cubicBezTo>
                  <a:pt x="29" y="139"/>
                  <a:pt x="29" y="139"/>
                  <a:pt x="29" y="138"/>
                </a:cubicBezTo>
                <a:cubicBezTo>
                  <a:pt x="28" y="139"/>
                  <a:pt x="29" y="139"/>
                  <a:pt x="29" y="139"/>
                </a:cubicBezTo>
                <a:close/>
                <a:moveTo>
                  <a:pt x="51" y="140"/>
                </a:moveTo>
                <a:cubicBezTo>
                  <a:pt x="52" y="140"/>
                  <a:pt x="52" y="139"/>
                  <a:pt x="51" y="139"/>
                </a:cubicBezTo>
                <a:cubicBezTo>
                  <a:pt x="51" y="139"/>
                  <a:pt x="51" y="139"/>
                  <a:pt x="51" y="140"/>
                </a:cubicBezTo>
                <a:close/>
                <a:moveTo>
                  <a:pt x="7" y="144"/>
                </a:moveTo>
                <a:cubicBezTo>
                  <a:pt x="8" y="143"/>
                  <a:pt x="7" y="140"/>
                  <a:pt x="7" y="139"/>
                </a:cubicBezTo>
                <a:cubicBezTo>
                  <a:pt x="7" y="140"/>
                  <a:pt x="6" y="143"/>
                  <a:pt x="7" y="144"/>
                </a:cubicBezTo>
                <a:close/>
                <a:moveTo>
                  <a:pt x="26" y="140"/>
                </a:moveTo>
                <a:cubicBezTo>
                  <a:pt x="27" y="140"/>
                  <a:pt x="27" y="140"/>
                  <a:pt x="27" y="139"/>
                </a:cubicBezTo>
                <a:cubicBezTo>
                  <a:pt x="27" y="139"/>
                  <a:pt x="27" y="139"/>
                  <a:pt x="27" y="139"/>
                </a:cubicBezTo>
                <a:cubicBezTo>
                  <a:pt x="27" y="139"/>
                  <a:pt x="26" y="139"/>
                  <a:pt x="26" y="140"/>
                </a:cubicBezTo>
                <a:close/>
                <a:moveTo>
                  <a:pt x="5" y="141"/>
                </a:moveTo>
                <a:cubicBezTo>
                  <a:pt x="5" y="141"/>
                  <a:pt x="5" y="140"/>
                  <a:pt x="5" y="140"/>
                </a:cubicBezTo>
                <a:cubicBezTo>
                  <a:pt x="5" y="140"/>
                  <a:pt x="4" y="141"/>
                  <a:pt x="5" y="141"/>
                </a:cubicBezTo>
                <a:close/>
                <a:moveTo>
                  <a:pt x="3" y="149"/>
                </a:moveTo>
                <a:cubicBezTo>
                  <a:pt x="4" y="149"/>
                  <a:pt x="4" y="148"/>
                  <a:pt x="4" y="147"/>
                </a:cubicBezTo>
                <a:cubicBezTo>
                  <a:pt x="4" y="148"/>
                  <a:pt x="4" y="149"/>
                  <a:pt x="4" y="150"/>
                </a:cubicBezTo>
                <a:cubicBezTo>
                  <a:pt x="5" y="148"/>
                  <a:pt x="5" y="147"/>
                  <a:pt x="6" y="146"/>
                </a:cubicBezTo>
                <a:cubicBezTo>
                  <a:pt x="5" y="146"/>
                  <a:pt x="5" y="147"/>
                  <a:pt x="5" y="147"/>
                </a:cubicBezTo>
                <a:cubicBezTo>
                  <a:pt x="4" y="146"/>
                  <a:pt x="4" y="147"/>
                  <a:pt x="4" y="147"/>
                </a:cubicBezTo>
                <a:cubicBezTo>
                  <a:pt x="3" y="145"/>
                  <a:pt x="4" y="142"/>
                  <a:pt x="3" y="140"/>
                </a:cubicBezTo>
                <a:cubicBezTo>
                  <a:pt x="3" y="143"/>
                  <a:pt x="3" y="146"/>
                  <a:pt x="3" y="149"/>
                </a:cubicBezTo>
                <a:close/>
                <a:moveTo>
                  <a:pt x="22" y="146"/>
                </a:moveTo>
                <a:cubicBezTo>
                  <a:pt x="24" y="146"/>
                  <a:pt x="24" y="143"/>
                  <a:pt x="23" y="142"/>
                </a:cubicBezTo>
                <a:cubicBezTo>
                  <a:pt x="23" y="142"/>
                  <a:pt x="23" y="141"/>
                  <a:pt x="23" y="140"/>
                </a:cubicBezTo>
                <a:cubicBezTo>
                  <a:pt x="22" y="143"/>
                  <a:pt x="23" y="144"/>
                  <a:pt x="22" y="146"/>
                </a:cubicBezTo>
                <a:close/>
                <a:moveTo>
                  <a:pt x="27" y="141"/>
                </a:moveTo>
                <a:cubicBezTo>
                  <a:pt x="27" y="141"/>
                  <a:pt x="27" y="142"/>
                  <a:pt x="27" y="142"/>
                </a:cubicBezTo>
                <a:cubicBezTo>
                  <a:pt x="27" y="142"/>
                  <a:pt x="28" y="142"/>
                  <a:pt x="28" y="142"/>
                </a:cubicBezTo>
                <a:cubicBezTo>
                  <a:pt x="28" y="141"/>
                  <a:pt x="28" y="140"/>
                  <a:pt x="27" y="140"/>
                </a:cubicBezTo>
                <a:cubicBezTo>
                  <a:pt x="27" y="141"/>
                  <a:pt x="27" y="141"/>
                  <a:pt x="27" y="141"/>
                </a:cubicBezTo>
                <a:close/>
                <a:moveTo>
                  <a:pt x="49" y="143"/>
                </a:moveTo>
                <a:cubicBezTo>
                  <a:pt x="50" y="142"/>
                  <a:pt x="50" y="141"/>
                  <a:pt x="50" y="140"/>
                </a:cubicBezTo>
                <a:cubicBezTo>
                  <a:pt x="49" y="141"/>
                  <a:pt x="49" y="142"/>
                  <a:pt x="49" y="143"/>
                </a:cubicBezTo>
                <a:close/>
                <a:moveTo>
                  <a:pt x="44" y="147"/>
                </a:moveTo>
                <a:cubicBezTo>
                  <a:pt x="45" y="148"/>
                  <a:pt x="45" y="150"/>
                  <a:pt x="46" y="151"/>
                </a:cubicBezTo>
                <a:cubicBezTo>
                  <a:pt x="45" y="149"/>
                  <a:pt x="45" y="147"/>
                  <a:pt x="44" y="145"/>
                </a:cubicBezTo>
                <a:cubicBezTo>
                  <a:pt x="45" y="145"/>
                  <a:pt x="45" y="145"/>
                  <a:pt x="45" y="145"/>
                </a:cubicBezTo>
                <a:cubicBezTo>
                  <a:pt x="44" y="144"/>
                  <a:pt x="44" y="142"/>
                  <a:pt x="43" y="141"/>
                </a:cubicBezTo>
                <a:cubicBezTo>
                  <a:pt x="43" y="142"/>
                  <a:pt x="44" y="144"/>
                  <a:pt x="43" y="146"/>
                </a:cubicBezTo>
                <a:cubicBezTo>
                  <a:pt x="44" y="146"/>
                  <a:pt x="44" y="147"/>
                  <a:pt x="44" y="147"/>
                </a:cubicBezTo>
                <a:close/>
                <a:moveTo>
                  <a:pt x="25" y="143"/>
                </a:moveTo>
                <a:cubicBezTo>
                  <a:pt x="25" y="143"/>
                  <a:pt x="25" y="142"/>
                  <a:pt x="26" y="142"/>
                </a:cubicBezTo>
                <a:cubicBezTo>
                  <a:pt x="25" y="142"/>
                  <a:pt x="26" y="141"/>
                  <a:pt x="25" y="141"/>
                </a:cubicBezTo>
                <a:cubicBezTo>
                  <a:pt x="25" y="142"/>
                  <a:pt x="24" y="142"/>
                  <a:pt x="25" y="143"/>
                </a:cubicBezTo>
                <a:close/>
                <a:moveTo>
                  <a:pt x="29" y="142"/>
                </a:moveTo>
                <a:cubicBezTo>
                  <a:pt x="29" y="142"/>
                  <a:pt x="29" y="141"/>
                  <a:pt x="29" y="141"/>
                </a:cubicBezTo>
                <a:cubicBezTo>
                  <a:pt x="29" y="141"/>
                  <a:pt x="29" y="142"/>
                  <a:pt x="29" y="142"/>
                </a:cubicBezTo>
                <a:close/>
                <a:moveTo>
                  <a:pt x="32" y="145"/>
                </a:moveTo>
                <a:cubicBezTo>
                  <a:pt x="32" y="144"/>
                  <a:pt x="32" y="142"/>
                  <a:pt x="32" y="142"/>
                </a:cubicBezTo>
                <a:cubicBezTo>
                  <a:pt x="32" y="143"/>
                  <a:pt x="31" y="143"/>
                  <a:pt x="32" y="145"/>
                </a:cubicBezTo>
                <a:close/>
                <a:moveTo>
                  <a:pt x="27" y="143"/>
                </a:moveTo>
                <a:cubicBezTo>
                  <a:pt x="28" y="143"/>
                  <a:pt x="28" y="143"/>
                  <a:pt x="28" y="143"/>
                </a:cubicBezTo>
                <a:cubicBezTo>
                  <a:pt x="28" y="143"/>
                  <a:pt x="28" y="143"/>
                  <a:pt x="28" y="142"/>
                </a:cubicBezTo>
                <a:cubicBezTo>
                  <a:pt x="28" y="142"/>
                  <a:pt x="28" y="142"/>
                  <a:pt x="28" y="142"/>
                </a:cubicBezTo>
                <a:cubicBezTo>
                  <a:pt x="28" y="142"/>
                  <a:pt x="28" y="143"/>
                  <a:pt x="27" y="143"/>
                </a:cubicBezTo>
                <a:close/>
                <a:moveTo>
                  <a:pt x="29" y="143"/>
                </a:moveTo>
                <a:cubicBezTo>
                  <a:pt x="29" y="143"/>
                  <a:pt x="30" y="142"/>
                  <a:pt x="29" y="142"/>
                </a:cubicBezTo>
                <a:cubicBezTo>
                  <a:pt x="29" y="143"/>
                  <a:pt x="29" y="143"/>
                  <a:pt x="29" y="143"/>
                </a:cubicBezTo>
                <a:close/>
                <a:moveTo>
                  <a:pt x="51" y="143"/>
                </a:moveTo>
                <a:cubicBezTo>
                  <a:pt x="51" y="143"/>
                  <a:pt x="51" y="144"/>
                  <a:pt x="51" y="145"/>
                </a:cubicBezTo>
                <a:cubicBezTo>
                  <a:pt x="51" y="145"/>
                  <a:pt x="51" y="144"/>
                  <a:pt x="52" y="144"/>
                </a:cubicBezTo>
                <a:cubicBezTo>
                  <a:pt x="51" y="144"/>
                  <a:pt x="52" y="143"/>
                  <a:pt x="51" y="142"/>
                </a:cubicBezTo>
                <a:cubicBezTo>
                  <a:pt x="51" y="143"/>
                  <a:pt x="51" y="143"/>
                  <a:pt x="51" y="143"/>
                </a:cubicBezTo>
                <a:close/>
                <a:moveTo>
                  <a:pt x="25" y="144"/>
                </a:moveTo>
                <a:cubicBezTo>
                  <a:pt x="26" y="144"/>
                  <a:pt x="27" y="143"/>
                  <a:pt x="26" y="143"/>
                </a:cubicBezTo>
                <a:cubicBezTo>
                  <a:pt x="26" y="143"/>
                  <a:pt x="25" y="144"/>
                  <a:pt x="25" y="144"/>
                </a:cubicBezTo>
                <a:close/>
                <a:moveTo>
                  <a:pt x="52" y="148"/>
                </a:moveTo>
                <a:cubicBezTo>
                  <a:pt x="53" y="147"/>
                  <a:pt x="54" y="145"/>
                  <a:pt x="54" y="143"/>
                </a:cubicBezTo>
                <a:cubicBezTo>
                  <a:pt x="53" y="145"/>
                  <a:pt x="52" y="147"/>
                  <a:pt x="52" y="148"/>
                </a:cubicBezTo>
                <a:close/>
                <a:moveTo>
                  <a:pt x="26" y="146"/>
                </a:moveTo>
                <a:cubicBezTo>
                  <a:pt x="26" y="146"/>
                  <a:pt x="27" y="145"/>
                  <a:pt x="27" y="145"/>
                </a:cubicBezTo>
                <a:cubicBezTo>
                  <a:pt x="27" y="145"/>
                  <a:pt x="27" y="145"/>
                  <a:pt x="26" y="144"/>
                </a:cubicBezTo>
                <a:cubicBezTo>
                  <a:pt x="26" y="145"/>
                  <a:pt x="25" y="145"/>
                  <a:pt x="26" y="146"/>
                </a:cubicBezTo>
                <a:close/>
                <a:moveTo>
                  <a:pt x="30" y="148"/>
                </a:moveTo>
                <a:cubicBezTo>
                  <a:pt x="30" y="148"/>
                  <a:pt x="30" y="148"/>
                  <a:pt x="29" y="148"/>
                </a:cubicBezTo>
                <a:cubicBezTo>
                  <a:pt x="29" y="148"/>
                  <a:pt x="29" y="148"/>
                  <a:pt x="29" y="149"/>
                </a:cubicBezTo>
                <a:cubicBezTo>
                  <a:pt x="29" y="149"/>
                  <a:pt x="29" y="150"/>
                  <a:pt x="29" y="151"/>
                </a:cubicBezTo>
                <a:cubicBezTo>
                  <a:pt x="30" y="149"/>
                  <a:pt x="32" y="148"/>
                  <a:pt x="32" y="146"/>
                </a:cubicBezTo>
                <a:cubicBezTo>
                  <a:pt x="31" y="146"/>
                  <a:pt x="31" y="145"/>
                  <a:pt x="30" y="145"/>
                </a:cubicBezTo>
                <a:cubicBezTo>
                  <a:pt x="30" y="146"/>
                  <a:pt x="31" y="148"/>
                  <a:pt x="30" y="148"/>
                </a:cubicBezTo>
                <a:close/>
                <a:moveTo>
                  <a:pt x="27" y="147"/>
                </a:moveTo>
                <a:cubicBezTo>
                  <a:pt x="27" y="147"/>
                  <a:pt x="28" y="146"/>
                  <a:pt x="27" y="146"/>
                </a:cubicBezTo>
                <a:cubicBezTo>
                  <a:pt x="27" y="146"/>
                  <a:pt x="26" y="147"/>
                  <a:pt x="27" y="147"/>
                </a:cubicBezTo>
                <a:close/>
                <a:moveTo>
                  <a:pt x="28" y="147"/>
                </a:moveTo>
                <a:cubicBezTo>
                  <a:pt x="29" y="147"/>
                  <a:pt x="28" y="146"/>
                  <a:pt x="28" y="146"/>
                </a:cubicBezTo>
                <a:cubicBezTo>
                  <a:pt x="28" y="147"/>
                  <a:pt x="28" y="147"/>
                  <a:pt x="28" y="147"/>
                </a:cubicBezTo>
                <a:close/>
                <a:moveTo>
                  <a:pt x="27" y="149"/>
                </a:moveTo>
                <a:cubicBezTo>
                  <a:pt x="28" y="149"/>
                  <a:pt x="28" y="147"/>
                  <a:pt x="27" y="147"/>
                </a:cubicBezTo>
                <a:cubicBezTo>
                  <a:pt x="27" y="148"/>
                  <a:pt x="27" y="149"/>
                  <a:pt x="27" y="149"/>
                </a:cubicBezTo>
                <a:close/>
                <a:moveTo>
                  <a:pt x="52" y="149"/>
                </a:moveTo>
                <a:cubicBezTo>
                  <a:pt x="52" y="149"/>
                  <a:pt x="52" y="148"/>
                  <a:pt x="51" y="148"/>
                </a:cubicBezTo>
                <a:cubicBezTo>
                  <a:pt x="51" y="148"/>
                  <a:pt x="51" y="149"/>
                  <a:pt x="52" y="149"/>
                </a:cubicBezTo>
                <a:close/>
                <a:moveTo>
                  <a:pt x="52" y="151"/>
                </a:moveTo>
                <a:cubicBezTo>
                  <a:pt x="53" y="151"/>
                  <a:pt x="53" y="150"/>
                  <a:pt x="54" y="151"/>
                </a:cubicBezTo>
                <a:cubicBezTo>
                  <a:pt x="53" y="150"/>
                  <a:pt x="54" y="148"/>
                  <a:pt x="53" y="148"/>
                </a:cubicBezTo>
                <a:cubicBezTo>
                  <a:pt x="53" y="149"/>
                  <a:pt x="52" y="150"/>
                  <a:pt x="52" y="151"/>
                </a:cubicBezTo>
                <a:close/>
                <a:moveTo>
                  <a:pt x="24" y="150"/>
                </a:moveTo>
                <a:cubicBezTo>
                  <a:pt x="24" y="150"/>
                  <a:pt x="24" y="149"/>
                  <a:pt x="23" y="149"/>
                </a:cubicBezTo>
                <a:cubicBezTo>
                  <a:pt x="23" y="150"/>
                  <a:pt x="23" y="150"/>
                  <a:pt x="24" y="150"/>
                </a:cubicBezTo>
                <a:close/>
                <a:moveTo>
                  <a:pt x="23" y="152"/>
                </a:moveTo>
                <a:cubicBezTo>
                  <a:pt x="23" y="152"/>
                  <a:pt x="22" y="152"/>
                  <a:pt x="22" y="152"/>
                </a:cubicBezTo>
                <a:cubicBezTo>
                  <a:pt x="22" y="152"/>
                  <a:pt x="22" y="153"/>
                  <a:pt x="23" y="153"/>
                </a:cubicBezTo>
                <a:cubicBezTo>
                  <a:pt x="23" y="152"/>
                  <a:pt x="23" y="151"/>
                  <a:pt x="23" y="149"/>
                </a:cubicBezTo>
                <a:cubicBezTo>
                  <a:pt x="23" y="149"/>
                  <a:pt x="23" y="149"/>
                  <a:pt x="23" y="149"/>
                </a:cubicBezTo>
                <a:cubicBezTo>
                  <a:pt x="22" y="150"/>
                  <a:pt x="22" y="151"/>
                  <a:pt x="23" y="152"/>
                </a:cubicBezTo>
                <a:close/>
                <a:moveTo>
                  <a:pt x="26" y="150"/>
                </a:moveTo>
                <a:cubicBezTo>
                  <a:pt x="26" y="149"/>
                  <a:pt x="26" y="151"/>
                  <a:pt x="27" y="151"/>
                </a:cubicBezTo>
                <a:cubicBezTo>
                  <a:pt x="27" y="150"/>
                  <a:pt x="26" y="150"/>
                  <a:pt x="26" y="150"/>
                </a:cubicBezTo>
                <a:close/>
                <a:moveTo>
                  <a:pt x="30" y="154"/>
                </a:moveTo>
                <a:cubicBezTo>
                  <a:pt x="31" y="153"/>
                  <a:pt x="31" y="151"/>
                  <a:pt x="31" y="149"/>
                </a:cubicBezTo>
                <a:cubicBezTo>
                  <a:pt x="30" y="151"/>
                  <a:pt x="29" y="152"/>
                  <a:pt x="30" y="154"/>
                </a:cubicBezTo>
                <a:close/>
                <a:moveTo>
                  <a:pt x="28" y="150"/>
                </a:moveTo>
                <a:cubicBezTo>
                  <a:pt x="28" y="151"/>
                  <a:pt x="28" y="152"/>
                  <a:pt x="29" y="152"/>
                </a:cubicBezTo>
                <a:cubicBezTo>
                  <a:pt x="29" y="151"/>
                  <a:pt x="29" y="150"/>
                  <a:pt x="28" y="150"/>
                </a:cubicBezTo>
                <a:cubicBezTo>
                  <a:pt x="28" y="150"/>
                  <a:pt x="28" y="150"/>
                  <a:pt x="28" y="150"/>
                </a:cubicBezTo>
                <a:close/>
                <a:moveTo>
                  <a:pt x="26" y="152"/>
                </a:moveTo>
                <a:cubicBezTo>
                  <a:pt x="26" y="152"/>
                  <a:pt x="26" y="151"/>
                  <a:pt x="26" y="150"/>
                </a:cubicBezTo>
                <a:cubicBezTo>
                  <a:pt x="25" y="151"/>
                  <a:pt x="25" y="152"/>
                  <a:pt x="26" y="152"/>
                </a:cubicBezTo>
                <a:close/>
                <a:moveTo>
                  <a:pt x="47" y="151"/>
                </a:moveTo>
                <a:cubicBezTo>
                  <a:pt x="47" y="151"/>
                  <a:pt x="47" y="150"/>
                  <a:pt x="47" y="151"/>
                </a:cubicBezTo>
                <a:cubicBezTo>
                  <a:pt x="47" y="151"/>
                  <a:pt x="47" y="151"/>
                  <a:pt x="47" y="151"/>
                </a:cubicBezTo>
                <a:close/>
                <a:moveTo>
                  <a:pt x="52" y="152"/>
                </a:moveTo>
                <a:cubicBezTo>
                  <a:pt x="52" y="152"/>
                  <a:pt x="52" y="151"/>
                  <a:pt x="52" y="151"/>
                </a:cubicBezTo>
                <a:cubicBezTo>
                  <a:pt x="51" y="152"/>
                  <a:pt x="51" y="152"/>
                  <a:pt x="52" y="152"/>
                </a:cubicBezTo>
                <a:close/>
                <a:moveTo>
                  <a:pt x="53" y="153"/>
                </a:moveTo>
                <a:cubicBezTo>
                  <a:pt x="53" y="153"/>
                  <a:pt x="53" y="153"/>
                  <a:pt x="52" y="153"/>
                </a:cubicBezTo>
                <a:cubicBezTo>
                  <a:pt x="52" y="154"/>
                  <a:pt x="53" y="154"/>
                  <a:pt x="52" y="155"/>
                </a:cubicBezTo>
                <a:cubicBezTo>
                  <a:pt x="52" y="155"/>
                  <a:pt x="52" y="155"/>
                  <a:pt x="52" y="155"/>
                </a:cubicBezTo>
                <a:cubicBezTo>
                  <a:pt x="51" y="155"/>
                  <a:pt x="51" y="156"/>
                  <a:pt x="52" y="157"/>
                </a:cubicBezTo>
                <a:cubicBezTo>
                  <a:pt x="53" y="155"/>
                  <a:pt x="54" y="154"/>
                  <a:pt x="53" y="151"/>
                </a:cubicBezTo>
                <a:cubicBezTo>
                  <a:pt x="53" y="152"/>
                  <a:pt x="53" y="152"/>
                  <a:pt x="53" y="153"/>
                </a:cubicBezTo>
                <a:close/>
                <a:moveTo>
                  <a:pt x="27" y="153"/>
                </a:moveTo>
                <a:cubicBezTo>
                  <a:pt x="28" y="153"/>
                  <a:pt x="27" y="152"/>
                  <a:pt x="27" y="152"/>
                </a:cubicBezTo>
                <a:cubicBezTo>
                  <a:pt x="27" y="152"/>
                  <a:pt x="28" y="152"/>
                  <a:pt x="27" y="153"/>
                </a:cubicBezTo>
                <a:close/>
                <a:moveTo>
                  <a:pt x="49" y="153"/>
                </a:moveTo>
                <a:cubicBezTo>
                  <a:pt x="49" y="152"/>
                  <a:pt x="49" y="152"/>
                  <a:pt x="49" y="152"/>
                </a:cubicBezTo>
                <a:cubicBezTo>
                  <a:pt x="49" y="152"/>
                  <a:pt x="49" y="152"/>
                  <a:pt x="49" y="152"/>
                </a:cubicBezTo>
                <a:cubicBezTo>
                  <a:pt x="49" y="152"/>
                  <a:pt x="49" y="153"/>
                  <a:pt x="49" y="153"/>
                </a:cubicBezTo>
                <a:close/>
                <a:moveTo>
                  <a:pt x="25" y="153"/>
                </a:moveTo>
                <a:cubicBezTo>
                  <a:pt x="25" y="153"/>
                  <a:pt x="25" y="152"/>
                  <a:pt x="25" y="152"/>
                </a:cubicBezTo>
                <a:cubicBezTo>
                  <a:pt x="25" y="153"/>
                  <a:pt x="25" y="153"/>
                  <a:pt x="25" y="153"/>
                </a:cubicBezTo>
                <a:close/>
                <a:moveTo>
                  <a:pt x="44" y="153"/>
                </a:moveTo>
                <a:cubicBezTo>
                  <a:pt x="45" y="153"/>
                  <a:pt x="45" y="152"/>
                  <a:pt x="44" y="152"/>
                </a:cubicBezTo>
                <a:cubicBezTo>
                  <a:pt x="44" y="153"/>
                  <a:pt x="44" y="153"/>
                  <a:pt x="44" y="153"/>
                </a:cubicBezTo>
                <a:close/>
                <a:moveTo>
                  <a:pt x="27" y="155"/>
                </a:moveTo>
                <a:cubicBezTo>
                  <a:pt x="27" y="154"/>
                  <a:pt x="27" y="153"/>
                  <a:pt x="27" y="153"/>
                </a:cubicBezTo>
                <a:cubicBezTo>
                  <a:pt x="26" y="153"/>
                  <a:pt x="27" y="154"/>
                  <a:pt x="27" y="155"/>
                </a:cubicBezTo>
                <a:close/>
                <a:moveTo>
                  <a:pt x="24" y="153"/>
                </a:moveTo>
                <a:cubicBezTo>
                  <a:pt x="23" y="154"/>
                  <a:pt x="23" y="154"/>
                  <a:pt x="22" y="153"/>
                </a:cubicBezTo>
                <a:cubicBezTo>
                  <a:pt x="22" y="156"/>
                  <a:pt x="22" y="158"/>
                  <a:pt x="22" y="160"/>
                </a:cubicBezTo>
                <a:cubicBezTo>
                  <a:pt x="23" y="158"/>
                  <a:pt x="25" y="156"/>
                  <a:pt x="24" y="153"/>
                </a:cubicBezTo>
                <a:close/>
                <a:moveTo>
                  <a:pt x="30" y="155"/>
                </a:moveTo>
                <a:cubicBezTo>
                  <a:pt x="30" y="154"/>
                  <a:pt x="30" y="153"/>
                  <a:pt x="29" y="153"/>
                </a:cubicBezTo>
                <a:cubicBezTo>
                  <a:pt x="29" y="154"/>
                  <a:pt x="29" y="154"/>
                  <a:pt x="30" y="155"/>
                </a:cubicBezTo>
                <a:close/>
                <a:moveTo>
                  <a:pt x="4" y="155"/>
                </a:moveTo>
                <a:cubicBezTo>
                  <a:pt x="5" y="155"/>
                  <a:pt x="5" y="154"/>
                  <a:pt x="4" y="154"/>
                </a:cubicBezTo>
                <a:cubicBezTo>
                  <a:pt x="4" y="155"/>
                  <a:pt x="4" y="155"/>
                  <a:pt x="4" y="155"/>
                </a:cubicBezTo>
                <a:close/>
                <a:moveTo>
                  <a:pt x="26" y="156"/>
                </a:moveTo>
                <a:cubicBezTo>
                  <a:pt x="26" y="155"/>
                  <a:pt x="26" y="154"/>
                  <a:pt x="26" y="154"/>
                </a:cubicBezTo>
                <a:cubicBezTo>
                  <a:pt x="26" y="155"/>
                  <a:pt x="26" y="155"/>
                  <a:pt x="26" y="156"/>
                </a:cubicBezTo>
                <a:close/>
                <a:moveTo>
                  <a:pt x="29" y="156"/>
                </a:moveTo>
                <a:cubicBezTo>
                  <a:pt x="29" y="156"/>
                  <a:pt x="29" y="155"/>
                  <a:pt x="28" y="155"/>
                </a:cubicBezTo>
                <a:cubicBezTo>
                  <a:pt x="28" y="155"/>
                  <a:pt x="29" y="155"/>
                  <a:pt x="29" y="156"/>
                </a:cubicBezTo>
                <a:close/>
                <a:moveTo>
                  <a:pt x="45" y="157"/>
                </a:moveTo>
                <a:cubicBezTo>
                  <a:pt x="44" y="158"/>
                  <a:pt x="45" y="157"/>
                  <a:pt x="45" y="157"/>
                </a:cubicBezTo>
                <a:cubicBezTo>
                  <a:pt x="45" y="156"/>
                  <a:pt x="46" y="156"/>
                  <a:pt x="46" y="155"/>
                </a:cubicBezTo>
                <a:cubicBezTo>
                  <a:pt x="45" y="155"/>
                  <a:pt x="45" y="156"/>
                  <a:pt x="45" y="156"/>
                </a:cubicBezTo>
                <a:cubicBezTo>
                  <a:pt x="45" y="156"/>
                  <a:pt x="45" y="157"/>
                  <a:pt x="45" y="157"/>
                </a:cubicBezTo>
                <a:close/>
                <a:moveTo>
                  <a:pt x="25" y="157"/>
                </a:moveTo>
                <a:cubicBezTo>
                  <a:pt x="25" y="157"/>
                  <a:pt x="25" y="157"/>
                  <a:pt x="26" y="156"/>
                </a:cubicBezTo>
                <a:cubicBezTo>
                  <a:pt x="25" y="156"/>
                  <a:pt x="25" y="156"/>
                  <a:pt x="25" y="156"/>
                </a:cubicBezTo>
                <a:cubicBezTo>
                  <a:pt x="24" y="156"/>
                  <a:pt x="25" y="157"/>
                  <a:pt x="25" y="157"/>
                </a:cubicBezTo>
                <a:close/>
                <a:moveTo>
                  <a:pt x="28" y="157"/>
                </a:moveTo>
                <a:cubicBezTo>
                  <a:pt x="28" y="157"/>
                  <a:pt x="28" y="156"/>
                  <a:pt x="28" y="156"/>
                </a:cubicBezTo>
                <a:cubicBezTo>
                  <a:pt x="28" y="156"/>
                  <a:pt x="28" y="157"/>
                  <a:pt x="28" y="157"/>
                </a:cubicBezTo>
                <a:close/>
                <a:moveTo>
                  <a:pt x="49" y="157"/>
                </a:moveTo>
                <a:cubicBezTo>
                  <a:pt x="49" y="157"/>
                  <a:pt x="49" y="156"/>
                  <a:pt x="49" y="156"/>
                </a:cubicBezTo>
                <a:cubicBezTo>
                  <a:pt x="49" y="156"/>
                  <a:pt x="49" y="156"/>
                  <a:pt x="49" y="156"/>
                </a:cubicBezTo>
                <a:cubicBezTo>
                  <a:pt x="49" y="156"/>
                  <a:pt x="49" y="156"/>
                  <a:pt x="49" y="157"/>
                </a:cubicBezTo>
                <a:close/>
                <a:moveTo>
                  <a:pt x="29" y="157"/>
                </a:moveTo>
                <a:cubicBezTo>
                  <a:pt x="29" y="157"/>
                  <a:pt x="30" y="157"/>
                  <a:pt x="29" y="157"/>
                </a:cubicBezTo>
                <a:cubicBezTo>
                  <a:pt x="29" y="157"/>
                  <a:pt x="29" y="157"/>
                  <a:pt x="29" y="157"/>
                </a:cubicBezTo>
                <a:close/>
                <a:moveTo>
                  <a:pt x="52" y="158"/>
                </a:moveTo>
                <a:cubicBezTo>
                  <a:pt x="52" y="158"/>
                  <a:pt x="53" y="157"/>
                  <a:pt x="52" y="157"/>
                </a:cubicBezTo>
                <a:cubicBezTo>
                  <a:pt x="52" y="157"/>
                  <a:pt x="52" y="158"/>
                  <a:pt x="52" y="158"/>
                </a:cubicBezTo>
                <a:close/>
                <a:moveTo>
                  <a:pt x="27" y="159"/>
                </a:moveTo>
                <a:cubicBezTo>
                  <a:pt x="27" y="158"/>
                  <a:pt x="27" y="157"/>
                  <a:pt x="27" y="157"/>
                </a:cubicBezTo>
                <a:cubicBezTo>
                  <a:pt x="27" y="158"/>
                  <a:pt x="27" y="159"/>
                  <a:pt x="27" y="159"/>
                </a:cubicBezTo>
                <a:close/>
                <a:moveTo>
                  <a:pt x="45" y="159"/>
                </a:moveTo>
                <a:cubicBezTo>
                  <a:pt x="45" y="159"/>
                  <a:pt x="45" y="160"/>
                  <a:pt x="45" y="161"/>
                </a:cubicBezTo>
                <a:cubicBezTo>
                  <a:pt x="46" y="160"/>
                  <a:pt x="47" y="158"/>
                  <a:pt x="47" y="157"/>
                </a:cubicBezTo>
                <a:cubicBezTo>
                  <a:pt x="46" y="158"/>
                  <a:pt x="46" y="159"/>
                  <a:pt x="45" y="159"/>
                </a:cubicBezTo>
                <a:close/>
                <a:moveTo>
                  <a:pt x="29" y="159"/>
                </a:moveTo>
                <a:cubicBezTo>
                  <a:pt x="30" y="159"/>
                  <a:pt x="30" y="159"/>
                  <a:pt x="30" y="159"/>
                </a:cubicBezTo>
                <a:cubicBezTo>
                  <a:pt x="30" y="159"/>
                  <a:pt x="31" y="158"/>
                  <a:pt x="30" y="158"/>
                </a:cubicBezTo>
                <a:cubicBezTo>
                  <a:pt x="30" y="158"/>
                  <a:pt x="30" y="158"/>
                  <a:pt x="29" y="159"/>
                </a:cubicBezTo>
                <a:close/>
                <a:moveTo>
                  <a:pt x="52" y="160"/>
                </a:moveTo>
                <a:cubicBezTo>
                  <a:pt x="52" y="160"/>
                  <a:pt x="52" y="160"/>
                  <a:pt x="52" y="160"/>
                </a:cubicBezTo>
                <a:cubicBezTo>
                  <a:pt x="52" y="161"/>
                  <a:pt x="52" y="161"/>
                  <a:pt x="52" y="161"/>
                </a:cubicBezTo>
                <a:cubicBezTo>
                  <a:pt x="52" y="161"/>
                  <a:pt x="53" y="161"/>
                  <a:pt x="53" y="161"/>
                </a:cubicBezTo>
                <a:cubicBezTo>
                  <a:pt x="53" y="159"/>
                  <a:pt x="53" y="159"/>
                  <a:pt x="53" y="158"/>
                </a:cubicBezTo>
                <a:cubicBezTo>
                  <a:pt x="53" y="159"/>
                  <a:pt x="52" y="159"/>
                  <a:pt x="52" y="160"/>
                </a:cubicBezTo>
                <a:close/>
                <a:moveTo>
                  <a:pt x="26" y="159"/>
                </a:moveTo>
                <a:cubicBezTo>
                  <a:pt x="26" y="159"/>
                  <a:pt x="26" y="160"/>
                  <a:pt x="26" y="160"/>
                </a:cubicBezTo>
                <a:cubicBezTo>
                  <a:pt x="27" y="160"/>
                  <a:pt x="27" y="159"/>
                  <a:pt x="26" y="159"/>
                </a:cubicBezTo>
                <a:cubicBezTo>
                  <a:pt x="26" y="159"/>
                  <a:pt x="26" y="159"/>
                  <a:pt x="26" y="159"/>
                </a:cubicBezTo>
                <a:close/>
                <a:moveTo>
                  <a:pt x="47" y="160"/>
                </a:moveTo>
                <a:cubicBezTo>
                  <a:pt x="48" y="160"/>
                  <a:pt x="48" y="159"/>
                  <a:pt x="48" y="159"/>
                </a:cubicBezTo>
                <a:cubicBezTo>
                  <a:pt x="47" y="159"/>
                  <a:pt x="47" y="160"/>
                  <a:pt x="47" y="160"/>
                </a:cubicBezTo>
                <a:close/>
                <a:moveTo>
                  <a:pt x="23" y="160"/>
                </a:moveTo>
                <a:cubicBezTo>
                  <a:pt x="23" y="160"/>
                  <a:pt x="24" y="159"/>
                  <a:pt x="24" y="159"/>
                </a:cubicBezTo>
                <a:cubicBezTo>
                  <a:pt x="23" y="160"/>
                  <a:pt x="23" y="160"/>
                  <a:pt x="23" y="160"/>
                </a:cubicBezTo>
                <a:close/>
                <a:moveTo>
                  <a:pt x="25" y="162"/>
                </a:moveTo>
                <a:cubicBezTo>
                  <a:pt x="26" y="161"/>
                  <a:pt x="25" y="161"/>
                  <a:pt x="25" y="161"/>
                </a:cubicBezTo>
                <a:cubicBezTo>
                  <a:pt x="25" y="161"/>
                  <a:pt x="25" y="161"/>
                  <a:pt x="25" y="162"/>
                </a:cubicBezTo>
                <a:close/>
                <a:moveTo>
                  <a:pt x="27" y="162"/>
                </a:moveTo>
                <a:cubicBezTo>
                  <a:pt x="27" y="161"/>
                  <a:pt x="27" y="161"/>
                  <a:pt x="27" y="161"/>
                </a:cubicBezTo>
                <a:cubicBezTo>
                  <a:pt x="27" y="161"/>
                  <a:pt x="26" y="161"/>
                  <a:pt x="27" y="162"/>
                </a:cubicBezTo>
                <a:close/>
                <a:moveTo>
                  <a:pt x="29" y="162"/>
                </a:moveTo>
                <a:cubicBezTo>
                  <a:pt x="29" y="161"/>
                  <a:pt x="29" y="161"/>
                  <a:pt x="29" y="161"/>
                </a:cubicBezTo>
                <a:cubicBezTo>
                  <a:pt x="29" y="161"/>
                  <a:pt x="29" y="161"/>
                  <a:pt x="28" y="161"/>
                </a:cubicBezTo>
                <a:cubicBezTo>
                  <a:pt x="28" y="161"/>
                  <a:pt x="28" y="161"/>
                  <a:pt x="29" y="162"/>
                </a:cubicBezTo>
                <a:close/>
                <a:moveTo>
                  <a:pt x="27" y="163"/>
                </a:moveTo>
                <a:cubicBezTo>
                  <a:pt x="28" y="163"/>
                  <a:pt x="28" y="163"/>
                  <a:pt x="28" y="162"/>
                </a:cubicBezTo>
                <a:cubicBezTo>
                  <a:pt x="28" y="162"/>
                  <a:pt x="28" y="162"/>
                  <a:pt x="27" y="162"/>
                </a:cubicBezTo>
                <a:cubicBezTo>
                  <a:pt x="27" y="162"/>
                  <a:pt x="27" y="163"/>
                  <a:pt x="27" y="163"/>
                </a:cubicBezTo>
                <a:close/>
                <a:moveTo>
                  <a:pt x="29" y="162"/>
                </a:moveTo>
                <a:cubicBezTo>
                  <a:pt x="29" y="162"/>
                  <a:pt x="29" y="162"/>
                  <a:pt x="29" y="162"/>
                </a:cubicBezTo>
                <a:cubicBezTo>
                  <a:pt x="29" y="163"/>
                  <a:pt x="29" y="163"/>
                  <a:pt x="29" y="163"/>
                </a:cubicBezTo>
                <a:cubicBezTo>
                  <a:pt x="29" y="163"/>
                  <a:pt x="30" y="162"/>
                  <a:pt x="29" y="162"/>
                </a:cubicBezTo>
                <a:cubicBezTo>
                  <a:pt x="29" y="162"/>
                  <a:pt x="29" y="162"/>
                  <a:pt x="29" y="162"/>
                </a:cubicBezTo>
                <a:close/>
                <a:moveTo>
                  <a:pt x="45" y="164"/>
                </a:moveTo>
                <a:cubicBezTo>
                  <a:pt x="46" y="164"/>
                  <a:pt x="46" y="163"/>
                  <a:pt x="46" y="162"/>
                </a:cubicBezTo>
                <a:cubicBezTo>
                  <a:pt x="46" y="162"/>
                  <a:pt x="46" y="162"/>
                  <a:pt x="46" y="162"/>
                </a:cubicBezTo>
                <a:cubicBezTo>
                  <a:pt x="45" y="162"/>
                  <a:pt x="45" y="163"/>
                  <a:pt x="45" y="164"/>
                </a:cubicBezTo>
                <a:close/>
                <a:moveTo>
                  <a:pt x="49" y="163"/>
                </a:moveTo>
                <a:cubicBezTo>
                  <a:pt x="49" y="163"/>
                  <a:pt x="49" y="162"/>
                  <a:pt x="49" y="162"/>
                </a:cubicBezTo>
                <a:cubicBezTo>
                  <a:pt x="49" y="162"/>
                  <a:pt x="49" y="163"/>
                  <a:pt x="49" y="163"/>
                </a:cubicBezTo>
                <a:close/>
                <a:moveTo>
                  <a:pt x="23" y="162"/>
                </a:moveTo>
                <a:cubicBezTo>
                  <a:pt x="22" y="163"/>
                  <a:pt x="22" y="163"/>
                  <a:pt x="22" y="163"/>
                </a:cubicBezTo>
                <a:cubicBezTo>
                  <a:pt x="22" y="165"/>
                  <a:pt x="22" y="167"/>
                  <a:pt x="22" y="169"/>
                </a:cubicBezTo>
                <a:cubicBezTo>
                  <a:pt x="22" y="169"/>
                  <a:pt x="23" y="168"/>
                  <a:pt x="23" y="167"/>
                </a:cubicBezTo>
                <a:cubicBezTo>
                  <a:pt x="22" y="168"/>
                  <a:pt x="22" y="167"/>
                  <a:pt x="22" y="167"/>
                </a:cubicBezTo>
                <a:cubicBezTo>
                  <a:pt x="22" y="165"/>
                  <a:pt x="24" y="163"/>
                  <a:pt x="23" y="162"/>
                </a:cubicBezTo>
                <a:close/>
                <a:moveTo>
                  <a:pt x="47" y="163"/>
                </a:moveTo>
                <a:cubicBezTo>
                  <a:pt x="48" y="163"/>
                  <a:pt x="47" y="163"/>
                  <a:pt x="47" y="163"/>
                </a:cubicBezTo>
                <a:cubicBezTo>
                  <a:pt x="47" y="163"/>
                  <a:pt x="47" y="163"/>
                  <a:pt x="47" y="163"/>
                </a:cubicBezTo>
                <a:close/>
                <a:moveTo>
                  <a:pt x="28" y="165"/>
                </a:moveTo>
                <a:cubicBezTo>
                  <a:pt x="29" y="164"/>
                  <a:pt x="29" y="164"/>
                  <a:pt x="28" y="163"/>
                </a:cubicBezTo>
                <a:cubicBezTo>
                  <a:pt x="28" y="164"/>
                  <a:pt x="27" y="165"/>
                  <a:pt x="28" y="165"/>
                </a:cubicBezTo>
                <a:close/>
                <a:moveTo>
                  <a:pt x="48" y="165"/>
                </a:moveTo>
                <a:cubicBezTo>
                  <a:pt x="48" y="165"/>
                  <a:pt x="48" y="164"/>
                  <a:pt x="48" y="164"/>
                </a:cubicBezTo>
                <a:cubicBezTo>
                  <a:pt x="47" y="164"/>
                  <a:pt x="47" y="165"/>
                  <a:pt x="48" y="165"/>
                </a:cubicBezTo>
                <a:close/>
                <a:moveTo>
                  <a:pt x="26" y="165"/>
                </a:moveTo>
                <a:cubicBezTo>
                  <a:pt x="27" y="164"/>
                  <a:pt x="27" y="164"/>
                  <a:pt x="26" y="164"/>
                </a:cubicBezTo>
                <a:cubicBezTo>
                  <a:pt x="26" y="164"/>
                  <a:pt x="26" y="164"/>
                  <a:pt x="26" y="165"/>
                </a:cubicBezTo>
                <a:close/>
                <a:moveTo>
                  <a:pt x="46" y="166"/>
                </a:moveTo>
                <a:cubicBezTo>
                  <a:pt x="46" y="167"/>
                  <a:pt x="46" y="167"/>
                  <a:pt x="46" y="168"/>
                </a:cubicBezTo>
                <a:cubicBezTo>
                  <a:pt x="47" y="167"/>
                  <a:pt x="48" y="166"/>
                  <a:pt x="47" y="165"/>
                </a:cubicBezTo>
                <a:cubicBezTo>
                  <a:pt x="47" y="165"/>
                  <a:pt x="46" y="166"/>
                  <a:pt x="46" y="166"/>
                </a:cubicBezTo>
                <a:close/>
                <a:moveTo>
                  <a:pt x="25" y="166"/>
                </a:moveTo>
                <a:cubicBezTo>
                  <a:pt x="26" y="166"/>
                  <a:pt x="26" y="166"/>
                  <a:pt x="26" y="165"/>
                </a:cubicBezTo>
                <a:cubicBezTo>
                  <a:pt x="25" y="165"/>
                  <a:pt x="26" y="166"/>
                  <a:pt x="25" y="166"/>
                </a:cubicBezTo>
                <a:close/>
                <a:moveTo>
                  <a:pt x="27" y="167"/>
                </a:moveTo>
                <a:cubicBezTo>
                  <a:pt x="28" y="166"/>
                  <a:pt x="27" y="165"/>
                  <a:pt x="27" y="165"/>
                </a:cubicBezTo>
                <a:cubicBezTo>
                  <a:pt x="26" y="165"/>
                  <a:pt x="27" y="166"/>
                  <a:pt x="27" y="167"/>
                </a:cubicBezTo>
                <a:close/>
                <a:moveTo>
                  <a:pt x="29" y="168"/>
                </a:moveTo>
                <a:cubicBezTo>
                  <a:pt x="29" y="167"/>
                  <a:pt x="29" y="166"/>
                  <a:pt x="29" y="166"/>
                </a:cubicBezTo>
                <a:cubicBezTo>
                  <a:pt x="28" y="166"/>
                  <a:pt x="29" y="167"/>
                  <a:pt x="29" y="168"/>
                </a:cubicBezTo>
                <a:close/>
                <a:moveTo>
                  <a:pt x="50" y="167"/>
                </a:moveTo>
                <a:cubicBezTo>
                  <a:pt x="50" y="167"/>
                  <a:pt x="50" y="166"/>
                  <a:pt x="50" y="166"/>
                </a:cubicBezTo>
                <a:cubicBezTo>
                  <a:pt x="49" y="166"/>
                  <a:pt x="50" y="166"/>
                  <a:pt x="50" y="167"/>
                </a:cubicBezTo>
                <a:close/>
                <a:moveTo>
                  <a:pt x="48" y="167"/>
                </a:moveTo>
                <a:cubicBezTo>
                  <a:pt x="49" y="167"/>
                  <a:pt x="49" y="166"/>
                  <a:pt x="48" y="166"/>
                </a:cubicBezTo>
                <a:cubicBezTo>
                  <a:pt x="49" y="166"/>
                  <a:pt x="48" y="166"/>
                  <a:pt x="48" y="167"/>
                </a:cubicBezTo>
                <a:close/>
                <a:moveTo>
                  <a:pt x="26" y="168"/>
                </a:moveTo>
                <a:cubicBezTo>
                  <a:pt x="27" y="168"/>
                  <a:pt x="26" y="167"/>
                  <a:pt x="26" y="166"/>
                </a:cubicBezTo>
                <a:cubicBezTo>
                  <a:pt x="26" y="167"/>
                  <a:pt x="26" y="168"/>
                  <a:pt x="26" y="168"/>
                </a:cubicBezTo>
                <a:close/>
                <a:moveTo>
                  <a:pt x="52" y="168"/>
                </a:moveTo>
                <a:cubicBezTo>
                  <a:pt x="52" y="168"/>
                  <a:pt x="52" y="168"/>
                  <a:pt x="52" y="167"/>
                </a:cubicBezTo>
                <a:cubicBezTo>
                  <a:pt x="52" y="167"/>
                  <a:pt x="52" y="167"/>
                  <a:pt x="52" y="166"/>
                </a:cubicBezTo>
                <a:cubicBezTo>
                  <a:pt x="52" y="167"/>
                  <a:pt x="52" y="167"/>
                  <a:pt x="52" y="168"/>
                </a:cubicBezTo>
                <a:close/>
                <a:moveTo>
                  <a:pt x="28" y="170"/>
                </a:moveTo>
                <a:cubicBezTo>
                  <a:pt x="28" y="170"/>
                  <a:pt x="29" y="169"/>
                  <a:pt x="29" y="169"/>
                </a:cubicBezTo>
                <a:cubicBezTo>
                  <a:pt x="28" y="168"/>
                  <a:pt x="28" y="168"/>
                  <a:pt x="28" y="167"/>
                </a:cubicBezTo>
                <a:cubicBezTo>
                  <a:pt x="27" y="168"/>
                  <a:pt x="28" y="169"/>
                  <a:pt x="28" y="170"/>
                </a:cubicBezTo>
                <a:close/>
                <a:moveTo>
                  <a:pt x="47" y="168"/>
                </a:moveTo>
                <a:cubicBezTo>
                  <a:pt x="48" y="168"/>
                  <a:pt x="48" y="168"/>
                  <a:pt x="48" y="167"/>
                </a:cubicBezTo>
                <a:cubicBezTo>
                  <a:pt x="48" y="168"/>
                  <a:pt x="47" y="168"/>
                  <a:pt x="47" y="168"/>
                </a:cubicBezTo>
                <a:close/>
                <a:moveTo>
                  <a:pt x="49" y="169"/>
                </a:moveTo>
                <a:cubicBezTo>
                  <a:pt x="50" y="168"/>
                  <a:pt x="50" y="168"/>
                  <a:pt x="49" y="167"/>
                </a:cubicBezTo>
                <a:cubicBezTo>
                  <a:pt x="49" y="168"/>
                  <a:pt x="49" y="168"/>
                  <a:pt x="49" y="169"/>
                </a:cubicBezTo>
                <a:close/>
                <a:moveTo>
                  <a:pt x="26" y="169"/>
                </a:moveTo>
                <a:cubicBezTo>
                  <a:pt x="26" y="169"/>
                  <a:pt x="25" y="168"/>
                  <a:pt x="25" y="168"/>
                </a:cubicBezTo>
                <a:cubicBezTo>
                  <a:pt x="25" y="169"/>
                  <a:pt x="25" y="169"/>
                  <a:pt x="26" y="169"/>
                </a:cubicBezTo>
                <a:close/>
                <a:moveTo>
                  <a:pt x="48" y="170"/>
                </a:moveTo>
                <a:cubicBezTo>
                  <a:pt x="49" y="170"/>
                  <a:pt x="48" y="169"/>
                  <a:pt x="48" y="169"/>
                </a:cubicBezTo>
                <a:cubicBezTo>
                  <a:pt x="48" y="169"/>
                  <a:pt x="48" y="169"/>
                  <a:pt x="48" y="168"/>
                </a:cubicBezTo>
                <a:cubicBezTo>
                  <a:pt x="48" y="169"/>
                  <a:pt x="49" y="169"/>
                  <a:pt x="48" y="170"/>
                </a:cubicBezTo>
                <a:close/>
                <a:moveTo>
                  <a:pt x="22" y="171"/>
                </a:moveTo>
                <a:cubicBezTo>
                  <a:pt x="23" y="171"/>
                  <a:pt x="24" y="170"/>
                  <a:pt x="23" y="169"/>
                </a:cubicBezTo>
                <a:cubicBezTo>
                  <a:pt x="23" y="170"/>
                  <a:pt x="22" y="171"/>
                  <a:pt x="22" y="171"/>
                </a:cubicBezTo>
                <a:close/>
                <a:moveTo>
                  <a:pt x="49" y="170"/>
                </a:moveTo>
                <a:cubicBezTo>
                  <a:pt x="50" y="171"/>
                  <a:pt x="50" y="171"/>
                  <a:pt x="50" y="171"/>
                </a:cubicBezTo>
                <a:cubicBezTo>
                  <a:pt x="50" y="170"/>
                  <a:pt x="51" y="170"/>
                  <a:pt x="50" y="169"/>
                </a:cubicBezTo>
                <a:cubicBezTo>
                  <a:pt x="50" y="170"/>
                  <a:pt x="50" y="170"/>
                  <a:pt x="49" y="170"/>
                </a:cubicBezTo>
                <a:close/>
                <a:moveTo>
                  <a:pt x="48" y="172"/>
                </a:moveTo>
                <a:cubicBezTo>
                  <a:pt x="48" y="171"/>
                  <a:pt x="48" y="171"/>
                  <a:pt x="48" y="171"/>
                </a:cubicBezTo>
                <a:cubicBezTo>
                  <a:pt x="48" y="171"/>
                  <a:pt x="48" y="170"/>
                  <a:pt x="47" y="170"/>
                </a:cubicBezTo>
                <a:cubicBezTo>
                  <a:pt x="47" y="170"/>
                  <a:pt x="47" y="171"/>
                  <a:pt x="48" y="172"/>
                </a:cubicBezTo>
                <a:close/>
                <a:moveTo>
                  <a:pt x="26" y="172"/>
                </a:moveTo>
                <a:cubicBezTo>
                  <a:pt x="27" y="171"/>
                  <a:pt x="27" y="170"/>
                  <a:pt x="26" y="170"/>
                </a:cubicBezTo>
                <a:cubicBezTo>
                  <a:pt x="26" y="171"/>
                  <a:pt x="26" y="171"/>
                  <a:pt x="26" y="172"/>
                </a:cubicBezTo>
                <a:close/>
                <a:moveTo>
                  <a:pt x="46" y="174"/>
                </a:moveTo>
                <a:cubicBezTo>
                  <a:pt x="47" y="173"/>
                  <a:pt x="47" y="171"/>
                  <a:pt x="46" y="171"/>
                </a:cubicBezTo>
                <a:cubicBezTo>
                  <a:pt x="46" y="171"/>
                  <a:pt x="46" y="173"/>
                  <a:pt x="46" y="174"/>
                </a:cubicBezTo>
                <a:close/>
                <a:moveTo>
                  <a:pt x="22" y="173"/>
                </a:moveTo>
                <a:cubicBezTo>
                  <a:pt x="22" y="174"/>
                  <a:pt x="22" y="175"/>
                  <a:pt x="22" y="176"/>
                </a:cubicBezTo>
                <a:cubicBezTo>
                  <a:pt x="23" y="175"/>
                  <a:pt x="22" y="173"/>
                  <a:pt x="23" y="173"/>
                </a:cubicBezTo>
                <a:cubicBezTo>
                  <a:pt x="23" y="172"/>
                  <a:pt x="23" y="173"/>
                  <a:pt x="24" y="173"/>
                </a:cubicBezTo>
                <a:cubicBezTo>
                  <a:pt x="24" y="172"/>
                  <a:pt x="24" y="172"/>
                  <a:pt x="24" y="172"/>
                </a:cubicBezTo>
                <a:cubicBezTo>
                  <a:pt x="24" y="171"/>
                  <a:pt x="24" y="171"/>
                  <a:pt x="24" y="171"/>
                </a:cubicBezTo>
                <a:cubicBezTo>
                  <a:pt x="23" y="172"/>
                  <a:pt x="22" y="172"/>
                  <a:pt x="22" y="173"/>
                </a:cubicBezTo>
                <a:close/>
                <a:moveTo>
                  <a:pt x="51" y="174"/>
                </a:moveTo>
                <a:cubicBezTo>
                  <a:pt x="52" y="173"/>
                  <a:pt x="52" y="172"/>
                  <a:pt x="51" y="172"/>
                </a:cubicBezTo>
                <a:cubicBezTo>
                  <a:pt x="51" y="173"/>
                  <a:pt x="51" y="173"/>
                  <a:pt x="51" y="174"/>
                </a:cubicBezTo>
                <a:close/>
                <a:moveTo>
                  <a:pt x="28" y="175"/>
                </a:moveTo>
                <a:cubicBezTo>
                  <a:pt x="28" y="174"/>
                  <a:pt x="28" y="175"/>
                  <a:pt x="29" y="175"/>
                </a:cubicBezTo>
                <a:cubicBezTo>
                  <a:pt x="29" y="174"/>
                  <a:pt x="29" y="173"/>
                  <a:pt x="29" y="172"/>
                </a:cubicBezTo>
                <a:cubicBezTo>
                  <a:pt x="29" y="173"/>
                  <a:pt x="28" y="174"/>
                  <a:pt x="28" y="175"/>
                </a:cubicBezTo>
                <a:close/>
                <a:moveTo>
                  <a:pt x="48" y="173"/>
                </a:moveTo>
                <a:cubicBezTo>
                  <a:pt x="48" y="173"/>
                  <a:pt x="48" y="174"/>
                  <a:pt x="48" y="174"/>
                </a:cubicBezTo>
                <a:cubicBezTo>
                  <a:pt x="48" y="173"/>
                  <a:pt x="49" y="173"/>
                  <a:pt x="48" y="172"/>
                </a:cubicBezTo>
                <a:cubicBezTo>
                  <a:pt x="48" y="173"/>
                  <a:pt x="48" y="173"/>
                  <a:pt x="48" y="173"/>
                </a:cubicBezTo>
                <a:close/>
                <a:moveTo>
                  <a:pt x="27" y="174"/>
                </a:moveTo>
                <a:cubicBezTo>
                  <a:pt x="27" y="174"/>
                  <a:pt x="28" y="173"/>
                  <a:pt x="27" y="172"/>
                </a:cubicBezTo>
                <a:cubicBezTo>
                  <a:pt x="27" y="173"/>
                  <a:pt x="27" y="173"/>
                  <a:pt x="27" y="174"/>
                </a:cubicBezTo>
                <a:close/>
                <a:moveTo>
                  <a:pt x="47" y="176"/>
                </a:moveTo>
                <a:cubicBezTo>
                  <a:pt x="47" y="176"/>
                  <a:pt x="47" y="175"/>
                  <a:pt x="48" y="175"/>
                </a:cubicBezTo>
                <a:cubicBezTo>
                  <a:pt x="48" y="175"/>
                  <a:pt x="48" y="174"/>
                  <a:pt x="48" y="174"/>
                </a:cubicBezTo>
                <a:cubicBezTo>
                  <a:pt x="47" y="175"/>
                  <a:pt x="47" y="175"/>
                  <a:pt x="47" y="176"/>
                </a:cubicBezTo>
                <a:close/>
                <a:moveTo>
                  <a:pt x="24" y="175"/>
                </a:moveTo>
                <a:cubicBezTo>
                  <a:pt x="24" y="175"/>
                  <a:pt x="25" y="174"/>
                  <a:pt x="24" y="174"/>
                </a:cubicBezTo>
                <a:cubicBezTo>
                  <a:pt x="24" y="174"/>
                  <a:pt x="24" y="175"/>
                  <a:pt x="24" y="175"/>
                </a:cubicBezTo>
                <a:close/>
                <a:moveTo>
                  <a:pt x="49" y="177"/>
                </a:moveTo>
                <a:cubicBezTo>
                  <a:pt x="50" y="177"/>
                  <a:pt x="50" y="175"/>
                  <a:pt x="50" y="175"/>
                </a:cubicBezTo>
                <a:cubicBezTo>
                  <a:pt x="49" y="175"/>
                  <a:pt x="49" y="176"/>
                  <a:pt x="49" y="177"/>
                </a:cubicBezTo>
                <a:close/>
                <a:moveTo>
                  <a:pt x="52" y="177"/>
                </a:moveTo>
                <a:cubicBezTo>
                  <a:pt x="52" y="177"/>
                  <a:pt x="52" y="176"/>
                  <a:pt x="52" y="175"/>
                </a:cubicBezTo>
                <a:cubicBezTo>
                  <a:pt x="52" y="176"/>
                  <a:pt x="51" y="177"/>
                  <a:pt x="52" y="177"/>
                </a:cubicBezTo>
                <a:close/>
                <a:moveTo>
                  <a:pt x="25" y="177"/>
                </a:moveTo>
                <a:cubicBezTo>
                  <a:pt x="25" y="177"/>
                  <a:pt x="26" y="176"/>
                  <a:pt x="25" y="176"/>
                </a:cubicBezTo>
                <a:cubicBezTo>
                  <a:pt x="25" y="176"/>
                  <a:pt x="25" y="177"/>
                  <a:pt x="25" y="177"/>
                </a:cubicBezTo>
                <a:close/>
                <a:moveTo>
                  <a:pt x="23" y="178"/>
                </a:moveTo>
                <a:cubicBezTo>
                  <a:pt x="23" y="178"/>
                  <a:pt x="23" y="177"/>
                  <a:pt x="23" y="177"/>
                </a:cubicBezTo>
                <a:cubicBezTo>
                  <a:pt x="23" y="177"/>
                  <a:pt x="23" y="177"/>
                  <a:pt x="23" y="178"/>
                </a:cubicBezTo>
                <a:close/>
                <a:moveTo>
                  <a:pt x="47" y="178"/>
                </a:moveTo>
                <a:cubicBezTo>
                  <a:pt x="47" y="178"/>
                  <a:pt x="47" y="177"/>
                  <a:pt x="47" y="177"/>
                </a:cubicBezTo>
                <a:cubicBezTo>
                  <a:pt x="47" y="177"/>
                  <a:pt x="47" y="177"/>
                  <a:pt x="47" y="178"/>
                </a:cubicBezTo>
                <a:close/>
                <a:moveTo>
                  <a:pt x="27" y="178"/>
                </a:moveTo>
                <a:cubicBezTo>
                  <a:pt x="27" y="178"/>
                  <a:pt x="27" y="178"/>
                  <a:pt x="27" y="177"/>
                </a:cubicBezTo>
                <a:cubicBezTo>
                  <a:pt x="26" y="178"/>
                  <a:pt x="27" y="178"/>
                  <a:pt x="27" y="178"/>
                </a:cubicBezTo>
                <a:close/>
                <a:moveTo>
                  <a:pt x="26" y="178"/>
                </a:moveTo>
                <a:cubicBezTo>
                  <a:pt x="26" y="178"/>
                  <a:pt x="26" y="178"/>
                  <a:pt x="26" y="178"/>
                </a:cubicBezTo>
                <a:cubicBezTo>
                  <a:pt x="26" y="178"/>
                  <a:pt x="25" y="178"/>
                  <a:pt x="26" y="178"/>
                </a:cubicBezTo>
                <a:close/>
                <a:moveTo>
                  <a:pt x="24" y="180"/>
                </a:moveTo>
                <a:cubicBezTo>
                  <a:pt x="24" y="179"/>
                  <a:pt x="24" y="179"/>
                  <a:pt x="23" y="178"/>
                </a:cubicBezTo>
                <a:cubicBezTo>
                  <a:pt x="23" y="179"/>
                  <a:pt x="23" y="180"/>
                  <a:pt x="24" y="180"/>
                </a:cubicBezTo>
                <a:close/>
                <a:moveTo>
                  <a:pt x="26" y="180"/>
                </a:moveTo>
                <a:cubicBezTo>
                  <a:pt x="26" y="180"/>
                  <a:pt x="26" y="179"/>
                  <a:pt x="27" y="179"/>
                </a:cubicBezTo>
                <a:cubicBezTo>
                  <a:pt x="26" y="179"/>
                  <a:pt x="26" y="179"/>
                  <a:pt x="26" y="178"/>
                </a:cubicBezTo>
                <a:cubicBezTo>
                  <a:pt x="26" y="179"/>
                  <a:pt x="26" y="179"/>
                  <a:pt x="26" y="180"/>
                </a:cubicBezTo>
                <a:close/>
                <a:moveTo>
                  <a:pt x="47" y="181"/>
                </a:moveTo>
                <a:cubicBezTo>
                  <a:pt x="48" y="181"/>
                  <a:pt x="49" y="179"/>
                  <a:pt x="48" y="178"/>
                </a:cubicBezTo>
                <a:cubicBezTo>
                  <a:pt x="47" y="179"/>
                  <a:pt x="47" y="180"/>
                  <a:pt x="47" y="181"/>
                </a:cubicBezTo>
                <a:close/>
                <a:moveTo>
                  <a:pt x="27" y="180"/>
                </a:moveTo>
                <a:cubicBezTo>
                  <a:pt x="28" y="180"/>
                  <a:pt x="28" y="181"/>
                  <a:pt x="28" y="181"/>
                </a:cubicBezTo>
                <a:cubicBezTo>
                  <a:pt x="28" y="180"/>
                  <a:pt x="28" y="180"/>
                  <a:pt x="28" y="180"/>
                </a:cubicBezTo>
                <a:cubicBezTo>
                  <a:pt x="28" y="179"/>
                  <a:pt x="28" y="179"/>
                  <a:pt x="28" y="179"/>
                </a:cubicBezTo>
                <a:cubicBezTo>
                  <a:pt x="28" y="179"/>
                  <a:pt x="27" y="179"/>
                  <a:pt x="27" y="180"/>
                </a:cubicBezTo>
                <a:close/>
                <a:moveTo>
                  <a:pt x="25" y="181"/>
                </a:moveTo>
                <a:cubicBezTo>
                  <a:pt x="26" y="181"/>
                  <a:pt x="26" y="180"/>
                  <a:pt x="25" y="180"/>
                </a:cubicBezTo>
                <a:cubicBezTo>
                  <a:pt x="25" y="180"/>
                  <a:pt x="25" y="181"/>
                  <a:pt x="25" y="181"/>
                </a:cubicBezTo>
                <a:close/>
                <a:moveTo>
                  <a:pt x="52" y="183"/>
                </a:moveTo>
                <a:cubicBezTo>
                  <a:pt x="52" y="182"/>
                  <a:pt x="52" y="181"/>
                  <a:pt x="51" y="180"/>
                </a:cubicBezTo>
                <a:cubicBezTo>
                  <a:pt x="51" y="181"/>
                  <a:pt x="51" y="182"/>
                  <a:pt x="52" y="183"/>
                </a:cubicBezTo>
                <a:close/>
                <a:moveTo>
                  <a:pt x="26" y="182"/>
                </a:moveTo>
                <a:cubicBezTo>
                  <a:pt x="26" y="183"/>
                  <a:pt x="26" y="184"/>
                  <a:pt x="27" y="184"/>
                </a:cubicBezTo>
                <a:cubicBezTo>
                  <a:pt x="27" y="183"/>
                  <a:pt x="27" y="182"/>
                  <a:pt x="26" y="182"/>
                </a:cubicBezTo>
                <a:cubicBezTo>
                  <a:pt x="26" y="182"/>
                  <a:pt x="26" y="182"/>
                  <a:pt x="26" y="182"/>
                </a:cubicBezTo>
                <a:close/>
                <a:moveTo>
                  <a:pt x="47" y="184"/>
                </a:moveTo>
                <a:cubicBezTo>
                  <a:pt x="47" y="184"/>
                  <a:pt x="48" y="183"/>
                  <a:pt x="47" y="183"/>
                </a:cubicBezTo>
                <a:cubicBezTo>
                  <a:pt x="47" y="183"/>
                  <a:pt x="47" y="183"/>
                  <a:pt x="47" y="184"/>
                </a:cubicBezTo>
                <a:close/>
                <a:moveTo>
                  <a:pt x="51" y="185"/>
                </a:moveTo>
                <a:cubicBezTo>
                  <a:pt x="50" y="184"/>
                  <a:pt x="51" y="183"/>
                  <a:pt x="50" y="183"/>
                </a:cubicBezTo>
                <a:cubicBezTo>
                  <a:pt x="50" y="184"/>
                  <a:pt x="50" y="184"/>
                  <a:pt x="51" y="185"/>
                </a:cubicBezTo>
                <a:close/>
                <a:moveTo>
                  <a:pt x="27" y="185"/>
                </a:moveTo>
                <a:cubicBezTo>
                  <a:pt x="27" y="185"/>
                  <a:pt x="27" y="185"/>
                  <a:pt x="27" y="185"/>
                </a:cubicBezTo>
                <a:cubicBezTo>
                  <a:pt x="27" y="185"/>
                  <a:pt x="28" y="185"/>
                  <a:pt x="28" y="184"/>
                </a:cubicBezTo>
                <a:cubicBezTo>
                  <a:pt x="27" y="184"/>
                  <a:pt x="27" y="184"/>
                  <a:pt x="27" y="184"/>
                </a:cubicBezTo>
                <a:cubicBezTo>
                  <a:pt x="27" y="184"/>
                  <a:pt x="27" y="184"/>
                  <a:pt x="27" y="185"/>
                </a:cubicBezTo>
                <a:close/>
                <a:moveTo>
                  <a:pt x="23" y="185"/>
                </a:moveTo>
                <a:cubicBezTo>
                  <a:pt x="24" y="185"/>
                  <a:pt x="24" y="184"/>
                  <a:pt x="23" y="184"/>
                </a:cubicBezTo>
                <a:cubicBezTo>
                  <a:pt x="23" y="184"/>
                  <a:pt x="23" y="185"/>
                  <a:pt x="23" y="185"/>
                </a:cubicBezTo>
                <a:close/>
                <a:moveTo>
                  <a:pt x="25" y="186"/>
                </a:moveTo>
                <a:cubicBezTo>
                  <a:pt x="25" y="186"/>
                  <a:pt x="25" y="185"/>
                  <a:pt x="25" y="185"/>
                </a:cubicBezTo>
                <a:cubicBezTo>
                  <a:pt x="25" y="185"/>
                  <a:pt x="25" y="186"/>
                  <a:pt x="25" y="186"/>
                </a:cubicBezTo>
                <a:close/>
                <a:moveTo>
                  <a:pt x="50" y="185"/>
                </a:moveTo>
                <a:cubicBezTo>
                  <a:pt x="50" y="185"/>
                  <a:pt x="50" y="185"/>
                  <a:pt x="50" y="185"/>
                </a:cubicBezTo>
                <a:cubicBezTo>
                  <a:pt x="50" y="185"/>
                  <a:pt x="51" y="185"/>
                  <a:pt x="50" y="185"/>
                </a:cubicBezTo>
                <a:cubicBezTo>
                  <a:pt x="50" y="185"/>
                  <a:pt x="50" y="185"/>
                  <a:pt x="50" y="185"/>
                </a:cubicBezTo>
                <a:close/>
                <a:moveTo>
                  <a:pt x="49" y="187"/>
                </a:moveTo>
                <a:cubicBezTo>
                  <a:pt x="50" y="186"/>
                  <a:pt x="49" y="186"/>
                  <a:pt x="49" y="186"/>
                </a:cubicBezTo>
                <a:cubicBezTo>
                  <a:pt x="49" y="186"/>
                  <a:pt x="49" y="187"/>
                  <a:pt x="49" y="187"/>
                </a:cubicBezTo>
                <a:close/>
                <a:moveTo>
                  <a:pt x="47" y="187"/>
                </a:moveTo>
                <a:cubicBezTo>
                  <a:pt x="48" y="187"/>
                  <a:pt x="48" y="186"/>
                  <a:pt x="48" y="186"/>
                </a:cubicBezTo>
                <a:cubicBezTo>
                  <a:pt x="47" y="186"/>
                  <a:pt x="47" y="186"/>
                  <a:pt x="47" y="187"/>
                </a:cubicBezTo>
                <a:close/>
                <a:moveTo>
                  <a:pt x="26" y="188"/>
                </a:moveTo>
                <a:cubicBezTo>
                  <a:pt x="26" y="188"/>
                  <a:pt x="26" y="187"/>
                  <a:pt x="25" y="187"/>
                </a:cubicBezTo>
                <a:cubicBezTo>
                  <a:pt x="25" y="187"/>
                  <a:pt x="26" y="188"/>
                  <a:pt x="26" y="188"/>
                </a:cubicBezTo>
                <a:close/>
                <a:moveTo>
                  <a:pt x="48" y="188"/>
                </a:moveTo>
                <a:cubicBezTo>
                  <a:pt x="49" y="188"/>
                  <a:pt x="49" y="187"/>
                  <a:pt x="48" y="187"/>
                </a:cubicBezTo>
                <a:cubicBezTo>
                  <a:pt x="48" y="187"/>
                  <a:pt x="48" y="188"/>
                  <a:pt x="48" y="188"/>
                </a:cubicBezTo>
                <a:close/>
                <a:moveTo>
                  <a:pt x="50" y="190"/>
                </a:moveTo>
                <a:cubicBezTo>
                  <a:pt x="50" y="189"/>
                  <a:pt x="51" y="189"/>
                  <a:pt x="50" y="188"/>
                </a:cubicBezTo>
                <a:cubicBezTo>
                  <a:pt x="50" y="189"/>
                  <a:pt x="49" y="189"/>
                  <a:pt x="50" y="190"/>
                </a:cubicBezTo>
                <a:close/>
                <a:moveTo>
                  <a:pt x="25" y="190"/>
                </a:moveTo>
                <a:cubicBezTo>
                  <a:pt x="25" y="189"/>
                  <a:pt x="25" y="188"/>
                  <a:pt x="24" y="189"/>
                </a:cubicBezTo>
                <a:cubicBezTo>
                  <a:pt x="25" y="189"/>
                  <a:pt x="24" y="190"/>
                  <a:pt x="25" y="190"/>
                </a:cubicBezTo>
                <a:close/>
                <a:moveTo>
                  <a:pt x="27" y="190"/>
                </a:moveTo>
                <a:cubicBezTo>
                  <a:pt x="27" y="189"/>
                  <a:pt x="27" y="189"/>
                  <a:pt x="26" y="188"/>
                </a:cubicBezTo>
                <a:cubicBezTo>
                  <a:pt x="26" y="189"/>
                  <a:pt x="26" y="190"/>
                  <a:pt x="27" y="190"/>
                </a:cubicBezTo>
                <a:close/>
                <a:moveTo>
                  <a:pt x="22" y="191"/>
                </a:moveTo>
                <a:cubicBezTo>
                  <a:pt x="22" y="191"/>
                  <a:pt x="23" y="190"/>
                  <a:pt x="22" y="190"/>
                </a:cubicBezTo>
                <a:cubicBezTo>
                  <a:pt x="22" y="190"/>
                  <a:pt x="22" y="191"/>
                  <a:pt x="22" y="191"/>
                </a:cubicBezTo>
                <a:close/>
                <a:moveTo>
                  <a:pt x="51" y="194"/>
                </a:moveTo>
                <a:cubicBezTo>
                  <a:pt x="52" y="194"/>
                  <a:pt x="52" y="194"/>
                  <a:pt x="53" y="194"/>
                </a:cubicBezTo>
                <a:cubicBezTo>
                  <a:pt x="53" y="194"/>
                  <a:pt x="53" y="194"/>
                  <a:pt x="53" y="194"/>
                </a:cubicBezTo>
                <a:cubicBezTo>
                  <a:pt x="53" y="194"/>
                  <a:pt x="52" y="194"/>
                  <a:pt x="52" y="194"/>
                </a:cubicBezTo>
                <a:cubicBezTo>
                  <a:pt x="52" y="192"/>
                  <a:pt x="51" y="191"/>
                  <a:pt x="51" y="190"/>
                </a:cubicBezTo>
                <a:cubicBezTo>
                  <a:pt x="50" y="192"/>
                  <a:pt x="51" y="193"/>
                  <a:pt x="51" y="194"/>
                </a:cubicBezTo>
                <a:close/>
                <a:moveTo>
                  <a:pt x="25" y="191"/>
                </a:moveTo>
                <a:cubicBezTo>
                  <a:pt x="25" y="191"/>
                  <a:pt x="25" y="192"/>
                  <a:pt x="25" y="192"/>
                </a:cubicBezTo>
                <a:cubicBezTo>
                  <a:pt x="26" y="192"/>
                  <a:pt x="26" y="191"/>
                  <a:pt x="25" y="191"/>
                </a:cubicBezTo>
                <a:cubicBezTo>
                  <a:pt x="25" y="191"/>
                  <a:pt x="25" y="191"/>
                  <a:pt x="25" y="191"/>
                </a:cubicBezTo>
                <a:close/>
                <a:moveTo>
                  <a:pt x="47" y="196"/>
                </a:moveTo>
                <a:cubicBezTo>
                  <a:pt x="48" y="195"/>
                  <a:pt x="47" y="193"/>
                  <a:pt x="47" y="192"/>
                </a:cubicBezTo>
                <a:cubicBezTo>
                  <a:pt x="47" y="193"/>
                  <a:pt x="47" y="195"/>
                  <a:pt x="47" y="196"/>
                </a:cubicBezTo>
                <a:close/>
                <a:moveTo>
                  <a:pt x="26" y="194"/>
                </a:moveTo>
                <a:cubicBezTo>
                  <a:pt x="26" y="194"/>
                  <a:pt x="27" y="194"/>
                  <a:pt x="27" y="194"/>
                </a:cubicBezTo>
                <a:cubicBezTo>
                  <a:pt x="27" y="193"/>
                  <a:pt x="27" y="193"/>
                  <a:pt x="26" y="193"/>
                </a:cubicBezTo>
                <a:cubicBezTo>
                  <a:pt x="26" y="193"/>
                  <a:pt x="26" y="194"/>
                  <a:pt x="26" y="194"/>
                </a:cubicBezTo>
                <a:close/>
                <a:moveTo>
                  <a:pt x="28" y="193"/>
                </a:moveTo>
                <a:cubicBezTo>
                  <a:pt x="28" y="193"/>
                  <a:pt x="28" y="193"/>
                  <a:pt x="28" y="193"/>
                </a:cubicBezTo>
                <a:cubicBezTo>
                  <a:pt x="28" y="193"/>
                  <a:pt x="28" y="193"/>
                  <a:pt x="28" y="193"/>
                </a:cubicBezTo>
                <a:cubicBezTo>
                  <a:pt x="28" y="193"/>
                  <a:pt x="28" y="193"/>
                  <a:pt x="28" y="193"/>
                </a:cubicBezTo>
                <a:close/>
                <a:moveTo>
                  <a:pt x="27" y="196"/>
                </a:moveTo>
                <a:cubicBezTo>
                  <a:pt x="27" y="196"/>
                  <a:pt x="28" y="195"/>
                  <a:pt x="27" y="195"/>
                </a:cubicBezTo>
                <a:cubicBezTo>
                  <a:pt x="27" y="195"/>
                  <a:pt x="26" y="196"/>
                  <a:pt x="27" y="196"/>
                </a:cubicBezTo>
                <a:close/>
                <a:moveTo>
                  <a:pt x="24" y="197"/>
                </a:moveTo>
                <a:cubicBezTo>
                  <a:pt x="25" y="197"/>
                  <a:pt x="25" y="196"/>
                  <a:pt x="24" y="196"/>
                </a:cubicBezTo>
                <a:cubicBezTo>
                  <a:pt x="24" y="197"/>
                  <a:pt x="24" y="197"/>
                  <a:pt x="24" y="197"/>
                </a:cubicBezTo>
                <a:close/>
                <a:moveTo>
                  <a:pt x="53" y="197"/>
                </a:moveTo>
                <a:cubicBezTo>
                  <a:pt x="53" y="197"/>
                  <a:pt x="53" y="198"/>
                  <a:pt x="54" y="197"/>
                </a:cubicBezTo>
                <a:cubicBezTo>
                  <a:pt x="53" y="197"/>
                  <a:pt x="53" y="196"/>
                  <a:pt x="53" y="196"/>
                </a:cubicBezTo>
                <a:cubicBezTo>
                  <a:pt x="53" y="197"/>
                  <a:pt x="53" y="197"/>
                  <a:pt x="53" y="197"/>
                </a:cubicBezTo>
                <a:close/>
                <a:moveTo>
                  <a:pt x="50" y="198"/>
                </a:moveTo>
                <a:cubicBezTo>
                  <a:pt x="50" y="197"/>
                  <a:pt x="50" y="197"/>
                  <a:pt x="50" y="196"/>
                </a:cubicBezTo>
                <a:cubicBezTo>
                  <a:pt x="50" y="196"/>
                  <a:pt x="50" y="196"/>
                  <a:pt x="50" y="196"/>
                </a:cubicBezTo>
                <a:cubicBezTo>
                  <a:pt x="50" y="197"/>
                  <a:pt x="49" y="197"/>
                  <a:pt x="50" y="198"/>
                </a:cubicBezTo>
                <a:close/>
                <a:moveTo>
                  <a:pt x="47" y="198"/>
                </a:moveTo>
                <a:cubicBezTo>
                  <a:pt x="48" y="198"/>
                  <a:pt x="47" y="197"/>
                  <a:pt x="48" y="198"/>
                </a:cubicBezTo>
                <a:cubicBezTo>
                  <a:pt x="48" y="197"/>
                  <a:pt x="48" y="197"/>
                  <a:pt x="48" y="197"/>
                </a:cubicBezTo>
                <a:cubicBezTo>
                  <a:pt x="47" y="197"/>
                  <a:pt x="47" y="197"/>
                  <a:pt x="47" y="198"/>
                </a:cubicBezTo>
                <a:close/>
                <a:moveTo>
                  <a:pt x="25" y="199"/>
                </a:moveTo>
                <a:cubicBezTo>
                  <a:pt x="25" y="199"/>
                  <a:pt x="25" y="199"/>
                  <a:pt x="25" y="199"/>
                </a:cubicBezTo>
                <a:cubicBezTo>
                  <a:pt x="25" y="199"/>
                  <a:pt x="25" y="198"/>
                  <a:pt x="25" y="198"/>
                </a:cubicBezTo>
                <a:cubicBezTo>
                  <a:pt x="25" y="198"/>
                  <a:pt x="24" y="198"/>
                  <a:pt x="25" y="199"/>
                </a:cubicBezTo>
                <a:close/>
                <a:moveTo>
                  <a:pt x="54" y="199"/>
                </a:moveTo>
                <a:cubicBezTo>
                  <a:pt x="54" y="199"/>
                  <a:pt x="54" y="200"/>
                  <a:pt x="55" y="200"/>
                </a:cubicBezTo>
                <a:cubicBezTo>
                  <a:pt x="55" y="200"/>
                  <a:pt x="55" y="200"/>
                  <a:pt x="56" y="199"/>
                </a:cubicBezTo>
                <a:cubicBezTo>
                  <a:pt x="55" y="199"/>
                  <a:pt x="55" y="198"/>
                  <a:pt x="54" y="198"/>
                </a:cubicBezTo>
                <a:cubicBezTo>
                  <a:pt x="54" y="198"/>
                  <a:pt x="54" y="199"/>
                  <a:pt x="54" y="199"/>
                </a:cubicBezTo>
                <a:close/>
                <a:moveTo>
                  <a:pt x="51" y="200"/>
                </a:moveTo>
                <a:cubicBezTo>
                  <a:pt x="51" y="200"/>
                  <a:pt x="52" y="200"/>
                  <a:pt x="52" y="199"/>
                </a:cubicBezTo>
                <a:cubicBezTo>
                  <a:pt x="52" y="199"/>
                  <a:pt x="51" y="199"/>
                  <a:pt x="51" y="199"/>
                </a:cubicBezTo>
                <a:cubicBezTo>
                  <a:pt x="51" y="199"/>
                  <a:pt x="52" y="199"/>
                  <a:pt x="51" y="199"/>
                </a:cubicBezTo>
                <a:cubicBezTo>
                  <a:pt x="51" y="199"/>
                  <a:pt x="50" y="200"/>
                  <a:pt x="51" y="200"/>
                </a:cubicBezTo>
                <a:close/>
                <a:moveTo>
                  <a:pt x="45" y="201"/>
                </a:moveTo>
                <a:cubicBezTo>
                  <a:pt x="45" y="200"/>
                  <a:pt x="46" y="200"/>
                  <a:pt x="46" y="199"/>
                </a:cubicBezTo>
                <a:cubicBezTo>
                  <a:pt x="46" y="200"/>
                  <a:pt x="45" y="201"/>
                  <a:pt x="45" y="201"/>
                </a:cubicBezTo>
                <a:close/>
                <a:moveTo>
                  <a:pt x="54" y="202"/>
                </a:moveTo>
                <a:cubicBezTo>
                  <a:pt x="54" y="202"/>
                  <a:pt x="54" y="201"/>
                  <a:pt x="54" y="201"/>
                </a:cubicBezTo>
                <a:cubicBezTo>
                  <a:pt x="54" y="201"/>
                  <a:pt x="54" y="200"/>
                  <a:pt x="53" y="200"/>
                </a:cubicBezTo>
                <a:cubicBezTo>
                  <a:pt x="53" y="200"/>
                  <a:pt x="53" y="202"/>
                  <a:pt x="54" y="202"/>
                </a:cubicBezTo>
                <a:close/>
                <a:moveTo>
                  <a:pt x="22" y="202"/>
                </a:moveTo>
                <a:cubicBezTo>
                  <a:pt x="22" y="202"/>
                  <a:pt x="23" y="201"/>
                  <a:pt x="23" y="202"/>
                </a:cubicBezTo>
                <a:cubicBezTo>
                  <a:pt x="23" y="201"/>
                  <a:pt x="23" y="201"/>
                  <a:pt x="23" y="200"/>
                </a:cubicBezTo>
                <a:cubicBezTo>
                  <a:pt x="22" y="200"/>
                  <a:pt x="22" y="200"/>
                  <a:pt x="22" y="200"/>
                </a:cubicBezTo>
                <a:cubicBezTo>
                  <a:pt x="22" y="201"/>
                  <a:pt x="21" y="202"/>
                  <a:pt x="22" y="202"/>
                </a:cubicBezTo>
                <a:close/>
                <a:moveTo>
                  <a:pt x="48" y="201"/>
                </a:moveTo>
                <a:cubicBezTo>
                  <a:pt x="49" y="201"/>
                  <a:pt x="49" y="201"/>
                  <a:pt x="49" y="200"/>
                </a:cubicBezTo>
                <a:cubicBezTo>
                  <a:pt x="49" y="201"/>
                  <a:pt x="48" y="201"/>
                  <a:pt x="48" y="201"/>
                </a:cubicBezTo>
                <a:close/>
                <a:moveTo>
                  <a:pt x="18" y="201"/>
                </a:moveTo>
                <a:cubicBezTo>
                  <a:pt x="18" y="201"/>
                  <a:pt x="18" y="202"/>
                  <a:pt x="18" y="202"/>
                </a:cubicBezTo>
                <a:cubicBezTo>
                  <a:pt x="18" y="201"/>
                  <a:pt x="19" y="201"/>
                  <a:pt x="19" y="201"/>
                </a:cubicBezTo>
                <a:cubicBezTo>
                  <a:pt x="18" y="201"/>
                  <a:pt x="18" y="201"/>
                  <a:pt x="18" y="201"/>
                </a:cubicBezTo>
                <a:close/>
                <a:moveTo>
                  <a:pt x="57" y="203"/>
                </a:moveTo>
                <a:cubicBezTo>
                  <a:pt x="57" y="202"/>
                  <a:pt x="56" y="202"/>
                  <a:pt x="56" y="201"/>
                </a:cubicBezTo>
                <a:cubicBezTo>
                  <a:pt x="55" y="202"/>
                  <a:pt x="56" y="203"/>
                  <a:pt x="57" y="203"/>
                </a:cubicBezTo>
                <a:close/>
                <a:moveTo>
                  <a:pt x="19" y="203"/>
                </a:moveTo>
                <a:cubicBezTo>
                  <a:pt x="20" y="203"/>
                  <a:pt x="20" y="202"/>
                  <a:pt x="20" y="202"/>
                </a:cubicBezTo>
                <a:cubicBezTo>
                  <a:pt x="20" y="202"/>
                  <a:pt x="20" y="201"/>
                  <a:pt x="20" y="201"/>
                </a:cubicBezTo>
                <a:cubicBezTo>
                  <a:pt x="20" y="202"/>
                  <a:pt x="19" y="202"/>
                  <a:pt x="19" y="203"/>
                </a:cubicBezTo>
                <a:close/>
                <a:moveTo>
                  <a:pt x="27" y="203"/>
                </a:moveTo>
                <a:cubicBezTo>
                  <a:pt x="28" y="203"/>
                  <a:pt x="28" y="203"/>
                  <a:pt x="28" y="203"/>
                </a:cubicBezTo>
                <a:cubicBezTo>
                  <a:pt x="28" y="202"/>
                  <a:pt x="28" y="202"/>
                  <a:pt x="27" y="201"/>
                </a:cubicBezTo>
                <a:cubicBezTo>
                  <a:pt x="27" y="202"/>
                  <a:pt x="28" y="202"/>
                  <a:pt x="27" y="203"/>
                </a:cubicBezTo>
                <a:close/>
                <a:moveTo>
                  <a:pt x="16" y="202"/>
                </a:moveTo>
                <a:cubicBezTo>
                  <a:pt x="16" y="202"/>
                  <a:pt x="16" y="202"/>
                  <a:pt x="16" y="202"/>
                </a:cubicBezTo>
                <a:cubicBezTo>
                  <a:pt x="16" y="202"/>
                  <a:pt x="16" y="202"/>
                  <a:pt x="15" y="202"/>
                </a:cubicBezTo>
                <a:cubicBezTo>
                  <a:pt x="15" y="203"/>
                  <a:pt x="15" y="203"/>
                  <a:pt x="15" y="204"/>
                </a:cubicBezTo>
                <a:cubicBezTo>
                  <a:pt x="15" y="204"/>
                  <a:pt x="16" y="203"/>
                  <a:pt x="17" y="204"/>
                </a:cubicBezTo>
                <a:cubicBezTo>
                  <a:pt x="17" y="203"/>
                  <a:pt x="16" y="202"/>
                  <a:pt x="17" y="201"/>
                </a:cubicBezTo>
                <a:cubicBezTo>
                  <a:pt x="16" y="202"/>
                  <a:pt x="16" y="201"/>
                  <a:pt x="16" y="202"/>
                </a:cubicBezTo>
                <a:close/>
                <a:moveTo>
                  <a:pt x="53" y="202"/>
                </a:moveTo>
                <a:cubicBezTo>
                  <a:pt x="52" y="202"/>
                  <a:pt x="53" y="201"/>
                  <a:pt x="52" y="202"/>
                </a:cubicBezTo>
                <a:cubicBezTo>
                  <a:pt x="52" y="202"/>
                  <a:pt x="52" y="202"/>
                  <a:pt x="53" y="202"/>
                </a:cubicBezTo>
                <a:close/>
                <a:moveTo>
                  <a:pt x="49" y="202"/>
                </a:moveTo>
                <a:cubicBezTo>
                  <a:pt x="49" y="202"/>
                  <a:pt x="49" y="203"/>
                  <a:pt x="49" y="203"/>
                </a:cubicBezTo>
                <a:cubicBezTo>
                  <a:pt x="50" y="203"/>
                  <a:pt x="50" y="202"/>
                  <a:pt x="50" y="202"/>
                </a:cubicBezTo>
                <a:cubicBezTo>
                  <a:pt x="49" y="202"/>
                  <a:pt x="49" y="202"/>
                  <a:pt x="49" y="202"/>
                </a:cubicBezTo>
                <a:cubicBezTo>
                  <a:pt x="49" y="202"/>
                  <a:pt x="49" y="202"/>
                  <a:pt x="49" y="202"/>
                </a:cubicBezTo>
                <a:close/>
                <a:moveTo>
                  <a:pt x="46" y="204"/>
                </a:moveTo>
                <a:cubicBezTo>
                  <a:pt x="46" y="203"/>
                  <a:pt x="47" y="202"/>
                  <a:pt x="46" y="202"/>
                </a:cubicBezTo>
                <a:cubicBezTo>
                  <a:pt x="46" y="202"/>
                  <a:pt x="45" y="203"/>
                  <a:pt x="46" y="204"/>
                </a:cubicBezTo>
                <a:close/>
                <a:moveTo>
                  <a:pt x="23" y="202"/>
                </a:moveTo>
                <a:cubicBezTo>
                  <a:pt x="23" y="203"/>
                  <a:pt x="22" y="203"/>
                  <a:pt x="23" y="204"/>
                </a:cubicBezTo>
                <a:cubicBezTo>
                  <a:pt x="23" y="203"/>
                  <a:pt x="23" y="203"/>
                  <a:pt x="24" y="202"/>
                </a:cubicBezTo>
                <a:cubicBezTo>
                  <a:pt x="23" y="202"/>
                  <a:pt x="23" y="202"/>
                  <a:pt x="23" y="202"/>
                </a:cubicBezTo>
                <a:close/>
                <a:moveTo>
                  <a:pt x="54" y="205"/>
                </a:moveTo>
                <a:cubicBezTo>
                  <a:pt x="53" y="205"/>
                  <a:pt x="53" y="206"/>
                  <a:pt x="53" y="206"/>
                </a:cubicBezTo>
                <a:cubicBezTo>
                  <a:pt x="54" y="206"/>
                  <a:pt x="55" y="205"/>
                  <a:pt x="56" y="204"/>
                </a:cubicBezTo>
                <a:cubicBezTo>
                  <a:pt x="56" y="203"/>
                  <a:pt x="55" y="203"/>
                  <a:pt x="55" y="203"/>
                </a:cubicBezTo>
                <a:cubicBezTo>
                  <a:pt x="55" y="203"/>
                  <a:pt x="54" y="204"/>
                  <a:pt x="54" y="205"/>
                </a:cubicBezTo>
                <a:close/>
                <a:moveTo>
                  <a:pt x="26" y="203"/>
                </a:moveTo>
                <a:cubicBezTo>
                  <a:pt x="27" y="203"/>
                  <a:pt x="26" y="203"/>
                  <a:pt x="26" y="204"/>
                </a:cubicBezTo>
                <a:cubicBezTo>
                  <a:pt x="27" y="203"/>
                  <a:pt x="27" y="204"/>
                  <a:pt x="27" y="204"/>
                </a:cubicBezTo>
                <a:cubicBezTo>
                  <a:pt x="27" y="204"/>
                  <a:pt x="27" y="203"/>
                  <a:pt x="27" y="203"/>
                </a:cubicBezTo>
                <a:cubicBezTo>
                  <a:pt x="27" y="203"/>
                  <a:pt x="27" y="203"/>
                  <a:pt x="27" y="203"/>
                </a:cubicBezTo>
                <a:cubicBezTo>
                  <a:pt x="27" y="203"/>
                  <a:pt x="27" y="203"/>
                  <a:pt x="26" y="203"/>
                </a:cubicBezTo>
                <a:close/>
                <a:moveTo>
                  <a:pt x="51" y="203"/>
                </a:moveTo>
                <a:cubicBezTo>
                  <a:pt x="51" y="204"/>
                  <a:pt x="51" y="204"/>
                  <a:pt x="51" y="204"/>
                </a:cubicBezTo>
                <a:cubicBezTo>
                  <a:pt x="52" y="205"/>
                  <a:pt x="52" y="204"/>
                  <a:pt x="52" y="204"/>
                </a:cubicBezTo>
                <a:cubicBezTo>
                  <a:pt x="52" y="203"/>
                  <a:pt x="52" y="203"/>
                  <a:pt x="51" y="203"/>
                </a:cubicBezTo>
                <a:cubicBezTo>
                  <a:pt x="51" y="203"/>
                  <a:pt x="51" y="203"/>
                  <a:pt x="51" y="203"/>
                </a:cubicBezTo>
                <a:close/>
                <a:moveTo>
                  <a:pt x="19" y="204"/>
                </a:moveTo>
                <a:cubicBezTo>
                  <a:pt x="19" y="204"/>
                  <a:pt x="20" y="205"/>
                  <a:pt x="20" y="205"/>
                </a:cubicBezTo>
                <a:cubicBezTo>
                  <a:pt x="20" y="204"/>
                  <a:pt x="21" y="204"/>
                  <a:pt x="21" y="203"/>
                </a:cubicBezTo>
                <a:cubicBezTo>
                  <a:pt x="20" y="203"/>
                  <a:pt x="20" y="204"/>
                  <a:pt x="19" y="204"/>
                </a:cubicBezTo>
                <a:close/>
                <a:moveTo>
                  <a:pt x="48" y="205"/>
                </a:moveTo>
                <a:cubicBezTo>
                  <a:pt x="48" y="204"/>
                  <a:pt x="49" y="204"/>
                  <a:pt x="48" y="203"/>
                </a:cubicBezTo>
                <a:cubicBezTo>
                  <a:pt x="48" y="204"/>
                  <a:pt x="47" y="204"/>
                  <a:pt x="48" y="205"/>
                </a:cubicBezTo>
                <a:close/>
                <a:moveTo>
                  <a:pt x="57" y="207"/>
                </a:moveTo>
                <a:cubicBezTo>
                  <a:pt x="58" y="206"/>
                  <a:pt x="59" y="205"/>
                  <a:pt x="59" y="204"/>
                </a:cubicBezTo>
                <a:cubicBezTo>
                  <a:pt x="58" y="204"/>
                  <a:pt x="58" y="205"/>
                  <a:pt x="58" y="205"/>
                </a:cubicBezTo>
                <a:cubicBezTo>
                  <a:pt x="57" y="205"/>
                  <a:pt x="57" y="207"/>
                  <a:pt x="57" y="207"/>
                </a:cubicBezTo>
                <a:close/>
                <a:moveTo>
                  <a:pt x="10" y="206"/>
                </a:moveTo>
                <a:cubicBezTo>
                  <a:pt x="11" y="206"/>
                  <a:pt x="11" y="205"/>
                  <a:pt x="12" y="205"/>
                </a:cubicBezTo>
                <a:cubicBezTo>
                  <a:pt x="12" y="205"/>
                  <a:pt x="14" y="204"/>
                  <a:pt x="13" y="204"/>
                </a:cubicBezTo>
                <a:cubicBezTo>
                  <a:pt x="12" y="204"/>
                  <a:pt x="11" y="205"/>
                  <a:pt x="10" y="206"/>
                </a:cubicBezTo>
                <a:close/>
                <a:moveTo>
                  <a:pt x="23" y="205"/>
                </a:moveTo>
                <a:cubicBezTo>
                  <a:pt x="24" y="205"/>
                  <a:pt x="24" y="204"/>
                  <a:pt x="24" y="204"/>
                </a:cubicBezTo>
                <a:cubicBezTo>
                  <a:pt x="23" y="204"/>
                  <a:pt x="23" y="204"/>
                  <a:pt x="23" y="205"/>
                </a:cubicBezTo>
                <a:close/>
                <a:moveTo>
                  <a:pt x="46" y="204"/>
                </a:moveTo>
                <a:cubicBezTo>
                  <a:pt x="46" y="204"/>
                  <a:pt x="46" y="204"/>
                  <a:pt x="46" y="204"/>
                </a:cubicBezTo>
                <a:cubicBezTo>
                  <a:pt x="46" y="204"/>
                  <a:pt x="45" y="205"/>
                  <a:pt x="46" y="205"/>
                </a:cubicBezTo>
                <a:cubicBezTo>
                  <a:pt x="46" y="205"/>
                  <a:pt x="47" y="204"/>
                  <a:pt x="47" y="204"/>
                </a:cubicBezTo>
                <a:cubicBezTo>
                  <a:pt x="47" y="204"/>
                  <a:pt x="47" y="204"/>
                  <a:pt x="46" y="204"/>
                </a:cubicBezTo>
                <a:cubicBezTo>
                  <a:pt x="46" y="204"/>
                  <a:pt x="46" y="204"/>
                  <a:pt x="46" y="204"/>
                </a:cubicBezTo>
                <a:close/>
                <a:moveTo>
                  <a:pt x="13" y="205"/>
                </a:moveTo>
                <a:cubicBezTo>
                  <a:pt x="14" y="205"/>
                  <a:pt x="14" y="205"/>
                  <a:pt x="14" y="205"/>
                </a:cubicBezTo>
                <a:cubicBezTo>
                  <a:pt x="14" y="205"/>
                  <a:pt x="14" y="204"/>
                  <a:pt x="14" y="204"/>
                </a:cubicBezTo>
                <a:cubicBezTo>
                  <a:pt x="14" y="204"/>
                  <a:pt x="13" y="204"/>
                  <a:pt x="13" y="205"/>
                </a:cubicBezTo>
                <a:close/>
                <a:moveTo>
                  <a:pt x="51" y="206"/>
                </a:moveTo>
                <a:cubicBezTo>
                  <a:pt x="51" y="206"/>
                  <a:pt x="51" y="206"/>
                  <a:pt x="52" y="206"/>
                </a:cubicBezTo>
                <a:cubicBezTo>
                  <a:pt x="52" y="206"/>
                  <a:pt x="52" y="205"/>
                  <a:pt x="53" y="204"/>
                </a:cubicBezTo>
                <a:cubicBezTo>
                  <a:pt x="52" y="204"/>
                  <a:pt x="51" y="206"/>
                  <a:pt x="51" y="206"/>
                </a:cubicBezTo>
                <a:close/>
                <a:moveTo>
                  <a:pt x="55" y="205"/>
                </a:moveTo>
                <a:cubicBezTo>
                  <a:pt x="55" y="205"/>
                  <a:pt x="56" y="205"/>
                  <a:pt x="55" y="205"/>
                </a:cubicBezTo>
                <a:cubicBezTo>
                  <a:pt x="54" y="205"/>
                  <a:pt x="54" y="207"/>
                  <a:pt x="54" y="207"/>
                </a:cubicBezTo>
                <a:cubicBezTo>
                  <a:pt x="54" y="207"/>
                  <a:pt x="54" y="208"/>
                  <a:pt x="55" y="208"/>
                </a:cubicBezTo>
                <a:cubicBezTo>
                  <a:pt x="56" y="207"/>
                  <a:pt x="58" y="203"/>
                  <a:pt x="55" y="205"/>
                </a:cubicBezTo>
                <a:close/>
                <a:moveTo>
                  <a:pt x="16" y="205"/>
                </a:moveTo>
                <a:cubicBezTo>
                  <a:pt x="16" y="205"/>
                  <a:pt x="16" y="205"/>
                  <a:pt x="17" y="205"/>
                </a:cubicBezTo>
                <a:cubicBezTo>
                  <a:pt x="17" y="205"/>
                  <a:pt x="17" y="205"/>
                  <a:pt x="17" y="204"/>
                </a:cubicBezTo>
                <a:cubicBezTo>
                  <a:pt x="17" y="205"/>
                  <a:pt x="16" y="204"/>
                  <a:pt x="16" y="205"/>
                </a:cubicBezTo>
                <a:close/>
                <a:moveTo>
                  <a:pt x="25" y="207"/>
                </a:moveTo>
                <a:cubicBezTo>
                  <a:pt x="27" y="207"/>
                  <a:pt x="26" y="205"/>
                  <a:pt x="25" y="205"/>
                </a:cubicBezTo>
                <a:cubicBezTo>
                  <a:pt x="25" y="205"/>
                  <a:pt x="26" y="207"/>
                  <a:pt x="25" y="207"/>
                </a:cubicBezTo>
                <a:close/>
                <a:moveTo>
                  <a:pt x="29" y="207"/>
                </a:moveTo>
                <a:cubicBezTo>
                  <a:pt x="30" y="209"/>
                  <a:pt x="31" y="206"/>
                  <a:pt x="31" y="204"/>
                </a:cubicBezTo>
                <a:cubicBezTo>
                  <a:pt x="30" y="205"/>
                  <a:pt x="29" y="206"/>
                  <a:pt x="29" y="207"/>
                </a:cubicBezTo>
                <a:close/>
                <a:moveTo>
                  <a:pt x="19" y="207"/>
                </a:moveTo>
                <a:cubicBezTo>
                  <a:pt x="19" y="207"/>
                  <a:pt x="19" y="206"/>
                  <a:pt x="19" y="206"/>
                </a:cubicBezTo>
                <a:cubicBezTo>
                  <a:pt x="19" y="206"/>
                  <a:pt x="19" y="205"/>
                  <a:pt x="18" y="205"/>
                </a:cubicBezTo>
                <a:cubicBezTo>
                  <a:pt x="18" y="205"/>
                  <a:pt x="18" y="206"/>
                  <a:pt x="19" y="207"/>
                </a:cubicBezTo>
                <a:close/>
                <a:moveTo>
                  <a:pt x="43" y="206"/>
                </a:moveTo>
                <a:cubicBezTo>
                  <a:pt x="44" y="206"/>
                  <a:pt x="45" y="205"/>
                  <a:pt x="44" y="205"/>
                </a:cubicBezTo>
                <a:cubicBezTo>
                  <a:pt x="44" y="205"/>
                  <a:pt x="44" y="206"/>
                  <a:pt x="43" y="206"/>
                </a:cubicBezTo>
                <a:close/>
                <a:moveTo>
                  <a:pt x="48" y="208"/>
                </a:moveTo>
                <a:cubicBezTo>
                  <a:pt x="48" y="207"/>
                  <a:pt x="48" y="207"/>
                  <a:pt x="48" y="207"/>
                </a:cubicBezTo>
                <a:cubicBezTo>
                  <a:pt x="48" y="206"/>
                  <a:pt x="49" y="206"/>
                  <a:pt x="49" y="205"/>
                </a:cubicBezTo>
                <a:cubicBezTo>
                  <a:pt x="48" y="205"/>
                  <a:pt x="48" y="206"/>
                  <a:pt x="48" y="208"/>
                </a:cubicBezTo>
                <a:close/>
                <a:moveTo>
                  <a:pt x="21" y="206"/>
                </a:moveTo>
                <a:cubicBezTo>
                  <a:pt x="21" y="206"/>
                  <a:pt x="22" y="205"/>
                  <a:pt x="21" y="205"/>
                </a:cubicBezTo>
                <a:cubicBezTo>
                  <a:pt x="21" y="205"/>
                  <a:pt x="21" y="206"/>
                  <a:pt x="21" y="206"/>
                </a:cubicBezTo>
                <a:close/>
                <a:moveTo>
                  <a:pt x="18" y="207"/>
                </a:moveTo>
                <a:cubicBezTo>
                  <a:pt x="18" y="207"/>
                  <a:pt x="18" y="206"/>
                  <a:pt x="17" y="206"/>
                </a:cubicBezTo>
                <a:cubicBezTo>
                  <a:pt x="17" y="206"/>
                  <a:pt x="17" y="207"/>
                  <a:pt x="18" y="207"/>
                </a:cubicBezTo>
                <a:close/>
                <a:moveTo>
                  <a:pt x="44" y="207"/>
                </a:moveTo>
                <a:cubicBezTo>
                  <a:pt x="44" y="208"/>
                  <a:pt x="46" y="208"/>
                  <a:pt x="47" y="208"/>
                </a:cubicBezTo>
                <a:cubicBezTo>
                  <a:pt x="47" y="207"/>
                  <a:pt x="46" y="207"/>
                  <a:pt x="46" y="208"/>
                </a:cubicBezTo>
                <a:cubicBezTo>
                  <a:pt x="45" y="207"/>
                  <a:pt x="46" y="206"/>
                  <a:pt x="45" y="206"/>
                </a:cubicBezTo>
                <a:cubicBezTo>
                  <a:pt x="44" y="206"/>
                  <a:pt x="44" y="207"/>
                  <a:pt x="44" y="207"/>
                </a:cubicBezTo>
                <a:close/>
                <a:moveTo>
                  <a:pt x="31" y="208"/>
                </a:moveTo>
                <a:cubicBezTo>
                  <a:pt x="31" y="209"/>
                  <a:pt x="30" y="209"/>
                  <a:pt x="30" y="210"/>
                </a:cubicBezTo>
                <a:cubicBezTo>
                  <a:pt x="31" y="210"/>
                  <a:pt x="32" y="210"/>
                  <a:pt x="33" y="210"/>
                </a:cubicBezTo>
                <a:cubicBezTo>
                  <a:pt x="33" y="209"/>
                  <a:pt x="33" y="207"/>
                  <a:pt x="33" y="206"/>
                </a:cubicBezTo>
                <a:cubicBezTo>
                  <a:pt x="32" y="207"/>
                  <a:pt x="32" y="209"/>
                  <a:pt x="31" y="208"/>
                </a:cubicBezTo>
                <a:close/>
                <a:moveTo>
                  <a:pt x="22" y="210"/>
                </a:moveTo>
                <a:cubicBezTo>
                  <a:pt x="23" y="209"/>
                  <a:pt x="24" y="208"/>
                  <a:pt x="25" y="207"/>
                </a:cubicBezTo>
                <a:cubicBezTo>
                  <a:pt x="25" y="207"/>
                  <a:pt x="24" y="207"/>
                  <a:pt x="24" y="207"/>
                </a:cubicBezTo>
                <a:cubicBezTo>
                  <a:pt x="23" y="208"/>
                  <a:pt x="22" y="209"/>
                  <a:pt x="22" y="210"/>
                </a:cubicBezTo>
                <a:close/>
                <a:moveTo>
                  <a:pt x="27" y="208"/>
                </a:moveTo>
                <a:cubicBezTo>
                  <a:pt x="27" y="208"/>
                  <a:pt x="27" y="208"/>
                  <a:pt x="27" y="207"/>
                </a:cubicBezTo>
                <a:cubicBezTo>
                  <a:pt x="27" y="207"/>
                  <a:pt x="27" y="207"/>
                  <a:pt x="27" y="207"/>
                </a:cubicBezTo>
                <a:cubicBezTo>
                  <a:pt x="27" y="207"/>
                  <a:pt x="26" y="208"/>
                  <a:pt x="27" y="208"/>
                </a:cubicBezTo>
                <a:close/>
                <a:moveTo>
                  <a:pt x="16" y="208"/>
                </a:moveTo>
                <a:cubicBezTo>
                  <a:pt x="16" y="208"/>
                  <a:pt x="17" y="208"/>
                  <a:pt x="17" y="208"/>
                </a:cubicBezTo>
                <a:cubicBezTo>
                  <a:pt x="17" y="208"/>
                  <a:pt x="16" y="207"/>
                  <a:pt x="16" y="207"/>
                </a:cubicBezTo>
                <a:cubicBezTo>
                  <a:pt x="16" y="208"/>
                  <a:pt x="16" y="208"/>
                  <a:pt x="16" y="208"/>
                </a:cubicBezTo>
                <a:close/>
                <a:moveTo>
                  <a:pt x="21" y="209"/>
                </a:moveTo>
                <a:cubicBezTo>
                  <a:pt x="21" y="207"/>
                  <a:pt x="19" y="209"/>
                  <a:pt x="19" y="210"/>
                </a:cubicBezTo>
                <a:cubicBezTo>
                  <a:pt x="20" y="210"/>
                  <a:pt x="22" y="210"/>
                  <a:pt x="21" y="209"/>
                </a:cubicBezTo>
                <a:close/>
                <a:moveTo>
                  <a:pt x="28" y="209"/>
                </a:moveTo>
                <a:cubicBezTo>
                  <a:pt x="28" y="209"/>
                  <a:pt x="28" y="209"/>
                  <a:pt x="29" y="209"/>
                </a:cubicBezTo>
                <a:cubicBezTo>
                  <a:pt x="29" y="208"/>
                  <a:pt x="28" y="208"/>
                  <a:pt x="28" y="209"/>
                </a:cubicBezTo>
                <a:close/>
                <a:moveTo>
                  <a:pt x="14" y="212"/>
                </a:moveTo>
                <a:cubicBezTo>
                  <a:pt x="15" y="212"/>
                  <a:pt x="15" y="211"/>
                  <a:pt x="16" y="210"/>
                </a:cubicBezTo>
                <a:cubicBezTo>
                  <a:pt x="16" y="210"/>
                  <a:pt x="16" y="210"/>
                  <a:pt x="15" y="209"/>
                </a:cubicBezTo>
                <a:cubicBezTo>
                  <a:pt x="15" y="210"/>
                  <a:pt x="14" y="211"/>
                  <a:pt x="14" y="212"/>
                </a:cubicBezTo>
                <a:close/>
              </a:path>
            </a:pathLst>
          </a:custGeom>
          <a:solidFill>
            <a:schemeClr val="accent2"/>
          </a:solidFill>
          <a:ln>
            <a:noFill/>
          </a:ln>
        </p:spPr>
        <p:txBody>
          <a:bodyPr vert="horz" wrap="square" lIns="68580" tIns="34290" rIns="68580" bIns="34290" numCol="1" anchor="t" anchorCtr="0" compatLnSpc="1"/>
          <a:lstStyle/>
          <a:p>
            <a:endParaRPr lang="zh-CN" altLang="en-US">
              <a:cs typeface="+mn-ea"/>
              <a:sym typeface="+mn-lt"/>
            </a:endParaRPr>
          </a:p>
        </p:txBody>
      </p:sp>
      <p:grpSp>
        <p:nvGrpSpPr>
          <p:cNvPr id="2" name="Group 8"/>
          <p:cNvGrpSpPr>
            <a:grpSpLocks noChangeAspect="1"/>
          </p:cNvGrpSpPr>
          <p:nvPr/>
        </p:nvGrpSpPr>
        <p:grpSpPr bwMode="auto">
          <a:xfrm>
            <a:off x="4810123" y="2385093"/>
            <a:ext cx="866775" cy="2120504"/>
            <a:chOff x="3720" y="1563"/>
            <a:chExt cx="728" cy="1781"/>
          </a:xfrm>
          <a:solidFill>
            <a:schemeClr val="accent1"/>
          </a:solidFill>
        </p:grpSpPr>
        <p:sp>
          <p:nvSpPr>
            <p:cNvPr id="45" name="Freeform 9"/>
            <p:cNvSpPr/>
            <p:nvPr/>
          </p:nvSpPr>
          <p:spPr bwMode="auto">
            <a:xfrm>
              <a:off x="4405" y="1985"/>
              <a:ext cx="8" cy="17"/>
            </a:xfrm>
            <a:custGeom>
              <a:avLst/>
              <a:gdLst>
                <a:gd name="T0" fmla="*/ 0 w 1"/>
                <a:gd name="T1" fmla="*/ 0 h 2"/>
                <a:gd name="T2" fmla="*/ 1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0" y="0"/>
                    <a:pt x="1" y="1"/>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10"/>
            <p:cNvSpPr>
              <a:spLocks noEditPoints="1"/>
            </p:cNvSpPr>
            <p:nvPr/>
          </p:nvSpPr>
          <p:spPr bwMode="auto">
            <a:xfrm>
              <a:off x="3931" y="1563"/>
              <a:ext cx="298" cy="379"/>
            </a:xfrm>
            <a:custGeom>
              <a:avLst/>
              <a:gdLst>
                <a:gd name="T0" fmla="*/ 4 w 34"/>
                <a:gd name="T1" fmla="*/ 34 h 44"/>
                <a:gd name="T2" fmla="*/ 26 w 34"/>
                <a:gd name="T3" fmla="*/ 5 h 44"/>
                <a:gd name="T4" fmla="*/ 14 w 34"/>
                <a:gd name="T5" fmla="*/ 6 h 44"/>
                <a:gd name="T6" fmla="*/ 17 w 34"/>
                <a:gd name="T7" fmla="*/ 4 h 44"/>
                <a:gd name="T8" fmla="*/ 7 w 34"/>
                <a:gd name="T9" fmla="*/ 13 h 44"/>
                <a:gd name="T10" fmla="*/ 22 w 34"/>
                <a:gd name="T11" fmla="*/ 8 h 44"/>
                <a:gd name="T12" fmla="*/ 17 w 34"/>
                <a:gd name="T13" fmla="*/ 6 h 44"/>
                <a:gd name="T14" fmla="*/ 17 w 34"/>
                <a:gd name="T15" fmla="*/ 8 h 44"/>
                <a:gd name="T16" fmla="*/ 15 w 34"/>
                <a:gd name="T17" fmla="*/ 8 h 44"/>
                <a:gd name="T18" fmla="*/ 19 w 34"/>
                <a:gd name="T19" fmla="*/ 9 h 44"/>
                <a:gd name="T20" fmla="*/ 27 w 34"/>
                <a:gd name="T21" fmla="*/ 12 h 44"/>
                <a:gd name="T22" fmla="*/ 31 w 34"/>
                <a:gd name="T23" fmla="*/ 29 h 44"/>
                <a:gd name="T24" fmla="*/ 21 w 34"/>
                <a:gd name="T25" fmla="*/ 11 h 44"/>
                <a:gd name="T26" fmla="*/ 17 w 34"/>
                <a:gd name="T27" fmla="*/ 12 h 44"/>
                <a:gd name="T28" fmla="*/ 20 w 34"/>
                <a:gd name="T29" fmla="*/ 12 h 44"/>
                <a:gd name="T30" fmla="*/ 15 w 34"/>
                <a:gd name="T31" fmla="*/ 15 h 44"/>
                <a:gd name="T32" fmla="*/ 11 w 34"/>
                <a:gd name="T33" fmla="*/ 15 h 44"/>
                <a:gd name="T34" fmla="*/ 17 w 34"/>
                <a:gd name="T35" fmla="*/ 16 h 44"/>
                <a:gd name="T36" fmla="*/ 29 w 34"/>
                <a:gd name="T37" fmla="*/ 17 h 44"/>
                <a:gd name="T38" fmla="*/ 27 w 34"/>
                <a:gd name="T39" fmla="*/ 18 h 44"/>
                <a:gd name="T40" fmla="*/ 20 w 34"/>
                <a:gd name="T41" fmla="*/ 18 h 44"/>
                <a:gd name="T42" fmla="*/ 15 w 34"/>
                <a:gd name="T43" fmla="*/ 17 h 44"/>
                <a:gd name="T44" fmla="*/ 12 w 34"/>
                <a:gd name="T45" fmla="*/ 20 h 44"/>
                <a:gd name="T46" fmla="*/ 19 w 34"/>
                <a:gd name="T47" fmla="*/ 18 h 44"/>
                <a:gd name="T48" fmla="*/ 22 w 34"/>
                <a:gd name="T49" fmla="*/ 20 h 44"/>
                <a:gd name="T50" fmla="*/ 15 w 34"/>
                <a:gd name="T51" fmla="*/ 21 h 44"/>
                <a:gd name="T52" fmla="*/ 8 w 34"/>
                <a:gd name="T53" fmla="*/ 20 h 44"/>
                <a:gd name="T54" fmla="*/ 16 w 34"/>
                <a:gd name="T55" fmla="*/ 21 h 44"/>
                <a:gd name="T56" fmla="*/ 1 w 34"/>
                <a:gd name="T57" fmla="*/ 23 h 44"/>
                <a:gd name="T58" fmla="*/ 4 w 34"/>
                <a:gd name="T59" fmla="*/ 21 h 44"/>
                <a:gd name="T60" fmla="*/ 8 w 34"/>
                <a:gd name="T61" fmla="*/ 23 h 44"/>
                <a:gd name="T62" fmla="*/ 28 w 34"/>
                <a:gd name="T63" fmla="*/ 22 h 44"/>
                <a:gd name="T64" fmla="*/ 25 w 34"/>
                <a:gd name="T65" fmla="*/ 24 h 44"/>
                <a:gd name="T66" fmla="*/ 29 w 34"/>
                <a:gd name="T67" fmla="*/ 24 h 44"/>
                <a:gd name="T68" fmla="*/ 18 w 34"/>
                <a:gd name="T69" fmla="*/ 24 h 44"/>
                <a:gd name="T70" fmla="*/ 21 w 34"/>
                <a:gd name="T71" fmla="*/ 25 h 44"/>
                <a:gd name="T72" fmla="*/ 19 w 34"/>
                <a:gd name="T73" fmla="*/ 26 h 44"/>
                <a:gd name="T74" fmla="*/ 8 w 34"/>
                <a:gd name="T75" fmla="*/ 25 h 44"/>
                <a:gd name="T76" fmla="*/ 24 w 34"/>
                <a:gd name="T77" fmla="*/ 26 h 44"/>
                <a:gd name="T78" fmla="*/ 22 w 34"/>
                <a:gd name="T79" fmla="*/ 27 h 44"/>
                <a:gd name="T80" fmla="*/ 13 w 34"/>
                <a:gd name="T81" fmla="*/ 27 h 44"/>
                <a:gd name="T82" fmla="*/ 19 w 34"/>
                <a:gd name="T83" fmla="*/ 29 h 44"/>
                <a:gd name="T84" fmla="*/ 27 w 34"/>
                <a:gd name="T85" fmla="*/ 29 h 44"/>
                <a:gd name="T86" fmla="*/ 29 w 34"/>
                <a:gd name="T87" fmla="*/ 29 h 44"/>
                <a:gd name="T88" fmla="*/ 21 w 34"/>
                <a:gd name="T89" fmla="*/ 30 h 44"/>
                <a:gd name="T90" fmla="*/ 6 w 34"/>
                <a:gd name="T91" fmla="*/ 31 h 44"/>
                <a:gd name="T92" fmla="*/ 8 w 34"/>
                <a:gd name="T93" fmla="*/ 30 h 44"/>
                <a:gd name="T94" fmla="*/ 12 w 34"/>
                <a:gd name="T95" fmla="*/ 31 h 44"/>
                <a:gd name="T96" fmla="*/ 17 w 34"/>
                <a:gd name="T97" fmla="*/ 32 h 44"/>
                <a:gd name="T98" fmla="*/ 21 w 34"/>
                <a:gd name="T99" fmla="*/ 32 h 44"/>
                <a:gd name="T100" fmla="*/ 21 w 34"/>
                <a:gd name="T101" fmla="*/ 32 h 44"/>
                <a:gd name="T102" fmla="*/ 14 w 34"/>
                <a:gd name="T103" fmla="*/ 33 h 44"/>
                <a:gd name="T104" fmla="*/ 17 w 34"/>
                <a:gd name="T105" fmla="*/ 35 h 44"/>
                <a:gd name="T106" fmla="*/ 23 w 34"/>
                <a:gd name="T107" fmla="*/ 34 h 44"/>
                <a:gd name="T108" fmla="*/ 14 w 34"/>
                <a:gd name="T109" fmla="*/ 35 h 44"/>
                <a:gd name="T110" fmla="*/ 12 w 34"/>
                <a:gd name="T111" fmla="*/ 36 h 44"/>
                <a:gd name="T112" fmla="*/ 19 w 34"/>
                <a:gd name="T113" fmla="*/ 38 h 44"/>
                <a:gd name="T114" fmla="*/ 21 w 34"/>
                <a:gd name="T115" fmla="*/ 37 h 44"/>
                <a:gd name="T116" fmla="*/ 24 w 34"/>
                <a:gd name="T11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 h="44">
                  <a:moveTo>
                    <a:pt x="24" y="42"/>
                  </a:moveTo>
                  <a:cubicBezTo>
                    <a:pt x="24" y="42"/>
                    <a:pt x="24" y="42"/>
                    <a:pt x="25" y="42"/>
                  </a:cubicBezTo>
                  <a:cubicBezTo>
                    <a:pt x="24" y="42"/>
                    <a:pt x="24" y="42"/>
                    <a:pt x="23" y="43"/>
                  </a:cubicBezTo>
                  <a:cubicBezTo>
                    <a:pt x="23" y="43"/>
                    <a:pt x="23" y="42"/>
                    <a:pt x="23" y="42"/>
                  </a:cubicBezTo>
                  <a:cubicBezTo>
                    <a:pt x="21" y="42"/>
                    <a:pt x="18" y="44"/>
                    <a:pt x="16" y="44"/>
                  </a:cubicBezTo>
                  <a:cubicBezTo>
                    <a:pt x="14" y="44"/>
                    <a:pt x="13" y="42"/>
                    <a:pt x="12" y="41"/>
                  </a:cubicBezTo>
                  <a:cubicBezTo>
                    <a:pt x="11" y="42"/>
                    <a:pt x="10" y="41"/>
                    <a:pt x="10" y="41"/>
                  </a:cubicBezTo>
                  <a:cubicBezTo>
                    <a:pt x="9" y="40"/>
                    <a:pt x="8" y="39"/>
                    <a:pt x="7" y="38"/>
                  </a:cubicBezTo>
                  <a:cubicBezTo>
                    <a:pt x="5" y="37"/>
                    <a:pt x="5" y="36"/>
                    <a:pt x="4" y="34"/>
                  </a:cubicBezTo>
                  <a:cubicBezTo>
                    <a:pt x="2" y="32"/>
                    <a:pt x="1" y="29"/>
                    <a:pt x="0" y="26"/>
                  </a:cubicBezTo>
                  <a:cubicBezTo>
                    <a:pt x="0" y="19"/>
                    <a:pt x="0" y="10"/>
                    <a:pt x="5" y="6"/>
                  </a:cubicBezTo>
                  <a:cubicBezTo>
                    <a:pt x="6" y="6"/>
                    <a:pt x="6" y="6"/>
                    <a:pt x="6" y="6"/>
                  </a:cubicBezTo>
                  <a:cubicBezTo>
                    <a:pt x="6" y="6"/>
                    <a:pt x="6" y="5"/>
                    <a:pt x="7" y="5"/>
                  </a:cubicBezTo>
                  <a:cubicBezTo>
                    <a:pt x="8" y="4"/>
                    <a:pt x="10" y="3"/>
                    <a:pt x="11" y="1"/>
                  </a:cubicBezTo>
                  <a:cubicBezTo>
                    <a:pt x="14" y="0"/>
                    <a:pt x="18" y="0"/>
                    <a:pt x="20" y="2"/>
                  </a:cubicBezTo>
                  <a:cubicBezTo>
                    <a:pt x="21" y="1"/>
                    <a:pt x="22" y="4"/>
                    <a:pt x="24" y="4"/>
                  </a:cubicBezTo>
                  <a:cubicBezTo>
                    <a:pt x="24" y="4"/>
                    <a:pt x="25" y="4"/>
                    <a:pt x="25" y="5"/>
                  </a:cubicBezTo>
                  <a:cubicBezTo>
                    <a:pt x="26" y="5"/>
                    <a:pt x="26" y="5"/>
                    <a:pt x="26" y="5"/>
                  </a:cubicBezTo>
                  <a:cubicBezTo>
                    <a:pt x="30" y="9"/>
                    <a:pt x="33" y="13"/>
                    <a:pt x="33" y="21"/>
                  </a:cubicBezTo>
                  <a:cubicBezTo>
                    <a:pt x="34" y="21"/>
                    <a:pt x="33" y="21"/>
                    <a:pt x="33" y="21"/>
                  </a:cubicBezTo>
                  <a:cubicBezTo>
                    <a:pt x="34" y="27"/>
                    <a:pt x="33" y="33"/>
                    <a:pt x="29" y="37"/>
                  </a:cubicBezTo>
                  <a:cubicBezTo>
                    <a:pt x="28" y="38"/>
                    <a:pt x="27" y="39"/>
                    <a:pt x="26" y="40"/>
                  </a:cubicBezTo>
                  <a:cubicBezTo>
                    <a:pt x="26" y="41"/>
                    <a:pt x="25" y="41"/>
                    <a:pt x="25" y="42"/>
                  </a:cubicBezTo>
                  <a:cubicBezTo>
                    <a:pt x="25" y="41"/>
                    <a:pt x="24" y="42"/>
                    <a:pt x="24" y="42"/>
                  </a:cubicBezTo>
                  <a:close/>
                  <a:moveTo>
                    <a:pt x="14" y="6"/>
                  </a:moveTo>
                  <a:cubicBezTo>
                    <a:pt x="14" y="5"/>
                    <a:pt x="15" y="4"/>
                    <a:pt x="16" y="3"/>
                  </a:cubicBezTo>
                  <a:cubicBezTo>
                    <a:pt x="14" y="3"/>
                    <a:pt x="14" y="5"/>
                    <a:pt x="14" y="6"/>
                  </a:cubicBezTo>
                  <a:close/>
                  <a:moveTo>
                    <a:pt x="18" y="6"/>
                  </a:moveTo>
                  <a:cubicBezTo>
                    <a:pt x="19" y="5"/>
                    <a:pt x="19" y="5"/>
                    <a:pt x="20" y="4"/>
                  </a:cubicBezTo>
                  <a:cubicBezTo>
                    <a:pt x="20" y="4"/>
                    <a:pt x="20" y="5"/>
                    <a:pt x="20" y="5"/>
                  </a:cubicBezTo>
                  <a:cubicBezTo>
                    <a:pt x="20" y="5"/>
                    <a:pt x="20" y="5"/>
                    <a:pt x="20" y="6"/>
                  </a:cubicBezTo>
                  <a:cubicBezTo>
                    <a:pt x="21" y="5"/>
                    <a:pt x="21" y="6"/>
                    <a:pt x="21" y="6"/>
                  </a:cubicBezTo>
                  <a:cubicBezTo>
                    <a:pt x="22" y="6"/>
                    <a:pt x="22" y="5"/>
                    <a:pt x="22" y="4"/>
                  </a:cubicBezTo>
                  <a:cubicBezTo>
                    <a:pt x="22" y="4"/>
                    <a:pt x="21" y="4"/>
                    <a:pt x="20" y="3"/>
                  </a:cubicBezTo>
                  <a:cubicBezTo>
                    <a:pt x="20" y="4"/>
                    <a:pt x="18" y="4"/>
                    <a:pt x="18" y="6"/>
                  </a:cubicBezTo>
                  <a:close/>
                  <a:moveTo>
                    <a:pt x="17" y="4"/>
                  </a:moveTo>
                  <a:cubicBezTo>
                    <a:pt x="17" y="4"/>
                    <a:pt x="18" y="4"/>
                    <a:pt x="17" y="3"/>
                  </a:cubicBezTo>
                  <a:cubicBezTo>
                    <a:pt x="17" y="4"/>
                    <a:pt x="17" y="4"/>
                    <a:pt x="17" y="4"/>
                  </a:cubicBezTo>
                  <a:close/>
                  <a:moveTo>
                    <a:pt x="10" y="4"/>
                  </a:moveTo>
                  <a:cubicBezTo>
                    <a:pt x="10" y="4"/>
                    <a:pt x="10" y="4"/>
                    <a:pt x="10" y="4"/>
                  </a:cubicBezTo>
                  <a:cubicBezTo>
                    <a:pt x="10" y="4"/>
                    <a:pt x="10" y="4"/>
                    <a:pt x="10" y="4"/>
                  </a:cubicBezTo>
                  <a:close/>
                  <a:moveTo>
                    <a:pt x="16" y="5"/>
                  </a:moveTo>
                  <a:cubicBezTo>
                    <a:pt x="16" y="5"/>
                    <a:pt x="17" y="4"/>
                    <a:pt x="17" y="4"/>
                  </a:cubicBezTo>
                  <a:cubicBezTo>
                    <a:pt x="16" y="5"/>
                    <a:pt x="16" y="5"/>
                    <a:pt x="16" y="5"/>
                  </a:cubicBezTo>
                  <a:close/>
                  <a:moveTo>
                    <a:pt x="7" y="13"/>
                  </a:moveTo>
                  <a:cubicBezTo>
                    <a:pt x="8" y="10"/>
                    <a:pt x="9" y="8"/>
                    <a:pt x="10" y="6"/>
                  </a:cubicBezTo>
                  <a:cubicBezTo>
                    <a:pt x="9" y="7"/>
                    <a:pt x="7" y="10"/>
                    <a:pt x="7" y="13"/>
                  </a:cubicBezTo>
                  <a:close/>
                  <a:moveTo>
                    <a:pt x="3" y="14"/>
                  </a:moveTo>
                  <a:cubicBezTo>
                    <a:pt x="4" y="11"/>
                    <a:pt x="5" y="9"/>
                    <a:pt x="7" y="6"/>
                  </a:cubicBezTo>
                  <a:cubicBezTo>
                    <a:pt x="7" y="6"/>
                    <a:pt x="7" y="6"/>
                    <a:pt x="7" y="6"/>
                  </a:cubicBezTo>
                  <a:cubicBezTo>
                    <a:pt x="4" y="8"/>
                    <a:pt x="2" y="10"/>
                    <a:pt x="3" y="14"/>
                  </a:cubicBezTo>
                  <a:close/>
                  <a:moveTo>
                    <a:pt x="22" y="8"/>
                  </a:moveTo>
                  <a:cubicBezTo>
                    <a:pt x="23" y="7"/>
                    <a:pt x="23" y="7"/>
                    <a:pt x="23" y="6"/>
                  </a:cubicBezTo>
                  <a:cubicBezTo>
                    <a:pt x="23" y="6"/>
                    <a:pt x="22" y="7"/>
                    <a:pt x="22" y="8"/>
                  </a:cubicBezTo>
                  <a:close/>
                  <a:moveTo>
                    <a:pt x="23" y="9"/>
                  </a:moveTo>
                  <a:cubicBezTo>
                    <a:pt x="24" y="9"/>
                    <a:pt x="24" y="7"/>
                    <a:pt x="26" y="7"/>
                  </a:cubicBezTo>
                  <a:cubicBezTo>
                    <a:pt x="26" y="7"/>
                    <a:pt x="25" y="6"/>
                    <a:pt x="25" y="6"/>
                  </a:cubicBezTo>
                  <a:cubicBezTo>
                    <a:pt x="24" y="7"/>
                    <a:pt x="24" y="8"/>
                    <a:pt x="23" y="9"/>
                  </a:cubicBezTo>
                  <a:close/>
                  <a:moveTo>
                    <a:pt x="13" y="8"/>
                  </a:moveTo>
                  <a:cubicBezTo>
                    <a:pt x="14" y="8"/>
                    <a:pt x="14" y="7"/>
                    <a:pt x="14" y="6"/>
                  </a:cubicBezTo>
                  <a:cubicBezTo>
                    <a:pt x="14" y="7"/>
                    <a:pt x="13" y="8"/>
                    <a:pt x="13" y="8"/>
                  </a:cubicBezTo>
                  <a:close/>
                  <a:moveTo>
                    <a:pt x="17" y="8"/>
                  </a:moveTo>
                  <a:cubicBezTo>
                    <a:pt x="17" y="7"/>
                    <a:pt x="18" y="7"/>
                    <a:pt x="17" y="6"/>
                  </a:cubicBezTo>
                  <a:cubicBezTo>
                    <a:pt x="17" y="7"/>
                    <a:pt x="16" y="7"/>
                    <a:pt x="17" y="8"/>
                  </a:cubicBezTo>
                  <a:close/>
                  <a:moveTo>
                    <a:pt x="19" y="7"/>
                  </a:moveTo>
                  <a:cubicBezTo>
                    <a:pt x="20" y="7"/>
                    <a:pt x="19" y="8"/>
                    <a:pt x="20" y="8"/>
                  </a:cubicBezTo>
                  <a:cubicBezTo>
                    <a:pt x="20" y="7"/>
                    <a:pt x="20" y="7"/>
                    <a:pt x="20" y="6"/>
                  </a:cubicBezTo>
                  <a:cubicBezTo>
                    <a:pt x="20" y="7"/>
                    <a:pt x="19" y="7"/>
                    <a:pt x="19" y="7"/>
                  </a:cubicBezTo>
                  <a:close/>
                  <a:moveTo>
                    <a:pt x="17" y="8"/>
                  </a:moveTo>
                  <a:cubicBezTo>
                    <a:pt x="17" y="9"/>
                    <a:pt x="17" y="9"/>
                    <a:pt x="17" y="9"/>
                  </a:cubicBezTo>
                  <a:cubicBezTo>
                    <a:pt x="18" y="9"/>
                    <a:pt x="18" y="8"/>
                    <a:pt x="17" y="7"/>
                  </a:cubicBezTo>
                  <a:cubicBezTo>
                    <a:pt x="17" y="7"/>
                    <a:pt x="17" y="8"/>
                    <a:pt x="17" y="8"/>
                  </a:cubicBezTo>
                  <a:close/>
                  <a:moveTo>
                    <a:pt x="24" y="11"/>
                  </a:moveTo>
                  <a:cubicBezTo>
                    <a:pt x="25" y="11"/>
                    <a:pt x="25" y="11"/>
                    <a:pt x="25" y="11"/>
                  </a:cubicBezTo>
                  <a:cubicBezTo>
                    <a:pt x="26" y="11"/>
                    <a:pt x="26" y="10"/>
                    <a:pt x="26" y="9"/>
                  </a:cubicBezTo>
                  <a:cubicBezTo>
                    <a:pt x="26" y="9"/>
                    <a:pt x="27" y="9"/>
                    <a:pt x="27" y="9"/>
                  </a:cubicBezTo>
                  <a:cubicBezTo>
                    <a:pt x="27" y="9"/>
                    <a:pt x="26" y="8"/>
                    <a:pt x="26" y="8"/>
                  </a:cubicBezTo>
                  <a:cubicBezTo>
                    <a:pt x="25" y="9"/>
                    <a:pt x="25" y="9"/>
                    <a:pt x="24" y="11"/>
                  </a:cubicBezTo>
                  <a:close/>
                  <a:moveTo>
                    <a:pt x="14" y="9"/>
                  </a:moveTo>
                  <a:cubicBezTo>
                    <a:pt x="14" y="9"/>
                    <a:pt x="14" y="10"/>
                    <a:pt x="14" y="10"/>
                  </a:cubicBezTo>
                  <a:cubicBezTo>
                    <a:pt x="14" y="9"/>
                    <a:pt x="15" y="9"/>
                    <a:pt x="15" y="8"/>
                  </a:cubicBezTo>
                  <a:cubicBezTo>
                    <a:pt x="14" y="8"/>
                    <a:pt x="14" y="9"/>
                    <a:pt x="14" y="9"/>
                  </a:cubicBezTo>
                  <a:close/>
                  <a:moveTo>
                    <a:pt x="10" y="10"/>
                  </a:moveTo>
                  <a:cubicBezTo>
                    <a:pt x="10" y="10"/>
                    <a:pt x="11" y="10"/>
                    <a:pt x="11" y="9"/>
                  </a:cubicBezTo>
                  <a:cubicBezTo>
                    <a:pt x="10" y="9"/>
                    <a:pt x="10" y="10"/>
                    <a:pt x="10" y="10"/>
                  </a:cubicBezTo>
                  <a:close/>
                  <a:moveTo>
                    <a:pt x="17" y="10"/>
                  </a:moveTo>
                  <a:cubicBezTo>
                    <a:pt x="17" y="10"/>
                    <a:pt x="16" y="9"/>
                    <a:pt x="16" y="9"/>
                  </a:cubicBezTo>
                  <a:cubicBezTo>
                    <a:pt x="16" y="10"/>
                    <a:pt x="16" y="11"/>
                    <a:pt x="17" y="10"/>
                  </a:cubicBezTo>
                  <a:close/>
                  <a:moveTo>
                    <a:pt x="20" y="10"/>
                  </a:moveTo>
                  <a:cubicBezTo>
                    <a:pt x="20" y="10"/>
                    <a:pt x="20" y="9"/>
                    <a:pt x="19" y="9"/>
                  </a:cubicBezTo>
                  <a:cubicBezTo>
                    <a:pt x="19" y="10"/>
                    <a:pt x="20" y="10"/>
                    <a:pt x="20" y="10"/>
                  </a:cubicBezTo>
                  <a:close/>
                  <a:moveTo>
                    <a:pt x="15" y="11"/>
                  </a:moveTo>
                  <a:cubicBezTo>
                    <a:pt x="15" y="11"/>
                    <a:pt x="15" y="12"/>
                    <a:pt x="16" y="12"/>
                  </a:cubicBezTo>
                  <a:cubicBezTo>
                    <a:pt x="16" y="11"/>
                    <a:pt x="16" y="10"/>
                    <a:pt x="15" y="10"/>
                  </a:cubicBezTo>
                  <a:cubicBezTo>
                    <a:pt x="15" y="10"/>
                    <a:pt x="15" y="11"/>
                    <a:pt x="15" y="11"/>
                  </a:cubicBezTo>
                  <a:close/>
                  <a:moveTo>
                    <a:pt x="19" y="12"/>
                  </a:moveTo>
                  <a:cubicBezTo>
                    <a:pt x="20" y="11"/>
                    <a:pt x="19" y="10"/>
                    <a:pt x="19" y="10"/>
                  </a:cubicBezTo>
                  <a:cubicBezTo>
                    <a:pt x="18" y="11"/>
                    <a:pt x="18" y="11"/>
                    <a:pt x="19" y="12"/>
                  </a:cubicBezTo>
                  <a:close/>
                  <a:moveTo>
                    <a:pt x="27" y="12"/>
                  </a:moveTo>
                  <a:cubicBezTo>
                    <a:pt x="27" y="12"/>
                    <a:pt x="28" y="12"/>
                    <a:pt x="28" y="12"/>
                  </a:cubicBezTo>
                  <a:cubicBezTo>
                    <a:pt x="27" y="13"/>
                    <a:pt x="28" y="15"/>
                    <a:pt x="29" y="16"/>
                  </a:cubicBezTo>
                  <a:cubicBezTo>
                    <a:pt x="28" y="15"/>
                    <a:pt x="29" y="14"/>
                    <a:pt x="29" y="14"/>
                  </a:cubicBezTo>
                  <a:cubicBezTo>
                    <a:pt x="29" y="13"/>
                    <a:pt x="28" y="11"/>
                    <a:pt x="27" y="10"/>
                  </a:cubicBezTo>
                  <a:cubicBezTo>
                    <a:pt x="27" y="11"/>
                    <a:pt x="27" y="11"/>
                    <a:pt x="27" y="12"/>
                  </a:cubicBezTo>
                  <a:close/>
                  <a:moveTo>
                    <a:pt x="31" y="15"/>
                  </a:moveTo>
                  <a:cubicBezTo>
                    <a:pt x="31" y="16"/>
                    <a:pt x="31" y="16"/>
                    <a:pt x="31" y="17"/>
                  </a:cubicBezTo>
                  <a:cubicBezTo>
                    <a:pt x="31" y="18"/>
                    <a:pt x="31" y="20"/>
                    <a:pt x="32" y="21"/>
                  </a:cubicBezTo>
                  <a:cubicBezTo>
                    <a:pt x="31" y="23"/>
                    <a:pt x="32" y="26"/>
                    <a:pt x="31" y="29"/>
                  </a:cubicBezTo>
                  <a:cubicBezTo>
                    <a:pt x="31" y="29"/>
                    <a:pt x="30" y="30"/>
                    <a:pt x="30" y="30"/>
                  </a:cubicBezTo>
                  <a:cubicBezTo>
                    <a:pt x="30" y="31"/>
                    <a:pt x="30" y="31"/>
                    <a:pt x="30" y="32"/>
                  </a:cubicBezTo>
                  <a:cubicBezTo>
                    <a:pt x="29" y="34"/>
                    <a:pt x="27" y="36"/>
                    <a:pt x="27" y="38"/>
                  </a:cubicBezTo>
                  <a:cubicBezTo>
                    <a:pt x="31" y="36"/>
                    <a:pt x="32" y="30"/>
                    <a:pt x="33" y="24"/>
                  </a:cubicBezTo>
                  <a:cubicBezTo>
                    <a:pt x="33" y="19"/>
                    <a:pt x="32" y="13"/>
                    <a:pt x="29" y="10"/>
                  </a:cubicBezTo>
                  <a:cubicBezTo>
                    <a:pt x="29" y="12"/>
                    <a:pt x="30" y="13"/>
                    <a:pt x="31" y="15"/>
                  </a:cubicBezTo>
                  <a:close/>
                  <a:moveTo>
                    <a:pt x="21" y="12"/>
                  </a:moveTo>
                  <a:cubicBezTo>
                    <a:pt x="21" y="12"/>
                    <a:pt x="21" y="12"/>
                    <a:pt x="21" y="11"/>
                  </a:cubicBezTo>
                  <a:cubicBezTo>
                    <a:pt x="21" y="11"/>
                    <a:pt x="21" y="11"/>
                    <a:pt x="21" y="11"/>
                  </a:cubicBezTo>
                  <a:cubicBezTo>
                    <a:pt x="21" y="11"/>
                    <a:pt x="21" y="12"/>
                    <a:pt x="21" y="12"/>
                  </a:cubicBezTo>
                  <a:close/>
                  <a:moveTo>
                    <a:pt x="13" y="12"/>
                  </a:moveTo>
                  <a:cubicBezTo>
                    <a:pt x="13" y="12"/>
                    <a:pt x="13" y="11"/>
                    <a:pt x="12" y="11"/>
                  </a:cubicBezTo>
                  <a:cubicBezTo>
                    <a:pt x="12" y="12"/>
                    <a:pt x="12" y="12"/>
                    <a:pt x="13" y="12"/>
                  </a:cubicBezTo>
                  <a:close/>
                  <a:moveTo>
                    <a:pt x="17" y="12"/>
                  </a:moveTo>
                  <a:cubicBezTo>
                    <a:pt x="18" y="12"/>
                    <a:pt x="18" y="13"/>
                    <a:pt x="18" y="13"/>
                  </a:cubicBezTo>
                  <a:cubicBezTo>
                    <a:pt x="19" y="13"/>
                    <a:pt x="18" y="12"/>
                    <a:pt x="17" y="12"/>
                  </a:cubicBezTo>
                  <a:cubicBezTo>
                    <a:pt x="17" y="12"/>
                    <a:pt x="18" y="12"/>
                    <a:pt x="18" y="11"/>
                  </a:cubicBezTo>
                  <a:cubicBezTo>
                    <a:pt x="17" y="11"/>
                    <a:pt x="17" y="12"/>
                    <a:pt x="17" y="12"/>
                  </a:cubicBezTo>
                  <a:close/>
                  <a:moveTo>
                    <a:pt x="24" y="13"/>
                  </a:moveTo>
                  <a:cubicBezTo>
                    <a:pt x="25" y="12"/>
                    <a:pt x="24" y="12"/>
                    <a:pt x="24" y="11"/>
                  </a:cubicBezTo>
                  <a:cubicBezTo>
                    <a:pt x="23" y="12"/>
                    <a:pt x="24" y="12"/>
                    <a:pt x="24" y="13"/>
                  </a:cubicBezTo>
                  <a:close/>
                  <a:moveTo>
                    <a:pt x="15" y="14"/>
                  </a:moveTo>
                  <a:cubicBezTo>
                    <a:pt x="15" y="13"/>
                    <a:pt x="15" y="12"/>
                    <a:pt x="14" y="12"/>
                  </a:cubicBezTo>
                  <a:cubicBezTo>
                    <a:pt x="14" y="12"/>
                    <a:pt x="15" y="13"/>
                    <a:pt x="15" y="14"/>
                  </a:cubicBezTo>
                  <a:close/>
                  <a:moveTo>
                    <a:pt x="20" y="13"/>
                  </a:moveTo>
                  <a:cubicBezTo>
                    <a:pt x="20" y="13"/>
                    <a:pt x="20" y="13"/>
                    <a:pt x="20" y="13"/>
                  </a:cubicBezTo>
                  <a:cubicBezTo>
                    <a:pt x="21" y="13"/>
                    <a:pt x="20" y="12"/>
                    <a:pt x="20" y="12"/>
                  </a:cubicBezTo>
                  <a:cubicBezTo>
                    <a:pt x="20" y="12"/>
                    <a:pt x="20" y="12"/>
                    <a:pt x="20" y="13"/>
                  </a:cubicBezTo>
                  <a:close/>
                  <a:moveTo>
                    <a:pt x="10" y="13"/>
                  </a:moveTo>
                  <a:cubicBezTo>
                    <a:pt x="10" y="13"/>
                    <a:pt x="10" y="13"/>
                    <a:pt x="10" y="13"/>
                  </a:cubicBezTo>
                  <a:cubicBezTo>
                    <a:pt x="10" y="13"/>
                    <a:pt x="10" y="13"/>
                    <a:pt x="10" y="13"/>
                  </a:cubicBezTo>
                  <a:cubicBezTo>
                    <a:pt x="10" y="13"/>
                    <a:pt x="11" y="12"/>
                    <a:pt x="11" y="12"/>
                  </a:cubicBezTo>
                  <a:cubicBezTo>
                    <a:pt x="11" y="12"/>
                    <a:pt x="10" y="12"/>
                    <a:pt x="10" y="13"/>
                  </a:cubicBezTo>
                  <a:close/>
                  <a:moveTo>
                    <a:pt x="15" y="15"/>
                  </a:moveTo>
                  <a:cubicBezTo>
                    <a:pt x="15" y="14"/>
                    <a:pt x="14" y="13"/>
                    <a:pt x="14" y="13"/>
                  </a:cubicBezTo>
                  <a:cubicBezTo>
                    <a:pt x="13" y="14"/>
                    <a:pt x="14" y="15"/>
                    <a:pt x="15" y="15"/>
                  </a:cubicBezTo>
                  <a:close/>
                  <a:moveTo>
                    <a:pt x="18" y="14"/>
                  </a:moveTo>
                  <a:cubicBezTo>
                    <a:pt x="17" y="14"/>
                    <a:pt x="17" y="13"/>
                    <a:pt x="17" y="13"/>
                  </a:cubicBezTo>
                  <a:cubicBezTo>
                    <a:pt x="17" y="13"/>
                    <a:pt x="17" y="13"/>
                    <a:pt x="17" y="14"/>
                  </a:cubicBezTo>
                  <a:cubicBezTo>
                    <a:pt x="17" y="14"/>
                    <a:pt x="17" y="14"/>
                    <a:pt x="18" y="14"/>
                  </a:cubicBezTo>
                  <a:close/>
                  <a:moveTo>
                    <a:pt x="22" y="14"/>
                  </a:moveTo>
                  <a:cubicBezTo>
                    <a:pt x="22" y="14"/>
                    <a:pt x="22" y="15"/>
                    <a:pt x="23" y="15"/>
                  </a:cubicBezTo>
                  <a:cubicBezTo>
                    <a:pt x="23" y="14"/>
                    <a:pt x="23" y="14"/>
                    <a:pt x="23" y="13"/>
                  </a:cubicBezTo>
                  <a:cubicBezTo>
                    <a:pt x="23" y="14"/>
                    <a:pt x="23" y="14"/>
                    <a:pt x="22" y="14"/>
                  </a:cubicBezTo>
                  <a:close/>
                  <a:moveTo>
                    <a:pt x="11" y="15"/>
                  </a:moveTo>
                  <a:cubicBezTo>
                    <a:pt x="12" y="15"/>
                    <a:pt x="12" y="14"/>
                    <a:pt x="12" y="14"/>
                  </a:cubicBezTo>
                  <a:cubicBezTo>
                    <a:pt x="12" y="14"/>
                    <a:pt x="12" y="14"/>
                    <a:pt x="11" y="14"/>
                  </a:cubicBezTo>
                  <a:cubicBezTo>
                    <a:pt x="11" y="14"/>
                    <a:pt x="11" y="14"/>
                    <a:pt x="11" y="15"/>
                  </a:cubicBezTo>
                  <a:close/>
                  <a:moveTo>
                    <a:pt x="19" y="15"/>
                  </a:moveTo>
                  <a:cubicBezTo>
                    <a:pt x="19" y="15"/>
                    <a:pt x="19" y="15"/>
                    <a:pt x="20" y="15"/>
                  </a:cubicBezTo>
                  <a:cubicBezTo>
                    <a:pt x="20" y="15"/>
                    <a:pt x="20" y="14"/>
                    <a:pt x="19" y="14"/>
                  </a:cubicBezTo>
                  <a:cubicBezTo>
                    <a:pt x="19" y="14"/>
                    <a:pt x="19" y="15"/>
                    <a:pt x="19" y="15"/>
                  </a:cubicBezTo>
                  <a:close/>
                  <a:moveTo>
                    <a:pt x="17" y="16"/>
                  </a:moveTo>
                  <a:cubicBezTo>
                    <a:pt x="17" y="16"/>
                    <a:pt x="17" y="16"/>
                    <a:pt x="17" y="16"/>
                  </a:cubicBezTo>
                  <a:cubicBezTo>
                    <a:pt x="17" y="15"/>
                    <a:pt x="17" y="15"/>
                    <a:pt x="16" y="14"/>
                  </a:cubicBezTo>
                  <a:cubicBezTo>
                    <a:pt x="16" y="15"/>
                    <a:pt x="16" y="16"/>
                    <a:pt x="17" y="16"/>
                  </a:cubicBezTo>
                  <a:close/>
                  <a:moveTo>
                    <a:pt x="22" y="15"/>
                  </a:moveTo>
                  <a:cubicBezTo>
                    <a:pt x="22" y="15"/>
                    <a:pt x="22" y="16"/>
                    <a:pt x="22" y="16"/>
                  </a:cubicBezTo>
                  <a:cubicBezTo>
                    <a:pt x="23" y="16"/>
                    <a:pt x="22" y="15"/>
                    <a:pt x="22" y="15"/>
                  </a:cubicBezTo>
                  <a:close/>
                  <a:moveTo>
                    <a:pt x="13" y="18"/>
                  </a:moveTo>
                  <a:cubicBezTo>
                    <a:pt x="14" y="17"/>
                    <a:pt x="13" y="16"/>
                    <a:pt x="12" y="15"/>
                  </a:cubicBezTo>
                  <a:cubicBezTo>
                    <a:pt x="12" y="16"/>
                    <a:pt x="13" y="17"/>
                    <a:pt x="13" y="18"/>
                  </a:cubicBezTo>
                  <a:close/>
                  <a:moveTo>
                    <a:pt x="29" y="17"/>
                  </a:moveTo>
                  <a:cubicBezTo>
                    <a:pt x="30" y="17"/>
                    <a:pt x="31" y="16"/>
                    <a:pt x="30" y="15"/>
                  </a:cubicBezTo>
                  <a:cubicBezTo>
                    <a:pt x="29" y="16"/>
                    <a:pt x="29" y="17"/>
                    <a:pt x="29" y="17"/>
                  </a:cubicBezTo>
                  <a:close/>
                  <a:moveTo>
                    <a:pt x="2" y="18"/>
                  </a:moveTo>
                  <a:cubicBezTo>
                    <a:pt x="2" y="18"/>
                    <a:pt x="2" y="16"/>
                    <a:pt x="2" y="16"/>
                  </a:cubicBezTo>
                  <a:cubicBezTo>
                    <a:pt x="2" y="17"/>
                    <a:pt x="1" y="18"/>
                    <a:pt x="2" y="18"/>
                  </a:cubicBezTo>
                  <a:close/>
                  <a:moveTo>
                    <a:pt x="17" y="17"/>
                  </a:moveTo>
                  <a:cubicBezTo>
                    <a:pt x="17" y="17"/>
                    <a:pt x="16" y="16"/>
                    <a:pt x="16" y="16"/>
                  </a:cubicBezTo>
                  <a:cubicBezTo>
                    <a:pt x="15" y="16"/>
                    <a:pt x="16" y="17"/>
                    <a:pt x="17" y="17"/>
                  </a:cubicBezTo>
                  <a:close/>
                  <a:moveTo>
                    <a:pt x="27" y="18"/>
                  </a:moveTo>
                  <a:cubicBezTo>
                    <a:pt x="28" y="17"/>
                    <a:pt x="27" y="16"/>
                    <a:pt x="27" y="16"/>
                  </a:cubicBezTo>
                  <a:cubicBezTo>
                    <a:pt x="27" y="16"/>
                    <a:pt x="27" y="17"/>
                    <a:pt x="27" y="18"/>
                  </a:cubicBezTo>
                  <a:close/>
                  <a:moveTo>
                    <a:pt x="24" y="18"/>
                  </a:moveTo>
                  <a:cubicBezTo>
                    <a:pt x="25" y="17"/>
                    <a:pt x="25" y="16"/>
                    <a:pt x="24" y="16"/>
                  </a:cubicBezTo>
                  <a:cubicBezTo>
                    <a:pt x="24" y="16"/>
                    <a:pt x="24" y="17"/>
                    <a:pt x="24" y="18"/>
                  </a:cubicBezTo>
                  <a:close/>
                  <a:moveTo>
                    <a:pt x="9" y="18"/>
                  </a:moveTo>
                  <a:cubicBezTo>
                    <a:pt x="10" y="18"/>
                    <a:pt x="11" y="17"/>
                    <a:pt x="11" y="16"/>
                  </a:cubicBezTo>
                  <a:cubicBezTo>
                    <a:pt x="10" y="16"/>
                    <a:pt x="9" y="17"/>
                    <a:pt x="9" y="18"/>
                  </a:cubicBezTo>
                  <a:close/>
                  <a:moveTo>
                    <a:pt x="20" y="18"/>
                  </a:moveTo>
                  <a:cubicBezTo>
                    <a:pt x="21" y="17"/>
                    <a:pt x="21" y="18"/>
                    <a:pt x="21" y="18"/>
                  </a:cubicBezTo>
                  <a:cubicBezTo>
                    <a:pt x="21" y="17"/>
                    <a:pt x="22" y="16"/>
                    <a:pt x="21" y="16"/>
                  </a:cubicBezTo>
                  <a:cubicBezTo>
                    <a:pt x="21" y="17"/>
                    <a:pt x="20" y="17"/>
                    <a:pt x="20" y="18"/>
                  </a:cubicBezTo>
                  <a:close/>
                  <a:moveTo>
                    <a:pt x="18" y="18"/>
                  </a:moveTo>
                  <a:cubicBezTo>
                    <a:pt x="18" y="18"/>
                    <a:pt x="18" y="17"/>
                    <a:pt x="18" y="17"/>
                  </a:cubicBezTo>
                  <a:cubicBezTo>
                    <a:pt x="18" y="17"/>
                    <a:pt x="18" y="16"/>
                    <a:pt x="18" y="17"/>
                  </a:cubicBezTo>
                  <a:cubicBezTo>
                    <a:pt x="18" y="17"/>
                    <a:pt x="17" y="17"/>
                    <a:pt x="18" y="18"/>
                  </a:cubicBezTo>
                  <a:close/>
                  <a:moveTo>
                    <a:pt x="16" y="18"/>
                  </a:moveTo>
                  <a:cubicBezTo>
                    <a:pt x="16" y="18"/>
                    <a:pt x="15" y="17"/>
                    <a:pt x="15" y="17"/>
                  </a:cubicBezTo>
                  <a:cubicBezTo>
                    <a:pt x="15" y="17"/>
                    <a:pt x="15" y="18"/>
                    <a:pt x="16" y="18"/>
                  </a:cubicBezTo>
                  <a:close/>
                  <a:moveTo>
                    <a:pt x="24" y="18"/>
                  </a:moveTo>
                  <a:cubicBezTo>
                    <a:pt x="24" y="18"/>
                    <a:pt x="24" y="17"/>
                    <a:pt x="23" y="17"/>
                  </a:cubicBezTo>
                  <a:cubicBezTo>
                    <a:pt x="23" y="18"/>
                    <a:pt x="24" y="18"/>
                    <a:pt x="24" y="18"/>
                  </a:cubicBezTo>
                  <a:close/>
                  <a:moveTo>
                    <a:pt x="26" y="20"/>
                  </a:moveTo>
                  <a:cubicBezTo>
                    <a:pt x="26" y="20"/>
                    <a:pt x="27" y="19"/>
                    <a:pt x="27" y="19"/>
                  </a:cubicBezTo>
                  <a:cubicBezTo>
                    <a:pt x="26" y="19"/>
                    <a:pt x="26" y="18"/>
                    <a:pt x="25" y="17"/>
                  </a:cubicBezTo>
                  <a:cubicBezTo>
                    <a:pt x="24" y="18"/>
                    <a:pt x="26" y="20"/>
                    <a:pt x="26" y="20"/>
                  </a:cubicBezTo>
                  <a:close/>
                  <a:moveTo>
                    <a:pt x="12" y="20"/>
                  </a:moveTo>
                  <a:cubicBezTo>
                    <a:pt x="12" y="20"/>
                    <a:pt x="12" y="20"/>
                    <a:pt x="12" y="19"/>
                  </a:cubicBezTo>
                  <a:cubicBezTo>
                    <a:pt x="12" y="19"/>
                    <a:pt x="12" y="18"/>
                    <a:pt x="11" y="18"/>
                  </a:cubicBezTo>
                  <a:cubicBezTo>
                    <a:pt x="10" y="18"/>
                    <a:pt x="11" y="20"/>
                    <a:pt x="12" y="20"/>
                  </a:cubicBezTo>
                  <a:close/>
                  <a:moveTo>
                    <a:pt x="14" y="19"/>
                  </a:moveTo>
                  <a:cubicBezTo>
                    <a:pt x="15" y="19"/>
                    <a:pt x="15" y="21"/>
                    <a:pt x="16" y="19"/>
                  </a:cubicBezTo>
                  <a:cubicBezTo>
                    <a:pt x="15" y="19"/>
                    <a:pt x="15" y="18"/>
                    <a:pt x="14" y="18"/>
                  </a:cubicBezTo>
                  <a:cubicBezTo>
                    <a:pt x="14" y="18"/>
                    <a:pt x="14" y="18"/>
                    <a:pt x="14" y="19"/>
                  </a:cubicBezTo>
                  <a:close/>
                  <a:moveTo>
                    <a:pt x="18" y="19"/>
                  </a:moveTo>
                  <a:cubicBezTo>
                    <a:pt x="19" y="19"/>
                    <a:pt x="19" y="18"/>
                    <a:pt x="19" y="18"/>
                  </a:cubicBezTo>
                  <a:cubicBezTo>
                    <a:pt x="19" y="18"/>
                    <a:pt x="19" y="19"/>
                    <a:pt x="18" y="19"/>
                  </a:cubicBezTo>
                  <a:close/>
                  <a:moveTo>
                    <a:pt x="17" y="19"/>
                  </a:moveTo>
                  <a:cubicBezTo>
                    <a:pt x="17" y="18"/>
                    <a:pt x="17" y="18"/>
                    <a:pt x="17" y="18"/>
                  </a:cubicBezTo>
                  <a:cubicBezTo>
                    <a:pt x="17" y="18"/>
                    <a:pt x="17" y="19"/>
                    <a:pt x="17" y="19"/>
                  </a:cubicBezTo>
                  <a:close/>
                  <a:moveTo>
                    <a:pt x="22" y="20"/>
                  </a:moveTo>
                  <a:cubicBezTo>
                    <a:pt x="22" y="20"/>
                    <a:pt x="22" y="21"/>
                    <a:pt x="23" y="21"/>
                  </a:cubicBezTo>
                  <a:cubicBezTo>
                    <a:pt x="23" y="20"/>
                    <a:pt x="23" y="20"/>
                    <a:pt x="24" y="19"/>
                  </a:cubicBezTo>
                  <a:cubicBezTo>
                    <a:pt x="23" y="19"/>
                    <a:pt x="23" y="19"/>
                    <a:pt x="23" y="18"/>
                  </a:cubicBezTo>
                  <a:cubicBezTo>
                    <a:pt x="23" y="19"/>
                    <a:pt x="22" y="19"/>
                    <a:pt x="22" y="20"/>
                  </a:cubicBezTo>
                  <a:close/>
                  <a:moveTo>
                    <a:pt x="19" y="20"/>
                  </a:moveTo>
                  <a:cubicBezTo>
                    <a:pt x="20" y="20"/>
                    <a:pt x="20" y="20"/>
                    <a:pt x="20" y="20"/>
                  </a:cubicBezTo>
                  <a:cubicBezTo>
                    <a:pt x="20" y="20"/>
                    <a:pt x="20" y="20"/>
                    <a:pt x="20" y="19"/>
                  </a:cubicBezTo>
                  <a:cubicBezTo>
                    <a:pt x="20" y="19"/>
                    <a:pt x="20" y="19"/>
                    <a:pt x="20" y="19"/>
                  </a:cubicBezTo>
                  <a:cubicBezTo>
                    <a:pt x="20" y="19"/>
                    <a:pt x="19" y="20"/>
                    <a:pt x="19" y="20"/>
                  </a:cubicBezTo>
                  <a:close/>
                  <a:moveTo>
                    <a:pt x="17" y="20"/>
                  </a:moveTo>
                  <a:cubicBezTo>
                    <a:pt x="17" y="20"/>
                    <a:pt x="17" y="19"/>
                    <a:pt x="17" y="19"/>
                  </a:cubicBezTo>
                  <a:cubicBezTo>
                    <a:pt x="16" y="20"/>
                    <a:pt x="17" y="20"/>
                    <a:pt x="17" y="20"/>
                  </a:cubicBezTo>
                  <a:close/>
                  <a:moveTo>
                    <a:pt x="15" y="21"/>
                  </a:moveTo>
                  <a:cubicBezTo>
                    <a:pt x="14" y="20"/>
                    <a:pt x="14" y="20"/>
                    <a:pt x="13" y="19"/>
                  </a:cubicBezTo>
                  <a:cubicBezTo>
                    <a:pt x="14" y="20"/>
                    <a:pt x="14" y="21"/>
                    <a:pt x="15" y="21"/>
                  </a:cubicBezTo>
                  <a:close/>
                  <a:moveTo>
                    <a:pt x="20" y="21"/>
                  </a:moveTo>
                  <a:cubicBezTo>
                    <a:pt x="20" y="21"/>
                    <a:pt x="21" y="20"/>
                    <a:pt x="21" y="20"/>
                  </a:cubicBezTo>
                  <a:cubicBezTo>
                    <a:pt x="21" y="20"/>
                    <a:pt x="21" y="20"/>
                    <a:pt x="20" y="20"/>
                  </a:cubicBezTo>
                  <a:cubicBezTo>
                    <a:pt x="20" y="20"/>
                    <a:pt x="20" y="21"/>
                    <a:pt x="20" y="21"/>
                  </a:cubicBezTo>
                  <a:close/>
                  <a:moveTo>
                    <a:pt x="8" y="21"/>
                  </a:moveTo>
                  <a:cubicBezTo>
                    <a:pt x="8" y="21"/>
                    <a:pt x="8" y="21"/>
                    <a:pt x="9" y="21"/>
                  </a:cubicBezTo>
                  <a:cubicBezTo>
                    <a:pt x="8" y="20"/>
                    <a:pt x="8" y="20"/>
                    <a:pt x="8" y="20"/>
                  </a:cubicBezTo>
                  <a:cubicBezTo>
                    <a:pt x="8" y="20"/>
                    <a:pt x="8" y="21"/>
                    <a:pt x="8" y="21"/>
                  </a:cubicBezTo>
                  <a:close/>
                  <a:moveTo>
                    <a:pt x="12" y="21"/>
                  </a:moveTo>
                  <a:cubicBezTo>
                    <a:pt x="13" y="22"/>
                    <a:pt x="13" y="22"/>
                    <a:pt x="14" y="23"/>
                  </a:cubicBezTo>
                  <a:cubicBezTo>
                    <a:pt x="14" y="22"/>
                    <a:pt x="14" y="22"/>
                    <a:pt x="14" y="22"/>
                  </a:cubicBezTo>
                  <a:cubicBezTo>
                    <a:pt x="14" y="21"/>
                    <a:pt x="14" y="20"/>
                    <a:pt x="13" y="20"/>
                  </a:cubicBezTo>
                  <a:cubicBezTo>
                    <a:pt x="13" y="21"/>
                    <a:pt x="12" y="21"/>
                    <a:pt x="12" y="21"/>
                  </a:cubicBezTo>
                  <a:close/>
                  <a:moveTo>
                    <a:pt x="16" y="21"/>
                  </a:moveTo>
                  <a:cubicBezTo>
                    <a:pt x="17" y="21"/>
                    <a:pt x="17" y="20"/>
                    <a:pt x="16" y="20"/>
                  </a:cubicBezTo>
                  <a:cubicBezTo>
                    <a:pt x="16" y="21"/>
                    <a:pt x="16" y="21"/>
                    <a:pt x="16" y="21"/>
                  </a:cubicBezTo>
                  <a:close/>
                  <a:moveTo>
                    <a:pt x="28" y="22"/>
                  </a:moveTo>
                  <a:cubicBezTo>
                    <a:pt x="27" y="21"/>
                    <a:pt x="27" y="21"/>
                    <a:pt x="27" y="20"/>
                  </a:cubicBezTo>
                  <a:cubicBezTo>
                    <a:pt x="27" y="20"/>
                    <a:pt x="27" y="20"/>
                    <a:pt x="27" y="20"/>
                  </a:cubicBezTo>
                  <a:cubicBezTo>
                    <a:pt x="27" y="21"/>
                    <a:pt x="27" y="22"/>
                    <a:pt x="28" y="22"/>
                  </a:cubicBezTo>
                  <a:close/>
                  <a:moveTo>
                    <a:pt x="11" y="21"/>
                  </a:moveTo>
                  <a:cubicBezTo>
                    <a:pt x="11" y="21"/>
                    <a:pt x="11" y="21"/>
                    <a:pt x="11" y="21"/>
                  </a:cubicBezTo>
                  <a:cubicBezTo>
                    <a:pt x="11" y="21"/>
                    <a:pt x="11" y="20"/>
                    <a:pt x="10" y="20"/>
                  </a:cubicBezTo>
                  <a:cubicBezTo>
                    <a:pt x="10" y="21"/>
                    <a:pt x="11" y="22"/>
                    <a:pt x="11" y="21"/>
                  </a:cubicBezTo>
                  <a:close/>
                  <a:moveTo>
                    <a:pt x="1" y="23"/>
                  </a:moveTo>
                  <a:cubicBezTo>
                    <a:pt x="2" y="23"/>
                    <a:pt x="2" y="21"/>
                    <a:pt x="1" y="20"/>
                  </a:cubicBezTo>
                  <a:cubicBezTo>
                    <a:pt x="1" y="22"/>
                    <a:pt x="1" y="22"/>
                    <a:pt x="1" y="23"/>
                  </a:cubicBezTo>
                  <a:close/>
                  <a:moveTo>
                    <a:pt x="24" y="22"/>
                  </a:moveTo>
                  <a:cubicBezTo>
                    <a:pt x="24" y="22"/>
                    <a:pt x="24" y="23"/>
                    <a:pt x="24" y="23"/>
                  </a:cubicBezTo>
                  <a:cubicBezTo>
                    <a:pt x="25" y="23"/>
                    <a:pt x="25" y="22"/>
                    <a:pt x="25" y="22"/>
                  </a:cubicBezTo>
                  <a:cubicBezTo>
                    <a:pt x="25" y="21"/>
                    <a:pt x="25" y="21"/>
                    <a:pt x="24" y="20"/>
                  </a:cubicBezTo>
                  <a:cubicBezTo>
                    <a:pt x="24" y="21"/>
                    <a:pt x="24" y="21"/>
                    <a:pt x="24" y="22"/>
                  </a:cubicBezTo>
                  <a:close/>
                  <a:moveTo>
                    <a:pt x="4" y="22"/>
                  </a:moveTo>
                  <a:cubicBezTo>
                    <a:pt x="4" y="22"/>
                    <a:pt x="4" y="21"/>
                    <a:pt x="4" y="21"/>
                  </a:cubicBezTo>
                  <a:cubicBezTo>
                    <a:pt x="4" y="21"/>
                    <a:pt x="4" y="21"/>
                    <a:pt x="4" y="22"/>
                  </a:cubicBezTo>
                  <a:close/>
                  <a:moveTo>
                    <a:pt x="21" y="22"/>
                  </a:moveTo>
                  <a:cubicBezTo>
                    <a:pt x="21" y="23"/>
                    <a:pt x="21" y="23"/>
                    <a:pt x="22" y="23"/>
                  </a:cubicBezTo>
                  <a:cubicBezTo>
                    <a:pt x="22" y="23"/>
                    <a:pt x="22" y="23"/>
                    <a:pt x="22" y="22"/>
                  </a:cubicBezTo>
                  <a:cubicBezTo>
                    <a:pt x="22" y="22"/>
                    <a:pt x="22" y="21"/>
                    <a:pt x="21" y="21"/>
                  </a:cubicBezTo>
                  <a:cubicBezTo>
                    <a:pt x="21" y="21"/>
                    <a:pt x="21" y="22"/>
                    <a:pt x="21" y="22"/>
                  </a:cubicBezTo>
                  <a:close/>
                  <a:moveTo>
                    <a:pt x="8" y="23"/>
                  </a:moveTo>
                  <a:cubicBezTo>
                    <a:pt x="8" y="22"/>
                    <a:pt x="8" y="22"/>
                    <a:pt x="7" y="22"/>
                  </a:cubicBezTo>
                  <a:cubicBezTo>
                    <a:pt x="7" y="22"/>
                    <a:pt x="7" y="23"/>
                    <a:pt x="8" y="23"/>
                  </a:cubicBezTo>
                  <a:close/>
                  <a:moveTo>
                    <a:pt x="9" y="24"/>
                  </a:moveTo>
                  <a:cubicBezTo>
                    <a:pt x="10" y="24"/>
                    <a:pt x="10" y="23"/>
                    <a:pt x="10" y="23"/>
                  </a:cubicBezTo>
                  <a:cubicBezTo>
                    <a:pt x="10" y="22"/>
                    <a:pt x="10" y="22"/>
                    <a:pt x="9" y="22"/>
                  </a:cubicBezTo>
                  <a:cubicBezTo>
                    <a:pt x="9" y="23"/>
                    <a:pt x="9" y="23"/>
                    <a:pt x="9" y="24"/>
                  </a:cubicBezTo>
                  <a:close/>
                  <a:moveTo>
                    <a:pt x="16" y="23"/>
                  </a:moveTo>
                  <a:cubicBezTo>
                    <a:pt x="16" y="22"/>
                    <a:pt x="16" y="22"/>
                    <a:pt x="15" y="22"/>
                  </a:cubicBezTo>
                  <a:cubicBezTo>
                    <a:pt x="15" y="22"/>
                    <a:pt x="15" y="22"/>
                    <a:pt x="16" y="23"/>
                  </a:cubicBezTo>
                  <a:close/>
                  <a:moveTo>
                    <a:pt x="29" y="23"/>
                  </a:moveTo>
                  <a:cubicBezTo>
                    <a:pt x="29" y="23"/>
                    <a:pt x="29" y="22"/>
                    <a:pt x="28" y="22"/>
                  </a:cubicBezTo>
                  <a:cubicBezTo>
                    <a:pt x="28" y="23"/>
                    <a:pt x="28" y="23"/>
                    <a:pt x="29" y="23"/>
                  </a:cubicBezTo>
                  <a:close/>
                  <a:moveTo>
                    <a:pt x="17" y="23"/>
                  </a:moveTo>
                  <a:cubicBezTo>
                    <a:pt x="18" y="24"/>
                    <a:pt x="19" y="23"/>
                    <a:pt x="18" y="23"/>
                  </a:cubicBezTo>
                  <a:cubicBezTo>
                    <a:pt x="18" y="23"/>
                    <a:pt x="18" y="23"/>
                    <a:pt x="17" y="23"/>
                  </a:cubicBezTo>
                  <a:close/>
                  <a:moveTo>
                    <a:pt x="25" y="24"/>
                  </a:moveTo>
                  <a:cubicBezTo>
                    <a:pt x="25" y="24"/>
                    <a:pt x="25" y="25"/>
                    <a:pt x="26" y="25"/>
                  </a:cubicBezTo>
                  <a:cubicBezTo>
                    <a:pt x="26" y="25"/>
                    <a:pt x="26" y="24"/>
                    <a:pt x="27" y="24"/>
                  </a:cubicBezTo>
                  <a:cubicBezTo>
                    <a:pt x="26" y="23"/>
                    <a:pt x="26" y="23"/>
                    <a:pt x="26" y="23"/>
                  </a:cubicBezTo>
                  <a:cubicBezTo>
                    <a:pt x="25" y="23"/>
                    <a:pt x="25" y="24"/>
                    <a:pt x="25" y="24"/>
                  </a:cubicBezTo>
                  <a:close/>
                  <a:moveTo>
                    <a:pt x="15" y="24"/>
                  </a:moveTo>
                  <a:cubicBezTo>
                    <a:pt x="15" y="24"/>
                    <a:pt x="16" y="23"/>
                    <a:pt x="15" y="23"/>
                  </a:cubicBezTo>
                  <a:cubicBezTo>
                    <a:pt x="15" y="23"/>
                    <a:pt x="14" y="24"/>
                    <a:pt x="15" y="24"/>
                  </a:cubicBezTo>
                  <a:close/>
                  <a:moveTo>
                    <a:pt x="7" y="24"/>
                  </a:moveTo>
                  <a:cubicBezTo>
                    <a:pt x="7" y="24"/>
                    <a:pt x="7" y="23"/>
                    <a:pt x="6" y="23"/>
                  </a:cubicBezTo>
                  <a:cubicBezTo>
                    <a:pt x="6" y="24"/>
                    <a:pt x="7" y="24"/>
                    <a:pt x="7" y="24"/>
                  </a:cubicBezTo>
                  <a:close/>
                  <a:moveTo>
                    <a:pt x="29" y="24"/>
                  </a:moveTo>
                  <a:cubicBezTo>
                    <a:pt x="29" y="24"/>
                    <a:pt x="29" y="24"/>
                    <a:pt x="30" y="23"/>
                  </a:cubicBezTo>
                  <a:cubicBezTo>
                    <a:pt x="29" y="23"/>
                    <a:pt x="28" y="24"/>
                    <a:pt x="29" y="24"/>
                  </a:cubicBezTo>
                  <a:close/>
                  <a:moveTo>
                    <a:pt x="22" y="24"/>
                  </a:moveTo>
                  <a:cubicBezTo>
                    <a:pt x="23" y="24"/>
                    <a:pt x="23" y="25"/>
                    <a:pt x="23" y="25"/>
                  </a:cubicBezTo>
                  <a:cubicBezTo>
                    <a:pt x="24" y="24"/>
                    <a:pt x="24" y="23"/>
                    <a:pt x="23" y="23"/>
                  </a:cubicBezTo>
                  <a:cubicBezTo>
                    <a:pt x="22" y="23"/>
                    <a:pt x="23" y="24"/>
                    <a:pt x="22" y="24"/>
                  </a:cubicBezTo>
                  <a:close/>
                  <a:moveTo>
                    <a:pt x="8" y="25"/>
                  </a:moveTo>
                  <a:cubicBezTo>
                    <a:pt x="9" y="24"/>
                    <a:pt x="9" y="25"/>
                    <a:pt x="9" y="25"/>
                  </a:cubicBezTo>
                  <a:cubicBezTo>
                    <a:pt x="9" y="24"/>
                    <a:pt x="9" y="24"/>
                    <a:pt x="8" y="23"/>
                  </a:cubicBezTo>
                  <a:cubicBezTo>
                    <a:pt x="8" y="24"/>
                    <a:pt x="8" y="24"/>
                    <a:pt x="8" y="25"/>
                  </a:cubicBezTo>
                  <a:close/>
                  <a:moveTo>
                    <a:pt x="18" y="24"/>
                  </a:moveTo>
                  <a:cubicBezTo>
                    <a:pt x="19" y="24"/>
                    <a:pt x="19" y="24"/>
                    <a:pt x="19" y="24"/>
                  </a:cubicBezTo>
                  <a:cubicBezTo>
                    <a:pt x="19" y="24"/>
                    <a:pt x="18" y="24"/>
                    <a:pt x="18" y="24"/>
                  </a:cubicBezTo>
                  <a:cubicBezTo>
                    <a:pt x="18" y="24"/>
                    <a:pt x="18" y="24"/>
                    <a:pt x="18" y="24"/>
                  </a:cubicBezTo>
                  <a:close/>
                  <a:moveTo>
                    <a:pt x="4" y="30"/>
                  </a:moveTo>
                  <a:cubicBezTo>
                    <a:pt x="3" y="28"/>
                    <a:pt x="3" y="25"/>
                    <a:pt x="2" y="24"/>
                  </a:cubicBezTo>
                  <a:cubicBezTo>
                    <a:pt x="2" y="26"/>
                    <a:pt x="3" y="29"/>
                    <a:pt x="4" y="30"/>
                  </a:cubicBezTo>
                  <a:close/>
                  <a:moveTo>
                    <a:pt x="21" y="25"/>
                  </a:moveTo>
                  <a:cubicBezTo>
                    <a:pt x="20" y="25"/>
                    <a:pt x="20" y="24"/>
                    <a:pt x="20" y="24"/>
                  </a:cubicBezTo>
                  <a:cubicBezTo>
                    <a:pt x="20" y="24"/>
                    <a:pt x="20" y="25"/>
                    <a:pt x="21" y="25"/>
                  </a:cubicBezTo>
                  <a:close/>
                  <a:moveTo>
                    <a:pt x="11" y="27"/>
                  </a:moveTo>
                  <a:cubicBezTo>
                    <a:pt x="12" y="26"/>
                    <a:pt x="12" y="26"/>
                    <a:pt x="12" y="25"/>
                  </a:cubicBezTo>
                  <a:cubicBezTo>
                    <a:pt x="12" y="25"/>
                    <a:pt x="12" y="24"/>
                    <a:pt x="11" y="24"/>
                  </a:cubicBezTo>
                  <a:cubicBezTo>
                    <a:pt x="10" y="25"/>
                    <a:pt x="10" y="26"/>
                    <a:pt x="11" y="27"/>
                  </a:cubicBezTo>
                  <a:close/>
                  <a:moveTo>
                    <a:pt x="14" y="25"/>
                  </a:moveTo>
                  <a:cubicBezTo>
                    <a:pt x="14" y="25"/>
                    <a:pt x="14" y="25"/>
                    <a:pt x="14" y="25"/>
                  </a:cubicBezTo>
                  <a:cubicBezTo>
                    <a:pt x="14" y="25"/>
                    <a:pt x="14" y="25"/>
                    <a:pt x="14" y="25"/>
                  </a:cubicBezTo>
                  <a:cubicBezTo>
                    <a:pt x="14" y="25"/>
                    <a:pt x="14" y="25"/>
                    <a:pt x="14" y="25"/>
                  </a:cubicBezTo>
                  <a:close/>
                  <a:moveTo>
                    <a:pt x="19" y="26"/>
                  </a:moveTo>
                  <a:cubicBezTo>
                    <a:pt x="20" y="26"/>
                    <a:pt x="20" y="27"/>
                    <a:pt x="20" y="26"/>
                  </a:cubicBezTo>
                  <a:cubicBezTo>
                    <a:pt x="21" y="26"/>
                    <a:pt x="20" y="25"/>
                    <a:pt x="20" y="25"/>
                  </a:cubicBezTo>
                  <a:cubicBezTo>
                    <a:pt x="19" y="25"/>
                    <a:pt x="19" y="25"/>
                    <a:pt x="19" y="26"/>
                  </a:cubicBezTo>
                  <a:close/>
                  <a:moveTo>
                    <a:pt x="27" y="27"/>
                  </a:moveTo>
                  <a:cubicBezTo>
                    <a:pt x="27" y="27"/>
                    <a:pt x="27" y="27"/>
                    <a:pt x="27" y="27"/>
                  </a:cubicBezTo>
                  <a:cubicBezTo>
                    <a:pt x="27" y="26"/>
                    <a:pt x="28" y="26"/>
                    <a:pt x="27" y="25"/>
                  </a:cubicBezTo>
                  <a:cubicBezTo>
                    <a:pt x="27" y="25"/>
                    <a:pt x="26" y="26"/>
                    <a:pt x="27" y="27"/>
                  </a:cubicBezTo>
                  <a:close/>
                  <a:moveTo>
                    <a:pt x="8" y="27"/>
                  </a:moveTo>
                  <a:cubicBezTo>
                    <a:pt x="9" y="26"/>
                    <a:pt x="8" y="25"/>
                    <a:pt x="8" y="25"/>
                  </a:cubicBezTo>
                  <a:cubicBezTo>
                    <a:pt x="7" y="26"/>
                    <a:pt x="8" y="26"/>
                    <a:pt x="8" y="27"/>
                  </a:cubicBezTo>
                  <a:close/>
                  <a:moveTo>
                    <a:pt x="16" y="26"/>
                  </a:moveTo>
                  <a:cubicBezTo>
                    <a:pt x="17" y="26"/>
                    <a:pt x="17" y="25"/>
                    <a:pt x="17" y="25"/>
                  </a:cubicBezTo>
                  <a:cubicBezTo>
                    <a:pt x="17" y="25"/>
                    <a:pt x="16" y="26"/>
                    <a:pt x="16" y="26"/>
                  </a:cubicBezTo>
                  <a:close/>
                  <a:moveTo>
                    <a:pt x="24" y="27"/>
                  </a:moveTo>
                  <a:cubicBezTo>
                    <a:pt x="24" y="27"/>
                    <a:pt x="24" y="27"/>
                    <a:pt x="25" y="27"/>
                  </a:cubicBezTo>
                  <a:cubicBezTo>
                    <a:pt x="25" y="27"/>
                    <a:pt x="25" y="27"/>
                    <a:pt x="25" y="26"/>
                  </a:cubicBezTo>
                  <a:cubicBezTo>
                    <a:pt x="25" y="26"/>
                    <a:pt x="25" y="26"/>
                    <a:pt x="25" y="25"/>
                  </a:cubicBezTo>
                  <a:cubicBezTo>
                    <a:pt x="24" y="25"/>
                    <a:pt x="24" y="26"/>
                    <a:pt x="24" y="26"/>
                  </a:cubicBezTo>
                  <a:cubicBezTo>
                    <a:pt x="24" y="26"/>
                    <a:pt x="25" y="26"/>
                    <a:pt x="25" y="26"/>
                  </a:cubicBezTo>
                  <a:cubicBezTo>
                    <a:pt x="24" y="26"/>
                    <a:pt x="24" y="26"/>
                    <a:pt x="24" y="27"/>
                  </a:cubicBezTo>
                  <a:close/>
                  <a:moveTo>
                    <a:pt x="17" y="27"/>
                  </a:moveTo>
                  <a:cubicBezTo>
                    <a:pt x="17" y="27"/>
                    <a:pt x="17" y="27"/>
                    <a:pt x="18" y="26"/>
                  </a:cubicBezTo>
                  <a:cubicBezTo>
                    <a:pt x="17" y="26"/>
                    <a:pt x="17" y="26"/>
                    <a:pt x="17" y="26"/>
                  </a:cubicBezTo>
                  <a:cubicBezTo>
                    <a:pt x="17" y="26"/>
                    <a:pt x="17" y="27"/>
                    <a:pt x="17" y="27"/>
                  </a:cubicBezTo>
                  <a:close/>
                  <a:moveTo>
                    <a:pt x="22" y="27"/>
                  </a:moveTo>
                  <a:cubicBezTo>
                    <a:pt x="22" y="27"/>
                    <a:pt x="22" y="26"/>
                    <a:pt x="22" y="26"/>
                  </a:cubicBezTo>
                  <a:cubicBezTo>
                    <a:pt x="22" y="27"/>
                    <a:pt x="22" y="27"/>
                    <a:pt x="22" y="27"/>
                  </a:cubicBezTo>
                  <a:close/>
                  <a:moveTo>
                    <a:pt x="5" y="28"/>
                  </a:moveTo>
                  <a:cubicBezTo>
                    <a:pt x="5" y="27"/>
                    <a:pt x="5" y="27"/>
                    <a:pt x="4" y="26"/>
                  </a:cubicBezTo>
                  <a:cubicBezTo>
                    <a:pt x="5" y="27"/>
                    <a:pt x="5" y="28"/>
                    <a:pt x="5" y="28"/>
                  </a:cubicBezTo>
                  <a:close/>
                  <a:moveTo>
                    <a:pt x="7" y="27"/>
                  </a:moveTo>
                  <a:cubicBezTo>
                    <a:pt x="7" y="27"/>
                    <a:pt x="8" y="28"/>
                    <a:pt x="8" y="27"/>
                  </a:cubicBezTo>
                  <a:cubicBezTo>
                    <a:pt x="8" y="27"/>
                    <a:pt x="8" y="26"/>
                    <a:pt x="7" y="26"/>
                  </a:cubicBezTo>
                  <a:cubicBezTo>
                    <a:pt x="7" y="27"/>
                    <a:pt x="7" y="27"/>
                    <a:pt x="7" y="27"/>
                  </a:cubicBezTo>
                  <a:close/>
                  <a:moveTo>
                    <a:pt x="13" y="29"/>
                  </a:moveTo>
                  <a:cubicBezTo>
                    <a:pt x="13" y="28"/>
                    <a:pt x="14" y="28"/>
                    <a:pt x="13" y="27"/>
                  </a:cubicBezTo>
                  <a:cubicBezTo>
                    <a:pt x="13" y="27"/>
                    <a:pt x="13" y="27"/>
                    <a:pt x="13" y="27"/>
                  </a:cubicBezTo>
                  <a:cubicBezTo>
                    <a:pt x="13" y="27"/>
                    <a:pt x="12" y="28"/>
                    <a:pt x="13" y="29"/>
                  </a:cubicBezTo>
                  <a:close/>
                  <a:moveTo>
                    <a:pt x="20" y="28"/>
                  </a:moveTo>
                  <a:cubicBezTo>
                    <a:pt x="20" y="27"/>
                    <a:pt x="19" y="27"/>
                    <a:pt x="19" y="27"/>
                  </a:cubicBezTo>
                  <a:cubicBezTo>
                    <a:pt x="19" y="27"/>
                    <a:pt x="19" y="28"/>
                    <a:pt x="20" y="28"/>
                  </a:cubicBezTo>
                  <a:close/>
                  <a:moveTo>
                    <a:pt x="22" y="28"/>
                  </a:moveTo>
                  <a:cubicBezTo>
                    <a:pt x="22" y="28"/>
                    <a:pt x="21" y="27"/>
                    <a:pt x="21" y="27"/>
                  </a:cubicBezTo>
                  <a:cubicBezTo>
                    <a:pt x="21" y="28"/>
                    <a:pt x="21" y="28"/>
                    <a:pt x="22" y="28"/>
                  </a:cubicBezTo>
                  <a:close/>
                  <a:moveTo>
                    <a:pt x="19" y="29"/>
                  </a:moveTo>
                  <a:cubicBezTo>
                    <a:pt x="19" y="29"/>
                    <a:pt x="19" y="29"/>
                    <a:pt x="19" y="29"/>
                  </a:cubicBezTo>
                  <a:cubicBezTo>
                    <a:pt x="19" y="28"/>
                    <a:pt x="19" y="27"/>
                    <a:pt x="18" y="27"/>
                  </a:cubicBezTo>
                  <a:cubicBezTo>
                    <a:pt x="18" y="28"/>
                    <a:pt x="18" y="29"/>
                    <a:pt x="19" y="29"/>
                  </a:cubicBezTo>
                  <a:close/>
                  <a:moveTo>
                    <a:pt x="10" y="29"/>
                  </a:moveTo>
                  <a:cubicBezTo>
                    <a:pt x="10" y="29"/>
                    <a:pt x="10" y="29"/>
                    <a:pt x="10" y="29"/>
                  </a:cubicBezTo>
                  <a:cubicBezTo>
                    <a:pt x="10" y="28"/>
                    <a:pt x="10" y="28"/>
                    <a:pt x="10" y="27"/>
                  </a:cubicBezTo>
                  <a:cubicBezTo>
                    <a:pt x="9" y="28"/>
                    <a:pt x="10" y="29"/>
                    <a:pt x="10" y="29"/>
                  </a:cubicBezTo>
                  <a:close/>
                  <a:moveTo>
                    <a:pt x="26" y="30"/>
                  </a:moveTo>
                  <a:cubicBezTo>
                    <a:pt x="27" y="29"/>
                    <a:pt x="27" y="29"/>
                    <a:pt x="27" y="29"/>
                  </a:cubicBezTo>
                  <a:cubicBezTo>
                    <a:pt x="27" y="28"/>
                    <a:pt x="26" y="28"/>
                    <a:pt x="26" y="27"/>
                  </a:cubicBezTo>
                  <a:cubicBezTo>
                    <a:pt x="25" y="28"/>
                    <a:pt x="25" y="29"/>
                    <a:pt x="26" y="30"/>
                  </a:cubicBezTo>
                  <a:close/>
                  <a:moveTo>
                    <a:pt x="16" y="29"/>
                  </a:moveTo>
                  <a:cubicBezTo>
                    <a:pt x="16" y="29"/>
                    <a:pt x="17" y="28"/>
                    <a:pt x="16" y="28"/>
                  </a:cubicBezTo>
                  <a:cubicBezTo>
                    <a:pt x="16" y="28"/>
                    <a:pt x="16" y="28"/>
                    <a:pt x="16" y="29"/>
                  </a:cubicBezTo>
                  <a:close/>
                  <a:moveTo>
                    <a:pt x="29" y="29"/>
                  </a:moveTo>
                  <a:cubicBezTo>
                    <a:pt x="30" y="29"/>
                    <a:pt x="29" y="28"/>
                    <a:pt x="30" y="28"/>
                  </a:cubicBezTo>
                  <a:cubicBezTo>
                    <a:pt x="29" y="28"/>
                    <a:pt x="30" y="28"/>
                    <a:pt x="29" y="28"/>
                  </a:cubicBezTo>
                  <a:cubicBezTo>
                    <a:pt x="29" y="29"/>
                    <a:pt x="28" y="29"/>
                    <a:pt x="29" y="29"/>
                  </a:cubicBezTo>
                  <a:close/>
                  <a:moveTo>
                    <a:pt x="7" y="29"/>
                  </a:moveTo>
                  <a:cubicBezTo>
                    <a:pt x="8" y="29"/>
                    <a:pt x="7" y="28"/>
                    <a:pt x="7" y="28"/>
                  </a:cubicBezTo>
                  <a:cubicBezTo>
                    <a:pt x="7" y="28"/>
                    <a:pt x="7" y="28"/>
                    <a:pt x="7" y="29"/>
                  </a:cubicBezTo>
                  <a:close/>
                  <a:moveTo>
                    <a:pt x="24" y="29"/>
                  </a:moveTo>
                  <a:cubicBezTo>
                    <a:pt x="24" y="29"/>
                    <a:pt x="24" y="29"/>
                    <a:pt x="23" y="28"/>
                  </a:cubicBezTo>
                  <a:cubicBezTo>
                    <a:pt x="23" y="29"/>
                    <a:pt x="23" y="29"/>
                    <a:pt x="24" y="29"/>
                  </a:cubicBezTo>
                  <a:close/>
                  <a:moveTo>
                    <a:pt x="21" y="30"/>
                  </a:moveTo>
                  <a:cubicBezTo>
                    <a:pt x="21" y="29"/>
                    <a:pt x="21" y="28"/>
                    <a:pt x="20" y="29"/>
                  </a:cubicBezTo>
                  <a:cubicBezTo>
                    <a:pt x="20" y="29"/>
                    <a:pt x="21" y="29"/>
                    <a:pt x="21" y="30"/>
                  </a:cubicBezTo>
                  <a:close/>
                  <a:moveTo>
                    <a:pt x="18" y="31"/>
                  </a:moveTo>
                  <a:cubicBezTo>
                    <a:pt x="18" y="31"/>
                    <a:pt x="18" y="31"/>
                    <a:pt x="18" y="31"/>
                  </a:cubicBezTo>
                  <a:cubicBezTo>
                    <a:pt x="18" y="30"/>
                    <a:pt x="18" y="29"/>
                    <a:pt x="17" y="29"/>
                  </a:cubicBezTo>
                  <a:cubicBezTo>
                    <a:pt x="17" y="30"/>
                    <a:pt x="17" y="30"/>
                    <a:pt x="18" y="31"/>
                  </a:cubicBezTo>
                  <a:close/>
                  <a:moveTo>
                    <a:pt x="15" y="32"/>
                  </a:moveTo>
                  <a:cubicBezTo>
                    <a:pt x="15" y="31"/>
                    <a:pt x="15" y="31"/>
                    <a:pt x="16" y="30"/>
                  </a:cubicBezTo>
                  <a:cubicBezTo>
                    <a:pt x="15" y="30"/>
                    <a:pt x="15" y="29"/>
                    <a:pt x="15" y="29"/>
                  </a:cubicBezTo>
                  <a:cubicBezTo>
                    <a:pt x="15" y="30"/>
                    <a:pt x="14" y="31"/>
                    <a:pt x="15" y="32"/>
                  </a:cubicBezTo>
                  <a:close/>
                  <a:moveTo>
                    <a:pt x="6" y="31"/>
                  </a:moveTo>
                  <a:cubicBezTo>
                    <a:pt x="6" y="31"/>
                    <a:pt x="6" y="30"/>
                    <a:pt x="6" y="30"/>
                  </a:cubicBezTo>
                  <a:cubicBezTo>
                    <a:pt x="5" y="30"/>
                    <a:pt x="5" y="31"/>
                    <a:pt x="6" y="31"/>
                  </a:cubicBezTo>
                  <a:close/>
                  <a:moveTo>
                    <a:pt x="23" y="30"/>
                  </a:moveTo>
                  <a:cubicBezTo>
                    <a:pt x="23" y="30"/>
                    <a:pt x="23" y="30"/>
                    <a:pt x="23" y="30"/>
                  </a:cubicBezTo>
                  <a:cubicBezTo>
                    <a:pt x="23" y="30"/>
                    <a:pt x="23" y="30"/>
                    <a:pt x="23" y="30"/>
                  </a:cubicBezTo>
                  <a:cubicBezTo>
                    <a:pt x="23" y="30"/>
                    <a:pt x="23" y="30"/>
                    <a:pt x="23" y="30"/>
                  </a:cubicBezTo>
                  <a:close/>
                  <a:moveTo>
                    <a:pt x="9" y="31"/>
                  </a:moveTo>
                  <a:cubicBezTo>
                    <a:pt x="9" y="31"/>
                    <a:pt x="9" y="31"/>
                    <a:pt x="9" y="30"/>
                  </a:cubicBezTo>
                  <a:cubicBezTo>
                    <a:pt x="9" y="30"/>
                    <a:pt x="9" y="30"/>
                    <a:pt x="8" y="30"/>
                  </a:cubicBezTo>
                  <a:cubicBezTo>
                    <a:pt x="8" y="30"/>
                    <a:pt x="8" y="31"/>
                    <a:pt x="9" y="31"/>
                  </a:cubicBezTo>
                  <a:close/>
                  <a:moveTo>
                    <a:pt x="20" y="30"/>
                  </a:moveTo>
                  <a:cubicBezTo>
                    <a:pt x="20" y="30"/>
                    <a:pt x="20" y="30"/>
                    <a:pt x="20" y="30"/>
                  </a:cubicBezTo>
                  <a:cubicBezTo>
                    <a:pt x="20" y="30"/>
                    <a:pt x="20" y="31"/>
                    <a:pt x="20" y="31"/>
                  </a:cubicBezTo>
                  <a:cubicBezTo>
                    <a:pt x="20" y="30"/>
                    <a:pt x="20" y="30"/>
                    <a:pt x="20" y="30"/>
                  </a:cubicBezTo>
                  <a:cubicBezTo>
                    <a:pt x="20" y="30"/>
                    <a:pt x="20" y="30"/>
                    <a:pt x="20" y="30"/>
                  </a:cubicBezTo>
                  <a:close/>
                  <a:moveTo>
                    <a:pt x="12" y="31"/>
                  </a:moveTo>
                  <a:cubicBezTo>
                    <a:pt x="12" y="31"/>
                    <a:pt x="12" y="30"/>
                    <a:pt x="11" y="30"/>
                  </a:cubicBezTo>
                  <a:cubicBezTo>
                    <a:pt x="11" y="30"/>
                    <a:pt x="11" y="31"/>
                    <a:pt x="12" y="31"/>
                  </a:cubicBezTo>
                  <a:close/>
                  <a:moveTo>
                    <a:pt x="25" y="31"/>
                  </a:moveTo>
                  <a:cubicBezTo>
                    <a:pt x="26" y="31"/>
                    <a:pt x="25" y="30"/>
                    <a:pt x="24" y="30"/>
                  </a:cubicBezTo>
                  <a:cubicBezTo>
                    <a:pt x="24" y="31"/>
                    <a:pt x="25" y="31"/>
                    <a:pt x="25" y="31"/>
                  </a:cubicBezTo>
                  <a:close/>
                  <a:moveTo>
                    <a:pt x="28" y="33"/>
                  </a:moveTo>
                  <a:cubicBezTo>
                    <a:pt x="28" y="32"/>
                    <a:pt x="29" y="32"/>
                    <a:pt x="29" y="31"/>
                  </a:cubicBezTo>
                  <a:cubicBezTo>
                    <a:pt x="28" y="31"/>
                    <a:pt x="28" y="32"/>
                    <a:pt x="28" y="33"/>
                  </a:cubicBezTo>
                  <a:close/>
                  <a:moveTo>
                    <a:pt x="15" y="33"/>
                  </a:moveTo>
                  <a:cubicBezTo>
                    <a:pt x="16" y="33"/>
                    <a:pt x="16" y="33"/>
                    <a:pt x="16" y="34"/>
                  </a:cubicBezTo>
                  <a:cubicBezTo>
                    <a:pt x="17" y="33"/>
                    <a:pt x="17" y="33"/>
                    <a:pt x="17" y="32"/>
                  </a:cubicBezTo>
                  <a:cubicBezTo>
                    <a:pt x="17" y="32"/>
                    <a:pt x="17" y="31"/>
                    <a:pt x="16" y="31"/>
                  </a:cubicBezTo>
                  <a:cubicBezTo>
                    <a:pt x="16" y="31"/>
                    <a:pt x="16" y="32"/>
                    <a:pt x="15" y="33"/>
                  </a:cubicBezTo>
                  <a:close/>
                  <a:moveTo>
                    <a:pt x="22" y="31"/>
                  </a:moveTo>
                  <a:cubicBezTo>
                    <a:pt x="22" y="31"/>
                    <a:pt x="22" y="32"/>
                    <a:pt x="22" y="32"/>
                  </a:cubicBezTo>
                  <a:cubicBezTo>
                    <a:pt x="22" y="31"/>
                    <a:pt x="23" y="31"/>
                    <a:pt x="22" y="31"/>
                  </a:cubicBezTo>
                  <a:cubicBezTo>
                    <a:pt x="22" y="31"/>
                    <a:pt x="22" y="31"/>
                    <a:pt x="22" y="31"/>
                  </a:cubicBezTo>
                  <a:close/>
                  <a:moveTo>
                    <a:pt x="21" y="32"/>
                  </a:moveTo>
                  <a:cubicBezTo>
                    <a:pt x="21" y="32"/>
                    <a:pt x="21" y="31"/>
                    <a:pt x="21" y="31"/>
                  </a:cubicBezTo>
                  <a:cubicBezTo>
                    <a:pt x="21" y="31"/>
                    <a:pt x="21" y="32"/>
                    <a:pt x="21" y="32"/>
                  </a:cubicBezTo>
                  <a:close/>
                  <a:moveTo>
                    <a:pt x="19" y="32"/>
                  </a:moveTo>
                  <a:cubicBezTo>
                    <a:pt x="19" y="32"/>
                    <a:pt x="19" y="31"/>
                    <a:pt x="19" y="31"/>
                  </a:cubicBezTo>
                  <a:cubicBezTo>
                    <a:pt x="19" y="31"/>
                    <a:pt x="19" y="32"/>
                    <a:pt x="19" y="32"/>
                  </a:cubicBezTo>
                  <a:close/>
                  <a:moveTo>
                    <a:pt x="10" y="34"/>
                  </a:moveTo>
                  <a:cubicBezTo>
                    <a:pt x="11" y="33"/>
                    <a:pt x="11" y="33"/>
                    <a:pt x="11" y="33"/>
                  </a:cubicBezTo>
                  <a:cubicBezTo>
                    <a:pt x="11" y="32"/>
                    <a:pt x="11" y="32"/>
                    <a:pt x="10" y="32"/>
                  </a:cubicBezTo>
                  <a:cubicBezTo>
                    <a:pt x="10" y="32"/>
                    <a:pt x="9" y="34"/>
                    <a:pt x="10" y="34"/>
                  </a:cubicBezTo>
                  <a:close/>
                  <a:moveTo>
                    <a:pt x="22" y="33"/>
                  </a:moveTo>
                  <a:cubicBezTo>
                    <a:pt x="22" y="32"/>
                    <a:pt x="22" y="32"/>
                    <a:pt x="21" y="32"/>
                  </a:cubicBezTo>
                  <a:cubicBezTo>
                    <a:pt x="21" y="32"/>
                    <a:pt x="21" y="33"/>
                    <a:pt x="22" y="33"/>
                  </a:cubicBezTo>
                  <a:close/>
                  <a:moveTo>
                    <a:pt x="23" y="33"/>
                  </a:moveTo>
                  <a:cubicBezTo>
                    <a:pt x="23" y="33"/>
                    <a:pt x="23" y="33"/>
                    <a:pt x="24" y="33"/>
                  </a:cubicBezTo>
                  <a:cubicBezTo>
                    <a:pt x="24" y="33"/>
                    <a:pt x="24" y="33"/>
                    <a:pt x="24" y="33"/>
                  </a:cubicBezTo>
                  <a:cubicBezTo>
                    <a:pt x="24" y="33"/>
                    <a:pt x="24" y="32"/>
                    <a:pt x="23" y="32"/>
                  </a:cubicBezTo>
                  <a:cubicBezTo>
                    <a:pt x="23" y="32"/>
                    <a:pt x="23" y="32"/>
                    <a:pt x="23" y="33"/>
                  </a:cubicBezTo>
                  <a:close/>
                  <a:moveTo>
                    <a:pt x="13" y="34"/>
                  </a:moveTo>
                  <a:cubicBezTo>
                    <a:pt x="14" y="34"/>
                    <a:pt x="14" y="33"/>
                    <a:pt x="14" y="33"/>
                  </a:cubicBezTo>
                  <a:cubicBezTo>
                    <a:pt x="14" y="33"/>
                    <a:pt x="14" y="32"/>
                    <a:pt x="14" y="33"/>
                  </a:cubicBezTo>
                  <a:cubicBezTo>
                    <a:pt x="13" y="33"/>
                    <a:pt x="13" y="33"/>
                    <a:pt x="13" y="34"/>
                  </a:cubicBezTo>
                  <a:close/>
                  <a:moveTo>
                    <a:pt x="20" y="33"/>
                  </a:moveTo>
                  <a:cubicBezTo>
                    <a:pt x="20" y="33"/>
                    <a:pt x="20" y="33"/>
                    <a:pt x="20" y="33"/>
                  </a:cubicBezTo>
                  <a:cubicBezTo>
                    <a:pt x="20" y="33"/>
                    <a:pt x="20" y="33"/>
                    <a:pt x="20" y="33"/>
                  </a:cubicBezTo>
                  <a:close/>
                  <a:moveTo>
                    <a:pt x="17" y="35"/>
                  </a:moveTo>
                  <a:cubicBezTo>
                    <a:pt x="17" y="35"/>
                    <a:pt x="17" y="36"/>
                    <a:pt x="17" y="36"/>
                  </a:cubicBezTo>
                  <a:cubicBezTo>
                    <a:pt x="18" y="35"/>
                    <a:pt x="18" y="34"/>
                    <a:pt x="18" y="33"/>
                  </a:cubicBezTo>
                  <a:cubicBezTo>
                    <a:pt x="18" y="33"/>
                    <a:pt x="18" y="33"/>
                    <a:pt x="18" y="33"/>
                  </a:cubicBezTo>
                  <a:cubicBezTo>
                    <a:pt x="18" y="34"/>
                    <a:pt x="17" y="34"/>
                    <a:pt x="17" y="35"/>
                  </a:cubicBezTo>
                  <a:close/>
                  <a:moveTo>
                    <a:pt x="25" y="36"/>
                  </a:moveTo>
                  <a:cubicBezTo>
                    <a:pt x="26" y="35"/>
                    <a:pt x="27" y="34"/>
                    <a:pt x="26" y="33"/>
                  </a:cubicBezTo>
                  <a:cubicBezTo>
                    <a:pt x="26" y="34"/>
                    <a:pt x="25" y="35"/>
                    <a:pt x="25" y="36"/>
                  </a:cubicBezTo>
                  <a:close/>
                  <a:moveTo>
                    <a:pt x="21" y="34"/>
                  </a:moveTo>
                  <a:cubicBezTo>
                    <a:pt x="21" y="34"/>
                    <a:pt x="21" y="33"/>
                    <a:pt x="21" y="33"/>
                  </a:cubicBezTo>
                  <a:cubicBezTo>
                    <a:pt x="21" y="34"/>
                    <a:pt x="20" y="34"/>
                    <a:pt x="21" y="34"/>
                  </a:cubicBezTo>
                  <a:close/>
                  <a:moveTo>
                    <a:pt x="23" y="34"/>
                  </a:moveTo>
                  <a:cubicBezTo>
                    <a:pt x="23" y="34"/>
                    <a:pt x="23" y="33"/>
                    <a:pt x="22" y="33"/>
                  </a:cubicBezTo>
                  <a:cubicBezTo>
                    <a:pt x="22" y="34"/>
                    <a:pt x="23" y="34"/>
                    <a:pt x="23" y="34"/>
                  </a:cubicBezTo>
                  <a:close/>
                  <a:moveTo>
                    <a:pt x="8" y="34"/>
                  </a:moveTo>
                  <a:cubicBezTo>
                    <a:pt x="9" y="34"/>
                    <a:pt x="9" y="34"/>
                    <a:pt x="9" y="34"/>
                  </a:cubicBezTo>
                  <a:cubicBezTo>
                    <a:pt x="8" y="34"/>
                    <a:pt x="9" y="34"/>
                    <a:pt x="8" y="34"/>
                  </a:cubicBezTo>
                  <a:close/>
                  <a:moveTo>
                    <a:pt x="14" y="35"/>
                  </a:moveTo>
                  <a:cubicBezTo>
                    <a:pt x="14" y="35"/>
                    <a:pt x="14" y="35"/>
                    <a:pt x="14" y="35"/>
                  </a:cubicBezTo>
                  <a:cubicBezTo>
                    <a:pt x="13" y="37"/>
                    <a:pt x="12" y="38"/>
                    <a:pt x="14" y="39"/>
                  </a:cubicBezTo>
                  <a:cubicBezTo>
                    <a:pt x="14" y="37"/>
                    <a:pt x="15" y="36"/>
                    <a:pt x="16" y="35"/>
                  </a:cubicBezTo>
                  <a:cubicBezTo>
                    <a:pt x="15" y="35"/>
                    <a:pt x="15" y="34"/>
                    <a:pt x="15" y="34"/>
                  </a:cubicBezTo>
                  <a:cubicBezTo>
                    <a:pt x="14" y="34"/>
                    <a:pt x="15" y="35"/>
                    <a:pt x="14" y="35"/>
                  </a:cubicBezTo>
                  <a:close/>
                  <a:moveTo>
                    <a:pt x="9" y="36"/>
                  </a:moveTo>
                  <a:cubicBezTo>
                    <a:pt x="10" y="35"/>
                    <a:pt x="10" y="34"/>
                    <a:pt x="9" y="34"/>
                  </a:cubicBezTo>
                  <a:cubicBezTo>
                    <a:pt x="8" y="35"/>
                    <a:pt x="9" y="36"/>
                    <a:pt x="9" y="36"/>
                  </a:cubicBezTo>
                  <a:close/>
                  <a:moveTo>
                    <a:pt x="12" y="37"/>
                  </a:moveTo>
                  <a:cubicBezTo>
                    <a:pt x="12" y="37"/>
                    <a:pt x="12" y="37"/>
                    <a:pt x="12" y="37"/>
                  </a:cubicBezTo>
                  <a:cubicBezTo>
                    <a:pt x="12" y="37"/>
                    <a:pt x="12" y="37"/>
                    <a:pt x="12" y="37"/>
                  </a:cubicBezTo>
                  <a:cubicBezTo>
                    <a:pt x="12" y="36"/>
                    <a:pt x="13" y="35"/>
                    <a:pt x="13" y="35"/>
                  </a:cubicBezTo>
                  <a:cubicBezTo>
                    <a:pt x="13" y="35"/>
                    <a:pt x="13" y="34"/>
                    <a:pt x="13" y="34"/>
                  </a:cubicBezTo>
                  <a:cubicBezTo>
                    <a:pt x="12" y="35"/>
                    <a:pt x="12" y="35"/>
                    <a:pt x="12" y="36"/>
                  </a:cubicBezTo>
                  <a:cubicBezTo>
                    <a:pt x="12" y="36"/>
                    <a:pt x="12" y="36"/>
                    <a:pt x="12" y="37"/>
                  </a:cubicBezTo>
                  <a:cubicBezTo>
                    <a:pt x="12" y="36"/>
                    <a:pt x="12" y="36"/>
                    <a:pt x="12" y="37"/>
                  </a:cubicBezTo>
                  <a:close/>
                  <a:moveTo>
                    <a:pt x="22" y="36"/>
                  </a:moveTo>
                  <a:cubicBezTo>
                    <a:pt x="22" y="36"/>
                    <a:pt x="22" y="35"/>
                    <a:pt x="22" y="35"/>
                  </a:cubicBezTo>
                  <a:cubicBezTo>
                    <a:pt x="21" y="35"/>
                    <a:pt x="22" y="35"/>
                    <a:pt x="22" y="36"/>
                  </a:cubicBezTo>
                  <a:close/>
                  <a:moveTo>
                    <a:pt x="19" y="38"/>
                  </a:moveTo>
                  <a:cubicBezTo>
                    <a:pt x="19" y="37"/>
                    <a:pt x="20" y="36"/>
                    <a:pt x="20" y="35"/>
                  </a:cubicBezTo>
                  <a:cubicBezTo>
                    <a:pt x="20" y="35"/>
                    <a:pt x="20" y="35"/>
                    <a:pt x="20" y="35"/>
                  </a:cubicBezTo>
                  <a:cubicBezTo>
                    <a:pt x="19" y="36"/>
                    <a:pt x="18" y="37"/>
                    <a:pt x="19" y="38"/>
                  </a:cubicBezTo>
                  <a:close/>
                  <a:moveTo>
                    <a:pt x="14" y="39"/>
                  </a:moveTo>
                  <a:cubicBezTo>
                    <a:pt x="15" y="40"/>
                    <a:pt x="16" y="40"/>
                    <a:pt x="18" y="40"/>
                  </a:cubicBezTo>
                  <a:cubicBezTo>
                    <a:pt x="18" y="40"/>
                    <a:pt x="18" y="39"/>
                    <a:pt x="18" y="38"/>
                  </a:cubicBezTo>
                  <a:cubicBezTo>
                    <a:pt x="18" y="38"/>
                    <a:pt x="18" y="39"/>
                    <a:pt x="17" y="39"/>
                  </a:cubicBezTo>
                  <a:cubicBezTo>
                    <a:pt x="17" y="39"/>
                    <a:pt x="16" y="39"/>
                    <a:pt x="16" y="38"/>
                  </a:cubicBezTo>
                  <a:cubicBezTo>
                    <a:pt x="17" y="38"/>
                    <a:pt x="17" y="36"/>
                    <a:pt x="16" y="36"/>
                  </a:cubicBezTo>
                  <a:cubicBezTo>
                    <a:pt x="16" y="37"/>
                    <a:pt x="15" y="38"/>
                    <a:pt x="14" y="39"/>
                  </a:cubicBezTo>
                  <a:close/>
                  <a:moveTo>
                    <a:pt x="20" y="39"/>
                  </a:moveTo>
                  <a:cubicBezTo>
                    <a:pt x="20" y="38"/>
                    <a:pt x="21" y="38"/>
                    <a:pt x="21" y="37"/>
                  </a:cubicBezTo>
                  <a:cubicBezTo>
                    <a:pt x="21" y="37"/>
                    <a:pt x="21" y="36"/>
                    <a:pt x="21" y="36"/>
                  </a:cubicBezTo>
                  <a:cubicBezTo>
                    <a:pt x="20" y="37"/>
                    <a:pt x="19" y="38"/>
                    <a:pt x="20" y="39"/>
                  </a:cubicBezTo>
                  <a:close/>
                  <a:moveTo>
                    <a:pt x="23" y="39"/>
                  </a:moveTo>
                  <a:cubicBezTo>
                    <a:pt x="22" y="39"/>
                    <a:pt x="22" y="38"/>
                    <a:pt x="21" y="38"/>
                  </a:cubicBezTo>
                  <a:cubicBezTo>
                    <a:pt x="21" y="38"/>
                    <a:pt x="21" y="39"/>
                    <a:pt x="20" y="40"/>
                  </a:cubicBezTo>
                  <a:cubicBezTo>
                    <a:pt x="22" y="39"/>
                    <a:pt x="24" y="39"/>
                    <a:pt x="25" y="37"/>
                  </a:cubicBezTo>
                  <a:cubicBezTo>
                    <a:pt x="24" y="37"/>
                    <a:pt x="23" y="38"/>
                    <a:pt x="23" y="39"/>
                  </a:cubicBezTo>
                  <a:close/>
                  <a:moveTo>
                    <a:pt x="22" y="41"/>
                  </a:moveTo>
                  <a:cubicBezTo>
                    <a:pt x="23" y="41"/>
                    <a:pt x="24" y="40"/>
                    <a:pt x="24" y="39"/>
                  </a:cubicBezTo>
                  <a:cubicBezTo>
                    <a:pt x="23" y="40"/>
                    <a:pt x="23" y="40"/>
                    <a:pt x="22" y="41"/>
                  </a:cubicBezTo>
                  <a:close/>
                  <a:moveTo>
                    <a:pt x="16" y="42"/>
                  </a:moveTo>
                  <a:cubicBezTo>
                    <a:pt x="14" y="41"/>
                    <a:pt x="13" y="40"/>
                    <a:pt x="11" y="40"/>
                  </a:cubicBezTo>
                  <a:cubicBezTo>
                    <a:pt x="13" y="41"/>
                    <a:pt x="14" y="42"/>
                    <a:pt x="16" y="42"/>
                  </a:cubicBezTo>
                  <a:close/>
                  <a:moveTo>
                    <a:pt x="16" y="43"/>
                  </a:moveTo>
                  <a:cubicBezTo>
                    <a:pt x="16" y="43"/>
                    <a:pt x="15" y="42"/>
                    <a:pt x="15" y="43"/>
                  </a:cubicBezTo>
                  <a:cubicBezTo>
                    <a:pt x="15" y="43"/>
                    <a:pt x="16" y="43"/>
                    <a:pt x="1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11"/>
            <p:cNvSpPr>
              <a:spLocks noEditPoints="1"/>
            </p:cNvSpPr>
            <p:nvPr/>
          </p:nvSpPr>
          <p:spPr bwMode="auto">
            <a:xfrm>
              <a:off x="3720" y="1701"/>
              <a:ext cx="728" cy="1643"/>
            </a:xfrm>
            <a:custGeom>
              <a:avLst/>
              <a:gdLst>
                <a:gd name="T0" fmla="*/ 43 w 83"/>
                <a:gd name="T1" fmla="*/ 174 h 191"/>
                <a:gd name="T2" fmla="*/ 23 w 83"/>
                <a:gd name="T3" fmla="*/ 32 h 191"/>
                <a:gd name="T4" fmla="*/ 79 w 83"/>
                <a:gd name="T5" fmla="*/ 13 h 191"/>
                <a:gd name="T6" fmla="*/ 64 w 83"/>
                <a:gd name="T7" fmla="*/ 165 h 191"/>
                <a:gd name="T8" fmla="*/ 56 w 83"/>
                <a:gd name="T9" fmla="*/ 34 h 191"/>
                <a:gd name="T10" fmla="*/ 43 w 83"/>
                <a:gd name="T11" fmla="*/ 32 h 191"/>
                <a:gd name="T12" fmla="*/ 45 w 83"/>
                <a:gd name="T13" fmla="*/ 36 h 191"/>
                <a:gd name="T14" fmla="*/ 39 w 83"/>
                <a:gd name="T15" fmla="*/ 37 h 191"/>
                <a:gd name="T16" fmla="*/ 27 w 83"/>
                <a:gd name="T17" fmla="*/ 40 h 191"/>
                <a:gd name="T18" fmla="*/ 36 w 83"/>
                <a:gd name="T19" fmla="*/ 40 h 191"/>
                <a:gd name="T20" fmla="*/ 57 w 83"/>
                <a:gd name="T21" fmla="*/ 40 h 191"/>
                <a:gd name="T22" fmla="*/ 25 w 83"/>
                <a:gd name="T23" fmla="*/ 42 h 191"/>
                <a:gd name="T24" fmla="*/ 33 w 83"/>
                <a:gd name="T25" fmla="*/ 42 h 191"/>
                <a:gd name="T26" fmla="*/ 51 w 83"/>
                <a:gd name="T27" fmla="*/ 45 h 191"/>
                <a:gd name="T28" fmla="*/ 46 w 83"/>
                <a:gd name="T29" fmla="*/ 48 h 191"/>
                <a:gd name="T30" fmla="*/ 55 w 83"/>
                <a:gd name="T31" fmla="*/ 47 h 191"/>
                <a:gd name="T32" fmla="*/ 75 w 83"/>
                <a:gd name="T33" fmla="*/ 48 h 191"/>
                <a:gd name="T34" fmla="*/ 51 w 83"/>
                <a:gd name="T35" fmla="*/ 50 h 191"/>
                <a:gd name="T36" fmla="*/ 34 w 83"/>
                <a:gd name="T37" fmla="*/ 54 h 191"/>
                <a:gd name="T38" fmla="*/ 46 w 83"/>
                <a:gd name="T39" fmla="*/ 54 h 191"/>
                <a:gd name="T40" fmla="*/ 42 w 83"/>
                <a:gd name="T41" fmla="*/ 56 h 191"/>
                <a:gd name="T42" fmla="*/ 55 w 83"/>
                <a:gd name="T43" fmla="*/ 58 h 191"/>
                <a:gd name="T44" fmla="*/ 40 w 83"/>
                <a:gd name="T45" fmla="*/ 61 h 191"/>
                <a:gd name="T46" fmla="*/ 52 w 83"/>
                <a:gd name="T47" fmla="*/ 63 h 191"/>
                <a:gd name="T48" fmla="*/ 39 w 83"/>
                <a:gd name="T49" fmla="*/ 64 h 191"/>
                <a:gd name="T50" fmla="*/ 33 w 83"/>
                <a:gd name="T51" fmla="*/ 66 h 191"/>
                <a:gd name="T52" fmla="*/ 32 w 83"/>
                <a:gd name="T53" fmla="*/ 67 h 191"/>
                <a:gd name="T54" fmla="*/ 42 w 83"/>
                <a:gd name="T55" fmla="*/ 70 h 191"/>
                <a:gd name="T56" fmla="*/ 41 w 83"/>
                <a:gd name="T57" fmla="*/ 73 h 191"/>
                <a:gd name="T58" fmla="*/ 55 w 83"/>
                <a:gd name="T59" fmla="*/ 73 h 191"/>
                <a:gd name="T60" fmla="*/ 47 w 83"/>
                <a:gd name="T61" fmla="*/ 76 h 191"/>
                <a:gd name="T62" fmla="*/ 43 w 83"/>
                <a:gd name="T63" fmla="*/ 77 h 191"/>
                <a:gd name="T64" fmla="*/ 35 w 83"/>
                <a:gd name="T65" fmla="*/ 79 h 191"/>
                <a:gd name="T66" fmla="*/ 45 w 83"/>
                <a:gd name="T67" fmla="*/ 80 h 191"/>
                <a:gd name="T68" fmla="*/ 42 w 83"/>
                <a:gd name="T69" fmla="*/ 82 h 191"/>
                <a:gd name="T70" fmla="*/ 31 w 83"/>
                <a:gd name="T71" fmla="*/ 84 h 191"/>
                <a:gd name="T72" fmla="*/ 33 w 83"/>
                <a:gd name="T73" fmla="*/ 87 h 191"/>
                <a:gd name="T74" fmla="*/ 48 w 83"/>
                <a:gd name="T75" fmla="*/ 89 h 191"/>
                <a:gd name="T76" fmla="*/ 54 w 83"/>
                <a:gd name="T77" fmla="*/ 93 h 191"/>
                <a:gd name="T78" fmla="*/ 40 w 83"/>
                <a:gd name="T79" fmla="*/ 93 h 191"/>
                <a:gd name="T80" fmla="*/ 36 w 83"/>
                <a:gd name="T81" fmla="*/ 95 h 191"/>
                <a:gd name="T82" fmla="*/ 43 w 83"/>
                <a:gd name="T83" fmla="*/ 97 h 191"/>
                <a:gd name="T84" fmla="*/ 41 w 83"/>
                <a:gd name="T85" fmla="*/ 99 h 191"/>
                <a:gd name="T86" fmla="*/ 46 w 83"/>
                <a:gd name="T87" fmla="*/ 101 h 191"/>
                <a:gd name="T88" fmla="*/ 57 w 83"/>
                <a:gd name="T89" fmla="*/ 102 h 191"/>
                <a:gd name="T90" fmla="*/ 57 w 83"/>
                <a:gd name="T91" fmla="*/ 105 h 191"/>
                <a:gd name="T92" fmla="*/ 57 w 83"/>
                <a:gd name="T93" fmla="*/ 108 h 191"/>
                <a:gd name="T94" fmla="*/ 55 w 83"/>
                <a:gd name="T95" fmla="*/ 111 h 191"/>
                <a:gd name="T96" fmla="*/ 38 w 83"/>
                <a:gd name="T97" fmla="*/ 115 h 191"/>
                <a:gd name="T98" fmla="*/ 53 w 83"/>
                <a:gd name="T99" fmla="*/ 120 h 191"/>
                <a:gd name="T100" fmla="*/ 38 w 83"/>
                <a:gd name="T101" fmla="*/ 125 h 191"/>
                <a:gd name="T102" fmla="*/ 57 w 83"/>
                <a:gd name="T103" fmla="*/ 130 h 191"/>
                <a:gd name="T104" fmla="*/ 37 w 83"/>
                <a:gd name="T105" fmla="*/ 137 h 191"/>
                <a:gd name="T106" fmla="*/ 41 w 83"/>
                <a:gd name="T107" fmla="*/ 142 h 191"/>
                <a:gd name="T108" fmla="*/ 56 w 83"/>
                <a:gd name="T109" fmla="*/ 150 h 191"/>
                <a:gd name="T110" fmla="*/ 58 w 83"/>
                <a:gd name="T111" fmla="*/ 156 h 191"/>
                <a:gd name="T112" fmla="*/ 62 w 83"/>
                <a:gd name="T113" fmla="*/ 160 h 191"/>
                <a:gd name="T114" fmla="*/ 40 w 83"/>
                <a:gd name="T115" fmla="*/ 169 h 191"/>
                <a:gd name="T116" fmla="*/ 42 w 83"/>
                <a:gd name="T117" fmla="*/ 177 h 191"/>
                <a:gd name="T118" fmla="*/ 62 w 83"/>
                <a:gd name="T119" fmla="*/ 179 h 191"/>
                <a:gd name="T120" fmla="*/ 65 w 83"/>
                <a:gd name="T121" fmla="*/ 182 h 191"/>
                <a:gd name="T122" fmla="*/ 45 w 83"/>
                <a:gd name="T123" fmla="*/ 184 h 191"/>
                <a:gd name="T124" fmla="*/ 63 w 83"/>
                <a:gd name="T12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191">
                  <a:moveTo>
                    <a:pt x="56" y="186"/>
                  </a:moveTo>
                  <a:cubicBezTo>
                    <a:pt x="56" y="187"/>
                    <a:pt x="55" y="188"/>
                    <a:pt x="53" y="188"/>
                  </a:cubicBezTo>
                  <a:cubicBezTo>
                    <a:pt x="53" y="189"/>
                    <a:pt x="53" y="189"/>
                    <a:pt x="53" y="189"/>
                  </a:cubicBezTo>
                  <a:cubicBezTo>
                    <a:pt x="51" y="189"/>
                    <a:pt x="51" y="187"/>
                    <a:pt x="50" y="186"/>
                  </a:cubicBezTo>
                  <a:cubicBezTo>
                    <a:pt x="50" y="185"/>
                    <a:pt x="51" y="185"/>
                    <a:pt x="51" y="185"/>
                  </a:cubicBezTo>
                  <a:cubicBezTo>
                    <a:pt x="50" y="184"/>
                    <a:pt x="50" y="183"/>
                    <a:pt x="50" y="182"/>
                  </a:cubicBezTo>
                  <a:cubicBezTo>
                    <a:pt x="50" y="182"/>
                    <a:pt x="50" y="182"/>
                    <a:pt x="50" y="182"/>
                  </a:cubicBezTo>
                  <a:cubicBezTo>
                    <a:pt x="51" y="182"/>
                    <a:pt x="51" y="182"/>
                    <a:pt x="52" y="183"/>
                  </a:cubicBezTo>
                  <a:cubicBezTo>
                    <a:pt x="52" y="182"/>
                    <a:pt x="51" y="182"/>
                    <a:pt x="51" y="182"/>
                  </a:cubicBezTo>
                  <a:cubicBezTo>
                    <a:pt x="51" y="181"/>
                    <a:pt x="51" y="180"/>
                    <a:pt x="51" y="180"/>
                  </a:cubicBezTo>
                  <a:cubicBezTo>
                    <a:pt x="52" y="176"/>
                    <a:pt x="55" y="175"/>
                    <a:pt x="57" y="173"/>
                  </a:cubicBezTo>
                  <a:cubicBezTo>
                    <a:pt x="57" y="172"/>
                    <a:pt x="57" y="172"/>
                    <a:pt x="58" y="171"/>
                  </a:cubicBezTo>
                  <a:cubicBezTo>
                    <a:pt x="57" y="170"/>
                    <a:pt x="58" y="168"/>
                    <a:pt x="57" y="168"/>
                  </a:cubicBezTo>
                  <a:cubicBezTo>
                    <a:pt x="58" y="164"/>
                    <a:pt x="56" y="161"/>
                    <a:pt x="57" y="157"/>
                  </a:cubicBezTo>
                  <a:cubicBezTo>
                    <a:pt x="56" y="157"/>
                    <a:pt x="56" y="157"/>
                    <a:pt x="56" y="157"/>
                  </a:cubicBezTo>
                  <a:cubicBezTo>
                    <a:pt x="57" y="154"/>
                    <a:pt x="56" y="151"/>
                    <a:pt x="55" y="149"/>
                  </a:cubicBezTo>
                  <a:cubicBezTo>
                    <a:pt x="55" y="149"/>
                    <a:pt x="55" y="150"/>
                    <a:pt x="54" y="150"/>
                  </a:cubicBezTo>
                  <a:cubicBezTo>
                    <a:pt x="54" y="148"/>
                    <a:pt x="55" y="147"/>
                    <a:pt x="55" y="146"/>
                  </a:cubicBezTo>
                  <a:cubicBezTo>
                    <a:pt x="55" y="145"/>
                    <a:pt x="55" y="144"/>
                    <a:pt x="55" y="144"/>
                  </a:cubicBezTo>
                  <a:cubicBezTo>
                    <a:pt x="54" y="144"/>
                    <a:pt x="54" y="144"/>
                    <a:pt x="54" y="144"/>
                  </a:cubicBezTo>
                  <a:cubicBezTo>
                    <a:pt x="54" y="142"/>
                    <a:pt x="55" y="140"/>
                    <a:pt x="54" y="138"/>
                  </a:cubicBezTo>
                  <a:cubicBezTo>
                    <a:pt x="54" y="133"/>
                    <a:pt x="53" y="128"/>
                    <a:pt x="52" y="124"/>
                  </a:cubicBezTo>
                  <a:cubicBezTo>
                    <a:pt x="52" y="124"/>
                    <a:pt x="52" y="123"/>
                    <a:pt x="51" y="123"/>
                  </a:cubicBezTo>
                  <a:cubicBezTo>
                    <a:pt x="53" y="120"/>
                    <a:pt x="50" y="117"/>
                    <a:pt x="51" y="113"/>
                  </a:cubicBezTo>
                  <a:cubicBezTo>
                    <a:pt x="50" y="113"/>
                    <a:pt x="50" y="113"/>
                    <a:pt x="49" y="113"/>
                  </a:cubicBezTo>
                  <a:cubicBezTo>
                    <a:pt x="49" y="112"/>
                    <a:pt x="50" y="111"/>
                    <a:pt x="50" y="111"/>
                  </a:cubicBezTo>
                  <a:cubicBezTo>
                    <a:pt x="50" y="110"/>
                    <a:pt x="50" y="110"/>
                    <a:pt x="50" y="109"/>
                  </a:cubicBezTo>
                  <a:cubicBezTo>
                    <a:pt x="50" y="109"/>
                    <a:pt x="51" y="109"/>
                    <a:pt x="50" y="108"/>
                  </a:cubicBezTo>
                  <a:cubicBezTo>
                    <a:pt x="50" y="108"/>
                    <a:pt x="50" y="109"/>
                    <a:pt x="49" y="109"/>
                  </a:cubicBezTo>
                  <a:cubicBezTo>
                    <a:pt x="48" y="108"/>
                    <a:pt x="47" y="108"/>
                    <a:pt x="47" y="107"/>
                  </a:cubicBezTo>
                  <a:cubicBezTo>
                    <a:pt x="46" y="108"/>
                    <a:pt x="46" y="108"/>
                    <a:pt x="46" y="109"/>
                  </a:cubicBezTo>
                  <a:cubicBezTo>
                    <a:pt x="46" y="109"/>
                    <a:pt x="46" y="109"/>
                    <a:pt x="46" y="109"/>
                  </a:cubicBezTo>
                  <a:cubicBezTo>
                    <a:pt x="43" y="113"/>
                    <a:pt x="43" y="118"/>
                    <a:pt x="42" y="124"/>
                  </a:cubicBezTo>
                  <a:cubicBezTo>
                    <a:pt x="43" y="125"/>
                    <a:pt x="42" y="126"/>
                    <a:pt x="42" y="127"/>
                  </a:cubicBezTo>
                  <a:cubicBezTo>
                    <a:pt x="41" y="128"/>
                    <a:pt x="42" y="130"/>
                    <a:pt x="42" y="131"/>
                  </a:cubicBezTo>
                  <a:cubicBezTo>
                    <a:pt x="41" y="136"/>
                    <a:pt x="42" y="141"/>
                    <a:pt x="42" y="147"/>
                  </a:cubicBezTo>
                  <a:cubicBezTo>
                    <a:pt x="42" y="147"/>
                    <a:pt x="43" y="146"/>
                    <a:pt x="43" y="147"/>
                  </a:cubicBezTo>
                  <a:cubicBezTo>
                    <a:pt x="43" y="148"/>
                    <a:pt x="42" y="148"/>
                    <a:pt x="42" y="149"/>
                  </a:cubicBezTo>
                  <a:cubicBezTo>
                    <a:pt x="42" y="150"/>
                    <a:pt x="42" y="150"/>
                    <a:pt x="42" y="150"/>
                  </a:cubicBezTo>
                  <a:cubicBezTo>
                    <a:pt x="42" y="151"/>
                    <a:pt x="42" y="153"/>
                    <a:pt x="42" y="154"/>
                  </a:cubicBezTo>
                  <a:cubicBezTo>
                    <a:pt x="42" y="155"/>
                    <a:pt x="43" y="156"/>
                    <a:pt x="43" y="157"/>
                  </a:cubicBezTo>
                  <a:cubicBezTo>
                    <a:pt x="42" y="157"/>
                    <a:pt x="43" y="157"/>
                    <a:pt x="42" y="157"/>
                  </a:cubicBezTo>
                  <a:cubicBezTo>
                    <a:pt x="42" y="159"/>
                    <a:pt x="44" y="160"/>
                    <a:pt x="44" y="162"/>
                  </a:cubicBezTo>
                  <a:cubicBezTo>
                    <a:pt x="43" y="162"/>
                    <a:pt x="43" y="162"/>
                    <a:pt x="42" y="162"/>
                  </a:cubicBezTo>
                  <a:cubicBezTo>
                    <a:pt x="43" y="165"/>
                    <a:pt x="42" y="169"/>
                    <a:pt x="43" y="171"/>
                  </a:cubicBezTo>
                  <a:cubicBezTo>
                    <a:pt x="43" y="172"/>
                    <a:pt x="44" y="173"/>
                    <a:pt x="43" y="174"/>
                  </a:cubicBezTo>
                  <a:cubicBezTo>
                    <a:pt x="43" y="174"/>
                    <a:pt x="43" y="174"/>
                    <a:pt x="43" y="174"/>
                  </a:cubicBezTo>
                  <a:cubicBezTo>
                    <a:pt x="42" y="174"/>
                    <a:pt x="43" y="173"/>
                    <a:pt x="42" y="173"/>
                  </a:cubicBezTo>
                  <a:cubicBezTo>
                    <a:pt x="41" y="173"/>
                    <a:pt x="43" y="174"/>
                    <a:pt x="43" y="175"/>
                  </a:cubicBezTo>
                  <a:cubicBezTo>
                    <a:pt x="44" y="175"/>
                    <a:pt x="45" y="176"/>
                    <a:pt x="46" y="176"/>
                  </a:cubicBezTo>
                  <a:cubicBezTo>
                    <a:pt x="47" y="177"/>
                    <a:pt x="48" y="177"/>
                    <a:pt x="48" y="178"/>
                  </a:cubicBezTo>
                  <a:cubicBezTo>
                    <a:pt x="48" y="179"/>
                    <a:pt x="48" y="181"/>
                    <a:pt x="48" y="182"/>
                  </a:cubicBezTo>
                  <a:cubicBezTo>
                    <a:pt x="48" y="182"/>
                    <a:pt x="48" y="182"/>
                    <a:pt x="49" y="182"/>
                  </a:cubicBezTo>
                  <a:cubicBezTo>
                    <a:pt x="48" y="183"/>
                    <a:pt x="48" y="183"/>
                    <a:pt x="48" y="183"/>
                  </a:cubicBezTo>
                  <a:cubicBezTo>
                    <a:pt x="48" y="184"/>
                    <a:pt x="49" y="184"/>
                    <a:pt x="49" y="184"/>
                  </a:cubicBezTo>
                  <a:cubicBezTo>
                    <a:pt x="49" y="185"/>
                    <a:pt x="50" y="185"/>
                    <a:pt x="50" y="185"/>
                  </a:cubicBezTo>
                  <a:cubicBezTo>
                    <a:pt x="49" y="186"/>
                    <a:pt x="48" y="185"/>
                    <a:pt x="48" y="184"/>
                  </a:cubicBezTo>
                  <a:cubicBezTo>
                    <a:pt x="47" y="185"/>
                    <a:pt x="48" y="186"/>
                    <a:pt x="48" y="187"/>
                  </a:cubicBezTo>
                  <a:cubicBezTo>
                    <a:pt x="46" y="187"/>
                    <a:pt x="46" y="186"/>
                    <a:pt x="45" y="186"/>
                  </a:cubicBezTo>
                  <a:cubicBezTo>
                    <a:pt x="44" y="187"/>
                    <a:pt x="45" y="188"/>
                    <a:pt x="47" y="188"/>
                  </a:cubicBezTo>
                  <a:cubicBezTo>
                    <a:pt x="47" y="190"/>
                    <a:pt x="43" y="189"/>
                    <a:pt x="41" y="189"/>
                  </a:cubicBezTo>
                  <a:cubicBezTo>
                    <a:pt x="38" y="189"/>
                    <a:pt x="35" y="191"/>
                    <a:pt x="33" y="190"/>
                  </a:cubicBezTo>
                  <a:cubicBezTo>
                    <a:pt x="32" y="190"/>
                    <a:pt x="32" y="190"/>
                    <a:pt x="32" y="190"/>
                  </a:cubicBezTo>
                  <a:cubicBezTo>
                    <a:pt x="31" y="189"/>
                    <a:pt x="31" y="189"/>
                    <a:pt x="30" y="188"/>
                  </a:cubicBezTo>
                  <a:cubicBezTo>
                    <a:pt x="30" y="188"/>
                    <a:pt x="30" y="188"/>
                    <a:pt x="30" y="187"/>
                  </a:cubicBezTo>
                  <a:cubicBezTo>
                    <a:pt x="29" y="187"/>
                    <a:pt x="28" y="185"/>
                    <a:pt x="29" y="184"/>
                  </a:cubicBezTo>
                  <a:cubicBezTo>
                    <a:pt x="30" y="185"/>
                    <a:pt x="30" y="185"/>
                    <a:pt x="30" y="186"/>
                  </a:cubicBezTo>
                  <a:cubicBezTo>
                    <a:pt x="30" y="185"/>
                    <a:pt x="29" y="184"/>
                    <a:pt x="29" y="182"/>
                  </a:cubicBezTo>
                  <a:cubicBezTo>
                    <a:pt x="30" y="182"/>
                    <a:pt x="31" y="181"/>
                    <a:pt x="31" y="180"/>
                  </a:cubicBezTo>
                  <a:cubicBezTo>
                    <a:pt x="33" y="179"/>
                    <a:pt x="35" y="177"/>
                    <a:pt x="37" y="175"/>
                  </a:cubicBezTo>
                  <a:cubicBezTo>
                    <a:pt x="37" y="174"/>
                    <a:pt x="37" y="173"/>
                    <a:pt x="37" y="173"/>
                  </a:cubicBezTo>
                  <a:cubicBezTo>
                    <a:pt x="37" y="172"/>
                    <a:pt x="37" y="172"/>
                    <a:pt x="37" y="172"/>
                  </a:cubicBezTo>
                  <a:cubicBezTo>
                    <a:pt x="37" y="171"/>
                    <a:pt x="37" y="171"/>
                    <a:pt x="37" y="170"/>
                  </a:cubicBezTo>
                  <a:cubicBezTo>
                    <a:pt x="36" y="162"/>
                    <a:pt x="36" y="153"/>
                    <a:pt x="35" y="144"/>
                  </a:cubicBezTo>
                  <a:cubicBezTo>
                    <a:pt x="35" y="139"/>
                    <a:pt x="35" y="135"/>
                    <a:pt x="34" y="129"/>
                  </a:cubicBezTo>
                  <a:cubicBezTo>
                    <a:pt x="34" y="127"/>
                    <a:pt x="34" y="125"/>
                    <a:pt x="34" y="124"/>
                  </a:cubicBezTo>
                  <a:cubicBezTo>
                    <a:pt x="33" y="119"/>
                    <a:pt x="32" y="115"/>
                    <a:pt x="32" y="111"/>
                  </a:cubicBezTo>
                  <a:cubicBezTo>
                    <a:pt x="32" y="111"/>
                    <a:pt x="32" y="112"/>
                    <a:pt x="31" y="111"/>
                  </a:cubicBezTo>
                  <a:cubicBezTo>
                    <a:pt x="31" y="111"/>
                    <a:pt x="31" y="110"/>
                    <a:pt x="32" y="110"/>
                  </a:cubicBezTo>
                  <a:cubicBezTo>
                    <a:pt x="30" y="107"/>
                    <a:pt x="27" y="104"/>
                    <a:pt x="25" y="103"/>
                  </a:cubicBezTo>
                  <a:cubicBezTo>
                    <a:pt x="24" y="101"/>
                    <a:pt x="23" y="99"/>
                    <a:pt x="22" y="98"/>
                  </a:cubicBezTo>
                  <a:cubicBezTo>
                    <a:pt x="23" y="95"/>
                    <a:pt x="24" y="92"/>
                    <a:pt x="24" y="88"/>
                  </a:cubicBezTo>
                  <a:cubicBezTo>
                    <a:pt x="18" y="82"/>
                    <a:pt x="13" y="74"/>
                    <a:pt x="6" y="69"/>
                  </a:cubicBezTo>
                  <a:cubicBezTo>
                    <a:pt x="5" y="67"/>
                    <a:pt x="3" y="67"/>
                    <a:pt x="2" y="66"/>
                  </a:cubicBezTo>
                  <a:cubicBezTo>
                    <a:pt x="1" y="66"/>
                    <a:pt x="1" y="66"/>
                    <a:pt x="1" y="66"/>
                  </a:cubicBezTo>
                  <a:cubicBezTo>
                    <a:pt x="0" y="66"/>
                    <a:pt x="0" y="66"/>
                    <a:pt x="0" y="66"/>
                  </a:cubicBezTo>
                  <a:cubicBezTo>
                    <a:pt x="0" y="65"/>
                    <a:pt x="2" y="64"/>
                    <a:pt x="2" y="63"/>
                  </a:cubicBezTo>
                  <a:cubicBezTo>
                    <a:pt x="2" y="63"/>
                    <a:pt x="2" y="63"/>
                    <a:pt x="2" y="62"/>
                  </a:cubicBezTo>
                  <a:cubicBezTo>
                    <a:pt x="3" y="62"/>
                    <a:pt x="2" y="61"/>
                    <a:pt x="3" y="61"/>
                  </a:cubicBezTo>
                  <a:cubicBezTo>
                    <a:pt x="6" y="53"/>
                    <a:pt x="12" y="48"/>
                    <a:pt x="17" y="42"/>
                  </a:cubicBezTo>
                  <a:cubicBezTo>
                    <a:pt x="19" y="39"/>
                    <a:pt x="20" y="37"/>
                    <a:pt x="22" y="34"/>
                  </a:cubicBezTo>
                  <a:cubicBezTo>
                    <a:pt x="22" y="33"/>
                    <a:pt x="23" y="32"/>
                    <a:pt x="23" y="32"/>
                  </a:cubicBezTo>
                  <a:cubicBezTo>
                    <a:pt x="24" y="31"/>
                    <a:pt x="23" y="31"/>
                    <a:pt x="23" y="31"/>
                  </a:cubicBezTo>
                  <a:cubicBezTo>
                    <a:pt x="24" y="30"/>
                    <a:pt x="24" y="30"/>
                    <a:pt x="25" y="29"/>
                  </a:cubicBezTo>
                  <a:cubicBezTo>
                    <a:pt x="27" y="30"/>
                    <a:pt x="28" y="29"/>
                    <a:pt x="31" y="29"/>
                  </a:cubicBezTo>
                  <a:cubicBezTo>
                    <a:pt x="32" y="30"/>
                    <a:pt x="33" y="29"/>
                    <a:pt x="35" y="30"/>
                  </a:cubicBezTo>
                  <a:cubicBezTo>
                    <a:pt x="35" y="30"/>
                    <a:pt x="35" y="30"/>
                    <a:pt x="35" y="30"/>
                  </a:cubicBezTo>
                  <a:cubicBezTo>
                    <a:pt x="37" y="30"/>
                    <a:pt x="39" y="31"/>
                    <a:pt x="40" y="30"/>
                  </a:cubicBezTo>
                  <a:cubicBezTo>
                    <a:pt x="41" y="30"/>
                    <a:pt x="40" y="30"/>
                    <a:pt x="41" y="31"/>
                  </a:cubicBezTo>
                  <a:cubicBezTo>
                    <a:pt x="47" y="31"/>
                    <a:pt x="50" y="29"/>
                    <a:pt x="56" y="28"/>
                  </a:cubicBezTo>
                  <a:cubicBezTo>
                    <a:pt x="56" y="27"/>
                    <a:pt x="55" y="27"/>
                    <a:pt x="55" y="26"/>
                  </a:cubicBezTo>
                  <a:cubicBezTo>
                    <a:pt x="56" y="26"/>
                    <a:pt x="56" y="27"/>
                    <a:pt x="56" y="27"/>
                  </a:cubicBezTo>
                  <a:cubicBezTo>
                    <a:pt x="57" y="28"/>
                    <a:pt x="58" y="29"/>
                    <a:pt x="58" y="30"/>
                  </a:cubicBezTo>
                  <a:cubicBezTo>
                    <a:pt x="59" y="30"/>
                    <a:pt x="59" y="32"/>
                    <a:pt x="60" y="32"/>
                  </a:cubicBezTo>
                  <a:cubicBezTo>
                    <a:pt x="60" y="32"/>
                    <a:pt x="60" y="31"/>
                    <a:pt x="61" y="31"/>
                  </a:cubicBezTo>
                  <a:cubicBezTo>
                    <a:pt x="61" y="31"/>
                    <a:pt x="61" y="32"/>
                    <a:pt x="62" y="32"/>
                  </a:cubicBezTo>
                  <a:cubicBezTo>
                    <a:pt x="62" y="32"/>
                    <a:pt x="61" y="32"/>
                    <a:pt x="62" y="33"/>
                  </a:cubicBezTo>
                  <a:cubicBezTo>
                    <a:pt x="62" y="33"/>
                    <a:pt x="62" y="34"/>
                    <a:pt x="62" y="34"/>
                  </a:cubicBezTo>
                  <a:cubicBezTo>
                    <a:pt x="63" y="38"/>
                    <a:pt x="64" y="41"/>
                    <a:pt x="65" y="44"/>
                  </a:cubicBezTo>
                  <a:cubicBezTo>
                    <a:pt x="65" y="42"/>
                    <a:pt x="65" y="41"/>
                    <a:pt x="65" y="39"/>
                  </a:cubicBezTo>
                  <a:cubicBezTo>
                    <a:pt x="65" y="39"/>
                    <a:pt x="65" y="39"/>
                    <a:pt x="65" y="39"/>
                  </a:cubicBezTo>
                  <a:cubicBezTo>
                    <a:pt x="64" y="36"/>
                    <a:pt x="62" y="32"/>
                    <a:pt x="61" y="28"/>
                  </a:cubicBezTo>
                  <a:cubicBezTo>
                    <a:pt x="62" y="29"/>
                    <a:pt x="61" y="28"/>
                    <a:pt x="62" y="28"/>
                  </a:cubicBezTo>
                  <a:cubicBezTo>
                    <a:pt x="62" y="28"/>
                    <a:pt x="62" y="29"/>
                    <a:pt x="62" y="29"/>
                  </a:cubicBezTo>
                  <a:cubicBezTo>
                    <a:pt x="63" y="31"/>
                    <a:pt x="63" y="32"/>
                    <a:pt x="63" y="33"/>
                  </a:cubicBezTo>
                  <a:cubicBezTo>
                    <a:pt x="63" y="34"/>
                    <a:pt x="64" y="34"/>
                    <a:pt x="64" y="34"/>
                  </a:cubicBezTo>
                  <a:cubicBezTo>
                    <a:pt x="65" y="37"/>
                    <a:pt x="66" y="40"/>
                    <a:pt x="67" y="43"/>
                  </a:cubicBezTo>
                  <a:cubicBezTo>
                    <a:pt x="69" y="47"/>
                    <a:pt x="70" y="50"/>
                    <a:pt x="72" y="53"/>
                  </a:cubicBezTo>
                  <a:cubicBezTo>
                    <a:pt x="72" y="53"/>
                    <a:pt x="72" y="53"/>
                    <a:pt x="73" y="53"/>
                  </a:cubicBezTo>
                  <a:cubicBezTo>
                    <a:pt x="74" y="48"/>
                    <a:pt x="75" y="43"/>
                    <a:pt x="76" y="37"/>
                  </a:cubicBezTo>
                  <a:cubicBezTo>
                    <a:pt x="76" y="33"/>
                    <a:pt x="75" y="29"/>
                    <a:pt x="75" y="25"/>
                  </a:cubicBezTo>
                  <a:cubicBezTo>
                    <a:pt x="75" y="24"/>
                    <a:pt x="75" y="24"/>
                    <a:pt x="76" y="23"/>
                  </a:cubicBezTo>
                  <a:cubicBezTo>
                    <a:pt x="77" y="23"/>
                    <a:pt x="77" y="23"/>
                    <a:pt x="77" y="23"/>
                  </a:cubicBezTo>
                  <a:cubicBezTo>
                    <a:pt x="78" y="22"/>
                    <a:pt x="77" y="20"/>
                    <a:pt x="77" y="18"/>
                  </a:cubicBezTo>
                  <a:cubicBezTo>
                    <a:pt x="77" y="18"/>
                    <a:pt x="77" y="19"/>
                    <a:pt x="76" y="18"/>
                  </a:cubicBezTo>
                  <a:cubicBezTo>
                    <a:pt x="76" y="19"/>
                    <a:pt x="76" y="20"/>
                    <a:pt x="76" y="20"/>
                  </a:cubicBezTo>
                  <a:cubicBezTo>
                    <a:pt x="74" y="19"/>
                    <a:pt x="75" y="17"/>
                    <a:pt x="75" y="15"/>
                  </a:cubicBezTo>
                  <a:cubicBezTo>
                    <a:pt x="76" y="11"/>
                    <a:pt x="75" y="6"/>
                    <a:pt x="74" y="2"/>
                  </a:cubicBezTo>
                  <a:cubicBezTo>
                    <a:pt x="74" y="2"/>
                    <a:pt x="75" y="2"/>
                    <a:pt x="75" y="2"/>
                  </a:cubicBezTo>
                  <a:cubicBezTo>
                    <a:pt x="76" y="4"/>
                    <a:pt x="76" y="6"/>
                    <a:pt x="76" y="9"/>
                  </a:cubicBezTo>
                  <a:cubicBezTo>
                    <a:pt x="76" y="9"/>
                    <a:pt x="76" y="9"/>
                    <a:pt x="77" y="9"/>
                  </a:cubicBezTo>
                  <a:cubicBezTo>
                    <a:pt x="76" y="6"/>
                    <a:pt x="77" y="4"/>
                    <a:pt x="76" y="2"/>
                  </a:cubicBezTo>
                  <a:cubicBezTo>
                    <a:pt x="76" y="1"/>
                    <a:pt x="75" y="1"/>
                    <a:pt x="75" y="0"/>
                  </a:cubicBezTo>
                  <a:cubicBezTo>
                    <a:pt x="75" y="0"/>
                    <a:pt x="75" y="0"/>
                    <a:pt x="75" y="0"/>
                  </a:cubicBezTo>
                  <a:cubicBezTo>
                    <a:pt x="76" y="0"/>
                    <a:pt x="76" y="0"/>
                    <a:pt x="76" y="1"/>
                  </a:cubicBezTo>
                  <a:cubicBezTo>
                    <a:pt x="77" y="0"/>
                    <a:pt x="77" y="0"/>
                    <a:pt x="78" y="0"/>
                  </a:cubicBezTo>
                  <a:cubicBezTo>
                    <a:pt x="78" y="3"/>
                    <a:pt x="77" y="6"/>
                    <a:pt x="78" y="9"/>
                  </a:cubicBezTo>
                  <a:cubicBezTo>
                    <a:pt x="78" y="10"/>
                    <a:pt x="79" y="12"/>
                    <a:pt x="79" y="13"/>
                  </a:cubicBezTo>
                  <a:cubicBezTo>
                    <a:pt x="79" y="14"/>
                    <a:pt x="80" y="14"/>
                    <a:pt x="80" y="15"/>
                  </a:cubicBezTo>
                  <a:cubicBezTo>
                    <a:pt x="80" y="15"/>
                    <a:pt x="80" y="16"/>
                    <a:pt x="81" y="16"/>
                  </a:cubicBezTo>
                  <a:cubicBezTo>
                    <a:pt x="81" y="17"/>
                    <a:pt x="82" y="17"/>
                    <a:pt x="83" y="17"/>
                  </a:cubicBezTo>
                  <a:cubicBezTo>
                    <a:pt x="82" y="20"/>
                    <a:pt x="82" y="23"/>
                    <a:pt x="81" y="26"/>
                  </a:cubicBezTo>
                  <a:cubicBezTo>
                    <a:pt x="80" y="27"/>
                    <a:pt x="80" y="29"/>
                    <a:pt x="80" y="30"/>
                  </a:cubicBezTo>
                  <a:cubicBezTo>
                    <a:pt x="79" y="31"/>
                    <a:pt x="80" y="32"/>
                    <a:pt x="79" y="32"/>
                  </a:cubicBezTo>
                  <a:cubicBezTo>
                    <a:pt x="79" y="33"/>
                    <a:pt x="78" y="32"/>
                    <a:pt x="78" y="32"/>
                  </a:cubicBezTo>
                  <a:cubicBezTo>
                    <a:pt x="77" y="37"/>
                    <a:pt x="77" y="45"/>
                    <a:pt x="76" y="51"/>
                  </a:cubicBezTo>
                  <a:cubicBezTo>
                    <a:pt x="77" y="54"/>
                    <a:pt x="77" y="60"/>
                    <a:pt x="75" y="64"/>
                  </a:cubicBezTo>
                  <a:cubicBezTo>
                    <a:pt x="75" y="64"/>
                    <a:pt x="75" y="65"/>
                    <a:pt x="76" y="66"/>
                  </a:cubicBezTo>
                  <a:cubicBezTo>
                    <a:pt x="75" y="66"/>
                    <a:pt x="73" y="66"/>
                    <a:pt x="74" y="65"/>
                  </a:cubicBezTo>
                  <a:cubicBezTo>
                    <a:pt x="74" y="64"/>
                    <a:pt x="73" y="65"/>
                    <a:pt x="73" y="64"/>
                  </a:cubicBezTo>
                  <a:cubicBezTo>
                    <a:pt x="73" y="65"/>
                    <a:pt x="74" y="65"/>
                    <a:pt x="74" y="66"/>
                  </a:cubicBezTo>
                  <a:cubicBezTo>
                    <a:pt x="73" y="66"/>
                    <a:pt x="73" y="66"/>
                    <a:pt x="73" y="66"/>
                  </a:cubicBezTo>
                  <a:cubicBezTo>
                    <a:pt x="72" y="66"/>
                    <a:pt x="72" y="64"/>
                    <a:pt x="72" y="63"/>
                  </a:cubicBezTo>
                  <a:cubicBezTo>
                    <a:pt x="71" y="60"/>
                    <a:pt x="69" y="58"/>
                    <a:pt x="68" y="55"/>
                  </a:cubicBezTo>
                  <a:cubicBezTo>
                    <a:pt x="67" y="53"/>
                    <a:pt x="67" y="52"/>
                    <a:pt x="66" y="50"/>
                  </a:cubicBezTo>
                  <a:cubicBezTo>
                    <a:pt x="65" y="48"/>
                    <a:pt x="64" y="46"/>
                    <a:pt x="63" y="44"/>
                  </a:cubicBezTo>
                  <a:cubicBezTo>
                    <a:pt x="63" y="45"/>
                    <a:pt x="63" y="47"/>
                    <a:pt x="63" y="48"/>
                  </a:cubicBezTo>
                  <a:cubicBezTo>
                    <a:pt x="63" y="55"/>
                    <a:pt x="62" y="64"/>
                    <a:pt x="61" y="70"/>
                  </a:cubicBezTo>
                  <a:cubicBezTo>
                    <a:pt x="62" y="70"/>
                    <a:pt x="62" y="71"/>
                    <a:pt x="62" y="71"/>
                  </a:cubicBezTo>
                  <a:cubicBezTo>
                    <a:pt x="62" y="72"/>
                    <a:pt x="61" y="71"/>
                    <a:pt x="61" y="71"/>
                  </a:cubicBezTo>
                  <a:cubicBezTo>
                    <a:pt x="62" y="73"/>
                    <a:pt x="60" y="74"/>
                    <a:pt x="61" y="76"/>
                  </a:cubicBezTo>
                  <a:cubicBezTo>
                    <a:pt x="61" y="77"/>
                    <a:pt x="63" y="78"/>
                    <a:pt x="63" y="79"/>
                  </a:cubicBezTo>
                  <a:cubicBezTo>
                    <a:pt x="62" y="79"/>
                    <a:pt x="62" y="77"/>
                    <a:pt x="61" y="77"/>
                  </a:cubicBezTo>
                  <a:cubicBezTo>
                    <a:pt x="61" y="79"/>
                    <a:pt x="61" y="80"/>
                    <a:pt x="60" y="81"/>
                  </a:cubicBezTo>
                  <a:cubicBezTo>
                    <a:pt x="61" y="82"/>
                    <a:pt x="60" y="82"/>
                    <a:pt x="60" y="82"/>
                  </a:cubicBezTo>
                  <a:cubicBezTo>
                    <a:pt x="60" y="83"/>
                    <a:pt x="61" y="84"/>
                    <a:pt x="60" y="86"/>
                  </a:cubicBezTo>
                  <a:cubicBezTo>
                    <a:pt x="60" y="88"/>
                    <a:pt x="60" y="91"/>
                    <a:pt x="60" y="93"/>
                  </a:cubicBezTo>
                  <a:cubicBezTo>
                    <a:pt x="60" y="94"/>
                    <a:pt x="60" y="93"/>
                    <a:pt x="59" y="93"/>
                  </a:cubicBezTo>
                  <a:cubicBezTo>
                    <a:pt x="59" y="94"/>
                    <a:pt x="59" y="95"/>
                    <a:pt x="59" y="96"/>
                  </a:cubicBezTo>
                  <a:cubicBezTo>
                    <a:pt x="60" y="96"/>
                    <a:pt x="60" y="96"/>
                    <a:pt x="60" y="96"/>
                  </a:cubicBezTo>
                  <a:cubicBezTo>
                    <a:pt x="60" y="102"/>
                    <a:pt x="61" y="107"/>
                    <a:pt x="61" y="113"/>
                  </a:cubicBezTo>
                  <a:cubicBezTo>
                    <a:pt x="61" y="113"/>
                    <a:pt x="61" y="113"/>
                    <a:pt x="61" y="114"/>
                  </a:cubicBezTo>
                  <a:cubicBezTo>
                    <a:pt x="61" y="116"/>
                    <a:pt x="61" y="119"/>
                    <a:pt x="61" y="122"/>
                  </a:cubicBezTo>
                  <a:cubicBezTo>
                    <a:pt x="61" y="122"/>
                    <a:pt x="62" y="122"/>
                    <a:pt x="62" y="122"/>
                  </a:cubicBezTo>
                  <a:cubicBezTo>
                    <a:pt x="62" y="123"/>
                    <a:pt x="61" y="123"/>
                    <a:pt x="61" y="124"/>
                  </a:cubicBezTo>
                  <a:cubicBezTo>
                    <a:pt x="62" y="131"/>
                    <a:pt x="61" y="137"/>
                    <a:pt x="62" y="143"/>
                  </a:cubicBezTo>
                  <a:cubicBezTo>
                    <a:pt x="61" y="144"/>
                    <a:pt x="61" y="145"/>
                    <a:pt x="62" y="146"/>
                  </a:cubicBezTo>
                  <a:cubicBezTo>
                    <a:pt x="61" y="147"/>
                    <a:pt x="62" y="148"/>
                    <a:pt x="62" y="149"/>
                  </a:cubicBezTo>
                  <a:cubicBezTo>
                    <a:pt x="62" y="150"/>
                    <a:pt x="62" y="150"/>
                    <a:pt x="62" y="150"/>
                  </a:cubicBezTo>
                  <a:cubicBezTo>
                    <a:pt x="61" y="153"/>
                    <a:pt x="63" y="156"/>
                    <a:pt x="63" y="158"/>
                  </a:cubicBezTo>
                  <a:cubicBezTo>
                    <a:pt x="63" y="159"/>
                    <a:pt x="63" y="159"/>
                    <a:pt x="63" y="160"/>
                  </a:cubicBezTo>
                  <a:cubicBezTo>
                    <a:pt x="63" y="160"/>
                    <a:pt x="64" y="160"/>
                    <a:pt x="64" y="160"/>
                  </a:cubicBezTo>
                  <a:cubicBezTo>
                    <a:pt x="64" y="161"/>
                    <a:pt x="63" y="163"/>
                    <a:pt x="63" y="165"/>
                  </a:cubicBezTo>
                  <a:cubicBezTo>
                    <a:pt x="63" y="165"/>
                    <a:pt x="64" y="165"/>
                    <a:pt x="64" y="165"/>
                  </a:cubicBezTo>
                  <a:cubicBezTo>
                    <a:pt x="63" y="167"/>
                    <a:pt x="63" y="169"/>
                    <a:pt x="63" y="172"/>
                  </a:cubicBezTo>
                  <a:cubicBezTo>
                    <a:pt x="63" y="173"/>
                    <a:pt x="64" y="174"/>
                    <a:pt x="64" y="174"/>
                  </a:cubicBezTo>
                  <a:cubicBezTo>
                    <a:pt x="64" y="174"/>
                    <a:pt x="64" y="175"/>
                    <a:pt x="64" y="175"/>
                  </a:cubicBezTo>
                  <a:cubicBezTo>
                    <a:pt x="64" y="175"/>
                    <a:pt x="65" y="176"/>
                    <a:pt x="65" y="176"/>
                  </a:cubicBezTo>
                  <a:cubicBezTo>
                    <a:pt x="65" y="176"/>
                    <a:pt x="65" y="177"/>
                    <a:pt x="65" y="177"/>
                  </a:cubicBezTo>
                  <a:cubicBezTo>
                    <a:pt x="67" y="179"/>
                    <a:pt x="70" y="180"/>
                    <a:pt x="69" y="183"/>
                  </a:cubicBezTo>
                  <a:cubicBezTo>
                    <a:pt x="69" y="184"/>
                    <a:pt x="70" y="184"/>
                    <a:pt x="70" y="185"/>
                  </a:cubicBezTo>
                  <a:cubicBezTo>
                    <a:pt x="69" y="185"/>
                    <a:pt x="69" y="185"/>
                    <a:pt x="69" y="185"/>
                  </a:cubicBezTo>
                  <a:cubicBezTo>
                    <a:pt x="69" y="186"/>
                    <a:pt x="69" y="186"/>
                    <a:pt x="70" y="187"/>
                  </a:cubicBezTo>
                  <a:cubicBezTo>
                    <a:pt x="69" y="188"/>
                    <a:pt x="67" y="188"/>
                    <a:pt x="67" y="188"/>
                  </a:cubicBezTo>
                  <a:cubicBezTo>
                    <a:pt x="66" y="188"/>
                    <a:pt x="65" y="188"/>
                    <a:pt x="64" y="188"/>
                  </a:cubicBezTo>
                  <a:cubicBezTo>
                    <a:pt x="63" y="188"/>
                    <a:pt x="62" y="188"/>
                    <a:pt x="62" y="188"/>
                  </a:cubicBezTo>
                  <a:cubicBezTo>
                    <a:pt x="61" y="188"/>
                    <a:pt x="61" y="188"/>
                    <a:pt x="61" y="189"/>
                  </a:cubicBezTo>
                  <a:cubicBezTo>
                    <a:pt x="58" y="188"/>
                    <a:pt x="57" y="191"/>
                    <a:pt x="55" y="191"/>
                  </a:cubicBezTo>
                  <a:cubicBezTo>
                    <a:pt x="54" y="189"/>
                    <a:pt x="56" y="187"/>
                    <a:pt x="56" y="186"/>
                  </a:cubicBezTo>
                  <a:close/>
                  <a:moveTo>
                    <a:pt x="76" y="14"/>
                  </a:moveTo>
                  <a:cubicBezTo>
                    <a:pt x="77" y="14"/>
                    <a:pt x="76" y="14"/>
                    <a:pt x="77" y="14"/>
                  </a:cubicBezTo>
                  <a:cubicBezTo>
                    <a:pt x="77" y="13"/>
                    <a:pt x="77" y="12"/>
                    <a:pt x="77" y="11"/>
                  </a:cubicBezTo>
                  <a:cubicBezTo>
                    <a:pt x="76" y="12"/>
                    <a:pt x="76" y="13"/>
                    <a:pt x="76" y="14"/>
                  </a:cubicBezTo>
                  <a:close/>
                  <a:moveTo>
                    <a:pt x="77" y="14"/>
                  </a:moveTo>
                  <a:cubicBezTo>
                    <a:pt x="78" y="14"/>
                    <a:pt x="78" y="14"/>
                    <a:pt x="79" y="14"/>
                  </a:cubicBezTo>
                  <a:cubicBezTo>
                    <a:pt x="78" y="13"/>
                    <a:pt x="78" y="12"/>
                    <a:pt x="78" y="12"/>
                  </a:cubicBezTo>
                  <a:cubicBezTo>
                    <a:pt x="77" y="12"/>
                    <a:pt x="78" y="13"/>
                    <a:pt x="77" y="14"/>
                  </a:cubicBezTo>
                  <a:close/>
                  <a:moveTo>
                    <a:pt x="79" y="25"/>
                  </a:moveTo>
                  <a:cubicBezTo>
                    <a:pt x="79" y="23"/>
                    <a:pt x="80" y="20"/>
                    <a:pt x="79" y="19"/>
                  </a:cubicBezTo>
                  <a:cubicBezTo>
                    <a:pt x="79" y="17"/>
                    <a:pt x="79" y="16"/>
                    <a:pt x="78" y="15"/>
                  </a:cubicBezTo>
                  <a:cubicBezTo>
                    <a:pt x="78" y="18"/>
                    <a:pt x="78" y="23"/>
                    <a:pt x="79" y="25"/>
                  </a:cubicBezTo>
                  <a:close/>
                  <a:moveTo>
                    <a:pt x="80" y="26"/>
                  </a:moveTo>
                  <a:cubicBezTo>
                    <a:pt x="81" y="23"/>
                    <a:pt x="81" y="21"/>
                    <a:pt x="82" y="18"/>
                  </a:cubicBezTo>
                  <a:cubicBezTo>
                    <a:pt x="81" y="19"/>
                    <a:pt x="80" y="17"/>
                    <a:pt x="80" y="17"/>
                  </a:cubicBezTo>
                  <a:cubicBezTo>
                    <a:pt x="80" y="19"/>
                    <a:pt x="80" y="24"/>
                    <a:pt x="80" y="26"/>
                  </a:cubicBezTo>
                  <a:close/>
                  <a:moveTo>
                    <a:pt x="78" y="27"/>
                  </a:moveTo>
                  <a:cubicBezTo>
                    <a:pt x="78" y="27"/>
                    <a:pt x="78" y="26"/>
                    <a:pt x="78" y="26"/>
                  </a:cubicBezTo>
                  <a:cubicBezTo>
                    <a:pt x="77" y="26"/>
                    <a:pt x="78" y="27"/>
                    <a:pt x="78" y="27"/>
                  </a:cubicBezTo>
                  <a:close/>
                  <a:moveTo>
                    <a:pt x="78" y="29"/>
                  </a:moveTo>
                  <a:cubicBezTo>
                    <a:pt x="78" y="29"/>
                    <a:pt x="78" y="29"/>
                    <a:pt x="78" y="29"/>
                  </a:cubicBezTo>
                  <a:cubicBezTo>
                    <a:pt x="78" y="29"/>
                    <a:pt x="78" y="28"/>
                    <a:pt x="78" y="28"/>
                  </a:cubicBezTo>
                  <a:cubicBezTo>
                    <a:pt x="78" y="29"/>
                    <a:pt x="78" y="29"/>
                    <a:pt x="78" y="29"/>
                  </a:cubicBezTo>
                  <a:close/>
                  <a:moveTo>
                    <a:pt x="52" y="31"/>
                  </a:moveTo>
                  <a:cubicBezTo>
                    <a:pt x="52" y="31"/>
                    <a:pt x="53" y="31"/>
                    <a:pt x="53" y="31"/>
                  </a:cubicBezTo>
                  <a:cubicBezTo>
                    <a:pt x="53" y="32"/>
                    <a:pt x="53" y="31"/>
                    <a:pt x="54" y="31"/>
                  </a:cubicBezTo>
                  <a:cubicBezTo>
                    <a:pt x="54" y="32"/>
                    <a:pt x="54" y="31"/>
                    <a:pt x="54" y="32"/>
                  </a:cubicBezTo>
                  <a:cubicBezTo>
                    <a:pt x="54" y="32"/>
                    <a:pt x="53" y="32"/>
                    <a:pt x="53" y="33"/>
                  </a:cubicBezTo>
                  <a:cubicBezTo>
                    <a:pt x="54" y="33"/>
                    <a:pt x="54" y="33"/>
                    <a:pt x="54" y="34"/>
                  </a:cubicBezTo>
                  <a:cubicBezTo>
                    <a:pt x="55" y="34"/>
                    <a:pt x="55" y="35"/>
                    <a:pt x="56" y="35"/>
                  </a:cubicBezTo>
                  <a:cubicBezTo>
                    <a:pt x="56" y="35"/>
                    <a:pt x="56" y="35"/>
                    <a:pt x="56" y="34"/>
                  </a:cubicBezTo>
                  <a:cubicBezTo>
                    <a:pt x="56" y="33"/>
                    <a:pt x="55" y="33"/>
                    <a:pt x="55" y="32"/>
                  </a:cubicBezTo>
                  <a:cubicBezTo>
                    <a:pt x="55" y="32"/>
                    <a:pt x="55" y="31"/>
                    <a:pt x="55" y="31"/>
                  </a:cubicBezTo>
                  <a:cubicBezTo>
                    <a:pt x="56" y="31"/>
                    <a:pt x="56" y="33"/>
                    <a:pt x="57" y="34"/>
                  </a:cubicBezTo>
                  <a:cubicBezTo>
                    <a:pt x="57" y="33"/>
                    <a:pt x="57" y="33"/>
                    <a:pt x="57" y="33"/>
                  </a:cubicBezTo>
                  <a:cubicBezTo>
                    <a:pt x="57" y="32"/>
                    <a:pt x="57" y="33"/>
                    <a:pt x="57" y="33"/>
                  </a:cubicBezTo>
                  <a:cubicBezTo>
                    <a:pt x="57" y="32"/>
                    <a:pt x="55" y="31"/>
                    <a:pt x="57" y="30"/>
                  </a:cubicBezTo>
                  <a:cubicBezTo>
                    <a:pt x="56" y="30"/>
                    <a:pt x="56" y="30"/>
                    <a:pt x="56" y="30"/>
                  </a:cubicBezTo>
                  <a:cubicBezTo>
                    <a:pt x="55" y="30"/>
                    <a:pt x="53" y="30"/>
                    <a:pt x="52" y="31"/>
                  </a:cubicBezTo>
                  <a:close/>
                  <a:moveTo>
                    <a:pt x="25" y="32"/>
                  </a:moveTo>
                  <a:cubicBezTo>
                    <a:pt x="25" y="31"/>
                    <a:pt x="25" y="32"/>
                    <a:pt x="25" y="32"/>
                  </a:cubicBezTo>
                  <a:cubicBezTo>
                    <a:pt x="26" y="31"/>
                    <a:pt x="27" y="31"/>
                    <a:pt x="28" y="30"/>
                  </a:cubicBezTo>
                  <a:cubicBezTo>
                    <a:pt x="27" y="30"/>
                    <a:pt x="25" y="31"/>
                    <a:pt x="25" y="32"/>
                  </a:cubicBezTo>
                  <a:close/>
                  <a:moveTo>
                    <a:pt x="29" y="31"/>
                  </a:moveTo>
                  <a:cubicBezTo>
                    <a:pt x="30" y="32"/>
                    <a:pt x="29" y="32"/>
                    <a:pt x="29" y="32"/>
                  </a:cubicBezTo>
                  <a:cubicBezTo>
                    <a:pt x="30" y="32"/>
                    <a:pt x="30" y="32"/>
                    <a:pt x="30" y="32"/>
                  </a:cubicBezTo>
                  <a:cubicBezTo>
                    <a:pt x="30" y="31"/>
                    <a:pt x="30" y="31"/>
                    <a:pt x="30" y="31"/>
                  </a:cubicBezTo>
                  <a:cubicBezTo>
                    <a:pt x="30" y="31"/>
                    <a:pt x="30" y="32"/>
                    <a:pt x="30" y="32"/>
                  </a:cubicBezTo>
                  <a:cubicBezTo>
                    <a:pt x="29" y="31"/>
                    <a:pt x="30" y="31"/>
                    <a:pt x="29" y="31"/>
                  </a:cubicBezTo>
                  <a:cubicBezTo>
                    <a:pt x="29" y="31"/>
                    <a:pt x="29" y="31"/>
                    <a:pt x="29" y="31"/>
                  </a:cubicBezTo>
                  <a:close/>
                  <a:moveTo>
                    <a:pt x="32" y="32"/>
                  </a:moveTo>
                  <a:cubicBezTo>
                    <a:pt x="32" y="32"/>
                    <a:pt x="33" y="32"/>
                    <a:pt x="33" y="31"/>
                  </a:cubicBezTo>
                  <a:cubicBezTo>
                    <a:pt x="33" y="31"/>
                    <a:pt x="32" y="31"/>
                    <a:pt x="32" y="31"/>
                  </a:cubicBezTo>
                  <a:cubicBezTo>
                    <a:pt x="32" y="32"/>
                    <a:pt x="32" y="32"/>
                    <a:pt x="32" y="32"/>
                  </a:cubicBezTo>
                  <a:close/>
                  <a:moveTo>
                    <a:pt x="34" y="32"/>
                  </a:moveTo>
                  <a:cubicBezTo>
                    <a:pt x="34" y="32"/>
                    <a:pt x="35" y="32"/>
                    <a:pt x="35" y="31"/>
                  </a:cubicBezTo>
                  <a:cubicBezTo>
                    <a:pt x="34" y="31"/>
                    <a:pt x="34" y="32"/>
                    <a:pt x="34" y="32"/>
                  </a:cubicBezTo>
                  <a:close/>
                  <a:moveTo>
                    <a:pt x="36" y="33"/>
                  </a:moveTo>
                  <a:cubicBezTo>
                    <a:pt x="37" y="33"/>
                    <a:pt x="36" y="33"/>
                    <a:pt x="37" y="33"/>
                  </a:cubicBezTo>
                  <a:cubicBezTo>
                    <a:pt x="37" y="33"/>
                    <a:pt x="38" y="32"/>
                    <a:pt x="38" y="31"/>
                  </a:cubicBezTo>
                  <a:cubicBezTo>
                    <a:pt x="37" y="31"/>
                    <a:pt x="36" y="32"/>
                    <a:pt x="36" y="33"/>
                  </a:cubicBezTo>
                  <a:close/>
                  <a:moveTo>
                    <a:pt x="47" y="32"/>
                  </a:moveTo>
                  <a:cubicBezTo>
                    <a:pt x="47" y="32"/>
                    <a:pt x="47" y="33"/>
                    <a:pt x="48" y="34"/>
                  </a:cubicBezTo>
                  <a:cubicBezTo>
                    <a:pt x="48" y="33"/>
                    <a:pt x="49" y="33"/>
                    <a:pt x="49" y="32"/>
                  </a:cubicBezTo>
                  <a:cubicBezTo>
                    <a:pt x="49" y="32"/>
                    <a:pt x="49" y="32"/>
                    <a:pt x="49" y="31"/>
                  </a:cubicBezTo>
                  <a:cubicBezTo>
                    <a:pt x="48" y="31"/>
                    <a:pt x="47" y="32"/>
                    <a:pt x="47" y="32"/>
                  </a:cubicBezTo>
                  <a:close/>
                  <a:moveTo>
                    <a:pt x="51" y="33"/>
                  </a:moveTo>
                  <a:cubicBezTo>
                    <a:pt x="51" y="33"/>
                    <a:pt x="52" y="33"/>
                    <a:pt x="52" y="32"/>
                  </a:cubicBezTo>
                  <a:cubicBezTo>
                    <a:pt x="52" y="32"/>
                    <a:pt x="52" y="32"/>
                    <a:pt x="51" y="31"/>
                  </a:cubicBezTo>
                  <a:cubicBezTo>
                    <a:pt x="51" y="32"/>
                    <a:pt x="50" y="32"/>
                    <a:pt x="51" y="33"/>
                  </a:cubicBezTo>
                  <a:close/>
                  <a:moveTo>
                    <a:pt x="37" y="34"/>
                  </a:moveTo>
                  <a:cubicBezTo>
                    <a:pt x="38" y="33"/>
                    <a:pt x="38" y="32"/>
                    <a:pt x="39" y="32"/>
                  </a:cubicBezTo>
                  <a:cubicBezTo>
                    <a:pt x="38" y="32"/>
                    <a:pt x="37" y="33"/>
                    <a:pt x="37" y="34"/>
                  </a:cubicBezTo>
                  <a:close/>
                  <a:moveTo>
                    <a:pt x="43" y="32"/>
                  </a:moveTo>
                  <a:cubicBezTo>
                    <a:pt x="44" y="33"/>
                    <a:pt x="45" y="35"/>
                    <a:pt x="47" y="35"/>
                  </a:cubicBezTo>
                  <a:cubicBezTo>
                    <a:pt x="47" y="34"/>
                    <a:pt x="45" y="33"/>
                    <a:pt x="45" y="32"/>
                  </a:cubicBezTo>
                  <a:cubicBezTo>
                    <a:pt x="44" y="32"/>
                    <a:pt x="44" y="32"/>
                    <a:pt x="43" y="32"/>
                  </a:cubicBezTo>
                  <a:close/>
                  <a:moveTo>
                    <a:pt x="27" y="34"/>
                  </a:moveTo>
                  <a:cubicBezTo>
                    <a:pt x="27" y="33"/>
                    <a:pt x="28" y="33"/>
                    <a:pt x="28" y="32"/>
                  </a:cubicBezTo>
                  <a:cubicBezTo>
                    <a:pt x="28" y="32"/>
                    <a:pt x="28" y="32"/>
                    <a:pt x="27" y="32"/>
                  </a:cubicBezTo>
                  <a:cubicBezTo>
                    <a:pt x="27" y="33"/>
                    <a:pt x="26" y="33"/>
                    <a:pt x="27" y="34"/>
                  </a:cubicBezTo>
                  <a:close/>
                  <a:moveTo>
                    <a:pt x="33" y="35"/>
                  </a:moveTo>
                  <a:cubicBezTo>
                    <a:pt x="34" y="34"/>
                    <a:pt x="35" y="33"/>
                    <a:pt x="35" y="32"/>
                  </a:cubicBezTo>
                  <a:cubicBezTo>
                    <a:pt x="35" y="33"/>
                    <a:pt x="33" y="34"/>
                    <a:pt x="33" y="35"/>
                  </a:cubicBezTo>
                  <a:close/>
                  <a:moveTo>
                    <a:pt x="40" y="34"/>
                  </a:moveTo>
                  <a:cubicBezTo>
                    <a:pt x="40" y="33"/>
                    <a:pt x="41" y="33"/>
                    <a:pt x="41" y="33"/>
                  </a:cubicBezTo>
                  <a:cubicBezTo>
                    <a:pt x="40" y="33"/>
                    <a:pt x="40" y="32"/>
                    <a:pt x="40" y="32"/>
                  </a:cubicBezTo>
                  <a:cubicBezTo>
                    <a:pt x="39" y="33"/>
                    <a:pt x="40" y="33"/>
                    <a:pt x="40" y="34"/>
                  </a:cubicBezTo>
                  <a:close/>
                  <a:moveTo>
                    <a:pt x="41" y="35"/>
                  </a:moveTo>
                  <a:cubicBezTo>
                    <a:pt x="42" y="35"/>
                    <a:pt x="42" y="34"/>
                    <a:pt x="43" y="34"/>
                  </a:cubicBezTo>
                  <a:cubicBezTo>
                    <a:pt x="43" y="34"/>
                    <a:pt x="42" y="33"/>
                    <a:pt x="42" y="33"/>
                  </a:cubicBezTo>
                  <a:cubicBezTo>
                    <a:pt x="42" y="34"/>
                    <a:pt x="41" y="34"/>
                    <a:pt x="41" y="35"/>
                  </a:cubicBezTo>
                  <a:close/>
                  <a:moveTo>
                    <a:pt x="52" y="34"/>
                  </a:moveTo>
                  <a:cubicBezTo>
                    <a:pt x="52" y="35"/>
                    <a:pt x="52" y="35"/>
                    <a:pt x="52" y="35"/>
                  </a:cubicBezTo>
                  <a:cubicBezTo>
                    <a:pt x="53" y="35"/>
                    <a:pt x="53" y="34"/>
                    <a:pt x="53" y="33"/>
                  </a:cubicBezTo>
                  <a:cubicBezTo>
                    <a:pt x="52" y="34"/>
                    <a:pt x="52" y="34"/>
                    <a:pt x="52" y="34"/>
                  </a:cubicBezTo>
                  <a:close/>
                  <a:moveTo>
                    <a:pt x="25" y="35"/>
                  </a:moveTo>
                  <a:cubicBezTo>
                    <a:pt x="24" y="35"/>
                    <a:pt x="25" y="34"/>
                    <a:pt x="25" y="34"/>
                  </a:cubicBezTo>
                  <a:cubicBezTo>
                    <a:pt x="24" y="34"/>
                    <a:pt x="24" y="34"/>
                    <a:pt x="24" y="35"/>
                  </a:cubicBezTo>
                  <a:cubicBezTo>
                    <a:pt x="24" y="35"/>
                    <a:pt x="25" y="35"/>
                    <a:pt x="25" y="35"/>
                  </a:cubicBezTo>
                  <a:close/>
                  <a:moveTo>
                    <a:pt x="31" y="35"/>
                  </a:moveTo>
                  <a:cubicBezTo>
                    <a:pt x="31" y="34"/>
                    <a:pt x="32" y="34"/>
                    <a:pt x="32" y="34"/>
                  </a:cubicBezTo>
                  <a:cubicBezTo>
                    <a:pt x="31" y="34"/>
                    <a:pt x="30" y="34"/>
                    <a:pt x="31" y="35"/>
                  </a:cubicBezTo>
                  <a:close/>
                  <a:moveTo>
                    <a:pt x="34" y="36"/>
                  </a:moveTo>
                  <a:cubicBezTo>
                    <a:pt x="35" y="35"/>
                    <a:pt x="36" y="34"/>
                    <a:pt x="35" y="34"/>
                  </a:cubicBezTo>
                  <a:cubicBezTo>
                    <a:pt x="35" y="34"/>
                    <a:pt x="34" y="35"/>
                    <a:pt x="34" y="36"/>
                  </a:cubicBezTo>
                  <a:close/>
                  <a:moveTo>
                    <a:pt x="38" y="35"/>
                  </a:moveTo>
                  <a:cubicBezTo>
                    <a:pt x="38" y="35"/>
                    <a:pt x="38" y="35"/>
                    <a:pt x="38" y="35"/>
                  </a:cubicBezTo>
                  <a:cubicBezTo>
                    <a:pt x="39" y="35"/>
                    <a:pt x="39" y="35"/>
                    <a:pt x="39" y="34"/>
                  </a:cubicBezTo>
                  <a:cubicBezTo>
                    <a:pt x="39" y="33"/>
                    <a:pt x="38" y="34"/>
                    <a:pt x="38" y="35"/>
                  </a:cubicBezTo>
                  <a:close/>
                  <a:moveTo>
                    <a:pt x="58" y="35"/>
                  </a:moveTo>
                  <a:cubicBezTo>
                    <a:pt x="58" y="35"/>
                    <a:pt x="58" y="35"/>
                    <a:pt x="58" y="35"/>
                  </a:cubicBezTo>
                  <a:cubicBezTo>
                    <a:pt x="58" y="35"/>
                    <a:pt x="58" y="35"/>
                    <a:pt x="59" y="35"/>
                  </a:cubicBezTo>
                  <a:cubicBezTo>
                    <a:pt x="58" y="35"/>
                    <a:pt x="59" y="35"/>
                    <a:pt x="59" y="35"/>
                  </a:cubicBezTo>
                  <a:cubicBezTo>
                    <a:pt x="58" y="35"/>
                    <a:pt x="58" y="34"/>
                    <a:pt x="58" y="34"/>
                  </a:cubicBezTo>
                  <a:cubicBezTo>
                    <a:pt x="58" y="34"/>
                    <a:pt x="58" y="34"/>
                    <a:pt x="58" y="35"/>
                  </a:cubicBezTo>
                  <a:close/>
                  <a:moveTo>
                    <a:pt x="49" y="35"/>
                  </a:moveTo>
                  <a:cubicBezTo>
                    <a:pt x="50" y="36"/>
                    <a:pt x="50" y="35"/>
                    <a:pt x="50" y="35"/>
                  </a:cubicBezTo>
                  <a:cubicBezTo>
                    <a:pt x="50" y="35"/>
                    <a:pt x="50" y="35"/>
                    <a:pt x="50" y="34"/>
                  </a:cubicBezTo>
                  <a:cubicBezTo>
                    <a:pt x="50" y="34"/>
                    <a:pt x="50" y="34"/>
                    <a:pt x="50" y="34"/>
                  </a:cubicBezTo>
                  <a:cubicBezTo>
                    <a:pt x="50" y="35"/>
                    <a:pt x="49" y="35"/>
                    <a:pt x="49" y="35"/>
                  </a:cubicBezTo>
                  <a:close/>
                  <a:moveTo>
                    <a:pt x="45" y="36"/>
                  </a:moveTo>
                  <a:cubicBezTo>
                    <a:pt x="45" y="36"/>
                    <a:pt x="45" y="36"/>
                    <a:pt x="45" y="36"/>
                  </a:cubicBezTo>
                  <a:cubicBezTo>
                    <a:pt x="45" y="35"/>
                    <a:pt x="44" y="34"/>
                    <a:pt x="44" y="35"/>
                  </a:cubicBezTo>
                  <a:cubicBezTo>
                    <a:pt x="44" y="35"/>
                    <a:pt x="44" y="36"/>
                    <a:pt x="45" y="36"/>
                  </a:cubicBezTo>
                  <a:close/>
                  <a:moveTo>
                    <a:pt x="35" y="36"/>
                  </a:moveTo>
                  <a:cubicBezTo>
                    <a:pt x="36" y="36"/>
                    <a:pt x="36" y="35"/>
                    <a:pt x="36" y="35"/>
                  </a:cubicBezTo>
                  <a:cubicBezTo>
                    <a:pt x="36" y="35"/>
                    <a:pt x="36" y="35"/>
                    <a:pt x="36" y="35"/>
                  </a:cubicBezTo>
                  <a:cubicBezTo>
                    <a:pt x="36" y="35"/>
                    <a:pt x="35" y="36"/>
                    <a:pt x="35" y="36"/>
                  </a:cubicBezTo>
                  <a:close/>
                  <a:moveTo>
                    <a:pt x="31" y="36"/>
                  </a:moveTo>
                  <a:cubicBezTo>
                    <a:pt x="32" y="36"/>
                    <a:pt x="32" y="36"/>
                    <a:pt x="32" y="36"/>
                  </a:cubicBezTo>
                  <a:cubicBezTo>
                    <a:pt x="33" y="36"/>
                    <a:pt x="34" y="35"/>
                    <a:pt x="33" y="35"/>
                  </a:cubicBezTo>
                  <a:cubicBezTo>
                    <a:pt x="32" y="35"/>
                    <a:pt x="31" y="35"/>
                    <a:pt x="31" y="36"/>
                  </a:cubicBezTo>
                  <a:close/>
                  <a:moveTo>
                    <a:pt x="43" y="37"/>
                  </a:moveTo>
                  <a:cubicBezTo>
                    <a:pt x="44" y="37"/>
                    <a:pt x="44" y="37"/>
                    <a:pt x="44" y="36"/>
                  </a:cubicBezTo>
                  <a:cubicBezTo>
                    <a:pt x="44" y="36"/>
                    <a:pt x="44" y="35"/>
                    <a:pt x="43" y="35"/>
                  </a:cubicBezTo>
                  <a:cubicBezTo>
                    <a:pt x="43" y="36"/>
                    <a:pt x="42" y="37"/>
                    <a:pt x="43" y="37"/>
                  </a:cubicBezTo>
                  <a:close/>
                  <a:moveTo>
                    <a:pt x="39" y="36"/>
                  </a:moveTo>
                  <a:cubicBezTo>
                    <a:pt x="39" y="36"/>
                    <a:pt x="40" y="35"/>
                    <a:pt x="39" y="35"/>
                  </a:cubicBezTo>
                  <a:cubicBezTo>
                    <a:pt x="39" y="35"/>
                    <a:pt x="39" y="36"/>
                    <a:pt x="39" y="36"/>
                  </a:cubicBezTo>
                  <a:close/>
                  <a:moveTo>
                    <a:pt x="53" y="36"/>
                  </a:moveTo>
                  <a:cubicBezTo>
                    <a:pt x="53" y="36"/>
                    <a:pt x="53" y="37"/>
                    <a:pt x="54" y="37"/>
                  </a:cubicBezTo>
                  <a:cubicBezTo>
                    <a:pt x="54" y="37"/>
                    <a:pt x="54" y="36"/>
                    <a:pt x="54" y="36"/>
                  </a:cubicBezTo>
                  <a:cubicBezTo>
                    <a:pt x="54" y="36"/>
                    <a:pt x="54" y="35"/>
                    <a:pt x="54" y="35"/>
                  </a:cubicBezTo>
                  <a:cubicBezTo>
                    <a:pt x="54" y="36"/>
                    <a:pt x="53" y="36"/>
                    <a:pt x="53" y="36"/>
                  </a:cubicBezTo>
                  <a:close/>
                  <a:moveTo>
                    <a:pt x="46" y="36"/>
                  </a:moveTo>
                  <a:cubicBezTo>
                    <a:pt x="47" y="36"/>
                    <a:pt x="47" y="36"/>
                    <a:pt x="47" y="35"/>
                  </a:cubicBezTo>
                  <a:cubicBezTo>
                    <a:pt x="47" y="35"/>
                    <a:pt x="46" y="36"/>
                    <a:pt x="46" y="36"/>
                  </a:cubicBezTo>
                  <a:close/>
                  <a:moveTo>
                    <a:pt x="50" y="36"/>
                  </a:moveTo>
                  <a:cubicBezTo>
                    <a:pt x="50" y="37"/>
                    <a:pt x="50" y="37"/>
                    <a:pt x="51" y="37"/>
                  </a:cubicBezTo>
                  <a:cubicBezTo>
                    <a:pt x="51" y="37"/>
                    <a:pt x="51" y="36"/>
                    <a:pt x="51" y="36"/>
                  </a:cubicBezTo>
                  <a:cubicBezTo>
                    <a:pt x="51" y="36"/>
                    <a:pt x="51" y="35"/>
                    <a:pt x="51" y="35"/>
                  </a:cubicBezTo>
                  <a:cubicBezTo>
                    <a:pt x="51" y="36"/>
                    <a:pt x="50" y="36"/>
                    <a:pt x="50" y="36"/>
                  </a:cubicBezTo>
                  <a:close/>
                  <a:moveTo>
                    <a:pt x="58" y="37"/>
                  </a:moveTo>
                  <a:cubicBezTo>
                    <a:pt x="57" y="37"/>
                    <a:pt x="57" y="36"/>
                    <a:pt x="57" y="36"/>
                  </a:cubicBezTo>
                  <a:cubicBezTo>
                    <a:pt x="57" y="36"/>
                    <a:pt x="56" y="36"/>
                    <a:pt x="56" y="36"/>
                  </a:cubicBezTo>
                  <a:cubicBezTo>
                    <a:pt x="56" y="36"/>
                    <a:pt x="57" y="37"/>
                    <a:pt x="58" y="37"/>
                  </a:cubicBezTo>
                  <a:close/>
                  <a:moveTo>
                    <a:pt x="29" y="36"/>
                  </a:moveTo>
                  <a:cubicBezTo>
                    <a:pt x="29" y="36"/>
                    <a:pt x="29" y="36"/>
                    <a:pt x="29" y="37"/>
                  </a:cubicBezTo>
                  <a:cubicBezTo>
                    <a:pt x="30" y="37"/>
                    <a:pt x="30" y="36"/>
                    <a:pt x="30" y="36"/>
                  </a:cubicBezTo>
                  <a:cubicBezTo>
                    <a:pt x="30" y="36"/>
                    <a:pt x="29" y="36"/>
                    <a:pt x="29" y="36"/>
                  </a:cubicBezTo>
                  <a:close/>
                  <a:moveTo>
                    <a:pt x="36" y="37"/>
                  </a:moveTo>
                  <a:cubicBezTo>
                    <a:pt x="36" y="37"/>
                    <a:pt x="36" y="38"/>
                    <a:pt x="36" y="38"/>
                  </a:cubicBezTo>
                  <a:cubicBezTo>
                    <a:pt x="37" y="37"/>
                    <a:pt x="38" y="37"/>
                    <a:pt x="37" y="36"/>
                  </a:cubicBezTo>
                  <a:cubicBezTo>
                    <a:pt x="37" y="36"/>
                    <a:pt x="37" y="36"/>
                    <a:pt x="37" y="36"/>
                  </a:cubicBezTo>
                  <a:cubicBezTo>
                    <a:pt x="37" y="37"/>
                    <a:pt x="36" y="37"/>
                    <a:pt x="36" y="37"/>
                  </a:cubicBezTo>
                  <a:close/>
                  <a:moveTo>
                    <a:pt x="39" y="37"/>
                  </a:moveTo>
                  <a:cubicBezTo>
                    <a:pt x="40" y="37"/>
                    <a:pt x="40" y="36"/>
                    <a:pt x="40" y="36"/>
                  </a:cubicBezTo>
                  <a:cubicBezTo>
                    <a:pt x="40" y="36"/>
                    <a:pt x="39" y="36"/>
                    <a:pt x="39" y="37"/>
                  </a:cubicBezTo>
                  <a:close/>
                  <a:moveTo>
                    <a:pt x="60" y="37"/>
                  </a:moveTo>
                  <a:cubicBezTo>
                    <a:pt x="60" y="37"/>
                    <a:pt x="60" y="36"/>
                    <a:pt x="59" y="36"/>
                  </a:cubicBezTo>
                  <a:cubicBezTo>
                    <a:pt x="60" y="36"/>
                    <a:pt x="60" y="37"/>
                    <a:pt x="60" y="37"/>
                  </a:cubicBezTo>
                  <a:close/>
                  <a:moveTo>
                    <a:pt x="33" y="38"/>
                  </a:moveTo>
                  <a:cubicBezTo>
                    <a:pt x="33" y="37"/>
                    <a:pt x="34" y="37"/>
                    <a:pt x="34" y="36"/>
                  </a:cubicBezTo>
                  <a:cubicBezTo>
                    <a:pt x="34" y="37"/>
                    <a:pt x="33" y="37"/>
                    <a:pt x="33" y="38"/>
                  </a:cubicBezTo>
                  <a:close/>
                  <a:moveTo>
                    <a:pt x="48" y="37"/>
                  </a:moveTo>
                  <a:cubicBezTo>
                    <a:pt x="48" y="37"/>
                    <a:pt x="48" y="37"/>
                    <a:pt x="48" y="37"/>
                  </a:cubicBezTo>
                  <a:cubicBezTo>
                    <a:pt x="48" y="37"/>
                    <a:pt x="48" y="36"/>
                    <a:pt x="48" y="37"/>
                  </a:cubicBezTo>
                  <a:cubicBezTo>
                    <a:pt x="48" y="37"/>
                    <a:pt x="48" y="37"/>
                    <a:pt x="48" y="37"/>
                  </a:cubicBezTo>
                  <a:close/>
                  <a:moveTo>
                    <a:pt x="46" y="37"/>
                  </a:moveTo>
                  <a:cubicBezTo>
                    <a:pt x="46" y="37"/>
                    <a:pt x="46" y="36"/>
                    <a:pt x="46" y="37"/>
                  </a:cubicBezTo>
                  <a:cubicBezTo>
                    <a:pt x="45" y="38"/>
                    <a:pt x="46" y="38"/>
                    <a:pt x="46" y="37"/>
                  </a:cubicBezTo>
                  <a:close/>
                  <a:moveTo>
                    <a:pt x="40" y="38"/>
                  </a:moveTo>
                  <a:cubicBezTo>
                    <a:pt x="41" y="38"/>
                    <a:pt x="41" y="37"/>
                    <a:pt x="40" y="37"/>
                  </a:cubicBezTo>
                  <a:cubicBezTo>
                    <a:pt x="40" y="37"/>
                    <a:pt x="40" y="37"/>
                    <a:pt x="40" y="38"/>
                  </a:cubicBezTo>
                  <a:close/>
                  <a:moveTo>
                    <a:pt x="30" y="37"/>
                  </a:moveTo>
                  <a:cubicBezTo>
                    <a:pt x="30" y="38"/>
                    <a:pt x="31" y="38"/>
                    <a:pt x="31" y="38"/>
                  </a:cubicBezTo>
                  <a:cubicBezTo>
                    <a:pt x="31" y="39"/>
                    <a:pt x="31" y="38"/>
                    <a:pt x="31" y="38"/>
                  </a:cubicBezTo>
                  <a:cubicBezTo>
                    <a:pt x="31" y="37"/>
                    <a:pt x="31" y="37"/>
                    <a:pt x="30" y="37"/>
                  </a:cubicBezTo>
                  <a:cubicBezTo>
                    <a:pt x="30" y="37"/>
                    <a:pt x="30" y="37"/>
                    <a:pt x="30" y="37"/>
                  </a:cubicBezTo>
                  <a:close/>
                  <a:moveTo>
                    <a:pt x="34" y="38"/>
                  </a:moveTo>
                  <a:cubicBezTo>
                    <a:pt x="34" y="38"/>
                    <a:pt x="34" y="38"/>
                    <a:pt x="34" y="37"/>
                  </a:cubicBezTo>
                  <a:cubicBezTo>
                    <a:pt x="34" y="37"/>
                    <a:pt x="34" y="37"/>
                    <a:pt x="34" y="37"/>
                  </a:cubicBezTo>
                  <a:cubicBezTo>
                    <a:pt x="34" y="37"/>
                    <a:pt x="33" y="38"/>
                    <a:pt x="34" y="38"/>
                  </a:cubicBezTo>
                  <a:close/>
                  <a:moveTo>
                    <a:pt x="42" y="37"/>
                  </a:moveTo>
                  <a:cubicBezTo>
                    <a:pt x="42" y="38"/>
                    <a:pt x="42" y="38"/>
                    <a:pt x="42" y="38"/>
                  </a:cubicBezTo>
                  <a:cubicBezTo>
                    <a:pt x="43" y="38"/>
                    <a:pt x="42" y="37"/>
                    <a:pt x="42" y="37"/>
                  </a:cubicBezTo>
                  <a:close/>
                  <a:moveTo>
                    <a:pt x="54" y="38"/>
                  </a:moveTo>
                  <a:cubicBezTo>
                    <a:pt x="55" y="38"/>
                    <a:pt x="55" y="38"/>
                    <a:pt x="55" y="39"/>
                  </a:cubicBezTo>
                  <a:cubicBezTo>
                    <a:pt x="56" y="39"/>
                    <a:pt x="56" y="39"/>
                    <a:pt x="56" y="38"/>
                  </a:cubicBezTo>
                  <a:cubicBezTo>
                    <a:pt x="56" y="38"/>
                    <a:pt x="55" y="37"/>
                    <a:pt x="54" y="38"/>
                  </a:cubicBezTo>
                  <a:close/>
                  <a:moveTo>
                    <a:pt x="37" y="38"/>
                  </a:moveTo>
                  <a:cubicBezTo>
                    <a:pt x="37" y="39"/>
                    <a:pt x="38" y="38"/>
                    <a:pt x="38" y="37"/>
                  </a:cubicBezTo>
                  <a:cubicBezTo>
                    <a:pt x="37" y="37"/>
                    <a:pt x="37" y="38"/>
                    <a:pt x="37" y="38"/>
                  </a:cubicBezTo>
                  <a:close/>
                  <a:moveTo>
                    <a:pt x="52" y="38"/>
                  </a:moveTo>
                  <a:cubicBezTo>
                    <a:pt x="52" y="38"/>
                    <a:pt x="52" y="38"/>
                    <a:pt x="53" y="38"/>
                  </a:cubicBezTo>
                  <a:cubicBezTo>
                    <a:pt x="53" y="37"/>
                    <a:pt x="52" y="37"/>
                    <a:pt x="52" y="38"/>
                  </a:cubicBezTo>
                  <a:close/>
                  <a:moveTo>
                    <a:pt x="61" y="40"/>
                  </a:moveTo>
                  <a:cubicBezTo>
                    <a:pt x="60" y="39"/>
                    <a:pt x="59" y="38"/>
                    <a:pt x="59" y="38"/>
                  </a:cubicBezTo>
                  <a:cubicBezTo>
                    <a:pt x="59" y="38"/>
                    <a:pt x="60" y="39"/>
                    <a:pt x="61" y="40"/>
                  </a:cubicBezTo>
                  <a:close/>
                  <a:moveTo>
                    <a:pt x="44" y="39"/>
                  </a:moveTo>
                  <a:cubicBezTo>
                    <a:pt x="45" y="39"/>
                    <a:pt x="45" y="39"/>
                    <a:pt x="45" y="38"/>
                  </a:cubicBezTo>
                  <a:cubicBezTo>
                    <a:pt x="45" y="38"/>
                    <a:pt x="45" y="38"/>
                    <a:pt x="45" y="38"/>
                  </a:cubicBezTo>
                  <a:cubicBezTo>
                    <a:pt x="45" y="38"/>
                    <a:pt x="44" y="38"/>
                    <a:pt x="44" y="39"/>
                  </a:cubicBezTo>
                  <a:close/>
                  <a:moveTo>
                    <a:pt x="27" y="40"/>
                  </a:moveTo>
                  <a:cubicBezTo>
                    <a:pt x="27" y="40"/>
                    <a:pt x="27" y="40"/>
                    <a:pt x="27" y="39"/>
                  </a:cubicBezTo>
                  <a:cubicBezTo>
                    <a:pt x="27" y="39"/>
                    <a:pt x="27" y="39"/>
                    <a:pt x="27" y="39"/>
                  </a:cubicBezTo>
                  <a:cubicBezTo>
                    <a:pt x="27" y="39"/>
                    <a:pt x="27" y="39"/>
                    <a:pt x="27" y="38"/>
                  </a:cubicBezTo>
                  <a:cubicBezTo>
                    <a:pt x="27" y="38"/>
                    <a:pt x="26" y="38"/>
                    <a:pt x="26" y="38"/>
                  </a:cubicBezTo>
                  <a:cubicBezTo>
                    <a:pt x="27" y="39"/>
                    <a:pt x="26" y="40"/>
                    <a:pt x="27" y="40"/>
                  </a:cubicBezTo>
                  <a:close/>
                  <a:moveTo>
                    <a:pt x="46" y="39"/>
                  </a:moveTo>
                  <a:cubicBezTo>
                    <a:pt x="47" y="39"/>
                    <a:pt x="46" y="39"/>
                    <a:pt x="47" y="39"/>
                  </a:cubicBezTo>
                  <a:cubicBezTo>
                    <a:pt x="47" y="39"/>
                    <a:pt x="47" y="39"/>
                    <a:pt x="47" y="38"/>
                  </a:cubicBezTo>
                  <a:cubicBezTo>
                    <a:pt x="47" y="38"/>
                    <a:pt x="47" y="38"/>
                    <a:pt x="47" y="38"/>
                  </a:cubicBezTo>
                  <a:cubicBezTo>
                    <a:pt x="47" y="38"/>
                    <a:pt x="46" y="38"/>
                    <a:pt x="46" y="39"/>
                  </a:cubicBezTo>
                  <a:close/>
                  <a:moveTo>
                    <a:pt x="49" y="39"/>
                  </a:moveTo>
                  <a:cubicBezTo>
                    <a:pt x="49" y="39"/>
                    <a:pt x="49" y="38"/>
                    <a:pt x="49" y="38"/>
                  </a:cubicBezTo>
                  <a:cubicBezTo>
                    <a:pt x="49" y="38"/>
                    <a:pt x="49" y="38"/>
                    <a:pt x="49" y="39"/>
                  </a:cubicBezTo>
                  <a:close/>
                  <a:moveTo>
                    <a:pt x="41" y="39"/>
                  </a:moveTo>
                  <a:cubicBezTo>
                    <a:pt x="41" y="39"/>
                    <a:pt x="41" y="39"/>
                    <a:pt x="42" y="39"/>
                  </a:cubicBezTo>
                  <a:cubicBezTo>
                    <a:pt x="42" y="39"/>
                    <a:pt x="42" y="39"/>
                    <a:pt x="42" y="39"/>
                  </a:cubicBezTo>
                  <a:cubicBezTo>
                    <a:pt x="42" y="39"/>
                    <a:pt x="42" y="38"/>
                    <a:pt x="41" y="38"/>
                  </a:cubicBezTo>
                  <a:cubicBezTo>
                    <a:pt x="41" y="38"/>
                    <a:pt x="41" y="38"/>
                    <a:pt x="41" y="39"/>
                  </a:cubicBezTo>
                  <a:close/>
                  <a:moveTo>
                    <a:pt x="30" y="39"/>
                  </a:moveTo>
                  <a:cubicBezTo>
                    <a:pt x="31" y="39"/>
                    <a:pt x="30" y="38"/>
                    <a:pt x="29" y="38"/>
                  </a:cubicBezTo>
                  <a:cubicBezTo>
                    <a:pt x="29" y="39"/>
                    <a:pt x="30" y="39"/>
                    <a:pt x="30" y="39"/>
                  </a:cubicBezTo>
                  <a:close/>
                  <a:moveTo>
                    <a:pt x="34" y="39"/>
                  </a:moveTo>
                  <a:cubicBezTo>
                    <a:pt x="34" y="39"/>
                    <a:pt x="35" y="39"/>
                    <a:pt x="35" y="39"/>
                  </a:cubicBezTo>
                  <a:cubicBezTo>
                    <a:pt x="35" y="39"/>
                    <a:pt x="35" y="39"/>
                    <a:pt x="36" y="38"/>
                  </a:cubicBezTo>
                  <a:cubicBezTo>
                    <a:pt x="35" y="38"/>
                    <a:pt x="35" y="38"/>
                    <a:pt x="35" y="38"/>
                  </a:cubicBezTo>
                  <a:cubicBezTo>
                    <a:pt x="35" y="39"/>
                    <a:pt x="34" y="39"/>
                    <a:pt x="34" y="39"/>
                  </a:cubicBezTo>
                  <a:close/>
                  <a:moveTo>
                    <a:pt x="39" y="39"/>
                  </a:moveTo>
                  <a:cubicBezTo>
                    <a:pt x="40" y="39"/>
                    <a:pt x="39" y="38"/>
                    <a:pt x="39" y="38"/>
                  </a:cubicBezTo>
                  <a:cubicBezTo>
                    <a:pt x="39" y="38"/>
                    <a:pt x="39" y="39"/>
                    <a:pt x="39" y="39"/>
                  </a:cubicBezTo>
                  <a:close/>
                  <a:moveTo>
                    <a:pt x="25" y="40"/>
                  </a:moveTo>
                  <a:cubicBezTo>
                    <a:pt x="25" y="39"/>
                    <a:pt x="25" y="39"/>
                    <a:pt x="25" y="38"/>
                  </a:cubicBezTo>
                  <a:cubicBezTo>
                    <a:pt x="25" y="38"/>
                    <a:pt x="25" y="39"/>
                    <a:pt x="25" y="40"/>
                  </a:cubicBezTo>
                  <a:cubicBezTo>
                    <a:pt x="25" y="40"/>
                    <a:pt x="25" y="39"/>
                    <a:pt x="25" y="40"/>
                  </a:cubicBezTo>
                  <a:close/>
                  <a:moveTo>
                    <a:pt x="33" y="39"/>
                  </a:moveTo>
                  <a:cubicBezTo>
                    <a:pt x="33" y="39"/>
                    <a:pt x="33" y="39"/>
                    <a:pt x="33" y="39"/>
                  </a:cubicBezTo>
                  <a:cubicBezTo>
                    <a:pt x="33" y="39"/>
                    <a:pt x="33" y="39"/>
                    <a:pt x="33" y="39"/>
                  </a:cubicBezTo>
                  <a:cubicBezTo>
                    <a:pt x="33" y="39"/>
                    <a:pt x="33" y="39"/>
                    <a:pt x="33" y="39"/>
                  </a:cubicBezTo>
                  <a:close/>
                  <a:moveTo>
                    <a:pt x="51" y="39"/>
                  </a:moveTo>
                  <a:cubicBezTo>
                    <a:pt x="51" y="39"/>
                    <a:pt x="51" y="39"/>
                    <a:pt x="51" y="39"/>
                  </a:cubicBezTo>
                  <a:cubicBezTo>
                    <a:pt x="51" y="39"/>
                    <a:pt x="51" y="39"/>
                    <a:pt x="51" y="39"/>
                  </a:cubicBezTo>
                  <a:close/>
                  <a:moveTo>
                    <a:pt x="47" y="40"/>
                  </a:moveTo>
                  <a:cubicBezTo>
                    <a:pt x="48" y="40"/>
                    <a:pt x="48" y="39"/>
                    <a:pt x="48" y="39"/>
                  </a:cubicBezTo>
                  <a:cubicBezTo>
                    <a:pt x="48" y="39"/>
                    <a:pt x="47" y="39"/>
                    <a:pt x="47" y="40"/>
                  </a:cubicBezTo>
                  <a:close/>
                  <a:moveTo>
                    <a:pt x="36" y="40"/>
                  </a:moveTo>
                  <a:cubicBezTo>
                    <a:pt x="36" y="40"/>
                    <a:pt x="37" y="39"/>
                    <a:pt x="36" y="39"/>
                  </a:cubicBezTo>
                  <a:cubicBezTo>
                    <a:pt x="36" y="39"/>
                    <a:pt x="35" y="40"/>
                    <a:pt x="36" y="40"/>
                  </a:cubicBezTo>
                  <a:close/>
                  <a:moveTo>
                    <a:pt x="38" y="40"/>
                  </a:moveTo>
                  <a:cubicBezTo>
                    <a:pt x="38" y="40"/>
                    <a:pt x="38" y="40"/>
                    <a:pt x="38" y="40"/>
                  </a:cubicBezTo>
                  <a:cubicBezTo>
                    <a:pt x="39" y="40"/>
                    <a:pt x="39" y="40"/>
                    <a:pt x="39" y="40"/>
                  </a:cubicBezTo>
                  <a:cubicBezTo>
                    <a:pt x="39" y="39"/>
                    <a:pt x="39" y="39"/>
                    <a:pt x="38" y="39"/>
                  </a:cubicBezTo>
                  <a:cubicBezTo>
                    <a:pt x="38" y="39"/>
                    <a:pt x="38" y="39"/>
                    <a:pt x="38" y="40"/>
                  </a:cubicBezTo>
                  <a:close/>
                  <a:moveTo>
                    <a:pt x="54" y="41"/>
                  </a:moveTo>
                  <a:cubicBezTo>
                    <a:pt x="54" y="40"/>
                    <a:pt x="54" y="39"/>
                    <a:pt x="53" y="39"/>
                  </a:cubicBezTo>
                  <a:cubicBezTo>
                    <a:pt x="53" y="40"/>
                    <a:pt x="54" y="40"/>
                    <a:pt x="54" y="41"/>
                  </a:cubicBezTo>
                  <a:close/>
                  <a:moveTo>
                    <a:pt x="22" y="41"/>
                  </a:moveTo>
                  <a:cubicBezTo>
                    <a:pt x="21" y="43"/>
                    <a:pt x="20" y="45"/>
                    <a:pt x="18" y="47"/>
                  </a:cubicBezTo>
                  <a:cubicBezTo>
                    <a:pt x="18" y="47"/>
                    <a:pt x="18" y="47"/>
                    <a:pt x="18" y="47"/>
                  </a:cubicBezTo>
                  <a:cubicBezTo>
                    <a:pt x="17" y="47"/>
                    <a:pt x="17" y="48"/>
                    <a:pt x="17" y="48"/>
                  </a:cubicBezTo>
                  <a:cubicBezTo>
                    <a:pt x="17" y="48"/>
                    <a:pt x="17" y="48"/>
                    <a:pt x="17" y="48"/>
                  </a:cubicBezTo>
                  <a:cubicBezTo>
                    <a:pt x="14" y="52"/>
                    <a:pt x="12" y="55"/>
                    <a:pt x="9" y="59"/>
                  </a:cubicBezTo>
                  <a:cubicBezTo>
                    <a:pt x="9" y="59"/>
                    <a:pt x="9" y="60"/>
                    <a:pt x="8" y="60"/>
                  </a:cubicBezTo>
                  <a:cubicBezTo>
                    <a:pt x="8" y="60"/>
                    <a:pt x="8" y="60"/>
                    <a:pt x="8" y="60"/>
                  </a:cubicBezTo>
                  <a:cubicBezTo>
                    <a:pt x="8" y="60"/>
                    <a:pt x="8" y="61"/>
                    <a:pt x="7" y="61"/>
                  </a:cubicBezTo>
                  <a:cubicBezTo>
                    <a:pt x="7" y="62"/>
                    <a:pt x="5" y="63"/>
                    <a:pt x="6" y="64"/>
                  </a:cubicBezTo>
                  <a:cubicBezTo>
                    <a:pt x="7" y="63"/>
                    <a:pt x="6" y="63"/>
                    <a:pt x="7" y="63"/>
                  </a:cubicBezTo>
                  <a:cubicBezTo>
                    <a:pt x="7" y="63"/>
                    <a:pt x="7" y="64"/>
                    <a:pt x="7" y="64"/>
                  </a:cubicBezTo>
                  <a:cubicBezTo>
                    <a:pt x="8" y="64"/>
                    <a:pt x="8" y="65"/>
                    <a:pt x="8" y="66"/>
                  </a:cubicBezTo>
                  <a:cubicBezTo>
                    <a:pt x="9" y="66"/>
                    <a:pt x="9" y="66"/>
                    <a:pt x="9" y="66"/>
                  </a:cubicBezTo>
                  <a:cubicBezTo>
                    <a:pt x="11" y="68"/>
                    <a:pt x="14" y="70"/>
                    <a:pt x="15" y="73"/>
                  </a:cubicBezTo>
                  <a:cubicBezTo>
                    <a:pt x="20" y="77"/>
                    <a:pt x="22" y="82"/>
                    <a:pt x="27" y="86"/>
                  </a:cubicBezTo>
                  <a:cubicBezTo>
                    <a:pt x="28" y="85"/>
                    <a:pt x="28" y="88"/>
                    <a:pt x="27" y="87"/>
                  </a:cubicBezTo>
                  <a:cubicBezTo>
                    <a:pt x="27" y="88"/>
                    <a:pt x="28" y="89"/>
                    <a:pt x="28" y="89"/>
                  </a:cubicBezTo>
                  <a:cubicBezTo>
                    <a:pt x="29" y="89"/>
                    <a:pt x="28" y="89"/>
                    <a:pt x="29" y="89"/>
                  </a:cubicBezTo>
                  <a:cubicBezTo>
                    <a:pt x="29" y="89"/>
                    <a:pt x="29" y="89"/>
                    <a:pt x="29" y="89"/>
                  </a:cubicBezTo>
                  <a:cubicBezTo>
                    <a:pt x="29" y="87"/>
                    <a:pt x="28" y="85"/>
                    <a:pt x="29" y="83"/>
                  </a:cubicBezTo>
                  <a:cubicBezTo>
                    <a:pt x="28" y="81"/>
                    <a:pt x="27" y="79"/>
                    <a:pt x="27" y="76"/>
                  </a:cubicBezTo>
                  <a:cubicBezTo>
                    <a:pt x="27" y="74"/>
                    <a:pt x="27" y="72"/>
                    <a:pt x="26" y="69"/>
                  </a:cubicBezTo>
                  <a:cubicBezTo>
                    <a:pt x="26" y="66"/>
                    <a:pt x="26" y="63"/>
                    <a:pt x="26" y="60"/>
                  </a:cubicBezTo>
                  <a:cubicBezTo>
                    <a:pt x="25" y="54"/>
                    <a:pt x="25" y="47"/>
                    <a:pt x="23" y="40"/>
                  </a:cubicBezTo>
                  <a:cubicBezTo>
                    <a:pt x="23" y="39"/>
                    <a:pt x="23" y="39"/>
                    <a:pt x="23" y="39"/>
                  </a:cubicBezTo>
                  <a:cubicBezTo>
                    <a:pt x="23" y="40"/>
                    <a:pt x="23" y="40"/>
                    <a:pt x="22" y="41"/>
                  </a:cubicBezTo>
                  <a:close/>
                  <a:moveTo>
                    <a:pt x="29" y="40"/>
                  </a:moveTo>
                  <a:cubicBezTo>
                    <a:pt x="29" y="40"/>
                    <a:pt x="29" y="40"/>
                    <a:pt x="29" y="40"/>
                  </a:cubicBezTo>
                  <a:cubicBezTo>
                    <a:pt x="29" y="40"/>
                    <a:pt x="30" y="40"/>
                    <a:pt x="30" y="40"/>
                  </a:cubicBezTo>
                  <a:cubicBezTo>
                    <a:pt x="29" y="39"/>
                    <a:pt x="29" y="39"/>
                    <a:pt x="29" y="40"/>
                  </a:cubicBezTo>
                  <a:close/>
                  <a:moveTo>
                    <a:pt x="40" y="41"/>
                  </a:moveTo>
                  <a:cubicBezTo>
                    <a:pt x="41" y="40"/>
                    <a:pt x="41" y="40"/>
                    <a:pt x="41" y="40"/>
                  </a:cubicBezTo>
                  <a:cubicBezTo>
                    <a:pt x="41" y="40"/>
                    <a:pt x="41" y="39"/>
                    <a:pt x="40" y="39"/>
                  </a:cubicBezTo>
                  <a:cubicBezTo>
                    <a:pt x="40" y="40"/>
                    <a:pt x="40" y="40"/>
                    <a:pt x="40" y="41"/>
                  </a:cubicBezTo>
                  <a:close/>
                  <a:moveTo>
                    <a:pt x="57" y="40"/>
                  </a:moveTo>
                  <a:cubicBezTo>
                    <a:pt x="57" y="40"/>
                    <a:pt x="57" y="40"/>
                    <a:pt x="57" y="40"/>
                  </a:cubicBezTo>
                  <a:cubicBezTo>
                    <a:pt x="57" y="40"/>
                    <a:pt x="57" y="40"/>
                    <a:pt x="57" y="40"/>
                  </a:cubicBezTo>
                  <a:cubicBezTo>
                    <a:pt x="57" y="40"/>
                    <a:pt x="57" y="39"/>
                    <a:pt x="57" y="39"/>
                  </a:cubicBezTo>
                  <a:cubicBezTo>
                    <a:pt x="57" y="40"/>
                    <a:pt x="57" y="40"/>
                    <a:pt x="57" y="40"/>
                  </a:cubicBezTo>
                  <a:close/>
                  <a:moveTo>
                    <a:pt x="31" y="40"/>
                  </a:moveTo>
                  <a:cubicBezTo>
                    <a:pt x="31" y="40"/>
                    <a:pt x="31" y="40"/>
                    <a:pt x="31" y="40"/>
                  </a:cubicBezTo>
                  <a:cubicBezTo>
                    <a:pt x="31" y="40"/>
                    <a:pt x="31" y="40"/>
                    <a:pt x="31" y="40"/>
                  </a:cubicBezTo>
                  <a:close/>
                  <a:moveTo>
                    <a:pt x="34" y="41"/>
                  </a:moveTo>
                  <a:cubicBezTo>
                    <a:pt x="34" y="41"/>
                    <a:pt x="34" y="40"/>
                    <a:pt x="34" y="40"/>
                  </a:cubicBezTo>
                  <a:cubicBezTo>
                    <a:pt x="33" y="40"/>
                    <a:pt x="33" y="41"/>
                    <a:pt x="34" y="41"/>
                  </a:cubicBezTo>
                  <a:close/>
                  <a:moveTo>
                    <a:pt x="48" y="41"/>
                  </a:moveTo>
                  <a:cubicBezTo>
                    <a:pt x="48" y="40"/>
                    <a:pt x="49" y="41"/>
                    <a:pt x="48" y="40"/>
                  </a:cubicBezTo>
                  <a:cubicBezTo>
                    <a:pt x="48" y="40"/>
                    <a:pt x="47" y="41"/>
                    <a:pt x="48" y="41"/>
                  </a:cubicBezTo>
                  <a:close/>
                  <a:moveTo>
                    <a:pt x="52" y="41"/>
                  </a:moveTo>
                  <a:cubicBezTo>
                    <a:pt x="52" y="41"/>
                    <a:pt x="52" y="42"/>
                    <a:pt x="53" y="42"/>
                  </a:cubicBezTo>
                  <a:cubicBezTo>
                    <a:pt x="53" y="42"/>
                    <a:pt x="53" y="42"/>
                    <a:pt x="53" y="42"/>
                  </a:cubicBezTo>
                  <a:cubicBezTo>
                    <a:pt x="53" y="41"/>
                    <a:pt x="53" y="41"/>
                    <a:pt x="52" y="40"/>
                  </a:cubicBezTo>
                  <a:cubicBezTo>
                    <a:pt x="52" y="40"/>
                    <a:pt x="52" y="41"/>
                    <a:pt x="52" y="41"/>
                  </a:cubicBezTo>
                  <a:close/>
                  <a:moveTo>
                    <a:pt x="31" y="42"/>
                  </a:moveTo>
                  <a:cubicBezTo>
                    <a:pt x="31" y="41"/>
                    <a:pt x="32" y="41"/>
                    <a:pt x="32" y="40"/>
                  </a:cubicBezTo>
                  <a:cubicBezTo>
                    <a:pt x="31" y="41"/>
                    <a:pt x="31" y="41"/>
                    <a:pt x="31" y="42"/>
                  </a:cubicBezTo>
                  <a:close/>
                  <a:moveTo>
                    <a:pt x="39" y="42"/>
                  </a:moveTo>
                  <a:cubicBezTo>
                    <a:pt x="40" y="42"/>
                    <a:pt x="40" y="41"/>
                    <a:pt x="40" y="41"/>
                  </a:cubicBezTo>
                  <a:cubicBezTo>
                    <a:pt x="40" y="40"/>
                    <a:pt x="39" y="41"/>
                    <a:pt x="39" y="42"/>
                  </a:cubicBezTo>
                  <a:close/>
                  <a:moveTo>
                    <a:pt x="45" y="41"/>
                  </a:moveTo>
                  <a:cubicBezTo>
                    <a:pt x="45" y="41"/>
                    <a:pt x="45" y="41"/>
                    <a:pt x="45" y="41"/>
                  </a:cubicBezTo>
                  <a:cubicBezTo>
                    <a:pt x="46" y="40"/>
                    <a:pt x="45" y="40"/>
                    <a:pt x="45" y="41"/>
                  </a:cubicBezTo>
                  <a:close/>
                  <a:moveTo>
                    <a:pt x="60" y="44"/>
                  </a:moveTo>
                  <a:cubicBezTo>
                    <a:pt x="60" y="44"/>
                    <a:pt x="59" y="44"/>
                    <a:pt x="59" y="45"/>
                  </a:cubicBezTo>
                  <a:cubicBezTo>
                    <a:pt x="59" y="46"/>
                    <a:pt x="60" y="46"/>
                    <a:pt x="60" y="48"/>
                  </a:cubicBezTo>
                  <a:cubicBezTo>
                    <a:pt x="60" y="48"/>
                    <a:pt x="59" y="48"/>
                    <a:pt x="59" y="48"/>
                  </a:cubicBezTo>
                  <a:cubicBezTo>
                    <a:pt x="60" y="49"/>
                    <a:pt x="60" y="50"/>
                    <a:pt x="60" y="51"/>
                  </a:cubicBezTo>
                  <a:cubicBezTo>
                    <a:pt x="60" y="48"/>
                    <a:pt x="62" y="42"/>
                    <a:pt x="59" y="40"/>
                  </a:cubicBezTo>
                  <a:cubicBezTo>
                    <a:pt x="59" y="41"/>
                    <a:pt x="59" y="41"/>
                    <a:pt x="59" y="41"/>
                  </a:cubicBezTo>
                  <a:cubicBezTo>
                    <a:pt x="59" y="42"/>
                    <a:pt x="60" y="42"/>
                    <a:pt x="60" y="44"/>
                  </a:cubicBezTo>
                  <a:close/>
                  <a:moveTo>
                    <a:pt x="34" y="41"/>
                  </a:moveTo>
                  <a:cubicBezTo>
                    <a:pt x="34" y="42"/>
                    <a:pt x="34" y="41"/>
                    <a:pt x="34" y="42"/>
                  </a:cubicBezTo>
                  <a:cubicBezTo>
                    <a:pt x="34" y="42"/>
                    <a:pt x="35" y="41"/>
                    <a:pt x="35" y="41"/>
                  </a:cubicBezTo>
                  <a:cubicBezTo>
                    <a:pt x="35" y="41"/>
                    <a:pt x="35" y="41"/>
                    <a:pt x="34" y="41"/>
                  </a:cubicBezTo>
                  <a:cubicBezTo>
                    <a:pt x="34" y="41"/>
                    <a:pt x="34" y="41"/>
                    <a:pt x="34" y="41"/>
                  </a:cubicBezTo>
                  <a:close/>
                  <a:moveTo>
                    <a:pt x="36" y="42"/>
                  </a:moveTo>
                  <a:cubicBezTo>
                    <a:pt x="37" y="42"/>
                    <a:pt x="37" y="42"/>
                    <a:pt x="37" y="42"/>
                  </a:cubicBezTo>
                  <a:cubicBezTo>
                    <a:pt x="37" y="42"/>
                    <a:pt x="38" y="41"/>
                    <a:pt x="38" y="41"/>
                  </a:cubicBezTo>
                  <a:cubicBezTo>
                    <a:pt x="38" y="41"/>
                    <a:pt x="38" y="41"/>
                    <a:pt x="38" y="41"/>
                  </a:cubicBezTo>
                  <a:cubicBezTo>
                    <a:pt x="37" y="41"/>
                    <a:pt x="37" y="41"/>
                    <a:pt x="36" y="42"/>
                  </a:cubicBezTo>
                  <a:close/>
                  <a:moveTo>
                    <a:pt x="25" y="42"/>
                  </a:moveTo>
                  <a:cubicBezTo>
                    <a:pt x="25" y="41"/>
                    <a:pt x="25" y="41"/>
                    <a:pt x="25" y="41"/>
                  </a:cubicBezTo>
                  <a:cubicBezTo>
                    <a:pt x="24" y="41"/>
                    <a:pt x="24" y="42"/>
                    <a:pt x="25" y="42"/>
                  </a:cubicBezTo>
                  <a:close/>
                  <a:moveTo>
                    <a:pt x="32" y="42"/>
                  </a:moveTo>
                  <a:cubicBezTo>
                    <a:pt x="32" y="42"/>
                    <a:pt x="32" y="43"/>
                    <a:pt x="32" y="43"/>
                  </a:cubicBezTo>
                  <a:cubicBezTo>
                    <a:pt x="32" y="42"/>
                    <a:pt x="33" y="42"/>
                    <a:pt x="33" y="42"/>
                  </a:cubicBezTo>
                  <a:cubicBezTo>
                    <a:pt x="33" y="42"/>
                    <a:pt x="33" y="41"/>
                    <a:pt x="32" y="41"/>
                  </a:cubicBezTo>
                  <a:cubicBezTo>
                    <a:pt x="32" y="42"/>
                    <a:pt x="32" y="42"/>
                    <a:pt x="32" y="42"/>
                  </a:cubicBezTo>
                  <a:close/>
                  <a:moveTo>
                    <a:pt x="42" y="42"/>
                  </a:moveTo>
                  <a:cubicBezTo>
                    <a:pt x="42" y="42"/>
                    <a:pt x="43" y="42"/>
                    <a:pt x="42" y="41"/>
                  </a:cubicBezTo>
                  <a:cubicBezTo>
                    <a:pt x="42" y="41"/>
                    <a:pt x="41" y="42"/>
                    <a:pt x="42" y="42"/>
                  </a:cubicBezTo>
                  <a:close/>
                  <a:moveTo>
                    <a:pt x="49" y="42"/>
                  </a:moveTo>
                  <a:cubicBezTo>
                    <a:pt x="49" y="42"/>
                    <a:pt x="49" y="42"/>
                    <a:pt x="49" y="43"/>
                  </a:cubicBezTo>
                  <a:cubicBezTo>
                    <a:pt x="49" y="43"/>
                    <a:pt x="50" y="43"/>
                    <a:pt x="50" y="42"/>
                  </a:cubicBezTo>
                  <a:cubicBezTo>
                    <a:pt x="50" y="42"/>
                    <a:pt x="49" y="42"/>
                    <a:pt x="49" y="42"/>
                  </a:cubicBezTo>
                  <a:cubicBezTo>
                    <a:pt x="49" y="42"/>
                    <a:pt x="49" y="42"/>
                    <a:pt x="49" y="42"/>
                  </a:cubicBezTo>
                  <a:close/>
                  <a:moveTo>
                    <a:pt x="38" y="43"/>
                  </a:moveTo>
                  <a:cubicBezTo>
                    <a:pt x="38" y="43"/>
                    <a:pt x="38" y="43"/>
                    <a:pt x="38" y="43"/>
                  </a:cubicBezTo>
                  <a:cubicBezTo>
                    <a:pt x="38" y="43"/>
                    <a:pt x="39" y="43"/>
                    <a:pt x="39" y="42"/>
                  </a:cubicBezTo>
                  <a:cubicBezTo>
                    <a:pt x="39" y="42"/>
                    <a:pt x="39" y="42"/>
                    <a:pt x="38" y="42"/>
                  </a:cubicBezTo>
                  <a:cubicBezTo>
                    <a:pt x="38" y="42"/>
                    <a:pt x="38" y="42"/>
                    <a:pt x="38" y="43"/>
                  </a:cubicBezTo>
                  <a:close/>
                  <a:moveTo>
                    <a:pt x="27" y="44"/>
                  </a:moveTo>
                  <a:cubicBezTo>
                    <a:pt x="27" y="44"/>
                    <a:pt x="28" y="42"/>
                    <a:pt x="27" y="42"/>
                  </a:cubicBezTo>
                  <a:cubicBezTo>
                    <a:pt x="27" y="42"/>
                    <a:pt x="27" y="44"/>
                    <a:pt x="27" y="44"/>
                  </a:cubicBezTo>
                  <a:close/>
                  <a:moveTo>
                    <a:pt x="47" y="43"/>
                  </a:moveTo>
                  <a:cubicBezTo>
                    <a:pt x="47" y="42"/>
                    <a:pt x="47" y="42"/>
                    <a:pt x="47" y="42"/>
                  </a:cubicBezTo>
                  <a:cubicBezTo>
                    <a:pt x="47" y="42"/>
                    <a:pt x="47" y="42"/>
                    <a:pt x="46" y="42"/>
                  </a:cubicBezTo>
                  <a:cubicBezTo>
                    <a:pt x="46" y="42"/>
                    <a:pt x="46" y="43"/>
                    <a:pt x="47" y="43"/>
                  </a:cubicBezTo>
                  <a:close/>
                  <a:moveTo>
                    <a:pt x="27" y="65"/>
                  </a:moveTo>
                  <a:cubicBezTo>
                    <a:pt x="27" y="64"/>
                    <a:pt x="28" y="64"/>
                    <a:pt x="28" y="63"/>
                  </a:cubicBezTo>
                  <a:cubicBezTo>
                    <a:pt x="27" y="63"/>
                    <a:pt x="27" y="63"/>
                    <a:pt x="27" y="62"/>
                  </a:cubicBezTo>
                  <a:cubicBezTo>
                    <a:pt x="27" y="62"/>
                    <a:pt x="27" y="61"/>
                    <a:pt x="28" y="61"/>
                  </a:cubicBezTo>
                  <a:cubicBezTo>
                    <a:pt x="27" y="56"/>
                    <a:pt x="26" y="51"/>
                    <a:pt x="25" y="47"/>
                  </a:cubicBezTo>
                  <a:cubicBezTo>
                    <a:pt x="25" y="45"/>
                    <a:pt x="25" y="43"/>
                    <a:pt x="25" y="42"/>
                  </a:cubicBezTo>
                  <a:cubicBezTo>
                    <a:pt x="25" y="48"/>
                    <a:pt x="26" y="57"/>
                    <a:pt x="27" y="65"/>
                  </a:cubicBezTo>
                  <a:close/>
                  <a:moveTo>
                    <a:pt x="58" y="44"/>
                  </a:moveTo>
                  <a:cubicBezTo>
                    <a:pt x="58" y="44"/>
                    <a:pt x="58" y="44"/>
                    <a:pt x="59" y="43"/>
                  </a:cubicBezTo>
                  <a:cubicBezTo>
                    <a:pt x="58" y="43"/>
                    <a:pt x="58" y="42"/>
                    <a:pt x="57" y="42"/>
                  </a:cubicBezTo>
                  <a:cubicBezTo>
                    <a:pt x="56" y="43"/>
                    <a:pt x="58" y="43"/>
                    <a:pt x="58" y="44"/>
                  </a:cubicBezTo>
                  <a:close/>
                  <a:moveTo>
                    <a:pt x="35" y="43"/>
                  </a:moveTo>
                  <a:cubicBezTo>
                    <a:pt x="36" y="43"/>
                    <a:pt x="36" y="44"/>
                    <a:pt x="36" y="44"/>
                  </a:cubicBezTo>
                  <a:cubicBezTo>
                    <a:pt x="36" y="43"/>
                    <a:pt x="36" y="43"/>
                    <a:pt x="37" y="43"/>
                  </a:cubicBezTo>
                  <a:cubicBezTo>
                    <a:pt x="36" y="42"/>
                    <a:pt x="35" y="42"/>
                    <a:pt x="35" y="43"/>
                  </a:cubicBezTo>
                  <a:close/>
                  <a:moveTo>
                    <a:pt x="14" y="47"/>
                  </a:moveTo>
                  <a:cubicBezTo>
                    <a:pt x="16" y="46"/>
                    <a:pt x="17" y="43"/>
                    <a:pt x="17" y="42"/>
                  </a:cubicBezTo>
                  <a:cubicBezTo>
                    <a:pt x="16" y="44"/>
                    <a:pt x="15" y="45"/>
                    <a:pt x="14" y="47"/>
                  </a:cubicBezTo>
                  <a:close/>
                  <a:moveTo>
                    <a:pt x="32" y="44"/>
                  </a:moveTo>
                  <a:cubicBezTo>
                    <a:pt x="33" y="44"/>
                    <a:pt x="33" y="43"/>
                    <a:pt x="33" y="43"/>
                  </a:cubicBezTo>
                  <a:cubicBezTo>
                    <a:pt x="33" y="43"/>
                    <a:pt x="33" y="42"/>
                    <a:pt x="33" y="42"/>
                  </a:cubicBezTo>
                  <a:cubicBezTo>
                    <a:pt x="33" y="43"/>
                    <a:pt x="32" y="43"/>
                    <a:pt x="32" y="44"/>
                  </a:cubicBezTo>
                  <a:close/>
                  <a:moveTo>
                    <a:pt x="52" y="43"/>
                  </a:moveTo>
                  <a:cubicBezTo>
                    <a:pt x="52" y="43"/>
                    <a:pt x="51" y="42"/>
                    <a:pt x="51" y="43"/>
                  </a:cubicBezTo>
                  <a:cubicBezTo>
                    <a:pt x="51" y="43"/>
                    <a:pt x="51" y="43"/>
                    <a:pt x="52" y="43"/>
                  </a:cubicBezTo>
                  <a:close/>
                  <a:moveTo>
                    <a:pt x="29" y="44"/>
                  </a:moveTo>
                  <a:cubicBezTo>
                    <a:pt x="29" y="44"/>
                    <a:pt x="30" y="43"/>
                    <a:pt x="30" y="43"/>
                  </a:cubicBezTo>
                  <a:cubicBezTo>
                    <a:pt x="30" y="43"/>
                    <a:pt x="29" y="44"/>
                    <a:pt x="29" y="44"/>
                  </a:cubicBezTo>
                  <a:close/>
                  <a:moveTo>
                    <a:pt x="43" y="44"/>
                  </a:moveTo>
                  <a:cubicBezTo>
                    <a:pt x="43" y="44"/>
                    <a:pt x="43" y="43"/>
                    <a:pt x="44" y="43"/>
                  </a:cubicBezTo>
                  <a:cubicBezTo>
                    <a:pt x="43" y="43"/>
                    <a:pt x="43" y="43"/>
                    <a:pt x="43" y="43"/>
                  </a:cubicBezTo>
                  <a:cubicBezTo>
                    <a:pt x="43" y="43"/>
                    <a:pt x="43" y="43"/>
                    <a:pt x="43" y="44"/>
                  </a:cubicBezTo>
                  <a:close/>
                  <a:moveTo>
                    <a:pt x="31" y="43"/>
                  </a:moveTo>
                  <a:cubicBezTo>
                    <a:pt x="31" y="43"/>
                    <a:pt x="31" y="43"/>
                    <a:pt x="32" y="43"/>
                  </a:cubicBezTo>
                  <a:cubicBezTo>
                    <a:pt x="32" y="43"/>
                    <a:pt x="31" y="43"/>
                    <a:pt x="31" y="43"/>
                  </a:cubicBezTo>
                  <a:cubicBezTo>
                    <a:pt x="31" y="43"/>
                    <a:pt x="31" y="43"/>
                    <a:pt x="31" y="43"/>
                  </a:cubicBezTo>
                  <a:close/>
                  <a:moveTo>
                    <a:pt x="47" y="43"/>
                  </a:moveTo>
                  <a:cubicBezTo>
                    <a:pt x="48" y="44"/>
                    <a:pt x="47" y="44"/>
                    <a:pt x="48" y="45"/>
                  </a:cubicBezTo>
                  <a:cubicBezTo>
                    <a:pt x="49" y="44"/>
                    <a:pt x="48" y="43"/>
                    <a:pt x="48" y="43"/>
                  </a:cubicBezTo>
                  <a:cubicBezTo>
                    <a:pt x="47" y="43"/>
                    <a:pt x="48" y="43"/>
                    <a:pt x="47" y="43"/>
                  </a:cubicBezTo>
                  <a:close/>
                  <a:moveTo>
                    <a:pt x="50" y="44"/>
                  </a:moveTo>
                  <a:cubicBezTo>
                    <a:pt x="50" y="44"/>
                    <a:pt x="51" y="44"/>
                    <a:pt x="51" y="44"/>
                  </a:cubicBezTo>
                  <a:cubicBezTo>
                    <a:pt x="51" y="43"/>
                    <a:pt x="51" y="43"/>
                    <a:pt x="50" y="43"/>
                  </a:cubicBezTo>
                  <a:cubicBezTo>
                    <a:pt x="50" y="43"/>
                    <a:pt x="50" y="43"/>
                    <a:pt x="50" y="44"/>
                  </a:cubicBezTo>
                  <a:close/>
                  <a:moveTo>
                    <a:pt x="62" y="43"/>
                  </a:moveTo>
                  <a:cubicBezTo>
                    <a:pt x="61" y="49"/>
                    <a:pt x="61" y="54"/>
                    <a:pt x="61" y="62"/>
                  </a:cubicBezTo>
                  <a:cubicBezTo>
                    <a:pt x="61" y="62"/>
                    <a:pt x="61" y="62"/>
                    <a:pt x="61" y="62"/>
                  </a:cubicBezTo>
                  <a:cubicBezTo>
                    <a:pt x="60" y="64"/>
                    <a:pt x="60" y="67"/>
                    <a:pt x="61" y="69"/>
                  </a:cubicBezTo>
                  <a:cubicBezTo>
                    <a:pt x="61" y="66"/>
                    <a:pt x="61" y="63"/>
                    <a:pt x="62" y="59"/>
                  </a:cubicBezTo>
                  <a:cubicBezTo>
                    <a:pt x="62" y="54"/>
                    <a:pt x="62" y="49"/>
                    <a:pt x="62" y="43"/>
                  </a:cubicBezTo>
                  <a:cubicBezTo>
                    <a:pt x="62" y="43"/>
                    <a:pt x="62" y="43"/>
                    <a:pt x="62" y="43"/>
                  </a:cubicBezTo>
                  <a:cubicBezTo>
                    <a:pt x="62" y="43"/>
                    <a:pt x="62" y="43"/>
                    <a:pt x="62" y="43"/>
                  </a:cubicBezTo>
                  <a:close/>
                  <a:moveTo>
                    <a:pt x="36" y="45"/>
                  </a:moveTo>
                  <a:cubicBezTo>
                    <a:pt x="37" y="45"/>
                    <a:pt x="37" y="45"/>
                    <a:pt x="37" y="45"/>
                  </a:cubicBezTo>
                  <a:cubicBezTo>
                    <a:pt x="37" y="45"/>
                    <a:pt x="37" y="44"/>
                    <a:pt x="38" y="44"/>
                  </a:cubicBezTo>
                  <a:cubicBezTo>
                    <a:pt x="37" y="43"/>
                    <a:pt x="37" y="44"/>
                    <a:pt x="36" y="45"/>
                  </a:cubicBezTo>
                  <a:close/>
                  <a:moveTo>
                    <a:pt x="40" y="45"/>
                  </a:moveTo>
                  <a:cubicBezTo>
                    <a:pt x="40" y="45"/>
                    <a:pt x="41" y="44"/>
                    <a:pt x="40" y="44"/>
                  </a:cubicBezTo>
                  <a:cubicBezTo>
                    <a:pt x="40" y="44"/>
                    <a:pt x="40" y="44"/>
                    <a:pt x="40" y="45"/>
                  </a:cubicBezTo>
                  <a:close/>
                  <a:moveTo>
                    <a:pt x="56" y="45"/>
                  </a:moveTo>
                  <a:cubicBezTo>
                    <a:pt x="56" y="45"/>
                    <a:pt x="56" y="44"/>
                    <a:pt x="56" y="44"/>
                  </a:cubicBezTo>
                  <a:cubicBezTo>
                    <a:pt x="55" y="44"/>
                    <a:pt x="55" y="45"/>
                    <a:pt x="56" y="45"/>
                  </a:cubicBezTo>
                  <a:close/>
                  <a:moveTo>
                    <a:pt x="34" y="45"/>
                  </a:moveTo>
                  <a:cubicBezTo>
                    <a:pt x="34" y="46"/>
                    <a:pt x="34" y="46"/>
                    <a:pt x="34" y="46"/>
                  </a:cubicBezTo>
                  <a:cubicBezTo>
                    <a:pt x="35" y="46"/>
                    <a:pt x="36" y="45"/>
                    <a:pt x="35" y="44"/>
                  </a:cubicBezTo>
                  <a:cubicBezTo>
                    <a:pt x="34" y="44"/>
                    <a:pt x="34" y="45"/>
                    <a:pt x="34" y="45"/>
                  </a:cubicBezTo>
                  <a:close/>
                  <a:moveTo>
                    <a:pt x="51" y="45"/>
                  </a:moveTo>
                  <a:cubicBezTo>
                    <a:pt x="51" y="45"/>
                    <a:pt x="52" y="45"/>
                    <a:pt x="52" y="44"/>
                  </a:cubicBezTo>
                  <a:cubicBezTo>
                    <a:pt x="51" y="44"/>
                    <a:pt x="52" y="44"/>
                    <a:pt x="51" y="44"/>
                  </a:cubicBezTo>
                  <a:cubicBezTo>
                    <a:pt x="51" y="44"/>
                    <a:pt x="51" y="45"/>
                    <a:pt x="51" y="45"/>
                  </a:cubicBezTo>
                  <a:close/>
                  <a:moveTo>
                    <a:pt x="44" y="45"/>
                  </a:moveTo>
                  <a:cubicBezTo>
                    <a:pt x="44" y="45"/>
                    <a:pt x="44" y="45"/>
                    <a:pt x="44" y="46"/>
                  </a:cubicBezTo>
                  <a:cubicBezTo>
                    <a:pt x="45" y="46"/>
                    <a:pt x="45" y="45"/>
                    <a:pt x="45" y="45"/>
                  </a:cubicBezTo>
                  <a:cubicBezTo>
                    <a:pt x="45" y="44"/>
                    <a:pt x="44" y="44"/>
                    <a:pt x="44" y="45"/>
                  </a:cubicBezTo>
                  <a:close/>
                  <a:moveTo>
                    <a:pt x="46" y="45"/>
                  </a:moveTo>
                  <a:cubicBezTo>
                    <a:pt x="47" y="44"/>
                    <a:pt x="47" y="45"/>
                    <a:pt x="47" y="45"/>
                  </a:cubicBezTo>
                  <a:cubicBezTo>
                    <a:pt x="47" y="45"/>
                    <a:pt x="47" y="45"/>
                    <a:pt x="47" y="45"/>
                  </a:cubicBezTo>
                  <a:cubicBezTo>
                    <a:pt x="47" y="46"/>
                    <a:pt x="47" y="45"/>
                    <a:pt x="47" y="45"/>
                  </a:cubicBezTo>
                  <a:cubicBezTo>
                    <a:pt x="47" y="45"/>
                    <a:pt x="47" y="44"/>
                    <a:pt x="46" y="45"/>
                  </a:cubicBezTo>
                  <a:close/>
                  <a:moveTo>
                    <a:pt x="49" y="45"/>
                  </a:moveTo>
                  <a:cubicBezTo>
                    <a:pt x="49" y="45"/>
                    <a:pt x="49" y="45"/>
                    <a:pt x="49" y="45"/>
                  </a:cubicBezTo>
                  <a:cubicBezTo>
                    <a:pt x="49" y="46"/>
                    <a:pt x="49" y="45"/>
                    <a:pt x="49" y="46"/>
                  </a:cubicBezTo>
                  <a:cubicBezTo>
                    <a:pt x="49" y="46"/>
                    <a:pt x="49" y="45"/>
                    <a:pt x="50" y="45"/>
                  </a:cubicBezTo>
                  <a:cubicBezTo>
                    <a:pt x="49" y="45"/>
                    <a:pt x="49" y="45"/>
                    <a:pt x="49" y="45"/>
                  </a:cubicBezTo>
                  <a:close/>
                  <a:moveTo>
                    <a:pt x="53" y="45"/>
                  </a:moveTo>
                  <a:cubicBezTo>
                    <a:pt x="53" y="45"/>
                    <a:pt x="53" y="44"/>
                    <a:pt x="53" y="45"/>
                  </a:cubicBezTo>
                  <a:cubicBezTo>
                    <a:pt x="53" y="45"/>
                    <a:pt x="53" y="45"/>
                    <a:pt x="53" y="45"/>
                  </a:cubicBezTo>
                  <a:close/>
                  <a:moveTo>
                    <a:pt x="31" y="45"/>
                  </a:moveTo>
                  <a:cubicBezTo>
                    <a:pt x="31" y="45"/>
                    <a:pt x="31" y="45"/>
                    <a:pt x="32" y="45"/>
                  </a:cubicBezTo>
                  <a:cubicBezTo>
                    <a:pt x="32" y="45"/>
                    <a:pt x="31" y="45"/>
                    <a:pt x="31" y="45"/>
                  </a:cubicBezTo>
                  <a:close/>
                  <a:moveTo>
                    <a:pt x="57" y="45"/>
                  </a:moveTo>
                  <a:cubicBezTo>
                    <a:pt x="57" y="45"/>
                    <a:pt x="57" y="45"/>
                    <a:pt x="56" y="45"/>
                  </a:cubicBezTo>
                  <a:cubicBezTo>
                    <a:pt x="56" y="45"/>
                    <a:pt x="56" y="45"/>
                    <a:pt x="57" y="45"/>
                  </a:cubicBezTo>
                  <a:close/>
                  <a:moveTo>
                    <a:pt x="41" y="46"/>
                  </a:moveTo>
                  <a:cubicBezTo>
                    <a:pt x="41" y="46"/>
                    <a:pt x="42" y="46"/>
                    <a:pt x="42" y="45"/>
                  </a:cubicBezTo>
                  <a:cubicBezTo>
                    <a:pt x="42" y="45"/>
                    <a:pt x="42" y="45"/>
                    <a:pt x="41" y="45"/>
                  </a:cubicBezTo>
                  <a:cubicBezTo>
                    <a:pt x="41" y="45"/>
                    <a:pt x="40" y="46"/>
                    <a:pt x="41" y="46"/>
                  </a:cubicBezTo>
                  <a:close/>
                  <a:moveTo>
                    <a:pt x="27" y="45"/>
                  </a:moveTo>
                  <a:cubicBezTo>
                    <a:pt x="27" y="46"/>
                    <a:pt x="27" y="46"/>
                    <a:pt x="27" y="47"/>
                  </a:cubicBezTo>
                  <a:cubicBezTo>
                    <a:pt x="28" y="46"/>
                    <a:pt x="28" y="46"/>
                    <a:pt x="28" y="45"/>
                  </a:cubicBezTo>
                  <a:cubicBezTo>
                    <a:pt x="28" y="45"/>
                    <a:pt x="27" y="45"/>
                    <a:pt x="27" y="45"/>
                  </a:cubicBezTo>
                  <a:close/>
                  <a:moveTo>
                    <a:pt x="29" y="47"/>
                  </a:moveTo>
                  <a:cubicBezTo>
                    <a:pt x="29" y="46"/>
                    <a:pt x="30" y="46"/>
                    <a:pt x="30" y="45"/>
                  </a:cubicBezTo>
                  <a:cubicBezTo>
                    <a:pt x="30" y="45"/>
                    <a:pt x="30" y="45"/>
                    <a:pt x="30" y="45"/>
                  </a:cubicBezTo>
                  <a:cubicBezTo>
                    <a:pt x="30" y="45"/>
                    <a:pt x="29" y="46"/>
                    <a:pt x="29" y="47"/>
                  </a:cubicBezTo>
                  <a:close/>
                  <a:moveTo>
                    <a:pt x="53" y="46"/>
                  </a:moveTo>
                  <a:cubicBezTo>
                    <a:pt x="53" y="46"/>
                    <a:pt x="53" y="46"/>
                    <a:pt x="52" y="45"/>
                  </a:cubicBezTo>
                  <a:cubicBezTo>
                    <a:pt x="52" y="45"/>
                    <a:pt x="52" y="46"/>
                    <a:pt x="53" y="46"/>
                  </a:cubicBezTo>
                  <a:close/>
                  <a:moveTo>
                    <a:pt x="35" y="47"/>
                  </a:moveTo>
                  <a:cubicBezTo>
                    <a:pt x="35" y="47"/>
                    <a:pt x="37" y="46"/>
                    <a:pt x="36" y="45"/>
                  </a:cubicBezTo>
                  <a:cubicBezTo>
                    <a:pt x="36" y="46"/>
                    <a:pt x="34" y="47"/>
                    <a:pt x="35" y="47"/>
                  </a:cubicBezTo>
                  <a:close/>
                  <a:moveTo>
                    <a:pt x="45" y="47"/>
                  </a:moveTo>
                  <a:cubicBezTo>
                    <a:pt x="46" y="47"/>
                    <a:pt x="45" y="48"/>
                    <a:pt x="46" y="48"/>
                  </a:cubicBezTo>
                  <a:cubicBezTo>
                    <a:pt x="46" y="47"/>
                    <a:pt x="46" y="47"/>
                    <a:pt x="47" y="46"/>
                  </a:cubicBezTo>
                  <a:cubicBezTo>
                    <a:pt x="46" y="46"/>
                    <a:pt x="46" y="46"/>
                    <a:pt x="46" y="45"/>
                  </a:cubicBezTo>
                  <a:cubicBezTo>
                    <a:pt x="45" y="46"/>
                    <a:pt x="45" y="46"/>
                    <a:pt x="45" y="47"/>
                  </a:cubicBezTo>
                  <a:close/>
                  <a:moveTo>
                    <a:pt x="49" y="46"/>
                  </a:moveTo>
                  <a:cubicBezTo>
                    <a:pt x="49" y="46"/>
                    <a:pt x="49" y="47"/>
                    <a:pt x="50" y="47"/>
                  </a:cubicBezTo>
                  <a:cubicBezTo>
                    <a:pt x="50" y="46"/>
                    <a:pt x="50" y="46"/>
                    <a:pt x="50" y="46"/>
                  </a:cubicBezTo>
                  <a:cubicBezTo>
                    <a:pt x="50" y="45"/>
                    <a:pt x="50" y="46"/>
                    <a:pt x="49" y="46"/>
                  </a:cubicBezTo>
                  <a:close/>
                  <a:moveTo>
                    <a:pt x="55" y="47"/>
                  </a:moveTo>
                  <a:cubicBezTo>
                    <a:pt x="55" y="46"/>
                    <a:pt x="54" y="46"/>
                    <a:pt x="54" y="46"/>
                  </a:cubicBezTo>
                  <a:cubicBezTo>
                    <a:pt x="54" y="46"/>
                    <a:pt x="54" y="47"/>
                    <a:pt x="55" y="47"/>
                  </a:cubicBezTo>
                  <a:close/>
                  <a:moveTo>
                    <a:pt x="29" y="47"/>
                  </a:moveTo>
                  <a:cubicBezTo>
                    <a:pt x="29" y="48"/>
                    <a:pt x="29" y="48"/>
                    <a:pt x="29" y="48"/>
                  </a:cubicBezTo>
                  <a:cubicBezTo>
                    <a:pt x="30" y="48"/>
                    <a:pt x="31" y="46"/>
                    <a:pt x="30" y="46"/>
                  </a:cubicBezTo>
                  <a:cubicBezTo>
                    <a:pt x="30" y="46"/>
                    <a:pt x="30" y="47"/>
                    <a:pt x="29" y="47"/>
                  </a:cubicBezTo>
                  <a:close/>
                  <a:moveTo>
                    <a:pt x="57" y="47"/>
                  </a:moveTo>
                  <a:cubicBezTo>
                    <a:pt x="57" y="47"/>
                    <a:pt x="57" y="47"/>
                    <a:pt x="57" y="47"/>
                  </a:cubicBezTo>
                  <a:cubicBezTo>
                    <a:pt x="58" y="47"/>
                    <a:pt x="57" y="45"/>
                    <a:pt x="57" y="47"/>
                  </a:cubicBezTo>
                  <a:close/>
                  <a:moveTo>
                    <a:pt x="33" y="47"/>
                  </a:moveTo>
                  <a:cubicBezTo>
                    <a:pt x="33" y="47"/>
                    <a:pt x="33" y="46"/>
                    <a:pt x="33" y="46"/>
                  </a:cubicBezTo>
                  <a:cubicBezTo>
                    <a:pt x="32" y="47"/>
                    <a:pt x="33" y="47"/>
                    <a:pt x="33" y="47"/>
                  </a:cubicBezTo>
                  <a:close/>
                  <a:moveTo>
                    <a:pt x="42" y="47"/>
                  </a:moveTo>
                  <a:cubicBezTo>
                    <a:pt x="42" y="48"/>
                    <a:pt x="42" y="48"/>
                    <a:pt x="42" y="48"/>
                  </a:cubicBezTo>
                  <a:cubicBezTo>
                    <a:pt x="43" y="48"/>
                    <a:pt x="43" y="47"/>
                    <a:pt x="43" y="47"/>
                  </a:cubicBezTo>
                  <a:cubicBezTo>
                    <a:pt x="43" y="47"/>
                    <a:pt x="43" y="46"/>
                    <a:pt x="43" y="46"/>
                  </a:cubicBezTo>
                  <a:cubicBezTo>
                    <a:pt x="42" y="47"/>
                    <a:pt x="42" y="47"/>
                    <a:pt x="43" y="47"/>
                  </a:cubicBezTo>
                  <a:cubicBezTo>
                    <a:pt x="42" y="47"/>
                    <a:pt x="42" y="47"/>
                    <a:pt x="42" y="47"/>
                  </a:cubicBezTo>
                  <a:close/>
                  <a:moveTo>
                    <a:pt x="53" y="47"/>
                  </a:moveTo>
                  <a:cubicBezTo>
                    <a:pt x="53" y="47"/>
                    <a:pt x="53" y="48"/>
                    <a:pt x="54" y="48"/>
                  </a:cubicBezTo>
                  <a:cubicBezTo>
                    <a:pt x="54" y="47"/>
                    <a:pt x="54" y="47"/>
                    <a:pt x="53" y="47"/>
                  </a:cubicBezTo>
                  <a:cubicBezTo>
                    <a:pt x="53" y="47"/>
                    <a:pt x="53" y="47"/>
                    <a:pt x="53" y="47"/>
                  </a:cubicBezTo>
                  <a:close/>
                  <a:moveTo>
                    <a:pt x="70" y="57"/>
                  </a:moveTo>
                  <a:cubicBezTo>
                    <a:pt x="69" y="55"/>
                    <a:pt x="69" y="53"/>
                    <a:pt x="68" y="52"/>
                  </a:cubicBezTo>
                  <a:cubicBezTo>
                    <a:pt x="67" y="50"/>
                    <a:pt x="67" y="48"/>
                    <a:pt x="66" y="47"/>
                  </a:cubicBezTo>
                  <a:cubicBezTo>
                    <a:pt x="66" y="51"/>
                    <a:pt x="68" y="54"/>
                    <a:pt x="70" y="57"/>
                  </a:cubicBezTo>
                  <a:close/>
                  <a:moveTo>
                    <a:pt x="49" y="48"/>
                  </a:moveTo>
                  <a:cubicBezTo>
                    <a:pt x="49" y="47"/>
                    <a:pt x="49" y="47"/>
                    <a:pt x="49" y="47"/>
                  </a:cubicBezTo>
                  <a:cubicBezTo>
                    <a:pt x="49" y="47"/>
                    <a:pt x="49" y="47"/>
                    <a:pt x="49" y="48"/>
                  </a:cubicBezTo>
                  <a:close/>
                  <a:moveTo>
                    <a:pt x="40" y="47"/>
                  </a:moveTo>
                  <a:cubicBezTo>
                    <a:pt x="40" y="47"/>
                    <a:pt x="40" y="47"/>
                    <a:pt x="40" y="47"/>
                  </a:cubicBezTo>
                  <a:cubicBezTo>
                    <a:pt x="40" y="46"/>
                    <a:pt x="39" y="47"/>
                    <a:pt x="40" y="47"/>
                  </a:cubicBezTo>
                  <a:close/>
                  <a:moveTo>
                    <a:pt x="51" y="48"/>
                  </a:moveTo>
                  <a:cubicBezTo>
                    <a:pt x="51" y="48"/>
                    <a:pt x="51" y="48"/>
                    <a:pt x="51" y="47"/>
                  </a:cubicBezTo>
                  <a:cubicBezTo>
                    <a:pt x="51" y="47"/>
                    <a:pt x="51" y="47"/>
                    <a:pt x="51" y="47"/>
                  </a:cubicBezTo>
                  <a:cubicBezTo>
                    <a:pt x="51" y="47"/>
                    <a:pt x="50" y="48"/>
                    <a:pt x="51" y="48"/>
                  </a:cubicBezTo>
                  <a:close/>
                  <a:moveTo>
                    <a:pt x="55" y="47"/>
                  </a:moveTo>
                  <a:cubicBezTo>
                    <a:pt x="55" y="48"/>
                    <a:pt x="56" y="47"/>
                    <a:pt x="55" y="47"/>
                  </a:cubicBezTo>
                  <a:cubicBezTo>
                    <a:pt x="55" y="47"/>
                    <a:pt x="55" y="47"/>
                    <a:pt x="55" y="47"/>
                  </a:cubicBezTo>
                  <a:close/>
                  <a:moveTo>
                    <a:pt x="46" y="49"/>
                  </a:moveTo>
                  <a:cubicBezTo>
                    <a:pt x="47" y="48"/>
                    <a:pt x="47" y="48"/>
                    <a:pt x="47" y="47"/>
                  </a:cubicBezTo>
                  <a:cubicBezTo>
                    <a:pt x="47" y="47"/>
                    <a:pt x="46" y="48"/>
                    <a:pt x="46" y="49"/>
                  </a:cubicBezTo>
                  <a:close/>
                  <a:moveTo>
                    <a:pt x="32" y="48"/>
                  </a:moveTo>
                  <a:cubicBezTo>
                    <a:pt x="32" y="48"/>
                    <a:pt x="32" y="48"/>
                    <a:pt x="31" y="48"/>
                  </a:cubicBezTo>
                  <a:cubicBezTo>
                    <a:pt x="31" y="49"/>
                    <a:pt x="30" y="50"/>
                    <a:pt x="31" y="50"/>
                  </a:cubicBezTo>
                  <a:cubicBezTo>
                    <a:pt x="32" y="49"/>
                    <a:pt x="32" y="49"/>
                    <a:pt x="32" y="48"/>
                  </a:cubicBezTo>
                  <a:cubicBezTo>
                    <a:pt x="32" y="48"/>
                    <a:pt x="32" y="47"/>
                    <a:pt x="32" y="47"/>
                  </a:cubicBezTo>
                  <a:cubicBezTo>
                    <a:pt x="32" y="48"/>
                    <a:pt x="32" y="48"/>
                    <a:pt x="32" y="48"/>
                  </a:cubicBezTo>
                  <a:close/>
                  <a:moveTo>
                    <a:pt x="43" y="49"/>
                  </a:moveTo>
                  <a:cubicBezTo>
                    <a:pt x="43" y="49"/>
                    <a:pt x="43" y="49"/>
                    <a:pt x="43" y="49"/>
                  </a:cubicBezTo>
                  <a:cubicBezTo>
                    <a:pt x="43" y="49"/>
                    <a:pt x="43" y="50"/>
                    <a:pt x="44" y="50"/>
                  </a:cubicBezTo>
                  <a:cubicBezTo>
                    <a:pt x="44" y="49"/>
                    <a:pt x="44" y="49"/>
                    <a:pt x="43" y="49"/>
                  </a:cubicBezTo>
                  <a:close/>
                  <a:moveTo>
                    <a:pt x="44" y="49"/>
                  </a:moveTo>
                  <a:cubicBezTo>
                    <a:pt x="44" y="49"/>
                    <a:pt x="45" y="49"/>
                    <a:pt x="45" y="49"/>
                  </a:cubicBezTo>
                  <a:cubicBezTo>
                    <a:pt x="45" y="48"/>
                    <a:pt x="44" y="48"/>
                    <a:pt x="44" y="48"/>
                  </a:cubicBezTo>
                  <a:cubicBezTo>
                    <a:pt x="44" y="48"/>
                    <a:pt x="43" y="48"/>
                    <a:pt x="43" y="49"/>
                  </a:cubicBezTo>
                  <a:cubicBezTo>
                    <a:pt x="44" y="49"/>
                    <a:pt x="44" y="49"/>
                    <a:pt x="44" y="49"/>
                  </a:cubicBezTo>
                  <a:close/>
                  <a:moveTo>
                    <a:pt x="47" y="49"/>
                  </a:moveTo>
                  <a:cubicBezTo>
                    <a:pt x="47" y="49"/>
                    <a:pt x="47" y="49"/>
                    <a:pt x="47" y="49"/>
                  </a:cubicBezTo>
                  <a:cubicBezTo>
                    <a:pt x="48" y="50"/>
                    <a:pt x="48" y="49"/>
                    <a:pt x="48" y="48"/>
                  </a:cubicBezTo>
                  <a:cubicBezTo>
                    <a:pt x="48" y="48"/>
                    <a:pt x="48" y="48"/>
                    <a:pt x="48" y="48"/>
                  </a:cubicBezTo>
                  <a:cubicBezTo>
                    <a:pt x="47" y="48"/>
                    <a:pt x="47" y="48"/>
                    <a:pt x="47" y="49"/>
                  </a:cubicBezTo>
                  <a:close/>
                  <a:moveTo>
                    <a:pt x="51" y="49"/>
                  </a:moveTo>
                  <a:cubicBezTo>
                    <a:pt x="53" y="49"/>
                    <a:pt x="53" y="48"/>
                    <a:pt x="52" y="48"/>
                  </a:cubicBezTo>
                  <a:cubicBezTo>
                    <a:pt x="52" y="48"/>
                    <a:pt x="51" y="48"/>
                    <a:pt x="51" y="49"/>
                  </a:cubicBezTo>
                  <a:close/>
                  <a:moveTo>
                    <a:pt x="54" y="48"/>
                  </a:moveTo>
                  <a:cubicBezTo>
                    <a:pt x="55" y="48"/>
                    <a:pt x="54" y="48"/>
                    <a:pt x="54" y="48"/>
                  </a:cubicBezTo>
                  <a:cubicBezTo>
                    <a:pt x="54" y="48"/>
                    <a:pt x="54" y="48"/>
                    <a:pt x="54" y="48"/>
                  </a:cubicBezTo>
                  <a:close/>
                  <a:moveTo>
                    <a:pt x="34" y="48"/>
                  </a:moveTo>
                  <a:cubicBezTo>
                    <a:pt x="34" y="48"/>
                    <a:pt x="34" y="48"/>
                    <a:pt x="34" y="48"/>
                  </a:cubicBezTo>
                  <a:cubicBezTo>
                    <a:pt x="35" y="48"/>
                    <a:pt x="34" y="48"/>
                    <a:pt x="34" y="48"/>
                  </a:cubicBezTo>
                  <a:close/>
                  <a:moveTo>
                    <a:pt x="41" y="49"/>
                  </a:moveTo>
                  <a:cubicBezTo>
                    <a:pt x="42" y="49"/>
                    <a:pt x="42" y="49"/>
                    <a:pt x="42" y="49"/>
                  </a:cubicBezTo>
                  <a:cubicBezTo>
                    <a:pt x="41" y="48"/>
                    <a:pt x="40" y="49"/>
                    <a:pt x="41" y="49"/>
                  </a:cubicBezTo>
                  <a:close/>
                  <a:moveTo>
                    <a:pt x="27" y="49"/>
                  </a:moveTo>
                  <a:cubicBezTo>
                    <a:pt x="27" y="50"/>
                    <a:pt x="27" y="50"/>
                    <a:pt x="28" y="51"/>
                  </a:cubicBezTo>
                  <a:cubicBezTo>
                    <a:pt x="28" y="50"/>
                    <a:pt x="29" y="49"/>
                    <a:pt x="28" y="48"/>
                  </a:cubicBezTo>
                  <a:cubicBezTo>
                    <a:pt x="28" y="49"/>
                    <a:pt x="28" y="49"/>
                    <a:pt x="27" y="49"/>
                  </a:cubicBezTo>
                  <a:close/>
                  <a:moveTo>
                    <a:pt x="75" y="49"/>
                  </a:moveTo>
                  <a:cubicBezTo>
                    <a:pt x="75" y="49"/>
                    <a:pt x="75" y="50"/>
                    <a:pt x="75" y="50"/>
                  </a:cubicBezTo>
                  <a:cubicBezTo>
                    <a:pt x="75" y="52"/>
                    <a:pt x="74" y="55"/>
                    <a:pt x="74" y="56"/>
                  </a:cubicBezTo>
                  <a:cubicBezTo>
                    <a:pt x="75" y="55"/>
                    <a:pt x="75" y="55"/>
                    <a:pt x="75" y="54"/>
                  </a:cubicBezTo>
                  <a:cubicBezTo>
                    <a:pt x="75" y="52"/>
                    <a:pt x="76" y="51"/>
                    <a:pt x="76" y="49"/>
                  </a:cubicBezTo>
                  <a:cubicBezTo>
                    <a:pt x="76" y="49"/>
                    <a:pt x="76" y="49"/>
                    <a:pt x="75" y="48"/>
                  </a:cubicBezTo>
                  <a:cubicBezTo>
                    <a:pt x="75" y="49"/>
                    <a:pt x="75" y="49"/>
                    <a:pt x="75" y="49"/>
                  </a:cubicBezTo>
                  <a:close/>
                  <a:moveTo>
                    <a:pt x="37" y="50"/>
                  </a:moveTo>
                  <a:cubicBezTo>
                    <a:pt x="38" y="50"/>
                    <a:pt x="38" y="49"/>
                    <a:pt x="39" y="49"/>
                  </a:cubicBezTo>
                  <a:cubicBezTo>
                    <a:pt x="38" y="49"/>
                    <a:pt x="37" y="50"/>
                    <a:pt x="37" y="50"/>
                  </a:cubicBezTo>
                  <a:close/>
                  <a:moveTo>
                    <a:pt x="32" y="51"/>
                  </a:moveTo>
                  <a:cubicBezTo>
                    <a:pt x="33" y="51"/>
                    <a:pt x="34" y="50"/>
                    <a:pt x="33" y="49"/>
                  </a:cubicBezTo>
                  <a:cubicBezTo>
                    <a:pt x="33" y="49"/>
                    <a:pt x="32" y="50"/>
                    <a:pt x="32" y="51"/>
                  </a:cubicBezTo>
                  <a:close/>
                  <a:moveTo>
                    <a:pt x="52" y="50"/>
                  </a:moveTo>
                  <a:cubicBezTo>
                    <a:pt x="53" y="50"/>
                    <a:pt x="52" y="50"/>
                    <a:pt x="53" y="50"/>
                  </a:cubicBezTo>
                  <a:cubicBezTo>
                    <a:pt x="53" y="50"/>
                    <a:pt x="53" y="50"/>
                    <a:pt x="54" y="50"/>
                  </a:cubicBezTo>
                  <a:cubicBezTo>
                    <a:pt x="53" y="49"/>
                    <a:pt x="52" y="49"/>
                    <a:pt x="52" y="50"/>
                  </a:cubicBezTo>
                  <a:close/>
                  <a:moveTo>
                    <a:pt x="55" y="50"/>
                  </a:moveTo>
                  <a:cubicBezTo>
                    <a:pt x="55" y="50"/>
                    <a:pt x="56" y="50"/>
                    <a:pt x="55" y="49"/>
                  </a:cubicBezTo>
                  <a:cubicBezTo>
                    <a:pt x="55" y="49"/>
                    <a:pt x="55" y="49"/>
                    <a:pt x="55" y="49"/>
                  </a:cubicBezTo>
                  <a:cubicBezTo>
                    <a:pt x="55" y="49"/>
                    <a:pt x="55" y="49"/>
                    <a:pt x="55" y="50"/>
                  </a:cubicBezTo>
                  <a:close/>
                  <a:moveTo>
                    <a:pt x="45" y="50"/>
                  </a:moveTo>
                  <a:cubicBezTo>
                    <a:pt x="45" y="50"/>
                    <a:pt x="46" y="49"/>
                    <a:pt x="45" y="49"/>
                  </a:cubicBezTo>
                  <a:cubicBezTo>
                    <a:pt x="45" y="50"/>
                    <a:pt x="45" y="50"/>
                    <a:pt x="45" y="50"/>
                  </a:cubicBezTo>
                  <a:close/>
                  <a:moveTo>
                    <a:pt x="51" y="50"/>
                  </a:moveTo>
                  <a:cubicBezTo>
                    <a:pt x="51" y="50"/>
                    <a:pt x="51" y="49"/>
                    <a:pt x="51" y="49"/>
                  </a:cubicBezTo>
                  <a:cubicBezTo>
                    <a:pt x="51" y="50"/>
                    <a:pt x="51" y="50"/>
                    <a:pt x="51" y="50"/>
                  </a:cubicBezTo>
                  <a:close/>
                  <a:moveTo>
                    <a:pt x="57" y="50"/>
                  </a:moveTo>
                  <a:cubicBezTo>
                    <a:pt x="58" y="50"/>
                    <a:pt x="58" y="49"/>
                    <a:pt x="57" y="49"/>
                  </a:cubicBezTo>
                  <a:cubicBezTo>
                    <a:pt x="57" y="50"/>
                    <a:pt x="57" y="50"/>
                    <a:pt x="57" y="50"/>
                  </a:cubicBezTo>
                  <a:close/>
                  <a:moveTo>
                    <a:pt x="42" y="51"/>
                  </a:moveTo>
                  <a:cubicBezTo>
                    <a:pt x="42" y="51"/>
                    <a:pt x="43" y="51"/>
                    <a:pt x="43" y="51"/>
                  </a:cubicBezTo>
                  <a:cubicBezTo>
                    <a:pt x="43" y="51"/>
                    <a:pt x="43" y="51"/>
                    <a:pt x="43" y="51"/>
                  </a:cubicBezTo>
                  <a:cubicBezTo>
                    <a:pt x="43" y="50"/>
                    <a:pt x="43" y="50"/>
                    <a:pt x="42" y="49"/>
                  </a:cubicBezTo>
                  <a:cubicBezTo>
                    <a:pt x="42" y="50"/>
                    <a:pt x="42" y="50"/>
                    <a:pt x="42" y="51"/>
                  </a:cubicBezTo>
                  <a:close/>
                  <a:moveTo>
                    <a:pt x="48" y="51"/>
                  </a:moveTo>
                  <a:cubicBezTo>
                    <a:pt x="49" y="51"/>
                    <a:pt x="49" y="50"/>
                    <a:pt x="49" y="50"/>
                  </a:cubicBezTo>
                  <a:cubicBezTo>
                    <a:pt x="49" y="50"/>
                    <a:pt x="49" y="49"/>
                    <a:pt x="49" y="49"/>
                  </a:cubicBezTo>
                  <a:cubicBezTo>
                    <a:pt x="49" y="50"/>
                    <a:pt x="48" y="50"/>
                    <a:pt x="48" y="51"/>
                  </a:cubicBezTo>
                  <a:close/>
                  <a:moveTo>
                    <a:pt x="45" y="50"/>
                  </a:moveTo>
                  <a:cubicBezTo>
                    <a:pt x="45" y="51"/>
                    <a:pt x="46" y="51"/>
                    <a:pt x="46" y="51"/>
                  </a:cubicBezTo>
                  <a:cubicBezTo>
                    <a:pt x="45" y="51"/>
                    <a:pt x="45" y="51"/>
                    <a:pt x="45" y="51"/>
                  </a:cubicBezTo>
                  <a:cubicBezTo>
                    <a:pt x="45" y="51"/>
                    <a:pt x="45" y="51"/>
                    <a:pt x="45" y="52"/>
                  </a:cubicBezTo>
                  <a:cubicBezTo>
                    <a:pt x="46" y="52"/>
                    <a:pt x="46" y="51"/>
                    <a:pt x="47" y="50"/>
                  </a:cubicBezTo>
                  <a:cubicBezTo>
                    <a:pt x="46" y="50"/>
                    <a:pt x="46" y="50"/>
                    <a:pt x="46" y="50"/>
                  </a:cubicBezTo>
                  <a:cubicBezTo>
                    <a:pt x="46" y="50"/>
                    <a:pt x="46" y="50"/>
                    <a:pt x="45" y="50"/>
                  </a:cubicBezTo>
                  <a:close/>
                  <a:moveTo>
                    <a:pt x="30" y="52"/>
                  </a:moveTo>
                  <a:cubicBezTo>
                    <a:pt x="30" y="51"/>
                    <a:pt x="30" y="51"/>
                    <a:pt x="31" y="51"/>
                  </a:cubicBezTo>
                  <a:cubicBezTo>
                    <a:pt x="30" y="51"/>
                    <a:pt x="30" y="50"/>
                    <a:pt x="30" y="50"/>
                  </a:cubicBezTo>
                  <a:cubicBezTo>
                    <a:pt x="29" y="50"/>
                    <a:pt x="30" y="51"/>
                    <a:pt x="30" y="52"/>
                  </a:cubicBezTo>
                  <a:close/>
                  <a:moveTo>
                    <a:pt x="52" y="51"/>
                  </a:moveTo>
                  <a:cubicBezTo>
                    <a:pt x="52" y="51"/>
                    <a:pt x="52" y="50"/>
                    <a:pt x="51" y="50"/>
                  </a:cubicBezTo>
                  <a:cubicBezTo>
                    <a:pt x="52" y="51"/>
                    <a:pt x="52" y="51"/>
                    <a:pt x="52" y="51"/>
                  </a:cubicBezTo>
                  <a:close/>
                  <a:moveTo>
                    <a:pt x="56" y="51"/>
                  </a:moveTo>
                  <a:cubicBezTo>
                    <a:pt x="56" y="51"/>
                    <a:pt x="56" y="51"/>
                    <a:pt x="57" y="51"/>
                  </a:cubicBezTo>
                  <a:cubicBezTo>
                    <a:pt x="57" y="50"/>
                    <a:pt x="56" y="50"/>
                    <a:pt x="56" y="50"/>
                  </a:cubicBezTo>
                  <a:cubicBezTo>
                    <a:pt x="56" y="50"/>
                    <a:pt x="56" y="50"/>
                    <a:pt x="56" y="51"/>
                  </a:cubicBezTo>
                  <a:close/>
                  <a:moveTo>
                    <a:pt x="39" y="52"/>
                  </a:moveTo>
                  <a:cubicBezTo>
                    <a:pt x="39" y="52"/>
                    <a:pt x="39" y="52"/>
                    <a:pt x="39" y="52"/>
                  </a:cubicBezTo>
                  <a:cubicBezTo>
                    <a:pt x="40" y="52"/>
                    <a:pt x="40" y="51"/>
                    <a:pt x="40" y="51"/>
                  </a:cubicBezTo>
                  <a:cubicBezTo>
                    <a:pt x="39" y="50"/>
                    <a:pt x="39" y="51"/>
                    <a:pt x="39" y="52"/>
                  </a:cubicBezTo>
                  <a:close/>
                  <a:moveTo>
                    <a:pt x="49" y="52"/>
                  </a:moveTo>
                  <a:cubicBezTo>
                    <a:pt x="50" y="52"/>
                    <a:pt x="50" y="51"/>
                    <a:pt x="50" y="51"/>
                  </a:cubicBezTo>
                  <a:cubicBezTo>
                    <a:pt x="50" y="50"/>
                    <a:pt x="49" y="51"/>
                    <a:pt x="49" y="52"/>
                  </a:cubicBezTo>
                  <a:close/>
                  <a:moveTo>
                    <a:pt x="37" y="51"/>
                  </a:moveTo>
                  <a:cubicBezTo>
                    <a:pt x="37" y="51"/>
                    <a:pt x="37" y="51"/>
                    <a:pt x="37" y="51"/>
                  </a:cubicBezTo>
                  <a:cubicBezTo>
                    <a:pt x="37" y="51"/>
                    <a:pt x="37" y="51"/>
                    <a:pt x="37" y="51"/>
                  </a:cubicBezTo>
                  <a:cubicBezTo>
                    <a:pt x="37" y="51"/>
                    <a:pt x="36" y="51"/>
                    <a:pt x="37" y="51"/>
                  </a:cubicBezTo>
                  <a:close/>
                  <a:moveTo>
                    <a:pt x="60" y="51"/>
                  </a:moveTo>
                  <a:cubicBezTo>
                    <a:pt x="60" y="51"/>
                    <a:pt x="59" y="52"/>
                    <a:pt x="59" y="52"/>
                  </a:cubicBezTo>
                  <a:cubicBezTo>
                    <a:pt x="60" y="52"/>
                    <a:pt x="59" y="54"/>
                    <a:pt x="60" y="54"/>
                  </a:cubicBezTo>
                  <a:cubicBezTo>
                    <a:pt x="60" y="53"/>
                    <a:pt x="60" y="52"/>
                    <a:pt x="60" y="51"/>
                  </a:cubicBezTo>
                  <a:cubicBezTo>
                    <a:pt x="60" y="51"/>
                    <a:pt x="60" y="51"/>
                    <a:pt x="60" y="51"/>
                  </a:cubicBezTo>
                  <a:close/>
                  <a:moveTo>
                    <a:pt x="50" y="52"/>
                  </a:moveTo>
                  <a:cubicBezTo>
                    <a:pt x="50" y="52"/>
                    <a:pt x="50" y="53"/>
                    <a:pt x="51" y="53"/>
                  </a:cubicBezTo>
                  <a:cubicBezTo>
                    <a:pt x="51" y="53"/>
                    <a:pt x="51" y="53"/>
                    <a:pt x="52" y="52"/>
                  </a:cubicBezTo>
                  <a:cubicBezTo>
                    <a:pt x="51" y="51"/>
                    <a:pt x="50" y="51"/>
                    <a:pt x="50" y="52"/>
                  </a:cubicBezTo>
                  <a:close/>
                  <a:moveTo>
                    <a:pt x="55" y="53"/>
                  </a:moveTo>
                  <a:cubicBezTo>
                    <a:pt x="55" y="52"/>
                    <a:pt x="55" y="52"/>
                    <a:pt x="55" y="51"/>
                  </a:cubicBezTo>
                  <a:cubicBezTo>
                    <a:pt x="55" y="51"/>
                    <a:pt x="55" y="51"/>
                    <a:pt x="55" y="51"/>
                  </a:cubicBezTo>
                  <a:cubicBezTo>
                    <a:pt x="55" y="52"/>
                    <a:pt x="54" y="52"/>
                    <a:pt x="55" y="53"/>
                  </a:cubicBezTo>
                  <a:close/>
                  <a:moveTo>
                    <a:pt x="47" y="53"/>
                  </a:moveTo>
                  <a:cubicBezTo>
                    <a:pt x="48" y="53"/>
                    <a:pt x="48" y="52"/>
                    <a:pt x="48" y="52"/>
                  </a:cubicBezTo>
                  <a:cubicBezTo>
                    <a:pt x="48" y="51"/>
                    <a:pt x="47" y="52"/>
                    <a:pt x="47" y="53"/>
                  </a:cubicBezTo>
                  <a:close/>
                  <a:moveTo>
                    <a:pt x="40" y="53"/>
                  </a:moveTo>
                  <a:cubicBezTo>
                    <a:pt x="40" y="53"/>
                    <a:pt x="40" y="53"/>
                    <a:pt x="41" y="54"/>
                  </a:cubicBezTo>
                  <a:cubicBezTo>
                    <a:pt x="41" y="53"/>
                    <a:pt x="42" y="53"/>
                    <a:pt x="42" y="52"/>
                  </a:cubicBezTo>
                  <a:cubicBezTo>
                    <a:pt x="41" y="51"/>
                    <a:pt x="40" y="52"/>
                    <a:pt x="40" y="53"/>
                  </a:cubicBezTo>
                  <a:close/>
                  <a:moveTo>
                    <a:pt x="30" y="53"/>
                  </a:moveTo>
                  <a:cubicBezTo>
                    <a:pt x="31" y="53"/>
                    <a:pt x="31" y="52"/>
                    <a:pt x="32" y="52"/>
                  </a:cubicBezTo>
                  <a:cubicBezTo>
                    <a:pt x="31" y="52"/>
                    <a:pt x="31" y="52"/>
                    <a:pt x="31" y="52"/>
                  </a:cubicBezTo>
                  <a:cubicBezTo>
                    <a:pt x="31" y="52"/>
                    <a:pt x="30" y="53"/>
                    <a:pt x="30" y="53"/>
                  </a:cubicBezTo>
                  <a:close/>
                  <a:moveTo>
                    <a:pt x="44" y="52"/>
                  </a:moveTo>
                  <a:cubicBezTo>
                    <a:pt x="44" y="53"/>
                    <a:pt x="44" y="53"/>
                    <a:pt x="45" y="53"/>
                  </a:cubicBezTo>
                  <a:cubicBezTo>
                    <a:pt x="45" y="53"/>
                    <a:pt x="45" y="53"/>
                    <a:pt x="45" y="53"/>
                  </a:cubicBezTo>
                  <a:cubicBezTo>
                    <a:pt x="45" y="52"/>
                    <a:pt x="45" y="52"/>
                    <a:pt x="44" y="52"/>
                  </a:cubicBezTo>
                  <a:cubicBezTo>
                    <a:pt x="44" y="52"/>
                    <a:pt x="44" y="52"/>
                    <a:pt x="44" y="52"/>
                  </a:cubicBezTo>
                  <a:close/>
                  <a:moveTo>
                    <a:pt x="34" y="54"/>
                  </a:moveTo>
                  <a:cubicBezTo>
                    <a:pt x="35" y="54"/>
                    <a:pt x="36" y="53"/>
                    <a:pt x="36" y="52"/>
                  </a:cubicBezTo>
                  <a:cubicBezTo>
                    <a:pt x="35" y="53"/>
                    <a:pt x="35" y="53"/>
                    <a:pt x="34" y="54"/>
                  </a:cubicBezTo>
                  <a:close/>
                  <a:moveTo>
                    <a:pt x="73" y="61"/>
                  </a:moveTo>
                  <a:cubicBezTo>
                    <a:pt x="73" y="57"/>
                    <a:pt x="72" y="54"/>
                    <a:pt x="70" y="52"/>
                  </a:cubicBezTo>
                  <a:cubicBezTo>
                    <a:pt x="71" y="55"/>
                    <a:pt x="72" y="58"/>
                    <a:pt x="73" y="61"/>
                  </a:cubicBezTo>
                  <a:close/>
                  <a:moveTo>
                    <a:pt x="28" y="55"/>
                  </a:moveTo>
                  <a:cubicBezTo>
                    <a:pt x="29" y="54"/>
                    <a:pt x="29" y="52"/>
                    <a:pt x="28" y="52"/>
                  </a:cubicBezTo>
                  <a:cubicBezTo>
                    <a:pt x="27" y="53"/>
                    <a:pt x="28" y="54"/>
                    <a:pt x="28" y="55"/>
                  </a:cubicBezTo>
                  <a:close/>
                  <a:moveTo>
                    <a:pt x="38" y="53"/>
                  </a:moveTo>
                  <a:cubicBezTo>
                    <a:pt x="38" y="53"/>
                    <a:pt x="38" y="53"/>
                    <a:pt x="38" y="53"/>
                  </a:cubicBezTo>
                  <a:cubicBezTo>
                    <a:pt x="38" y="53"/>
                    <a:pt x="38" y="52"/>
                    <a:pt x="38" y="52"/>
                  </a:cubicBezTo>
                  <a:cubicBezTo>
                    <a:pt x="38" y="52"/>
                    <a:pt x="38" y="52"/>
                    <a:pt x="38" y="53"/>
                  </a:cubicBezTo>
                  <a:close/>
                  <a:moveTo>
                    <a:pt x="56" y="53"/>
                  </a:moveTo>
                  <a:cubicBezTo>
                    <a:pt x="56" y="53"/>
                    <a:pt x="56" y="52"/>
                    <a:pt x="56" y="52"/>
                  </a:cubicBezTo>
                  <a:cubicBezTo>
                    <a:pt x="56" y="53"/>
                    <a:pt x="55" y="53"/>
                    <a:pt x="56" y="53"/>
                  </a:cubicBezTo>
                  <a:close/>
                  <a:moveTo>
                    <a:pt x="11" y="54"/>
                  </a:moveTo>
                  <a:cubicBezTo>
                    <a:pt x="11" y="54"/>
                    <a:pt x="12" y="53"/>
                    <a:pt x="12" y="52"/>
                  </a:cubicBezTo>
                  <a:cubicBezTo>
                    <a:pt x="12" y="53"/>
                    <a:pt x="11" y="54"/>
                    <a:pt x="11" y="54"/>
                  </a:cubicBezTo>
                  <a:close/>
                  <a:moveTo>
                    <a:pt x="49" y="55"/>
                  </a:moveTo>
                  <a:cubicBezTo>
                    <a:pt x="51" y="54"/>
                    <a:pt x="49" y="53"/>
                    <a:pt x="49" y="53"/>
                  </a:cubicBezTo>
                  <a:cubicBezTo>
                    <a:pt x="48" y="53"/>
                    <a:pt x="48" y="53"/>
                    <a:pt x="48" y="54"/>
                  </a:cubicBezTo>
                  <a:cubicBezTo>
                    <a:pt x="48" y="54"/>
                    <a:pt x="48" y="53"/>
                    <a:pt x="48" y="54"/>
                  </a:cubicBezTo>
                  <a:cubicBezTo>
                    <a:pt x="48" y="54"/>
                    <a:pt x="49" y="55"/>
                    <a:pt x="49" y="55"/>
                  </a:cubicBezTo>
                  <a:close/>
                  <a:moveTo>
                    <a:pt x="74" y="53"/>
                  </a:moveTo>
                  <a:cubicBezTo>
                    <a:pt x="73" y="54"/>
                    <a:pt x="73" y="55"/>
                    <a:pt x="74" y="56"/>
                  </a:cubicBezTo>
                  <a:cubicBezTo>
                    <a:pt x="74" y="55"/>
                    <a:pt x="74" y="54"/>
                    <a:pt x="74" y="54"/>
                  </a:cubicBezTo>
                  <a:cubicBezTo>
                    <a:pt x="74" y="54"/>
                    <a:pt x="74" y="53"/>
                    <a:pt x="74" y="53"/>
                  </a:cubicBezTo>
                  <a:cubicBezTo>
                    <a:pt x="74" y="53"/>
                    <a:pt x="74" y="53"/>
                    <a:pt x="74" y="53"/>
                  </a:cubicBezTo>
                  <a:close/>
                  <a:moveTo>
                    <a:pt x="51" y="54"/>
                  </a:moveTo>
                  <a:cubicBezTo>
                    <a:pt x="52" y="54"/>
                    <a:pt x="52" y="54"/>
                    <a:pt x="52" y="54"/>
                  </a:cubicBezTo>
                  <a:cubicBezTo>
                    <a:pt x="52" y="54"/>
                    <a:pt x="53" y="54"/>
                    <a:pt x="53" y="53"/>
                  </a:cubicBezTo>
                  <a:cubicBezTo>
                    <a:pt x="52" y="53"/>
                    <a:pt x="52" y="53"/>
                    <a:pt x="52" y="53"/>
                  </a:cubicBezTo>
                  <a:cubicBezTo>
                    <a:pt x="52" y="54"/>
                    <a:pt x="51" y="53"/>
                    <a:pt x="51" y="54"/>
                  </a:cubicBezTo>
                  <a:close/>
                  <a:moveTo>
                    <a:pt x="36" y="56"/>
                  </a:moveTo>
                  <a:cubicBezTo>
                    <a:pt x="37" y="55"/>
                    <a:pt x="37" y="55"/>
                    <a:pt x="37" y="54"/>
                  </a:cubicBezTo>
                  <a:cubicBezTo>
                    <a:pt x="37" y="54"/>
                    <a:pt x="37" y="53"/>
                    <a:pt x="37" y="53"/>
                  </a:cubicBezTo>
                  <a:cubicBezTo>
                    <a:pt x="37" y="54"/>
                    <a:pt x="36" y="55"/>
                    <a:pt x="36" y="56"/>
                  </a:cubicBezTo>
                  <a:close/>
                  <a:moveTo>
                    <a:pt x="40" y="55"/>
                  </a:moveTo>
                  <a:cubicBezTo>
                    <a:pt x="40" y="55"/>
                    <a:pt x="40" y="55"/>
                    <a:pt x="40" y="54"/>
                  </a:cubicBezTo>
                  <a:cubicBezTo>
                    <a:pt x="40" y="54"/>
                    <a:pt x="40" y="53"/>
                    <a:pt x="39" y="53"/>
                  </a:cubicBezTo>
                  <a:cubicBezTo>
                    <a:pt x="39" y="54"/>
                    <a:pt x="40" y="55"/>
                    <a:pt x="40" y="55"/>
                  </a:cubicBezTo>
                  <a:close/>
                  <a:moveTo>
                    <a:pt x="42" y="55"/>
                  </a:moveTo>
                  <a:cubicBezTo>
                    <a:pt x="42" y="56"/>
                    <a:pt x="43" y="56"/>
                    <a:pt x="43" y="55"/>
                  </a:cubicBezTo>
                  <a:cubicBezTo>
                    <a:pt x="43" y="54"/>
                    <a:pt x="43" y="54"/>
                    <a:pt x="43" y="54"/>
                  </a:cubicBezTo>
                  <a:cubicBezTo>
                    <a:pt x="42" y="54"/>
                    <a:pt x="42" y="54"/>
                    <a:pt x="42" y="55"/>
                  </a:cubicBezTo>
                  <a:close/>
                  <a:moveTo>
                    <a:pt x="46" y="54"/>
                  </a:moveTo>
                  <a:cubicBezTo>
                    <a:pt x="46" y="54"/>
                    <a:pt x="46" y="54"/>
                    <a:pt x="46" y="54"/>
                  </a:cubicBezTo>
                  <a:cubicBezTo>
                    <a:pt x="46" y="54"/>
                    <a:pt x="46" y="54"/>
                    <a:pt x="46" y="54"/>
                  </a:cubicBezTo>
                  <a:cubicBezTo>
                    <a:pt x="46" y="54"/>
                    <a:pt x="46" y="54"/>
                    <a:pt x="46" y="54"/>
                  </a:cubicBezTo>
                  <a:close/>
                  <a:moveTo>
                    <a:pt x="55" y="54"/>
                  </a:moveTo>
                  <a:cubicBezTo>
                    <a:pt x="55" y="54"/>
                    <a:pt x="55" y="54"/>
                    <a:pt x="54" y="54"/>
                  </a:cubicBezTo>
                  <a:cubicBezTo>
                    <a:pt x="54" y="54"/>
                    <a:pt x="54" y="54"/>
                    <a:pt x="55" y="54"/>
                  </a:cubicBezTo>
                  <a:close/>
                  <a:moveTo>
                    <a:pt x="35" y="55"/>
                  </a:moveTo>
                  <a:cubicBezTo>
                    <a:pt x="36" y="55"/>
                    <a:pt x="36" y="54"/>
                    <a:pt x="36" y="54"/>
                  </a:cubicBezTo>
                  <a:cubicBezTo>
                    <a:pt x="36" y="54"/>
                    <a:pt x="36" y="54"/>
                    <a:pt x="35" y="55"/>
                  </a:cubicBezTo>
                  <a:close/>
                  <a:moveTo>
                    <a:pt x="57" y="55"/>
                  </a:moveTo>
                  <a:cubicBezTo>
                    <a:pt x="58" y="56"/>
                    <a:pt x="58" y="54"/>
                    <a:pt x="57" y="54"/>
                  </a:cubicBezTo>
                  <a:cubicBezTo>
                    <a:pt x="57" y="54"/>
                    <a:pt x="57" y="54"/>
                    <a:pt x="57" y="54"/>
                  </a:cubicBezTo>
                  <a:cubicBezTo>
                    <a:pt x="57" y="54"/>
                    <a:pt x="57" y="55"/>
                    <a:pt x="57" y="55"/>
                  </a:cubicBezTo>
                  <a:close/>
                  <a:moveTo>
                    <a:pt x="49" y="56"/>
                  </a:moveTo>
                  <a:cubicBezTo>
                    <a:pt x="49" y="55"/>
                    <a:pt x="48" y="54"/>
                    <a:pt x="48" y="54"/>
                  </a:cubicBezTo>
                  <a:cubicBezTo>
                    <a:pt x="48" y="54"/>
                    <a:pt x="48" y="55"/>
                    <a:pt x="49" y="56"/>
                  </a:cubicBezTo>
                  <a:close/>
                  <a:moveTo>
                    <a:pt x="52" y="55"/>
                  </a:moveTo>
                  <a:cubicBezTo>
                    <a:pt x="53" y="55"/>
                    <a:pt x="54" y="54"/>
                    <a:pt x="53" y="54"/>
                  </a:cubicBezTo>
                  <a:cubicBezTo>
                    <a:pt x="53" y="54"/>
                    <a:pt x="52" y="55"/>
                    <a:pt x="52" y="55"/>
                  </a:cubicBezTo>
                  <a:close/>
                  <a:moveTo>
                    <a:pt x="33" y="57"/>
                  </a:moveTo>
                  <a:cubicBezTo>
                    <a:pt x="33" y="56"/>
                    <a:pt x="34" y="56"/>
                    <a:pt x="34" y="55"/>
                  </a:cubicBezTo>
                  <a:cubicBezTo>
                    <a:pt x="34" y="55"/>
                    <a:pt x="34" y="54"/>
                    <a:pt x="34" y="55"/>
                  </a:cubicBezTo>
                  <a:cubicBezTo>
                    <a:pt x="33" y="55"/>
                    <a:pt x="32" y="56"/>
                    <a:pt x="33" y="57"/>
                  </a:cubicBezTo>
                  <a:close/>
                  <a:moveTo>
                    <a:pt x="53" y="56"/>
                  </a:moveTo>
                  <a:cubicBezTo>
                    <a:pt x="53" y="56"/>
                    <a:pt x="53" y="56"/>
                    <a:pt x="54" y="56"/>
                  </a:cubicBezTo>
                  <a:cubicBezTo>
                    <a:pt x="54" y="56"/>
                    <a:pt x="54" y="56"/>
                    <a:pt x="54" y="55"/>
                  </a:cubicBezTo>
                  <a:cubicBezTo>
                    <a:pt x="54" y="55"/>
                    <a:pt x="54" y="55"/>
                    <a:pt x="53" y="55"/>
                  </a:cubicBezTo>
                  <a:cubicBezTo>
                    <a:pt x="53" y="55"/>
                    <a:pt x="53" y="55"/>
                    <a:pt x="53" y="56"/>
                  </a:cubicBezTo>
                  <a:close/>
                  <a:moveTo>
                    <a:pt x="48" y="56"/>
                  </a:moveTo>
                  <a:cubicBezTo>
                    <a:pt x="48" y="56"/>
                    <a:pt x="48" y="55"/>
                    <a:pt x="47" y="55"/>
                  </a:cubicBezTo>
                  <a:cubicBezTo>
                    <a:pt x="47" y="55"/>
                    <a:pt x="48" y="57"/>
                    <a:pt x="48" y="56"/>
                  </a:cubicBezTo>
                  <a:close/>
                  <a:moveTo>
                    <a:pt x="37" y="57"/>
                  </a:moveTo>
                  <a:cubicBezTo>
                    <a:pt x="37" y="57"/>
                    <a:pt x="37" y="58"/>
                    <a:pt x="38" y="58"/>
                  </a:cubicBezTo>
                  <a:cubicBezTo>
                    <a:pt x="38" y="57"/>
                    <a:pt x="39" y="57"/>
                    <a:pt x="39" y="56"/>
                  </a:cubicBezTo>
                  <a:cubicBezTo>
                    <a:pt x="39" y="54"/>
                    <a:pt x="37" y="55"/>
                    <a:pt x="37" y="57"/>
                  </a:cubicBezTo>
                  <a:close/>
                  <a:moveTo>
                    <a:pt x="50" y="56"/>
                  </a:moveTo>
                  <a:cubicBezTo>
                    <a:pt x="51" y="56"/>
                    <a:pt x="51" y="56"/>
                    <a:pt x="51" y="55"/>
                  </a:cubicBezTo>
                  <a:cubicBezTo>
                    <a:pt x="51" y="55"/>
                    <a:pt x="51" y="55"/>
                    <a:pt x="50" y="55"/>
                  </a:cubicBezTo>
                  <a:cubicBezTo>
                    <a:pt x="50" y="55"/>
                    <a:pt x="50" y="56"/>
                    <a:pt x="50" y="56"/>
                  </a:cubicBezTo>
                  <a:close/>
                  <a:moveTo>
                    <a:pt x="28" y="57"/>
                  </a:moveTo>
                  <a:cubicBezTo>
                    <a:pt x="29" y="57"/>
                    <a:pt x="28" y="57"/>
                    <a:pt x="29" y="57"/>
                  </a:cubicBezTo>
                  <a:cubicBezTo>
                    <a:pt x="29" y="57"/>
                    <a:pt x="30" y="56"/>
                    <a:pt x="29" y="56"/>
                  </a:cubicBezTo>
                  <a:cubicBezTo>
                    <a:pt x="29" y="56"/>
                    <a:pt x="29" y="56"/>
                    <a:pt x="28" y="57"/>
                  </a:cubicBezTo>
                  <a:close/>
                  <a:moveTo>
                    <a:pt x="41" y="56"/>
                  </a:moveTo>
                  <a:cubicBezTo>
                    <a:pt x="41" y="56"/>
                    <a:pt x="41" y="57"/>
                    <a:pt x="42" y="57"/>
                  </a:cubicBezTo>
                  <a:cubicBezTo>
                    <a:pt x="42" y="57"/>
                    <a:pt x="42" y="57"/>
                    <a:pt x="42" y="56"/>
                  </a:cubicBezTo>
                  <a:cubicBezTo>
                    <a:pt x="42" y="56"/>
                    <a:pt x="42" y="55"/>
                    <a:pt x="41" y="56"/>
                  </a:cubicBezTo>
                  <a:cubicBezTo>
                    <a:pt x="41" y="56"/>
                    <a:pt x="41" y="56"/>
                    <a:pt x="41" y="56"/>
                  </a:cubicBezTo>
                  <a:close/>
                  <a:moveTo>
                    <a:pt x="48" y="57"/>
                  </a:moveTo>
                  <a:cubicBezTo>
                    <a:pt x="47" y="57"/>
                    <a:pt x="47" y="56"/>
                    <a:pt x="46" y="56"/>
                  </a:cubicBezTo>
                  <a:cubicBezTo>
                    <a:pt x="47" y="56"/>
                    <a:pt x="47" y="57"/>
                    <a:pt x="48" y="57"/>
                  </a:cubicBezTo>
                  <a:close/>
                  <a:moveTo>
                    <a:pt x="44" y="57"/>
                  </a:moveTo>
                  <a:cubicBezTo>
                    <a:pt x="44" y="57"/>
                    <a:pt x="44" y="56"/>
                    <a:pt x="45" y="56"/>
                  </a:cubicBezTo>
                  <a:cubicBezTo>
                    <a:pt x="44" y="56"/>
                    <a:pt x="44" y="56"/>
                    <a:pt x="44" y="57"/>
                  </a:cubicBezTo>
                  <a:close/>
                  <a:moveTo>
                    <a:pt x="51" y="57"/>
                  </a:moveTo>
                  <a:cubicBezTo>
                    <a:pt x="51" y="57"/>
                    <a:pt x="52" y="58"/>
                    <a:pt x="52" y="58"/>
                  </a:cubicBezTo>
                  <a:cubicBezTo>
                    <a:pt x="52" y="58"/>
                    <a:pt x="53" y="57"/>
                    <a:pt x="53" y="57"/>
                  </a:cubicBezTo>
                  <a:cubicBezTo>
                    <a:pt x="52" y="57"/>
                    <a:pt x="52" y="56"/>
                    <a:pt x="52" y="56"/>
                  </a:cubicBezTo>
                  <a:cubicBezTo>
                    <a:pt x="52" y="56"/>
                    <a:pt x="51" y="56"/>
                    <a:pt x="51" y="57"/>
                  </a:cubicBezTo>
                  <a:close/>
                  <a:moveTo>
                    <a:pt x="5" y="62"/>
                  </a:moveTo>
                  <a:cubicBezTo>
                    <a:pt x="6" y="62"/>
                    <a:pt x="7" y="61"/>
                    <a:pt x="7" y="60"/>
                  </a:cubicBezTo>
                  <a:cubicBezTo>
                    <a:pt x="8" y="58"/>
                    <a:pt x="9" y="57"/>
                    <a:pt x="10" y="56"/>
                  </a:cubicBezTo>
                  <a:cubicBezTo>
                    <a:pt x="10" y="56"/>
                    <a:pt x="10" y="56"/>
                    <a:pt x="10" y="56"/>
                  </a:cubicBezTo>
                  <a:cubicBezTo>
                    <a:pt x="8" y="58"/>
                    <a:pt x="6" y="60"/>
                    <a:pt x="5" y="62"/>
                  </a:cubicBezTo>
                  <a:close/>
                  <a:moveTo>
                    <a:pt x="54" y="57"/>
                  </a:moveTo>
                  <a:cubicBezTo>
                    <a:pt x="54" y="57"/>
                    <a:pt x="54" y="58"/>
                    <a:pt x="55" y="58"/>
                  </a:cubicBezTo>
                  <a:cubicBezTo>
                    <a:pt x="55" y="57"/>
                    <a:pt x="55" y="56"/>
                    <a:pt x="55" y="56"/>
                  </a:cubicBezTo>
                  <a:cubicBezTo>
                    <a:pt x="55" y="56"/>
                    <a:pt x="54" y="56"/>
                    <a:pt x="54" y="57"/>
                  </a:cubicBezTo>
                  <a:close/>
                  <a:moveTo>
                    <a:pt x="34" y="58"/>
                  </a:moveTo>
                  <a:cubicBezTo>
                    <a:pt x="34" y="58"/>
                    <a:pt x="35" y="57"/>
                    <a:pt x="36" y="56"/>
                  </a:cubicBezTo>
                  <a:cubicBezTo>
                    <a:pt x="35" y="56"/>
                    <a:pt x="34" y="58"/>
                    <a:pt x="34" y="58"/>
                  </a:cubicBezTo>
                  <a:close/>
                  <a:moveTo>
                    <a:pt x="40" y="60"/>
                  </a:moveTo>
                  <a:cubicBezTo>
                    <a:pt x="40" y="59"/>
                    <a:pt x="40" y="59"/>
                    <a:pt x="41" y="58"/>
                  </a:cubicBezTo>
                  <a:cubicBezTo>
                    <a:pt x="41" y="58"/>
                    <a:pt x="40" y="57"/>
                    <a:pt x="40" y="57"/>
                  </a:cubicBezTo>
                  <a:cubicBezTo>
                    <a:pt x="39" y="58"/>
                    <a:pt x="38" y="59"/>
                    <a:pt x="40" y="60"/>
                  </a:cubicBezTo>
                  <a:close/>
                  <a:moveTo>
                    <a:pt x="45" y="58"/>
                  </a:moveTo>
                  <a:cubicBezTo>
                    <a:pt x="45" y="58"/>
                    <a:pt x="45" y="59"/>
                    <a:pt x="46" y="59"/>
                  </a:cubicBezTo>
                  <a:cubicBezTo>
                    <a:pt x="46" y="59"/>
                    <a:pt x="47" y="59"/>
                    <a:pt x="47" y="58"/>
                  </a:cubicBezTo>
                  <a:cubicBezTo>
                    <a:pt x="46" y="58"/>
                    <a:pt x="46" y="57"/>
                    <a:pt x="45" y="57"/>
                  </a:cubicBezTo>
                  <a:cubicBezTo>
                    <a:pt x="45" y="57"/>
                    <a:pt x="45" y="57"/>
                    <a:pt x="45" y="58"/>
                  </a:cubicBezTo>
                  <a:close/>
                  <a:moveTo>
                    <a:pt x="72" y="62"/>
                  </a:moveTo>
                  <a:cubicBezTo>
                    <a:pt x="72" y="61"/>
                    <a:pt x="71" y="59"/>
                    <a:pt x="71" y="57"/>
                  </a:cubicBezTo>
                  <a:cubicBezTo>
                    <a:pt x="70" y="57"/>
                    <a:pt x="70" y="57"/>
                    <a:pt x="70" y="57"/>
                  </a:cubicBezTo>
                  <a:cubicBezTo>
                    <a:pt x="71" y="59"/>
                    <a:pt x="71" y="60"/>
                    <a:pt x="72" y="62"/>
                  </a:cubicBezTo>
                  <a:close/>
                  <a:moveTo>
                    <a:pt x="31" y="59"/>
                  </a:moveTo>
                  <a:cubicBezTo>
                    <a:pt x="31" y="59"/>
                    <a:pt x="31" y="58"/>
                    <a:pt x="32" y="58"/>
                  </a:cubicBezTo>
                  <a:cubicBezTo>
                    <a:pt x="32" y="57"/>
                    <a:pt x="32" y="57"/>
                    <a:pt x="31" y="57"/>
                  </a:cubicBezTo>
                  <a:cubicBezTo>
                    <a:pt x="31" y="58"/>
                    <a:pt x="30" y="58"/>
                    <a:pt x="31" y="59"/>
                  </a:cubicBezTo>
                  <a:close/>
                  <a:moveTo>
                    <a:pt x="51" y="58"/>
                  </a:moveTo>
                  <a:cubicBezTo>
                    <a:pt x="51" y="58"/>
                    <a:pt x="51" y="57"/>
                    <a:pt x="51" y="58"/>
                  </a:cubicBezTo>
                  <a:cubicBezTo>
                    <a:pt x="51" y="58"/>
                    <a:pt x="51" y="59"/>
                    <a:pt x="51" y="58"/>
                  </a:cubicBezTo>
                  <a:close/>
                  <a:moveTo>
                    <a:pt x="55" y="58"/>
                  </a:moveTo>
                  <a:cubicBezTo>
                    <a:pt x="56" y="58"/>
                    <a:pt x="56" y="58"/>
                    <a:pt x="56" y="57"/>
                  </a:cubicBezTo>
                  <a:cubicBezTo>
                    <a:pt x="55" y="57"/>
                    <a:pt x="55" y="58"/>
                    <a:pt x="55" y="58"/>
                  </a:cubicBezTo>
                  <a:close/>
                  <a:moveTo>
                    <a:pt x="43" y="58"/>
                  </a:moveTo>
                  <a:cubicBezTo>
                    <a:pt x="43" y="58"/>
                    <a:pt x="43" y="58"/>
                    <a:pt x="43" y="58"/>
                  </a:cubicBezTo>
                  <a:cubicBezTo>
                    <a:pt x="43" y="58"/>
                    <a:pt x="43" y="58"/>
                    <a:pt x="43" y="58"/>
                  </a:cubicBezTo>
                  <a:cubicBezTo>
                    <a:pt x="43" y="58"/>
                    <a:pt x="43" y="58"/>
                    <a:pt x="43" y="58"/>
                  </a:cubicBezTo>
                  <a:cubicBezTo>
                    <a:pt x="43" y="58"/>
                    <a:pt x="43" y="58"/>
                    <a:pt x="43" y="58"/>
                  </a:cubicBezTo>
                  <a:close/>
                  <a:moveTo>
                    <a:pt x="35" y="59"/>
                  </a:moveTo>
                  <a:cubicBezTo>
                    <a:pt x="35" y="59"/>
                    <a:pt x="35" y="60"/>
                    <a:pt x="36" y="60"/>
                  </a:cubicBezTo>
                  <a:cubicBezTo>
                    <a:pt x="36" y="60"/>
                    <a:pt x="36" y="60"/>
                    <a:pt x="36" y="60"/>
                  </a:cubicBezTo>
                  <a:cubicBezTo>
                    <a:pt x="36" y="59"/>
                    <a:pt x="36" y="58"/>
                    <a:pt x="36" y="58"/>
                  </a:cubicBezTo>
                  <a:cubicBezTo>
                    <a:pt x="35" y="58"/>
                    <a:pt x="35" y="59"/>
                    <a:pt x="35" y="59"/>
                  </a:cubicBezTo>
                  <a:close/>
                  <a:moveTo>
                    <a:pt x="49" y="59"/>
                  </a:moveTo>
                  <a:cubicBezTo>
                    <a:pt x="49" y="58"/>
                    <a:pt x="49" y="58"/>
                    <a:pt x="48" y="58"/>
                  </a:cubicBezTo>
                  <a:cubicBezTo>
                    <a:pt x="48" y="58"/>
                    <a:pt x="48" y="59"/>
                    <a:pt x="49" y="59"/>
                  </a:cubicBezTo>
                  <a:close/>
                  <a:moveTo>
                    <a:pt x="53" y="59"/>
                  </a:moveTo>
                  <a:cubicBezTo>
                    <a:pt x="53" y="59"/>
                    <a:pt x="53" y="59"/>
                    <a:pt x="53" y="59"/>
                  </a:cubicBezTo>
                  <a:cubicBezTo>
                    <a:pt x="54" y="59"/>
                    <a:pt x="54" y="59"/>
                    <a:pt x="54" y="58"/>
                  </a:cubicBezTo>
                  <a:cubicBezTo>
                    <a:pt x="54" y="58"/>
                    <a:pt x="54" y="58"/>
                    <a:pt x="53" y="58"/>
                  </a:cubicBezTo>
                  <a:cubicBezTo>
                    <a:pt x="53" y="58"/>
                    <a:pt x="53" y="58"/>
                    <a:pt x="53" y="59"/>
                  </a:cubicBezTo>
                  <a:close/>
                  <a:moveTo>
                    <a:pt x="37" y="59"/>
                  </a:moveTo>
                  <a:cubicBezTo>
                    <a:pt x="37" y="58"/>
                    <a:pt x="37" y="58"/>
                    <a:pt x="37" y="58"/>
                  </a:cubicBezTo>
                  <a:cubicBezTo>
                    <a:pt x="37" y="58"/>
                    <a:pt x="37" y="59"/>
                    <a:pt x="37" y="59"/>
                  </a:cubicBezTo>
                  <a:close/>
                  <a:moveTo>
                    <a:pt x="56" y="60"/>
                  </a:moveTo>
                  <a:cubicBezTo>
                    <a:pt x="57" y="59"/>
                    <a:pt x="57" y="59"/>
                    <a:pt x="57" y="59"/>
                  </a:cubicBezTo>
                  <a:cubicBezTo>
                    <a:pt x="57" y="58"/>
                    <a:pt x="57" y="58"/>
                    <a:pt x="57" y="58"/>
                  </a:cubicBezTo>
                  <a:cubicBezTo>
                    <a:pt x="56" y="59"/>
                    <a:pt x="57" y="59"/>
                    <a:pt x="56" y="60"/>
                  </a:cubicBezTo>
                  <a:close/>
                  <a:moveTo>
                    <a:pt x="45" y="60"/>
                  </a:moveTo>
                  <a:cubicBezTo>
                    <a:pt x="45" y="60"/>
                    <a:pt x="45" y="60"/>
                    <a:pt x="45" y="60"/>
                  </a:cubicBezTo>
                  <a:cubicBezTo>
                    <a:pt x="45" y="60"/>
                    <a:pt x="45" y="59"/>
                    <a:pt x="44" y="59"/>
                  </a:cubicBezTo>
                  <a:cubicBezTo>
                    <a:pt x="44" y="59"/>
                    <a:pt x="44" y="59"/>
                    <a:pt x="44" y="58"/>
                  </a:cubicBezTo>
                  <a:cubicBezTo>
                    <a:pt x="44" y="59"/>
                    <a:pt x="44" y="59"/>
                    <a:pt x="44" y="59"/>
                  </a:cubicBezTo>
                  <a:cubicBezTo>
                    <a:pt x="44" y="59"/>
                    <a:pt x="45" y="59"/>
                    <a:pt x="45" y="60"/>
                  </a:cubicBezTo>
                  <a:close/>
                  <a:moveTo>
                    <a:pt x="53" y="60"/>
                  </a:moveTo>
                  <a:cubicBezTo>
                    <a:pt x="54" y="60"/>
                    <a:pt x="54" y="60"/>
                    <a:pt x="54" y="60"/>
                  </a:cubicBezTo>
                  <a:cubicBezTo>
                    <a:pt x="55" y="60"/>
                    <a:pt x="54" y="58"/>
                    <a:pt x="53" y="60"/>
                  </a:cubicBezTo>
                  <a:close/>
                  <a:moveTo>
                    <a:pt x="29" y="60"/>
                  </a:moveTo>
                  <a:cubicBezTo>
                    <a:pt x="29" y="60"/>
                    <a:pt x="28" y="59"/>
                    <a:pt x="28" y="59"/>
                  </a:cubicBezTo>
                  <a:cubicBezTo>
                    <a:pt x="28" y="59"/>
                    <a:pt x="28" y="60"/>
                    <a:pt x="29" y="60"/>
                  </a:cubicBezTo>
                  <a:close/>
                  <a:moveTo>
                    <a:pt x="49" y="60"/>
                  </a:moveTo>
                  <a:cubicBezTo>
                    <a:pt x="49" y="60"/>
                    <a:pt x="50" y="60"/>
                    <a:pt x="50" y="61"/>
                  </a:cubicBezTo>
                  <a:cubicBezTo>
                    <a:pt x="51" y="60"/>
                    <a:pt x="50" y="59"/>
                    <a:pt x="49" y="59"/>
                  </a:cubicBezTo>
                  <a:cubicBezTo>
                    <a:pt x="49" y="59"/>
                    <a:pt x="49" y="59"/>
                    <a:pt x="49" y="60"/>
                  </a:cubicBezTo>
                  <a:close/>
                  <a:moveTo>
                    <a:pt x="40" y="61"/>
                  </a:moveTo>
                  <a:cubicBezTo>
                    <a:pt x="41" y="61"/>
                    <a:pt x="42" y="60"/>
                    <a:pt x="42" y="59"/>
                  </a:cubicBezTo>
                  <a:cubicBezTo>
                    <a:pt x="41" y="60"/>
                    <a:pt x="41" y="60"/>
                    <a:pt x="40" y="61"/>
                  </a:cubicBezTo>
                  <a:close/>
                  <a:moveTo>
                    <a:pt x="32" y="61"/>
                  </a:moveTo>
                  <a:cubicBezTo>
                    <a:pt x="32" y="61"/>
                    <a:pt x="32" y="61"/>
                    <a:pt x="32" y="61"/>
                  </a:cubicBezTo>
                  <a:cubicBezTo>
                    <a:pt x="32" y="60"/>
                    <a:pt x="33" y="60"/>
                    <a:pt x="33" y="59"/>
                  </a:cubicBezTo>
                  <a:cubicBezTo>
                    <a:pt x="33" y="60"/>
                    <a:pt x="31" y="60"/>
                    <a:pt x="32" y="61"/>
                  </a:cubicBezTo>
                  <a:close/>
                  <a:moveTo>
                    <a:pt x="47" y="60"/>
                  </a:moveTo>
                  <a:cubicBezTo>
                    <a:pt x="47" y="60"/>
                    <a:pt x="47" y="60"/>
                    <a:pt x="47" y="60"/>
                  </a:cubicBezTo>
                  <a:cubicBezTo>
                    <a:pt x="48" y="60"/>
                    <a:pt x="48" y="60"/>
                    <a:pt x="48" y="60"/>
                  </a:cubicBezTo>
                  <a:cubicBezTo>
                    <a:pt x="48" y="59"/>
                    <a:pt x="48" y="59"/>
                    <a:pt x="47" y="59"/>
                  </a:cubicBezTo>
                  <a:cubicBezTo>
                    <a:pt x="47" y="59"/>
                    <a:pt x="47" y="60"/>
                    <a:pt x="47" y="60"/>
                  </a:cubicBezTo>
                  <a:close/>
                  <a:moveTo>
                    <a:pt x="44" y="61"/>
                  </a:moveTo>
                  <a:cubicBezTo>
                    <a:pt x="45" y="61"/>
                    <a:pt x="45" y="61"/>
                    <a:pt x="45" y="61"/>
                  </a:cubicBezTo>
                  <a:cubicBezTo>
                    <a:pt x="44" y="60"/>
                    <a:pt x="44" y="60"/>
                    <a:pt x="43" y="59"/>
                  </a:cubicBezTo>
                  <a:cubicBezTo>
                    <a:pt x="43" y="60"/>
                    <a:pt x="44" y="60"/>
                    <a:pt x="44" y="61"/>
                  </a:cubicBezTo>
                  <a:close/>
                  <a:moveTo>
                    <a:pt x="39" y="61"/>
                  </a:moveTo>
                  <a:cubicBezTo>
                    <a:pt x="39" y="60"/>
                    <a:pt x="38" y="60"/>
                    <a:pt x="38" y="60"/>
                  </a:cubicBezTo>
                  <a:cubicBezTo>
                    <a:pt x="38" y="60"/>
                    <a:pt x="38" y="61"/>
                    <a:pt x="39" y="61"/>
                  </a:cubicBezTo>
                  <a:close/>
                  <a:moveTo>
                    <a:pt x="35" y="61"/>
                  </a:moveTo>
                  <a:cubicBezTo>
                    <a:pt x="35" y="61"/>
                    <a:pt x="35" y="60"/>
                    <a:pt x="34" y="60"/>
                  </a:cubicBezTo>
                  <a:cubicBezTo>
                    <a:pt x="34" y="60"/>
                    <a:pt x="34" y="61"/>
                    <a:pt x="35" y="61"/>
                  </a:cubicBezTo>
                  <a:close/>
                  <a:moveTo>
                    <a:pt x="41" y="62"/>
                  </a:moveTo>
                  <a:cubicBezTo>
                    <a:pt x="42" y="63"/>
                    <a:pt x="42" y="64"/>
                    <a:pt x="43" y="64"/>
                  </a:cubicBezTo>
                  <a:cubicBezTo>
                    <a:pt x="43" y="63"/>
                    <a:pt x="44" y="62"/>
                    <a:pt x="44" y="62"/>
                  </a:cubicBezTo>
                  <a:cubicBezTo>
                    <a:pt x="43" y="61"/>
                    <a:pt x="43" y="60"/>
                    <a:pt x="42" y="60"/>
                  </a:cubicBezTo>
                  <a:cubicBezTo>
                    <a:pt x="42" y="61"/>
                    <a:pt x="41" y="61"/>
                    <a:pt x="41" y="62"/>
                  </a:cubicBezTo>
                  <a:close/>
                  <a:moveTo>
                    <a:pt x="29" y="62"/>
                  </a:moveTo>
                  <a:cubicBezTo>
                    <a:pt x="29" y="62"/>
                    <a:pt x="29" y="61"/>
                    <a:pt x="30" y="61"/>
                  </a:cubicBezTo>
                  <a:cubicBezTo>
                    <a:pt x="29" y="61"/>
                    <a:pt x="29" y="60"/>
                    <a:pt x="29" y="60"/>
                  </a:cubicBezTo>
                  <a:cubicBezTo>
                    <a:pt x="29" y="61"/>
                    <a:pt x="28" y="61"/>
                    <a:pt x="29" y="62"/>
                  </a:cubicBezTo>
                  <a:close/>
                  <a:moveTo>
                    <a:pt x="32" y="62"/>
                  </a:moveTo>
                  <a:cubicBezTo>
                    <a:pt x="33" y="62"/>
                    <a:pt x="33" y="63"/>
                    <a:pt x="34" y="63"/>
                  </a:cubicBezTo>
                  <a:cubicBezTo>
                    <a:pt x="34" y="62"/>
                    <a:pt x="34" y="62"/>
                    <a:pt x="35" y="62"/>
                  </a:cubicBezTo>
                  <a:cubicBezTo>
                    <a:pt x="34" y="60"/>
                    <a:pt x="33" y="61"/>
                    <a:pt x="32" y="62"/>
                  </a:cubicBezTo>
                  <a:close/>
                  <a:moveTo>
                    <a:pt x="37" y="61"/>
                  </a:moveTo>
                  <a:cubicBezTo>
                    <a:pt x="37" y="62"/>
                    <a:pt x="37" y="62"/>
                    <a:pt x="38" y="62"/>
                  </a:cubicBezTo>
                  <a:cubicBezTo>
                    <a:pt x="39" y="62"/>
                    <a:pt x="38" y="61"/>
                    <a:pt x="37" y="60"/>
                  </a:cubicBezTo>
                  <a:cubicBezTo>
                    <a:pt x="37" y="61"/>
                    <a:pt x="37" y="61"/>
                    <a:pt x="37" y="61"/>
                  </a:cubicBezTo>
                  <a:close/>
                  <a:moveTo>
                    <a:pt x="48" y="61"/>
                  </a:moveTo>
                  <a:cubicBezTo>
                    <a:pt x="48" y="62"/>
                    <a:pt x="48" y="62"/>
                    <a:pt x="49" y="62"/>
                  </a:cubicBezTo>
                  <a:cubicBezTo>
                    <a:pt x="49" y="62"/>
                    <a:pt x="49" y="62"/>
                    <a:pt x="50" y="62"/>
                  </a:cubicBezTo>
                  <a:cubicBezTo>
                    <a:pt x="49" y="61"/>
                    <a:pt x="48" y="60"/>
                    <a:pt x="48" y="61"/>
                  </a:cubicBezTo>
                  <a:close/>
                  <a:moveTo>
                    <a:pt x="51" y="62"/>
                  </a:moveTo>
                  <a:cubicBezTo>
                    <a:pt x="51" y="62"/>
                    <a:pt x="51" y="61"/>
                    <a:pt x="52" y="61"/>
                  </a:cubicBezTo>
                  <a:cubicBezTo>
                    <a:pt x="51" y="61"/>
                    <a:pt x="51" y="61"/>
                    <a:pt x="51" y="61"/>
                  </a:cubicBezTo>
                  <a:cubicBezTo>
                    <a:pt x="51" y="61"/>
                    <a:pt x="51" y="62"/>
                    <a:pt x="51" y="62"/>
                  </a:cubicBezTo>
                  <a:close/>
                  <a:moveTo>
                    <a:pt x="51" y="62"/>
                  </a:moveTo>
                  <a:cubicBezTo>
                    <a:pt x="52" y="62"/>
                    <a:pt x="52" y="63"/>
                    <a:pt x="52" y="63"/>
                  </a:cubicBezTo>
                  <a:cubicBezTo>
                    <a:pt x="53" y="62"/>
                    <a:pt x="51" y="61"/>
                    <a:pt x="51" y="62"/>
                  </a:cubicBezTo>
                  <a:close/>
                  <a:moveTo>
                    <a:pt x="57" y="63"/>
                  </a:moveTo>
                  <a:cubicBezTo>
                    <a:pt x="57" y="63"/>
                    <a:pt x="57" y="62"/>
                    <a:pt x="57" y="62"/>
                  </a:cubicBezTo>
                  <a:cubicBezTo>
                    <a:pt x="57" y="62"/>
                    <a:pt x="57" y="61"/>
                    <a:pt x="57" y="61"/>
                  </a:cubicBezTo>
                  <a:cubicBezTo>
                    <a:pt x="56" y="62"/>
                    <a:pt x="57" y="63"/>
                    <a:pt x="57" y="63"/>
                  </a:cubicBezTo>
                  <a:close/>
                  <a:moveTo>
                    <a:pt x="45" y="62"/>
                  </a:moveTo>
                  <a:cubicBezTo>
                    <a:pt x="46" y="62"/>
                    <a:pt x="46" y="62"/>
                    <a:pt x="46" y="62"/>
                  </a:cubicBezTo>
                  <a:cubicBezTo>
                    <a:pt x="46" y="62"/>
                    <a:pt x="46" y="62"/>
                    <a:pt x="45" y="62"/>
                  </a:cubicBezTo>
                  <a:cubicBezTo>
                    <a:pt x="45" y="62"/>
                    <a:pt x="45" y="62"/>
                    <a:pt x="45" y="62"/>
                  </a:cubicBezTo>
                  <a:close/>
                  <a:moveTo>
                    <a:pt x="36" y="63"/>
                  </a:moveTo>
                  <a:cubicBezTo>
                    <a:pt x="36" y="63"/>
                    <a:pt x="36" y="63"/>
                    <a:pt x="36" y="63"/>
                  </a:cubicBezTo>
                  <a:cubicBezTo>
                    <a:pt x="35" y="63"/>
                    <a:pt x="35" y="64"/>
                    <a:pt x="35" y="64"/>
                  </a:cubicBezTo>
                  <a:cubicBezTo>
                    <a:pt x="35" y="65"/>
                    <a:pt x="35" y="65"/>
                    <a:pt x="36" y="65"/>
                  </a:cubicBezTo>
                  <a:cubicBezTo>
                    <a:pt x="36" y="65"/>
                    <a:pt x="37" y="64"/>
                    <a:pt x="36" y="63"/>
                  </a:cubicBezTo>
                  <a:cubicBezTo>
                    <a:pt x="37" y="63"/>
                    <a:pt x="37" y="64"/>
                    <a:pt x="37" y="64"/>
                  </a:cubicBezTo>
                  <a:cubicBezTo>
                    <a:pt x="37" y="63"/>
                    <a:pt x="37" y="62"/>
                    <a:pt x="36" y="62"/>
                  </a:cubicBezTo>
                  <a:cubicBezTo>
                    <a:pt x="36" y="62"/>
                    <a:pt x="36" y="62"/>
                    <a:pt x="36" y="62"/>
                  </a:cubicBezTo>
                  <a:cubicBezTo>
                    <a:pt x="36" y="63"/>
                    <a:pt x="37" y="63"/>
                    <a:pt x="36" y="63"/>
                  </a:cubicBezTo>
                  <a:close/>
                  <a:moveTo>
                    <a:pt x="59" y="63"/>
                  </a:moveTo>
                  <a:cubicBezTo>
                    <a:pt x="59" y="63"/>
                    <a:pt x="59" y="65"/>
                    <a:pt x="59" y="64"/>
                  </a:cubicBezTo>
                  <a:cubicBezTo>
                    <a:pt x="59" y="64"/>
                    <a:pt x="59" y="62"/>
                    <a:pt x="59" y="62"/>
                  </a:cubicBezTo>
                  <a:cubicBezTo>
                    <a:pt x="59" y="63"/>
                    <a:pt x="59" y="63"/>
                    <a:pt x="59" y="63"/>
                  </a:cubicBezTo>
                  <a:close/>
                  <a:moveTo>
                    <a:pt x="30" y="63"/>
                  </a:moveTo>
                  <a:cubicBezTo>
                    <a:pt x="30" y="63"/>
                    <a:pt x="31" y="63"/>
                    <a:pt x="30" y="62"/>
                  </a:cubicBezTo>
                  <a:cubicBezTo>
                    <a:pt x="30" y="63"/>
                    <a:pt x="30" y="63"/>
                    <a:pt x="30" y="63"/>
                  </a:cubicBezTo>
                  <a:close/>
                  <a:moveTo>
                    <a:pt x="50" y="63"/>
                  </a:moveTo>
                  <a:cubicBezTo>
                    <a:pt x="50" y="64"/>
                    <a:pt x="51" y="63"/>
                    <a:pt x="50" y="62"/>
                  </a:cubicBezTo>
                  <a:cubicBezTo>
                    <a:pt x="50" y="62"/>
                    <a:pt x="50" y="63"/>
                    <a:pt x="50" y="63"/>
                  </a:cubicBezTo>
                  <a:close/>
                  <a:moveTo>
                    <a:pt x="43" y="65"/>
                  </a:moveTo>
                  <a:cubicBezTo>
                    <a:pt x="43" y="65"/>
                    <a:pt x="43" y="65"/>
                    <a:pt x="44" y="65"/>
                  </a:cubicBezTo>
                  <a:cubicBezTo>
                    <a:pt x="44" y="64"/>
                    <a:pt x="45" y="64"/>
                    <a:pt x="45" y="63"/>
                  </a:cubicBezTo>
                  <a:cubicBezTo>
                    <a:pt x="45" y="63"/>
                    <a:pt x="45" y="62"/>
                    <a:pt x="45" y="63"/>
                  </a:cubicBezTo>
                  <a:cubicBezTo>
                    <a:pt x="44" y="63"/>
                    <a:pt x="43" y="64"/>
                    <a:pt x="43" y="65"/>
                  </a:cubicBezTo>
                  <a:close/>
                  <a:moveTo>
                    <a:pt x="32" y="63"/>
                  </a:moveTo>
                  <a:cubicBezTo>
                    <a:pt x="32" y="63"/>
                    <a:pt x="33" y="64"/>
                    <a:pt x="33" y="64"/>
                  </a:cubicBezTo>
                  <a:cubicBezTo>
                    <a:pt x="32" y="64"/>
                    <a:pt x="32" y="64"/>
                    <a:pt x="32" y="63"/>
                  </a:cubicBezTo>
                  <a:cubicBezTo>
                    <a:pt x="31" y="65"/>
                    <a:pt x="33" y="66"/>
                    <a:pt x="33" y="64"/>
                  </a:cubicBezTo>
                  <a:cubicBezTo>
                    <a:pt x="33" y="63"/>
                    <a:pt x="32" y="62"/>
                    <a:pt x="32" y="63"/>
                  </a:cubicBezTo>
                  <a:close/>
                  <a:moveTo>
                    <a:pt x="46" y="63"/>
                  </a:moveTo>
                  <a:cubicBezTo>
                    <a:pt x="47" y="64"/>
                    <a:pt x="47" y="64"/>
                    <a:pt x="47" y="64"/>
                  </a:cubicBezTo>
                  <a:cubicBezTo>
                    <a:pt x="48" y="64"/>
                    <a:pt x="48" y="64"/>
                    <a:pt x="48" y="64"/>
                  </a:cubicBezTo>
                  <a:cubicBezTo>
                    <a:pt x="48" y="63"/>
                    <a:pt x="47" y="63"/>
                    <a:pt x="47" y="63"/>
                  </a:cubicBezTo>
                  <a:cubicBezTo>
                    <a:pt x="47" y="63"/>
                    <a:pt x="46" y="63"/>
                    <a:pt x="46" y="63"/>
                  </a:cubicBezTo>
                  <a:close/>
                  <a:moveTo>
                    <a:pt x="39" y="64"/>
                  </a:moveTo>
                  <a:cubicBezTo>
                    <a:pt x="39" y="63"/>
                    <a:pt x="39" y="63"/>
                    <a:pt x="39" y="63"/>
                  </a:cubicBezTo>
                  <a:cubicBezTo>
                    <a:pt x="39" y="63"/>
                    <a:pt x="38" y="63"/>
                    <a:pt x="39" y="64"/>
                  </a:cubicBezTo>
                  <a:close/>
                  <a:moveTo>
                    <a:pt x="42" y="64"/>
                  </a:moveTo>
                  <a:cubicBezTo>
                    <a:pt x="42" y="64"/>
                    <a:pt x="41" y="63"/>
                    <a:pt x="40" y="63"/>
                  </a:cubicBezTo>
                  <a:cubicBezTo>
                    <a:pt x="40" y="63"/>
                    <a:pt x="41" y="64"/>
                    <a:pt x="42" y="64"/>
                  </a:cubicBezTo>
                  <a:close/>
                  <a:moveTo>
                    <a:pt x="50" y="64"/>
                  </a:moveTo>
                  <a:cubicBezTo>
                    <a:pt x="50" y="64"/>
                    <a:pt x="51" y="64"/>
                    <a:pt x="51" y="64"/>
                  </a:cubicBezTo>
                  <a:cubicBezTo>
                    <a:pt x="52" y="64"/>
                    <a:pt x="51" y="63"/>
                    <a:pt x="51" y="63"/>
                  </a:cubicBezTo>
                  <a:cubicBezTo>
                    <a:pt x="51" y="63"/>
                    <a:pt x="50" y="63"/>
                    <a:pt x="50" y="64"/>
                  </a:cubicBezTo>
                  <a:close/>
                  <a:moveTo>
                    <a:pt x="53" y="64"/>
                  </a:moveTo>
                  <a:cubicBezTo>
                    <a:pt x="53" y="64"/>
                    <a:pt x="53" y="64"/>
                    <a:pt x="53" y="65"/>
                  </a:cubicBezTo>
                  <a:cubicBezTo>
                    <a:pt x="54" y="64"/>
                    <a:pt x="54" y="64"/>
                    <a:pt x="54" y="64"/>
                  </a:cubicBezTo>
                  <a:cubicBezTo>
                    <a:pt x="54" y="63"/>
                    <a:pt x="54" y="63"/>
                    <a:pt x="53" y="63"/>
                  </a:cubicBezTo>
                  <a:cubicBezTo>
                    <a:pt x="53" y="64"/>
                    <a:pt x="53" y="64"/>
                    <a:pt x="53" y="64"/>
                  </a:cubicBezTo>
                  <a:close/>
                  <a:moveTo>
                    <a:pt x="40" y="65"/>
                  </a:moveTo>
                  <a:cubicBezTo>
                    <a:pt x="40" y="65"/>
                    <a:pt x="40" y="65"/>
                    <a:pt x="40" y="65"/>
                  </a:cubicBezTo>
                  <a:cubicBezTo>
                    <a:pt x="41" y="65"/>
                    <a:pt x="41" y="65"/>
                    <a:pt x="41" y="65"/>
                  </a:cubicBezTo>
                  <a:cubicBezTo>
                    <a:pt x="41" y="64"/>
                    <a:pt x="39" y="63"/>
                    <a:pt x="40" y="65"/>
                  </a:cubicBezTo>
                  <a:close/>
                  <a:moveTo>
                    <a:pt x="29" y="65"/>
                  </a:moveTo>
                  <a:cubicBezTo>
                    <a:pt x="29" y="65"/>
                    <a:pt x="30" y="64"/>
                    <a:pt x="29" y="64"/>
                  </a:cubicBezTo>
                  <a:cubicBezTo>
                    <a:pt x="29" y="64"/>
                    <a:pt x="29" y="64"/>
                    <a:pt x="29" y="65"/>
                  </a:cubicBezTo>
                  <a:close/>
                  <a:moveTo>
                    <a:pt x="44" y="66"/>
                  </a:moveTo>
                  <a:cubicBezTo>
                    <a:pt x="45" y="67"/>
                    <a:pt x="45" y="67"/>
                    <a:pt x="45" y="67"/>
                  </a:cubicBezTo>
                  <a:cubicBezTo>
                    <a:pt x="46" y="66"/>
                    <a:pt x="47" y="66"/>
                    <a:pt x="47" y="65"/>
                  </a:cubicBezTo>
                  <a:cubicBezTo>
                    <a:pt x="46" y="65"/>
                    <a:pt x="46" y="64"/>
                    <a:pt x="46" y="64"/>
                  </a:cubicBezTo>
                  <a:cubicBezTo>
                    <a:pt x="45" y="65"/>
                    <a:pt x="45" y="65"/>
                    <a:pt x="44" y="66"/>
                  </a:cubicBezTo>
                  <a:close/>
                  <a:moveTo>
                    <a:pt x="37" y="65"/>
                  </a:moveTo>
                  <a:cubicBezTo>
                    <a:pt x="38" y="65"/>
                    <a:pt x="38" y="65"/>
                    <a:pt x="37" y="65"/>
                  </a:cubicBezTo>
                  <a:cubicBezTo>
                    <a:pt x="38" y="65"/>
                    <a:pt x="38" y="65"/>
                    <a:pt x="38" y="64"/>
                  </a:cubicBezTo>
                  <a:cubicBezTo>
                    <a:pt x="38" y="64"/>
                    <a:pt x="38" y="64"/>
                    <a:pt x="37" y="65"/>
                  </a:cubicBezTo>
                  <a:close/>
                  <a:moveTo>
                    <a:pt x="4" y="64"/>
                  </a:moveTo>
                  <a:cubicBezTo>
                    <a:pt x="4" y="65"/>
                    <a:pt x="4" y="65"/>
                    <a:pt x="4" y="65"/>
                  </a:cubicBezTo>
                  <a:cubicBezTo>
                    <a:pt x="4" y="65"/>
                    <a:pt x="4" y="66"/>
                    <a:pt x="4" y="66"/>
                  </a:cubicBezTo>
                  <a:cubicBezTo>
                    <a:pt x="5" y="66"/>
                    <a:pt x="6" y="67"/>
                    <a:pt x="5" y="67"/>
                  </a:cubicBezTo>
                  <a:cubicBezTo>
                    <a:pt x="7" y="67"/>
                    <a:pt x="7" y="69"/>
                    <a:pt x="8" y="70"/>
                  </a:cubicBezTo>
                  <a:cubicBezTo>
                    <a:pt x="8" y="68"/>
                    <a:pt x="6" y="66"/>
                    <a:pt x="4" y="64"/>
                  </a:cubicBezTo>
                  <a:close/>
                  <a:moveTo>
                    <a:pt x="48" y="65"/>
                  </a:moveTo>
                  <a:cubicBezTo>
                    <a:pt x="48" y="65"/>
                    <a:pt x="49" y="65"/>
                    <a:pt x="49" y="64"/>
                  </a:cubicBezTo>
                  <a:cubicBezTo>
                    <a:pt x="48" y="65"/>
                    <a:pt x="48" y="65"/>
                    <a:pt x="48" y="65"/>
                  </a:cubicBezTo>
                  <a:close/>
                  <a:moveTo>
                    <a:pt x="52" y="65"/>
                  </a:moveTo>
                  <a:cubicBezTo>
                    <a:pt x="52" y="66"/>
                    <a:pt x="52" y="66"/>
                    <a:pt x="53" y="66"/>
                  </a:cubicBezTo>
                  <a:cubicBezTo>
                    <a:pt x="53" y="65"/>
                    <a:pt x="52" y="65"/>
                    <a:pt x="52" y="65"/>
                  </a:cubicBezTo>
                  <a:close/>
                  <a:moveTo>
                    <a:pt x="55" y="66"/>
                  </a:moveTo>
                  <a:cubicBezTo>
                    <a:pt x="55" y="66"/>
                    <a:pt x="55" y="67"/>
                    <a:pt x="56" y="66"/>
                  </a:cubicBezTo>
                  <a:cubicBezTo>
                    <a:pt x="55" y="66"/>
                    <a:pt x="56" y="65"/>
                    <a:pt x="55" y="65"/>
                  </a:cubicBezTo>
                  <a:cubicBezTo>
                    <a:pt x="55" y="65"/>
                    <a:pt x="55" y="66"/>
                    <a:pt x="55" y="66"/>
                  </a:cubicBezTo>
                  <a:close/>
                  <a:moveTo>
                    <a:pt x="33" y="66"/>
                  </a:moveTo>
                  <a:cubicBezTo>
                    <a:pt x="33" y="66"/>
                    <a:pt x="33" y="66"/>
                    <a:pt x="33" y="66"/>
                  </a:cubicBezTo>
                  <a:cubicBezTo>
                    <a:pt x="33" y="67"/>
                    <a:pt x="34" y="67"/>
                    <a:pt x="34" y="68"/>
                  </a:cubicBezTo>
                  <a:cubicBezTo>
                    <a:pt x="34" y="67"/>
                    <a:pt x="35" y="67"/>
                    <a:pt x="35" y="66"/>
                  </a:cubicBezTo>
                  <a:cubicBezTo>
                    <a:pt x="35" y="66"/>
                    <a:pt x="35" y="65"/>
                    <a:pt x="34" y="65"/>
                  </a:cubicBezTo>
                  <a:cubicBezTo>
                    <a:pt x="34" y="66"/>
                    <a:pt x="35" y="66"/>
                    <a:pt x="35" y="67"/>
                  </a:cubicBezTo>
                  <a:cubicBezTo>
                    <a:pt x="34" y="67"/>
                    <a:pt x="34" y="66"/>
                    <a:pt x="33" y="66"/>
                  </a:cubicBezTo>
                  <a:close/>
                  <a:moveTo>
                    <a:pt x="39" y="67"/>
                  </a:moveTo>
                  <a:cubicBezTo>
                    <a:pt x="40" y="67"/>
                    <a:pt x="40" y="67"/>
                    <a:pt x="40" y="66"/>
                  </a:cubicBezTo>
                  <a:cubicBezTo>
                    <a:pt x="40" y="66"/>
                    <a:pt x="40" y="65"/>
                    <a:pt x="39" y="65"/>
                  </a:cubicBezTo>
                  <a:cubicBezTo>
                    <a:pt x="39" y="65"/>
                    <a:pt x="38" y="65"/>
                    <a:pt x="38" y="66"/>
                  </a:cubicBezTo>
                  <a:cubicBezTo>
                    <a:pt x="38" y="66"/>
                    <a:pt x="39" y="66"/>
                    <a:pt x="39" y="66"/>
                  </a:cubicBezTo>
                  <a:cubicBezTo>
                    <a:pt x="38" y="66"/>
                    <a:pt x="38" y="66"/>
                    <a:pt x="38" y="66"/>
                  </a:cubicBezTo>
                  <a:cubicBezTo>
                    <a:pt x="38" y="66"/>
                    <a:pt x="37" y="67"/>
                    <a:pt x="37" y="67"/>
                  </a:cubicBezTo>
                  <a:cubicBezTo>
                    <a:pt x="38" y="68"/>
                    <a:pt x="38" y="68"/>
                    <a:pt x="39" y="68"/>
                  </a:cubicBezTo>
                  <a:cubicBezTo>
                    <a:pt x="39" y="68"/>
                    <a:pt x="39" y="68"/>
                    <a:pt x="39" y="68"/>
                  </a:cubicBezTo>
                  <a:cubicBezTo>
                    <a:pt x="39" y="67"/>
                    <a:pt x="39" y="67"/>
                    <a:pt x="39" y="67"/>
                  </a:cubicBezTo>
                  <a:cubicBezTo>
                    <a:pt x="39" y="67"/>
                    <a:pt x="39" y="67"/>
                    <a:pt x="39" y="67"/>
                  </a:cubicBezTo>
                  <a:close/>
                  <a:moveTo>
                    <a:pt x="49" y="67"/>
                  </a:moveTo>
                  <a:cubicBezTo>
                    <a:pt x="50" y="66"/>
                    <a:pt x="50" y="65"/>
                    <a:pt x="49" y="65"/>
                  </a:cubicBezTo>
                  <a:cubicBezTo>
                    <a:pt x="48" y="65"/>
                    <a:pt x="48" y="66"/>
                    <a:pt x="49" y="67"/>
                  </a:cubicBezTo>
                  <a:close/>
                  <a:moveTo>
                    <a:pt x="30" y="68"/>
                  </a:moveTo>
                  <a:cubicBezTo>
                    <a:pt x="31" y="68"/>
                    <a:pt x="31" y="66"/>
                    <a:pt x="30" y="65"/>
                  </a:cubicBezTo>
                  <a:cubicBezTo>
                    <a:pt x="29" y="66"/>
                    <a:pt x="29" y="68"/>
                    <a:pt x="30" y="68"/>
                  </a:cubicBezTo>
                  <a:close/>
                  <a:moveTo>
                    <a:pt x="46" y="68"/>
                  </a:moveTo>
                  <a:cubicBezTo>
                    <a:pt x="47" y="68"/>
                    <a:pt x="47" y="67"/>
                    <a:pt x="48" y="66"/>
                  </a:cubicBezTo>
                  <a:cubicBezTo>
                    <a:pt x="47" y="66"/>
                    <a:pt x="46" y="67"/>
                    <a:pt x="46" y="68"/>
                  </a:cubicBezTo>
                  <a:close/>
                  <a:moveTo>
                    <a:pt x="42" y="67"/>
                  </a:moveTo>
                  <a:cubicBezTo>
                    <a:pt x="42" y="67"/>
                    <a:pt x="42" y="67"/>
                    <a:pt x="42" y="67"/>
                  </a:cubicBezTo>
                  <a:cubicBezTo>
                    <a:pt x="43" y="66"/>
                    <a:pt x="42" y="66"/>
                    <a:pt x="42" y="67"/>
                  </a:cubicBezTo>
                  <a:close/>
                  <a:moveTo>
                    <a:pt x="53" y="67"/>
                  </a:moveTo>
                  <a:cubicBezTo>
                    <a:pt x="53" y="67"/>
                    <a:pt x="54" y="67"/>
                    <a:pt x="54" y="68"/>
                  </a:cubicBezTo>
                  <a:cubicBezTo>
                    <a:pt x="54" y="67"/>
                    <a:pt x="54" y="66"/>
                    <a:pt x="53" y="66"/>
                  </a:cubicBezTo>
                  <a:cubicBezTo>
                    <a:pt x="53" y="66"/>
                    <a:pt x="53" y="67"/>
                    <a:pt x="53" y="67"/>
                  </a:cubicBezTo>
                  <a:close/>
                  <a:moveTo>
                    <a:pt x="27" y="67"/>
                  </a:moveTo>
                  <a:cubicBezTo>
                    <a:pt x="27" y="67"/>
                    <a:pt x="27" y="67"/>
                    <a:pt x="27" y="67"/>
                  </a:cubicBezTo>
                  <a:cubicBezTo>
                    <a:pt x="27" y="67"/>
                    <a:pt x="28" y="66"/>
                    <a:pt x="27" y="66"/>
                  </a:cubicBezTo>
                  <a:cubicBezTo>
                    <a:pt x="27" y="67"/>
                    <a:pt x="27" y="66"/>
                    <a:pt x="27" y="67"/>
                  </a:cubicBezTo>
                  <a:close/>
                  <a:moveTo>
                    <a:pt x="49" y="67"/>
                  </a:moveTo>
                  <a:cubicBezTo>
                    <a:pt x="48" y="66"/>
                    <a:pt x="46" y="68"/>
                    <a:pt x="46" y="69"/>
                  </a:cubicBezTo>
                  <a:cubicBezTo>
                    <a:pt x="47" y="69"/>
                    <a:pt x="47" y="69"/>
                    <a:pt x="47" y="69"/>
                  </a:cubicBezTo>
                  <a:cubicBezTo>
                    <a:pt x="48" y="68"/>
                    <a:pt x="49" y="68"/>
                    <a:pt x="49" y="67"/>
                  </a:cubicBezTo>
                  <a:close/>
                  <a:moveTo>
                    <a:pt x="50" y="68"/>
                  </a:moveTo>
                  <a:cubicBezTo>
                    <a:pt x="50" y="68"/>
                    <a:pt x="50" y="68"/>
                    <a:pt x="51" y="68"/>
                  </a:cubicBezTo>
                  <a:cubicBezTo>
                    <a:pt x="51" y="68"/>
                    <a:pt x="51" y="68"/>
                    <a:pt x="51" y="67"/>
                  </a:cubicBezTo>
                  <a:cubicBezTo>
                    <a:pt x="51" y="67"/>
                    <a:pt x="51" y="67"/>
                    <a:pt x="51" y="67"/>
                  </a:cubicBezTo>
                  <a:cubicBezTo>
                    <a:pt x="50" y="67"/>
                    <a:pt x="50" y="67"/>
                    <a:pt x="50" y="68"/>
                  </a:cubicBezTo>
                  <a:close/>
                  <a:moveTo>
                    <a:pt x="32" y="67"/>
                  </a:moveTo>
                  <a:cubicBezTo>
                    <a:pt x="32" y="68"/>
                    <a:pt x="33" y="68"/>
                    <a:pt x="33" y="69"/>
                  </a:cubicBezTo>
                  <a:cubicBezTo>
                    <a:pt x="33" y="69"/>
                    <a:pt x="33" y="69"/>
                    <a:pt x="34" y="68"/>
                  </a:cubicBezTo>
                  <a:cubicBezTo>
                    <a:pt x="33" y="68"/>
                    <a:pt x="33" y="67"/>
                    <a:pt x="32" y="67"/>
                  </a:cubicBezTo>
                  <a:close/>
                  <a:moveTo>
                    <a:pt x="41" y="69"/>
                  </a:moveTo>
                  <a:cubicBezTo>
                    <a:pt x="41" y="69"/>
                    <a:pt x="41" y="68"/>
                    <a:pt x="42" y="68"/>
                  </a:cubicBezTo>
                  <a:cubicBezTo>
                    <a:pt x="41" y="67"/>
                    <a:pt x="39" y="69"/>
                    <a:pt x="41" y="69"/>
                  </a:cubicBezTo>
                  <a:close/>
                  <a:moveTo>
                    <a:pt x="44" y="69"/>
                  </a:moveTo>
                  <a:cubicBezTo>
                    <a:pt x="45" y="68"/>
                    <a:pt x="44" y="68"/>
                    <a:pt x="43" y="67"/>
                  </a:cubicBezTo>
                  <a:cubicBezTo>
                    <a:pt x="43" y="68"/>
                    <a:pt x="43" y="69"/>
                    <a:pt x="44" y="69"/>
                  </a:cubicBezTo>
                  <a:close/>
                  <a:moveTo>
                    <a:pt x="37" y="70"/>
                  </a:moveTo>
                  <a:cubicBezTo>
                    <a:pt x="37" y="70"/>
                    <a:pt x="38" y="70"/>
                    <a:pt x="38" y="69"/>
                  </a:cubicBezTo>
                  <a:cubicBezTo>
                    <a:pt x="38" y="68"/>
                    <a:pt x="37" y="68"/>
                    <a:pt x="37" y="68"/>
                  </a:cubicBezTo>
                  <a:cubicBezTo>
                    <a:pt x="36" y="69"/>
                    <a:pt x="35" y="70"/>
                    <a:pt x="37" y="70"/>
                  </a:cubicBezTo>
                  <a:close/>
                  <a:moveTo>
                    <a:pt x="28" y="69"/>
                  </a:moveTo>
                  <a:cubicBezTo>
                    <a:pt x="28" y="69"/>
                    <a:pt x="28" y="68"/>
                    <a:pt x="28" y="68"/>
                  </a:cubicBezTo>
                  <a:cubicBezTo>
                    <a:pt x="28" y="68"/>
                    <a:pt x="27" y="68"/>
                    <a:pt x="27" y="68"/>
                  </a:cubicBezTo>
                  <a:cubicBezTo>
                    <a:pt x="27" y="68"/>
                    <a:pt x="27" y="69"/>
                    <a:pt x="28" y="69"/>
                  </a:cubicBezTo>
                  <a:close/>
                  <a:moveTo>
                    <a:pt x="32" y="70"/>
                  </a:moveTo>
                  <a:cubicBezTo>
                    <a:pt x="32" y="70"/>
                    <a:pt x="33" y="70"/>
                    <a:pt x="33" y="69"/>
                  </a:cubicBezTo>
                  <a:cubicBezTo>
                    <a:pt x="32" y="69"/>
                    <a:pt x="32" y="68"/>
                    <a:pt x="32" y="68"/>
                  </a:cubicBezTo>
                  <a:cubicBezTo>
                    <a:pt x="31" y="69"/>
                    <a:pt x="32" y="70"/>
                    <a:pt x="32" y="70"/>
                  </a:cubicBezTo>
                  <a:close/>
                  <a:moveTo>
                    <a:pt x="48" y="70"/>
                  </a:moveTo>
                  <a:cubicBezTo>
                    <a:pt x="48" y="71"/>
                    <a:pt x="48" y="71"/>
                    <a:pt x="49" y="71"/>
                  </a:cubicBezTo>
                  <a:cubicBezTo>
                    <a:pt x="49" y="71"/>
                    <a:pt x="50" y="70"/>
                    <a:pt x="50" y="69"/>
                  </a:cubicBezTo>
                  <a:cubicBezTo>
                    <a:pt x="50" y="69"/>
                    <a:pt x="50" y="68"/>
                    <a:pt x="49" y="68"/>
                  </a:cubicBezTo>
                  <a:cubicBezTo>
                    <a:pt x="49" y="69"/>
                    <a:pt x="48" y="69"/>
                    <a:pt x="48" y="70"/>
                  </a:cubicBezTo>
                  <a:close/>
                  <a:moveTo>
                    <a:pt x="12" y="70"/>
                  </a:moveTo>
                  <a:cubicBezTo>
                    <a:pt x="11" y="70"/>
                    <a:pt x="12" y="70"/>
                    <a:pt x="12" y="71"/>
                  </a:cubicBezTo>
                  <a:cubicBezTo>
                    <a:pt x="13" y="72"/>
                    <a:pt x="14" y="73"/>
                    <a:pt x="15" y="74"/>
                  </a:cubicBezTo>
                  <a:cubicBezTo>
                    <a:pt x="16" y="74"/>
                    <a:pt x="16" y="75"/>
                    <a:pt x="16" y="75"/>
                  </a:cubicBezTo>
                  <a:cubicBezTo>
                    <a:pt x="15" y="73"/>
                    <a:pt x="12" y="70"/>
                    <a:pt x="10" y="69"/>
                  </a:cubicBezTo>
                  <a:cubicBezTo>
                    <a:pt x="11" y="69"/>
                    <a:pt x="11" y="70"/>
                    <a:pt x="12" y="70"/>
                  </a:cubicBezTo>
                  <a:close/>
                  <a:moveTo>
                    <a:pt x="40" y="70"/>
                  </a:moveTo>
                  <a:cubicBezTo>
                    <a:pt x="41" y="70"/>
                    <a:pt x="41" y="69"/>
                    <a:pt x="40" y="69"/>
                  </a:cubicBezTo>
                  <a:cubicBezTo>
                    <a:pt x="40" y="69"/>
                    <a:pt x="40" y="70"/>
                    <a:pt x="40" y="70"/>
                  </a:cubicBezTo>
                  <a:close/>
                  <a:moveTo>
                    <a:pt x="52" y="70"/>
                  </a:moveTo>
                  <a:cubicBezTo>
                    <a:pt x="53" y="70"/>
                    <a:pt x="53" y="70"/>
                    <a:pt x="53" y="69"/>
                  </a:cubicBezTo>
                  <a:cubicBezTo>
                    <a:pt x="53" y="69"/>
                    <a:pt x="53" y="69"/>
                    <a:pt x="52" y="69"/>
                  </a:cubicBezTo>
                  <a:cubicBezTo>
                    <a:pt x="52" y="69"/>
                    <a:pt x="52" y="70"/>
                    <a:pt x="52" y="70"/>
                  </a:cubicBezTo>
                  <a:close/>
                  <a:moveTo>
                    <a:pt x="51" y="70"/>
                  </a:moveTo>
                  <a:cubicBezTo>
                    <a:pt x="51" y="69"/>
                    <a:pt x="52" y="69"/>
                    <a:pt x="51" y="69"/>
                  </a:cubicBezTo>
                  <a:cubicBezTo>
                    <a:pt x="51" y="69"/>
                    <a:pt x="51" y="70"/>
                    <a:pt x="51" y="70"/>
                  </a:cubicBezTo>
                  <a:close/>
                  <a:moveTo>
                    <a:pt x="42" y="70"/>
                  </a:moveTo>
                  <a:cubicBezTo>
                    <a:pt x="42" y="70"/>
                    <a:pt x="42" y="71"/>
                    <a:pt x="43" y="71"/>
                  </a:cubicBezTo>
                  <a:cubicBezTo>
                    <a:pt x="44" y="70"/>
                    <a:pt x="43" y="69"/>
                    <a:pt x="42" y="69"/>
                  </a:cubicBezTo>
                  <a:cubicBezTo>
                    <a:pt x="42" y="69"/>
                    <a:pt x="42" y="69"/>
                    <a:pt x="42" y="70"/>
                  </a:cubicBezTo>
                  <a:close/>
                  <a:moveTo>
                    <a:pt x="58" y="69"/>
                  </a:moveTo>
                  <a:cubicBezTo>
                    <a:pt x="59" y="69"/>
                    <a:pt x="59" y="70"/>
                    <a:pt x="59" y="69"/>
                  </a:cubicBezTo>
                  <a:cubicBezTo>
                    <a:pt x="59" y="69"/>
                    <a:pt x="59" y="69"/>
                    <a:pt x="59" y="69"/>
                  </a:cubicBezTo>
                  <a:cubicBezTo>
                    <a:pt x="59" y="69"/>
                    <a:pt x="58" y="69"/>
                    <a:pt x="58" y="69"/>
                  </a:cubicBezTo>
                  <a:close/>
                  <a:moveTo>
                    <a:pt x="59" y="75"/>
                  </a:moveTo>
                  <a:cubicBezTo>
                    <a:pt x="60" y="75"/>
                    <a:pt x="60" y="75"/>
                    <a:pt x="60" y="75"/>
                  </a:cubicBezTo>
                  <a:cubicBezTo>
                    <a:pt x="60" y="73"/>
                    <a:pt x="60" y="72"/>
                    <a:pt x="60" y="69"/>
                  </a:cubicBezTo>
                  <a:cubicBezTo>
                    <a:pt x="60" y="69"/>
                    <a:pt x="60" y="69"/>
                    <a:pt x="59" y="69"/>
                  </a:cubicBezTo>
                  <a:cubicBezTo>
                    <a:pt x="59" y="71"/>
                    <a:pt x="60" y="73"/>
                    <a:pt x="59" y="75"/>
                  </a:cubicBezTo>
                  <a:close/>
                  <a:moveTo>
                    <a:pt x="52" y="71"/>
                  </a:moveTo>
                  <a:cubicBezTo>
                    <a:pt x="53" y="71"/>
                    <a:pt x="52" y="71"/>
                    <a:pt x="53" y="71"/>
                  </a:cubicBezTo>
                  <a:cubicBezTo>
                    <a:pt x="53" y="71"/>
                    <a:pt x="54" y="70"/>
                    <a:pt x="54" y="70"/>
                  </a:cubicBezTo>
                  <a:cubicBezTo>
                    <a:pt x="54" y="70"/>
                    <a:pt x="54" y="70"/>
                    <a:pt x="54" y="70"/>
                  </a:cubicBezTo>
                  <a:cubicBezTo>
                    <a:pt x="53" y="70"/>
                    <a:pt x="53" y="70"/>
                    <a:pt x="52" y="71"/>
                  </a:cubicBezTo>
                  <a:close/>
                  <a:moveTo>
                    <a:pt x="34" y="74"/>
                  </a:moveTo>
                  <a:cubicBezTo>
                    <a:pt x="35" y="73"/>
                    <a:pt x="36" y="72"/>
                    <a:pt x="36" y="71"/>
                  </a:cubicBezTo>
                  <a:cubicBezTo>
                    <a:pt x="36" y="71"/>
                    <a:pt x="35" y="70"/>
                    <a:pt x="35" y="70"/>
                  </a:cubicBezTo>
                  <a:cubicBezTo>
                    <a:pt x="34" y="71"/>
                    <a:pt x="32" y="73"/>
                    <a:pt x="34" y="74"/>
                  </a:cubicBezTo>
                  <a:close/>
                  <a:moveTo>
                    <a:pt x="45" y="70"/>
                  </a:moveTo>
                  <a:cubicBezTo>
                    <a:pt x="45" y="71"/>
                    <a:pt x="46" y="71"/>
                    <a:pt x="46" y="71"/>
                  </a:cubicBezTo>
                  <a:cubicBezTo>
                    <a:pt x="46" y="70"/>
                    <a:pt x="46" y="70"/>
                    <a:pt x="46" y="70"/>
                  </a:cubicBezTo>
                  <a:cubicBezTo>
                    <a:pt x="46" y="70"/>
                    <a:pt x="45" y="70"/>
                    <a:pt x="45" y="70"/>
                  </a:cubicBezTo>
                  <a:close/>
                  <a:moveTo>
                    <a:pt x="50" y="73"/>
                  </a:moveTo>
                  <a:cubicBezTo>
                    <a:pt x="51" y="72"/>
                    <a:pt x="52" y="71"/>
                    <a:pt x="51" y="70"/>
                  </a:cubicBezTo>
                  <a:cubicBezTo>
                    <a:pt x="50" y="71"/>
                    <a:pt x="48" y="72"/>
                    <a:pt x="50" y="73"/>
                  </a:cubicBezTo>
                  <a:close/>
                  <a:moveTo>
                    <a:pt x="38" y="71"/>
                  </a:moveTo>
                  <a:cubicBezTo>
                    <a:pt x="38" y="71"/>
                    <a:pt x="38" y="72"/>
                    <a:pt x="38" y="72"/>
                  </a:cubicBezTo>
                  <a:cubicBezTo>
                    <a:pt x="39" y="71"/>
                    <a:pt x="39" y="72"/>
                    <a:pt x="40" y="71"/>
                  </a:cubicBezTo>
                  <a:cubicBezTo>
                    <a:pt x="39" y="70"/>
                    <a:pt x="38" y="70"/>
                    <a:pt x="38" y="71"/>
                  </a:cubicBezTo>
                  <a:close/>
                  <a:moveTo>
                    <a:pt x="41" y="70"/>
                  </a:moveTo>
                  <a:cubicBezTo>
                    <a:pt x="41" y="71"/>
                    <a:pt x="42" y="71"/>
                    <a:pt x="42" y="72"/>
                  </a:cubicBezTo>
                  <a:cubicBezTo>
                    <a:pt x="42" y="71"/>
                    <a:pt x="42" y="71"/>
                    <a:pt x="42" y="71"/>
                  </a:cubicBezTo>
                  <a:cubicBezTo>
                    <a:pt x="42" y="71"/>
                    <a:pt x="42" y="70"/>
                    <a:pt x="41" y="70"/>
                  </a:cubicBezTo>
                  <a:close/>
                  <a:moveTo>
                    <a:pt x="31" y="73"/>
                  </a:moveTo>
                  <a:cubicBezTo>
                    <a:pt x="31" y="73"/>
                    <a:pt x="31" y="73"/>
                    <a:pt x="32" y="73"/>
                  </a:cubicBezTo>
                  <a:cubicBezTo>
                    <a:pt x="31" y="72"/>
                    <a:pt x="31" y="71"/>
                    <a:pt x="30" y="71"/>
                  </a:cubicBezTo>
                  <a:cubicBezTo>
                    <a:pt x="30" y="72"/>
                    <a:pt x="30" y="73"/>
                    <a:pt x="31" y="73"/>
                  </a:cubicBezTo>
                  <a:close/>
                  <a:moveTo>
                    <a:pt x="44" y="72"/>
                  </a:moveTo>
                  <a:cubicBezTo>
                    <a:pt x="44" y="71"/>
                    <a:pt x="44" y="71"/>
                    <a:pt x="44" y="71"/>
                  </a:cubicBezTo>
                  <a:cubicBezTo>
                    <a:pt x="44" y="71"/>
                    <a:pt x="44" y="71"/>
                    <a:pt x="44" y="71"/>
                  </a:cubicBezTo>
                  <a:cubicBezTo>
                    <a:pt x="44" y="71"/>
                    <a:pt x="43" y="71"/>
                    <a:pt x="44" y="72"/>
                  </a:cubicBezTo>
                  <a:close/>
                  <a:moveTo>
                    <a:pt x="28" y="76"/>
                  </a:moveTo>
                  <a:cubicBezTo>
                    <a:pt x="28" y="75"/>
                    <a:pt x="28" y="73"/>
                    <a:pt x="27" y="72"/>
                  </a:cubicBezTo>
                  <a:cubicBezTo>
                    <a:pt x="27" y="73"/>
                    <a:pt x="28" y="75"/>
                    <a:pt x="28" y="76"/>
                  </a:cubicBezTo>
                  <a:close/>
                  <a:moveTo>
                    <a:pt x="40" y="72"/>
                  </a:moveTo>
                  <a:cubicBezTo>
                    <a:pt x="40" y="73"/>
                    <a:pt x="40" y="73"/>
                    <a:pt x="41" y="73"/>
                  </a:cubicBezTo>
                  <a:cubicBezTo>
                    <a:pt x="41" y="73"/>
                    <a:pt x="41" y="73"/>
                    <a:pt x="41" y="73"/>
                  </a:cubicBezTo>
                  <a:cubicBezTo>
                    <a:pt x="41" y="72"/>
                    <a:pt x="40" y="71"/>
                    <a:pt x="40" y="72"/>
                  </a:cubicBezTo>
                  <a:close/>
                  <a:moveTo>
                    <a:pt x="44" y="72"/>
                  </a:moveTo>
                  <a:cubicBezTo>
                    <a:pt x="44" y="72"/>
                    <a:pt x="44" y="73"/>
                    <a:pt x="45" y="73"/>
                  </a:cubicBezTo>
                  <a:cubicBezTo>
                    <a:pt x="45" y="73"/>
                    <a:pt x="45" y="73"/>
                    <a:pt x="45" y="72"/>
                  </a:cubicBezTo>
                  <a:cubicBezTo>
                    <a:pt x="45" y="72"/>
                    <a:pt x="45" y="72"/>
                    <a:pt x="44" y="72"/>
                  </a:cubicBezTo>
                  <a:cubicBezTo>
                    <a:pt x="44" y="72"/>
                    <a:pt x="44" y="72"/>
                    <a:pt x="44" y="72"/>
                  </a:cubicBezTo>
                  <a:close/>
                  <a:moveTo>
                    <a:pt x="29" y="76"/>
                  </a:moveTo>
                  <a:cubicBezTo>
                    <a:pt x="30" y="75"/>
                    <a:pt x="29" y="73"/>
                    <a:pt x="29" y="72"/>
                  </a:cubicBezTo>
                  <a:cubicBezTo>
                    <a:pt x="29" y="72"/>
                    <a:pt x="29" y="72"/>
                    <a:pt x="29" y="72"/>
                  </a:cubicBezTo>
                  <a:cubicBezTo>
                    <a:pt x="29" y="73"/>
                    <a:pt x="29" y="75"/>
                    <a:pt x="29" y="76"/>
                  </a:cubicBezTo>
                  <a:close/>
                  <a:moveTo>
                    <a:pt x="47" y="72"/>
                  </a:moveTo>
                  <a:cubicBezTo>
                    <a:pt x="47" y="72"/>
                    <a:pt x="47" y="72"/>
                    <a:pt x="47" y="73"/>
                  </a:cubicBezTo>
                  <a:cubicBezTo>
                    <a:pt x="48" y="73"/>
                    <a:pt x="47" y="72"/>
                    <a:pt x="47" y="72"/>
                  </a:cubicBezTo>
                  <a:cubicBezTo>
                    <a:pt x="47" y="72"/>
                    <a:pt x="47" y="72"/>
                    <a:pt x="47" y="72"/>
                  </a:cubicBezTo>
                  <a:close/>
                  <a:moveTo>
                    <a:pt x="50" y="73"/>
                  </a:moveTo>
                  <a:cubicBezTo>
                    <a:pt x="51" y="73"/>
                    <a:pt x="51" y="74"/>
                    <a:pt x="51" y="74"/>
                  </a:cubicBezTo>
                  <a:cubicBezTo>
                    <a:pt x="51" y="73"/>
                    <a:pt x="52" y="73"/>
                    <a:pt x="51" y="72"/>
                  </a:cubicBezTo>
                  <a:cubicBezTo>
                    <a:pt x="51" y="72"/>
                    <a:pt x="51" y="72"/>
                    <a:pt x="51" y="72"/>
                  </a:cubicBezTo>
                  <a:cubicBezTo>
                    <a:pt x="51" y="73"/>
                    <a:pt x="50" y="72"/>
                    <a:pt x="50" y="73"/>
                  </a:cubicBezTo>
                  <a:close/>
                  <a:moveTo>
                    <a:pt x="43" y="73"/>
                  </a:moveTo>
                  <a:cubicBezTo>
                    <a:pt x="43" y="73"/>
                    <a:pt x="43" y="72"/>
                    <a:pt x="43" y="72"/>
                  </a:cubicBezTo>
                  <a:cubicBezTo>
                    <a:pt x="43" y="72"/>
                    <a:pt x="43" y="72"/>
                    <a:pt x="43" y="73"/>
                  </a:cubicBezTo>
                  <a:close/>
                  <a:moveTo>
                    <a:pt x="56" y="72"/>
                  </a:moveTo>
                  <a:cubicBezTo>
                    <a:pt x="56" y="72"/>
                    <a:pt x="56" y="72"/>
                    <a:pt x="56" y="72"/>
                  </a:cubicBezTo>
                  <a:cubicBezTo>
                    <a:pt x="57" y="73"/>
                    <a:pt x="56" y="74"/>
                    <a:pt x="57" y="75"/>
                  </a:cubicBezTo>
                  <a:cubicBezTo>
                    <a:pt x="57" y="74"/>
                    <a:pt x="57" y="72"/>
                    <a:pt x="56" y="72"/>
                  </a:cubicBezTo>
                  <a:close/>
                  <a:moveTo>
                    <a:pt x="35" y="75"/>
                  </a:moveTo>
                  <a:cubicBezTo>
                    <a:pt x="35" y="75"/>
                    <a:pt x="36" y="75"/>
                    <a:pt x="36" y="75"/>
                  </a:cubicBezTo>
                  <a:cubicBezTo>
                    <a:pt x="37" y="75"/>
                    <a:pt x="37" y="74"/>
                    <a:pt x="38" y="73"/>
                  </a:cubicBezTo>
                  <a:cubicBezTo>
                    <a:pt x="38" y="73"/>
                    <a:pt x="38" y="72"/>
                    <a:pt x="37" y="72"/>
                  </a:cubicBezTo>
                  <a:cubicBezTo>
                    <a:pt x="37" y="73"/>
                    <a:pt x="36" y="74"/>
                    <a:pt x="35" y="75"/>
                  </a:cubicBezTo>
                  <a:close/>
                  <a:moveTo>
                    <a:pt x="43" y="73"/>
                  </a:moveTo>
                  <a:cubicBezTo>
                    <a:pt x="43" y="73"/>
                    <a:pt x="44" y="74"/>
                    <a:pt x="44" y="74"/>
                  </a:cubicBezTo>
                  <a:cubicBezTo>
                    <a:pt x="45" y="73"/>
                    <a:pt x="44" y="73"/>
                    <a:pt x="44" y="72"/>
                  </a:cubicBezTo>
                  <a:cubicBezTo>
                    <a:pt x="43" y="73"/>
                    <a:pt x="43" y="73"/>
                    <a:pt x="43" y="73"/>
                  </a:cubicBezTo>
                  <a:close/>
                  <a:moveTo>
                    <a:pt x="40" y="74"/>
                  </a:moveTo>
                  <a:cubicBezTo>
                    <a:pt x="41" y="73"/>
                    <a:pt x="40" y="73"/>
                    <a:pt x="39" y="73"/>
                  </a:cubicBezTo>
                  <a:cubicBezTo>
                    <a:pt x="39" y="73"/>
                    <a:pt x="40" y="74"/>
                    <a:pt x="40" y="74"/>
                  </a:cubicBezTo>
                  <a:close/>
                  <a:moveTo>
                    <a:pt x="52" y="74"/>
                  </a:moveTo>
                  <a:cubicBezTo>
                    <a:pt x="53" y="74"/>
                    <a:pt x="53" y="74"/>
                    <a:pt x="53" y="73"/>
                  </a:cubicBezTo>
                  <a:cubicBezTo>
                    <a:pt x="53" y="73"/>
                    <a:pt x="53" y="73"/>
                    <a:pt x="53" y="73"/>
                  </a:cubicBezTo>
                  <a:cubicBezTo>
                    <a:pt x="53" y="73"/>
                    <a:pt x="52" y="74"/>
                    <a:pt x="52" y="74"/>
                  </a:cubicBezTo>
                  <a:close/>
                  <a:moveTo>
                    <a:pt x="55" y="73"/>
                  </a:moveTo>
                  <a:cubicBezTo>
                    <a:pt x="55" y="73"/>
                    <a:pt x="55" y="74"/>
                    <a:pt x="55" y="74"/>
                  </a:cubicBezTo>
                  <a:cubicBezTo>
                    <a:pt x="56" y="73"/>
                    <a:pt x="56" y="73"/>
                    <a:pt x="55" y="73"/>
                  </a:cubicBezTo>
                  <a:cubicBezTo>
                    <a:pt x="55" y="73"/>
                    <a:pt x="55" y="73"/>
                    <a:pt x="55" y="73"/>
                  </a:cubicBezTo>
                  <a:close/>
                  <a:moveTo>
                    <a:pt x="34" y="75"/>
                  </a:moveTo>
                  <a:cubicBezTo>
                    <a:pt x="34" y="74"/>
                    <a:pt x="33" y="73"/>
                    <a:pt x="33" y="73"/>
                  </a:cubicBezTo>
                  <a:cubicBezTo>
                    <a:pt x="32" y="74"/>
                    <a:pt x="33" y="74"/>
                    <a:pt x="34" y="75"/>
                  </a:cubicBezTo>
                  <a:close/>
                  <a:moveTo>
                    <a:pt x="49" y="74"/>
                  </a:moveTo>
                  <a:cubicBezTo>
                    <a:pt x="49" y="74"/>
                    <a:pt x="49" y="74"/>
                    <a:pt x="49" y="73"/>
                  </a:cubicBezTo>
                  <a:cubicBezTo>
                    <a:pt x="48" y="73"/>
                    <a:pt x="48" y="73"/>
                    <a:pt x="48" y="73"/>
                  </a:cubicBezTo>
                  <a:cubicBezTo>
                    <a:pt x="48" y="74"/>
                    <a:pt x="48" y="74"/>
                    <a:pt x="49" y="74"/>
                  </a:cubicBezTo>
                  <a:close/>
                  <a:moveTo>
                    <a:pt x="41" y="74"/>
                  </a:moveTo>
                  <a:cubicBezTo>
                    <a:pt x="42" y="74"/>
                    <a:pt x="42" y="74"/>
                    <a:pt x="42" y="73"/>
                  </a:cubicBezTo>
                  <a:cubicBezTo>
                    <a:pt x="42" y="74"/>
                    <a:pt x="41" y="74"/>
                    <a:pt x="41" y="74"/>
                  </a:cubicBezTo>
                  <a:close/>
                  <a:moveTo>
                    <a:pt x="46" y="75"/>
                  </a:moveTo>
                  <a:cubicBezTo>
                    <a:pt x="46" y="74"/>
                    <a:pt x="46" y="74"/>
                    <a:pt x="46" y="74"/>
                  </a:cubicBezTo>
                  <a:cubicBezTo>
                    <a:pt x="46" y="74"/>
                    <a:pt x="46" y="73"/>
                    <a:pt x="46" y="73"/>
                  </a:cubicBezTo>
                  <a:cubicBezTo>
                    <a:pt x="45" y="74"/>
                    <a:pt x="46" y="74"/>
                    <a:pt x="46" y="75"/>
                  </a:cubicBezTo>
                  <a:close/>
                  <a:moveTo>
                    <a:pt x="42" y="75"/>
                  </a:moveTo>
                  <a:cubicBezTo>
                    <a:pt x="42" y="75"/>
                    <a:pt x="42" y="75"/>
                    <a:pt x="42" y="75"/>
                  </a:cubicBezTo>
                  <a:cubicBezTo>
                    <a:pt x="43" y="75"/>
                    <a:pt x="43" y="75"/>
                    <a:pt x="43" y="75"/>
                  </a:cubicBezTo>
                  <a:cubicBezTo>
                    <a:pt x="43" y="74"/>
                    <a:pt x="43" y="74"/>
                    <a:pt x="42" y="74"/>
                  </a:cubicBezTo>
                  <a:cubicBezTo>
                    <a:pt x="42" y="74"/>
                    <a:pt x="42" y="74"/>
                    <a:pt x="42" y="75"/>
                  </a:cubicBezTo>
                  <a:close/>
                  <a:moveTo>
                    <a:pt x="39" y="74"/>
                  </a:moveTo>
                  <a:cubicBezTo>
                    <a:pt x="38" y="75"/>
                    <a:pt x="36" y="76"/>
                    <a:pt x="38" y="77"/>
                  </a:cubicBezTo>
                  <a:cubicBezTo>
                    <a:pt x="39" y="76"/>
                    <a:pt x="39" y="76"/>
                    <a:pt x="40" y="75"/>
                  </a:cubicBezTo>
                  <a:cubicBezTo>
                    <a:pt x="39" y="74"/>
                    <a:pt x="39" y="74"/>
                    <a:pt x="39" y="74"/>
                  </a:cubicBezTo>
                  <a:close/>
                  <a:moveTo>
                    <a:pt x="33" y="76"/>
                  </a:moveTo>
                  <a:cubicBezTo>
                    <a:pt x="33" y="75"/>
                    <a:pt x="33" y="74"/>
                    <a:pt x="32" y="74"/>
                  </a:cubicBezTo>
                  <a:cubicBezTo>
                    <a:pt x="31" y="75"/>
                    <a:pt x="32" y="75"/>
                    <a:pt x="33" y="76"/>
                  </a:cubicBezTo>
                  <a:close/>
                  <a:moveTo>
                    <a:pt x="47" y="74"/>
                  </a:moveTo>
                  <a:cubicBezTo>
                    <a:pt x="48" y="75"/>
                    <a:pt x="48" y="75"/>
                    <a:pt x="48" y="75"/>
                  </a:cubicBezTo>
                  <a:cubicBezTo>
                    <a:pt x="48" y="75"/>
                    <a:pt x="48" y="75"/>
                    <a:pt x="48" y="75"/>
                  </a:cubicBezTo>
                  <a:cubicBezTo>
                    <a:pt x="48" y="74"/>
                    <a:pt x="48" y="74"/>
                    <a:pt x="47" y="74"/>
                  </a:cubicBezTo>
                  <a:close/>
                  <a:moveTo>
                    <a:pt x="45" y="75"/>
                  </a:moveTo>
                  <a:cubicBezTo>
                    <a:pt x="45" y="75"/>
                    <a:pt x="45" y="75"/>
                    <a:pt x="46" y="76"/>
                  </a:cubicBezTo>
                  <a:cubicBezTo>
                    <a:pt x="46" y="75"/>
                    <a:pt x="46" y="75"/>
                    <a:pt x="46" y="75"/>
                  </a:cubicBezTo>
                  <a:cubicBezTo>
                    <a:pt x="45" y="75"/>
                    <a:pt x="46" y="74"/>
                    <a:pt x="45" y="74"/>
                  </a:cubicBezTo>
                  <a:cubicBezTo>
                    <a:pt x="45" y="74"/>
                    <a:pt x="45" y="74"/>
                    <a:pt x="45" y="75"/>
                  </a:cubicBezTo>
                  <a:close/>
                  <a:moveTo>
                    <a:pt x="55" y="77"/>
                  </a:moveTo>
                  <a:cubicBezTo>
                    <a:pt x="55" y="76"/>
                    <a:pt x="55" y="76"/>
                    <a:pt x="56" y="76"/>
                  </a:cubicBezTo>
                  <a:cubicBezTo>
                    <a:pt x="55" y="75"/>
                    <a:pt x="55" y="75"/>
                    <a:pt x="55" y="75"/>
                  </a:cubicBezTo>
                  <a:cubicBezTo>
                    <a:pt x="54" y="75"/>
                    <a:pt x="54" y="76"/>
                    <a:pt x="55" y="77"/>
                  </a:cubicBezTo>
                  <a:close/>
                  <a:moveTo>
                    <a:pt x="41" y="75"/>
                  </a:moveTo>
                  <a:cubicBezTo>
                    <a:pt x="42" y="75"/>
                    <a:pt x="42" y="76"/>
                    <a:pt x="42" y="76"/>
                  </a:cubicBezTo>
                  <a:cubicBezTo>
                    <a:pt x="43" y="76"/>
                    <a:pt x="42" y="75"/>
                    <a:pt x="42" y="75"/>
                  </a:cubicBezTo>
                  <a:cubicBezTo>
                    <a:pt x="42" y="75"/>
                    <a:pt x="41" y="75"/>
                    <a:pt x="41" y="75"/>
                  </a:cubicBezTo>
                  <a:close/>
                  <a:moveTo>
                    <a:pt x="47" y="75"/>
                  </a:moveTo>
                  <a:cubicBezTo>
                    <a:pt x="47" y="76"/>
                    <a:pt x="47" y="76"/>
                    <a:pt x="47" y="76"/>
                  </a:cubicBezTo>
                  <a:cubicBezTo>
                    <a:pt x="48" y="76"/>
                    <a:pt x="47" y="75"/>
                    <a:pt x="47" y="75"/>
                  </a:cubicBezTo>
                  <a:close/>
                  <a:moveTo>
                    <a:pt x="48" y="75"/>
                  </a:moveTo>
                  <a:cubicBezTo>
                    <a:pt x="48" y="76"/>
                    <a:pt x="49" y="76"/>
                    <a:pt x="49" y="76"/>
                  </a:cubicBezTo>
                  <a:cubicBezTo>
                    <a:pt x="49" y="76"/>
                    <a:pt x="49" y="76"/>
                    <a:pt x="49" y="76"/>
                  </a:cubicBezTo>
                  <a:cubicBezTo>
                    <a:pt x="49" y="75"/>
                    <a:pt x="49" y="75"/>
                    <a:pt x="48" y="75"/>
                  </a:cubicBezTo>
                  <a:close/>
                  <a:moveTo>
                    <a:pt x="54" y="76"/>
                  </a:moveTo>
                  <a:cubicBezTo>
                    <a:pt x="54" y="76"/>
                    <a:pt x="54" y="75"/>
                    <a:pt x="54" y="75"/>
                  </a:cubicBezTo>
                  <a:cubicBezTo>
                    <a:pt x="53" y="75"/>
                    <a:pt x="53" y="76"/>
                    <a:pt x="54" y="76"/>
                  </a:cubicBezTo>
                  <a:close/>
                  <a:moveTo>
                    <a:pt x="34" y="76"/>
                  </a:moveTo>
                  <a:cubicBezTo>
                    <a:pt x="35" y="76"/>
                    <a:pt x="35" y="77"/>
                    <a:pt x="35" y="77"/>
                  </a:cubicBezTo>
                  <a:cubicBezTo>
                    <a:pt x="35" y="77"/>
                    <a:pt x="36" y="77"/>
                    <a:pt x="36" y="76"/>
                  </a:cubicBezTo>
                  <a:cubicBezTo>
                    <a:pt x="35" y="76"/>
                    <a:pt x="35" y="76"/>
                    <a:pt x="35" y="75"/>
                  </a:cubicBezTo>
                  <a:cubicBezTo>
                    <a:pt x="35" y="76"/>
                    <a:pt x="34" y="76"/>
                    <a:pt x="34" y="76"/>
                  </a:cubicBezTo>
                  <a:close/>
                  <a:moveTo>
                    <a:pt x="59" y="82"/>
                  </a:moveTo>
                  <a:cubicBezTo>
                    <a:pt x="60" y="81"/>
                    <a:pt x="60" y="78"/>
                    <a:pt x="60" y="76"/>
                  </a:cubicBezTo>
                  <a:cubicBezTo>
                    <a:pt x="60" y="76"/>
                    <a:pt x="60" y="75"/>
                    <a:pt x="59" y="75"/>
                  </a:cubicBezTo>
                  <a:cubicBezTo>
                    <a:pt x="59" y="78"/>
                    <a:pt x="60" y="79"/>
                    <a:pt x="59" y="82"/>
                  </a:cubicBezTo>
                  <a:close/>
                  <a:moveTo>
                    <a:pt x="44" y="77"/>
                  </a:moveTo>
                  <a:cubicBezTo>
                    <a:pt x="45" y="77"/>
                    <a:pt x="45" y="77"/>
                    <a:pt x="45" y="76"/>
                  </a:cubicBezTo>
                  <a:cubicBezTo>
                    <a:pt x="45" y="76"/>
                    <a:pt x="45" y="76"/>
                    <a:pt x="44" y="76"/>
                  </a:cubicBezTo>
                  <a:cubicBezTo>
                    <a:pt x="44" y="76"/>
                    <a:pt x="43" y="77"/>
                    <a:pt x="44" y="77"/>
                  </a:cubicBezTo>
                  <a:close/>
                  <a:moveTo>
                    <a:pt x="31" y="78"/>
                  </a:moveTo>
                  <a:cubicBezTo>
                    <a:pt x="32" y="78"/>
                    <a:pt x="32" y="76"/>
                    <a:pt x="31" y="76"/>
                  </a:cubicBezTo>
                  <a:cubicBezTo>
                    <a:pt x="30" y="76"/>
                    <a:pt x="31" y="78"/>
                    <a:pt x="31" y="78"/>
                  </a:cubicBezTo>
                  <a:close/>
                  <a:moveTo>
                    <a:pt x="46" y="76"/>
                  </a:moveTo>
                  <a:cubicBezTo>
                    <a:pt x="46" y="77"/>
                    <a:pt x="47" y="77"/>
                    <a:pt x="47" y="77"/>
                  </a:cubicBezTo>
                  <a:cubicBezTo>
                    <a:pt x="47" y="76"/>
                    <a:pt x="47" y="76"/>
                    <a:pt x="46" y="76"/>
                  </a:cubicBezTo>
                  <a:close/>
                  <a:moveTo>
                    <a:pt x="39" y="78"/>
                  </a:moveTo>
                  <a:cubicBezTo>
                    <a:pt x="39" y="79"/>
                    <a:pt x="40" y="79"/>
                    <a:pt x="40" y="79"/>
                  </a:cubicBezTo>
                  <a:cubicBezTo>
                    <a:pt x="41" y="79"/>
                    <a:pt x="41" y="78"/>
                    <a:pt x="42" y="77"/>
                  </a:cubicBezTo>
                  <a:cubicBezTo>
                    <a:pt x="41" y="76"/>
                    <a:pt x="41" y="76"/>
                    <a:pt x="41" y="76"/>
                  </a:cubicBezTo>
                  <a:cubicBezTo>
                    <a:pt x="40" y="77"/>
                    <a:pt x="40" y="78"/>
                    <a:pt x="39" y="78"/>
                  </a:cubicBezTo>
                  <a:close/>
                  <a:moveTo>
                    <a:pt x="34" y="77"/>
                  </a:moveTo>
                  <a:cubicBezTo>
                    <a:pt x="34" y="77"/>
                    <a:pt x="34" y="78"/>
                    <a:pt x="35" y="78"/>
                  </a:cubicBezTo>
                  <a:cubicBezTo>
                    <a:pt x="35" y="78"/>
                    <a:pt x="35" y="78"/>
                    <a:pt x="35" y="78"/>
                  </a:cubicBezTo>
                  <a:cubicBezTo>
                    <a:pt x="35" y="77"/>
                    <a:pt x="34" y="77"/>
                    <a:pt x="34" y="77"/>
                  </a:cubicBezTo>
                  <a:cubicBezTo>
                    <a:pt x="34" y="77"/>
                    <a:pt x="34" y="77"/>
                    <a:pt x="34" y="77"/>
                  </a:cubicBezTo>
                  <a:cubicBezTo>
                    <a:pt x="34" y="77"/>
                    <a:pt x="34" y="77"/>
                    <a:pt x="34" y="77"/>
                  </a:cubicBezTo>
                  <a:close/>
                  <a:moveTo>
                    <a:pt x="54" y="78"/>
                  </a:moveTo>
                  <a:cubicBezTo>
                    <a:pt x="54" y="77"/>
                    <a:pt x="53" y="77"/>
                    <a:pt x="53" y="77"/>
                  </a:cubicBezTo>
                  <a:cubicBezTo>
                    <a:pt x="53" y="77"/>
                    <a:pt x="53" y="77"/>
                    <a:pt x="54" y="78"/>
                  </a:cubicBezTo>
                  <a:close/>
                  <a:moveTo>
                    <a:pt x="50" y="78"/>
                  </a:moveTo>
                  <a:cubicBezTo>
                    <a:pt x="50" y="77"/>
                    <a:pt x="50" y="77"/>
                    <a:pt x="50" y="77"/>
                  </a:cubicBezTo>
                  <a:cubicBezTo>
                    <a:pt x="50" y="77"/>
                    <a:pt x="49" y="78"/>
                    <a:pt x="50" y="78"/>
                  </a:cubicBezTo>
                  <a:close/>
                  <a:moveTo>
                    <a:pt x="44" y="78"/>
                  </a:moveTo>
                  <a:cubicBezTo>
                    <a:pt x="44" y="77"/>
                    <a:pt x="44" y="77"/>
                    <a:pt x="43" y="77"/>
                  </a:cubicBezTo>
                  <a:cubicBezTo>
                    <a:pt x="43" y="77"/>
                    <a:pt x="43" y="78"/>
                    <a:pt x="44" y="78"/>
                  </a:cubicBezTo>
                  <a:close/>
                  <a:moveTo>
                    <a:pt x="48" y="78"/>
                  </a:moveTo>
                  <a:cubicBezTo>
                    <a:pt x="48" y="77"/>
                    <a:pt x="48" y="77"/>
                    <a:pt x="47" y="77"/>
                  </a:cubicBezTo>
                  <a:cubicBezTo>
                    <a:pt x="47" y="77"/>
                    <a:pt x="48" y="78"/>
                    <a:pt x="48" y="78"/>
                  </a:cubicBezTo>
                  <a:close/>
                  <a:moveTo>
                    <a:pt x="36" y="78"/>
                  </a:moveTo>
                  <a:cubicBezTo>
                    <a:pt x="36" y="78"/>
                    <a:pt x="36" y="79"/>
                    <a:pt x="37" y="79"/>
                  </a:cubicBezTo>
                  <a:cubicBezTo>
                    <a:pt x="37" y="78"/>
                    <a:pt x="37" y="78"/>
                    <a:pt x="37" y="78"/>
                  </a:cubicBezTo>
                  <a:cubicBezTo>
                    <a:pt x="37" y="77"/>
                    <a:pt x="36" y="77"/>
                    <a:pt x="36" y="78"/>
                  </a:cubicBezTo>
                  <a:close/>
                  <a:moveTo>
                    <a:pt x="45" y="78"/>
                  </a:moveTo>
                  <a:cubicBezTo>
                    <a:pt x="46" y="78"/>
                    <a:pt x="46" y="78"/>
                    <a:pt x="46" y="77"/>
                  </a:cubicBezTo>
                  <a:cubicBezTo>
                    <a:pt x="46" y="77"/>
                    <a:pt x="46" y="77"/>
                    <a:pt x="46" y="77"/>
                  </a:cubicBezTo>
                  <a:cubicBezTo>
                    <a:pt x="45" y="77"/>
                    <a:pt x="45" y="78"/>
                    <a:pt x="45" y="78"/>
                  </a:cubicBezTo>
                  <a:close/>
                  <a:moveTo>
                    <a:pt x="29" y="77"/>
                  </a:moveTo>
                  <a:cubicBezTo>
                    <a:pt x="29" y="78"/>
                    <a:pt x="30" y="79"/>
                    <a:pt x="30" y="80"/>
                  </a:cubicBezTo>
                  <a:cubicBezTo>
                    <a:pt x="30" y="79"/>
                    <a:pt x="30" y="78"/>
                    <a:pt x="30" y="77"/>
                  </a:cubicBezTo>
                  <a:cubicBezTo>
                    <a:pt x="30" y="77"/>
                    <a:pt x="30" y="77"/>
                    <a:pt x="29" y="77"/>
                  </a:cubicBezTo>
                  <a:close/>
                  <a:moveTo>
                    <a:pt x="57" y="78"/>
                  </a:moveTo>
                  <a:cubicBezTo>
                    <a:pt x="57" y="78"/>
                    <a:pt x="57" y="77"/>
                    <a:pt x="57" y="77"/>
                  </a:cubicBezTo>
                  <a:cubicBezTo>
                    <a:pt x="56" y="77"/>
                    <a:pt x="56" y="79"/>
                    <a:pt x="57" y="78"/>
                  </a:cubicBezTo>
                  <a:close/>
                  <a:moveTo>
                    <a:pt x="18" y="78"/>
                  </a:moveTo>
                  <a:cubicBezTo>
                    <a:pt x="18" y="78"/>
                    <a:pt x="17" y="77"/>
                    <a:pt x="17" y="77"/>
                  </a:cubicBezTo>
                  <a:cubicBezTo>
                    <a:pt x="18" y="78"/>
                    <a:pt x="18" y="78"/>
                    <a:pt x="18" y="78"/>
                  </a:cubicBezTo>
                  <a:close/>
                  <a:moveTo>
                    <a:pt x="53" y="78"/>
                  </a:moveTo>
                  <a:cubicBezTo>
                    <a:pt x="53" y="78"/>
                    <a:pt x="53" y="77"/>
                    <a:pt x="52" y="77"/>
                  </a:cubicBezTo>
                  <a:cubicBezTo>
                    <a:pt x="52" y="78"/>
                    <a:pt x="53" y="78"/>
                    <a:pt x="53" y="78"/>
                  </a:cubicBezTo>
                  <a:close/>
                  <a:moveTo>
                    <a:pt x="33" y="78"/>
                  </a:moveTo>
                  <a:cubicBezTo>
                    <a:pt x="33" y="78"/>
                    <a:pt x="33" y="78"/>
                    <a:pt x="33" y="78"/>
                  </a:cubicBezTo>
                  <a:cubicBezTo>
                    <a:pt x="33" y="79"/>
                    <a:pt x="32" y="79"/>
                    <a:pt x="32" y="79"/>
                  </a:cubicBezTo>
                  <a:cubicBezTo>
                    <a:pt x="32" y="79"/>
                    <a:pt x="32" y="79"/>
                    <a:pt x="32" y="79"/>
                  </a:cubicBezTo>
                  <a:cubicBezTo>
                    <a:pt x="32" y="80"/>
                    <a:pt x="32" y="80"/>
                    <a:pt x="32" y="81"/>
                  </a:cubicBezTo>
                  <a:cubicBezTo>
                    <a:pt x="33" y="80"/>
                    <a:pt x="34" y="79"/>
                    <a:pt x="34" y="79"/>
                  </a:cubicBezTo>
                  <a:cubicBezTo>
                    <a:pt x="34" y="78"/>
                    <a:pt x="34" y="78"/>
                    <a:pt x="33" y="78"/>
                  </a:cubicBezTo>
                  <a:cubicBezTo>
                    <a:pt x="33" y="78"/>
                    <a:pt x="33" y="78"/>
                    <a:pt x="33" y="78"/>
                  </a:cubicBezTo>
                  <a:close/>
                  <a:moveTo>
                    <a:pt x="41" y="79"/>
                  </a:moveTo>
                  <a:cubicBezTo>
                    <a:pt x="42" y="79"/>
                    <a:pt x="42" y="80"/>
                    <a:pt x="42" y="80"/>
                  </a:cubicBezTo>
                  <a:cubicBezTo>
                    <a:pt x="42" y="79"/>
                    <a:pt x="43" y="79"/>
                    <a:pt x="43" y="78"/>
                  </a:cubicBezTo>
                  <a:cubicBezTo>
                    <a:pt x="43" y="78"/>
                    <a:pt x="43" y="78"/>
                    <a:pt x="42" y="78"/>
                  </a:cubicBezTo>
                  <a:cubicBezTo>
                    <a:pt x="42" y="78"/>
                    <a:pt x="42" y="79"/>
                    <a:pt x="41" y="79"/>
                  </a:cubicBezTo>
                  <a:close/>
                  <a:moveTo>
                    <a:pt x="47" y="79"/>
                  </a:moveTo>
                  <a:cubicBezTo>
                    <a:pt x="47" y="79"/>
                    <a:pt x="47" y="79"/>
                    <a:pt x="47" y="79"/>
                  </a:cubicBezTo>
                  <a:cubicBezTo>
                    <a:pt x="47" y="78"/>
                    <a:pt x="47" y="78"/>
                    <a:pt x="46" y="78"/>
                  </a:cubicBezTo>
                  <a:cubicBezTo>
                    <a:pt x="46" y="78"/>
                    <a:pt x="46" y="79"/>
                    <a:pt x="47" y="79"/>
                  </a:cubicBezTo>
                  <a:close/>
                  <a:moveTo>
                    <a:pt x="35" y="79"/>
                  </a:moveTo>
                  <a:cubicBezTo>
                    <a:pt x="36" y="79"/>
                    <a:pt x="36" y="79"/>
                    <a:pt x="36" y="79"/>
                  </a:cubicBezTo>
                  <a:cubicBezTo>
                    <a:pt x="36" y="79"/>
                    <a:pt x="36" y="79"/>
                    <a:pt x="36" y="78"/>
                  </a:cubicBezTo>
                  <a:cubicBezTo>
                    <a:pt x="36" y="79"/>
                    <a:pt x="35" y="78"/>
                    <a:pt x="35" y="79"/>
                  </a:cubicBezTo>
                  <a:close/>
                  <a:moveTo>
                    <a:pt x="45" y="79"/>
                  </a:moveTo>
                  <a:cubicBezTo>
                    <a:pt x="45" y="79"/>
                    <a:pt x="45" y="78"/>
                    <a:pt x="45" y="78"/>
                  </a:cubicBezTo>
                  <a:cubicBezTo>
                    <a:pt x="45" y="79"/>
                    <a:pt x="45" y="79"/>
                    <a:pt x="45" y="79"/>
                  </a:cubicBezTo>
                  <a:close/>
                  <a:moveTo>
                    <a:pt x="51" y="79"/>
                  </a:moveTo>
                  <a:cubicBezTo>
                    <a:pt x="51" y="79"/>
                    <a:pt x="52" y="79"/>
                    <a:pt x="51" y="78"/>
                  </a:cubicBezTo>
                  <a:cubicBezTo>
                    <a:pt x="51" y="79"/>
                    <a:pt x="51" y="79"/>
                    <a:pt x="51" y="79"/>
                  </a:cubicBezTo>
                  <a:close/>
                  <a:moveTo>
                    <a:pt x="52" y="80"/>
                  </a:moveTo>
                  <a:cubicBezTo>
                    <a:pt x="53" y="80"/>
                    <a:pt x="53" y="79"/>
                    <a:pt x="52" y="79"/>
                  </a:cubicBezTo>
                  <a:cubicBezTo>
                    <a:pt x="52" y="79"/>
                    <a:pt x="52" y="79"/>
                    <a:pt x="52" y="80"/>
                  </a:cubicBezTo>
                  <a:close/>
                  <a:moveTo>
                    <a:pt x="55" y="80"/>
                  </a:moveTo>
                  <a:cubicBezTo>
                    <a:pt x="56" y="80"/>
                    <a:pt x="56" y="79"/>
                    <a:pt x="55" y="79"/>
                  </a:cubicBezTo>
                  <a:cubicBezTo>
                    <a:pt x="55" y="79"/>
                    <a:pt x="55" y="79"/>
                    <a:pt x="55" y="79"/>
                  </a:cubicBezTo>
                  <a:cubicBezTo>
                    <a:pt x="55" y="79"/>
                    <a:pt x="55" y="80"/>
                    <a:pt x="55" y="80"/>
                  </a:cubicBezTo>
                  <a:close/>
                  <a:moveTo>
                    <a:pt x="39" y="81"/>
                  </a:moveTo>
                  <a:cubicBezTo>
                    <a:pt x="39" y="81"/>
                    <a:pt x="39" y="80"/>
                    <a:pt x="39" y="80"/>
                  </a:cubicBezTo>
                  <a:cubicBezTo>
                    <a:pt x="39" y="80"/>
                    <a:pt x="39" y="79"/>
                    <a:pt x="38" y="79"/>
                  </a:cubicBezTo>
                  <a:cubicBezTo>
                    <a:pt x="38" y="80"/>
                    <a:pt x="38" y="81"/>
                    <a:pt x="39" y="81"/>
                  </a:cubicBezTo>
                  <a:close/>
                  <a:moveTo>
                    <a:pt x="43" y="81"/>
                  </a:moveTo>
                  <a:cubicBezTo>
                    <a:pt x="44" y="81"/>
                    <a:pt x="44" y="80"/>
                    <a:pt x="44" y="80"/>
                  </a:cubicBezTo>
                  <a:cubicBezTo>
                    <a:pt x="44" y="80"/>
                    <a:pt x="44" y="79"/>
                    <a:pt x="44" y="79"/>
                  </a:cubicBezTo>
                  <a:cubicBezTo>
                    <a:pt x="44" y="80"/>
                    <a:pt x="43" y="80"/>
                    <a:pt x="43" y="81"/>
                  </a:cubicBezTo>
                  <a:close/>
                  <a:moveTo>
                    <a:pt x="46" y="80"/>
                  </a:moveTo>
                  <a:cubicBezTo>
                    <a:pt x="46" y="80"/>
                    <a:pt x="46" y="79"/>
                    <a:pt x="45" y="79"/>
                  </a:cubicBezTo>
                  <a:cubicBezTo>
                    <a:pt x="45" y="80"/>
                    <a:pt x="46" y="80"/>
                    <a:pt x="46" y="80"/>
                  </a:cubicBezTo>
                  <a:close/>
                  <a:moveTo>
                    <a:pt x="33" y="81"/>
                  </a:moveTo>
                  <a:cubicBezTo>
                    <a:pt x="34" y="82"/>
                    <a:pt x="34" y="82"/>
                    <a:pt x="34" y="82"/>
                  </a:cubicBezTo>
                  <a:cubicBezTo>
                    <a:pt x="35" y="81"/>
                    <a:pt x="35" y="81"/>
                    <a:pt x="36" y="80"/>
                  </a:cubicBezTo>
                  <a:cubicBezTo>
                    <a:pt x="35" y="79"/>
                    <a:pt x="34" y="80"/>
                    <a:pt x="33" y="81"/>
                  </a:cubicBezTo>
                  <a:close/>
                  <a:moveTo>
                    <a:pt x="41" y="80"/>
                  </a:moveTo>
                  <a:cubicBezTo>
                    <a:pt x="41" y="80"/>
                    <a:pt x="42" y="81"/>
                    <a:pt x="42" y="80"/>
                  </a:cubicBezTo>
                  <a:cubicBezTo>
                    <a:pt x="42" y="80"/>
                    <a:pt x="42" y="80"/>
                    <a:pt x="42" y="80"/>
                  </a:cubicBezTo>
                  <a:cubicBezTo>
                    <a:pt x="42" y="80"/>
                    <a:pt x="42" y="79"/>
                    <a:pt x="41" y="79"/>
                  </a:cubicBezTo>
                  <a:cubicBezTo>
                    <a:pt x="41" y="80"/>
                    <a:pt x="41" y="80"/>
                    <a:pt x="41" y="80"/>
                  </a:cubicBezTo>
                  <a:close/>
                  <a:moveTo>
                    <a:pt x="47" y="81"/>
                  </a:moveTo>
                  <a:cubicBezTo>
                    <a:pt x="48" y="81"/>
                    <a:pt x="49" y="80"/>
                    <a:pt x="48" y="79"/>
                  </a:cubicBezTo>
                  <a:cubicBezTo>
                    <a:pt x="48" y="80"/>
                    <a:pt x="47" y="80"/>
                    <a:pt x="47" y="81"/>
                  </a:cubicBezTo>
                  <a:close/>
                  <a:moveTo>
                    <a:pt x="52" y="81"/>
                  </a:moveTo>
                  <a:cubicBezTo>
                    <a:pt x="53" y="81"/>
                    <a:pt x="53" y="80"/>
                    <a:pt x="53" y="80"/>
                  </a:cubicBezTo>
                  <a:cubicBezTo>
                    <a:pt x="53" y="80"/>
                    <a:pt x="52" y="80"/>
                    <a:pt x="52" y="81"/>
                  </a:cubicBezTo>
                  <a:close/>
                  <a:moveTo>
                    <a:pt x="51" y="81"/>
                  </a:moveTo>
                  <a:cubicBezTo>
                    <a:pt x="51" y="81"/>
                    <a:pt x="51" y="80"/>
                    <a:pt x="50" y="80"/>
                  </a:cubicBezTo>
                  <a:cubicBezTo>
                    <a:pt x="50" y="80"/>
                    <a:pt x="51" y="81"/>
                    <a:pt x="51" y="81"/>
                  </a:cubicBezTo>
                  <a:close/>
                  <a:moveTo>
                    <a:pt x="44" y="81"/>
                  </a:moveTo>
                  <a:cubicBezTo>
                    <a:pt x="44" y="82"/>
                    <a:pt x="44" y="82"/>
                    <a:pt x="44" y="82"/>
                  </a:cubicBezTo>
                  <a:cubicBezTo>
                    <a:pt x="45" y="82"/>
                    <a:pt x="45" y="81"/>
                    <a:pt x="46" y="81"/>
                  </a:cubicBezTo>
                  <a:cubicBezTo>
                    <a:pt x="45" y="81"/>
                    <a:pt x="45" y="80"/>
                    <a:pt x="45" y="80"/>
                  </a:cubicBezTo>
                  <a:cubicBezTo>
                    <a:pt x="44" y="80"/>
                    <a:pt x="44" y="81"/>
                    <a:pt x="44" y="81"/>
                  </a:cubicBezTo>
                  <a:close/>
                  <a:moveTo>
                    <a:pt x="57" y="82"/>
                  </a:moveTo>
                  <a:cubicBezTo>
                    <a:pt x="57" y="81"/>
                    <a:pt x="57" y="81"/>
                    <a:pt x="57" y="80"/>
                  </a:cubicBezTo>
                  <a:cubicBezTo>
                    <a:pt x="56" y="81"/>
                    <a:pt x="57" y="81"/>
                    <a:pt x="57" y="82"/>
                  </a:cubicBezTo>
                  <a:close/>
                  <a:moveTo>
                    <a:pt x="38" y="81"/>
                  </a:moveTo>
                  <a:cubicBezTo>
                    <a:pt x="38" y="81"/>
                    <a:pt x="38" y="81"/>
                    <a:pt x="37" y="81"/>
                  </a:cubicBezTo>
                  <a:cubicBezTo>
                    <a:pt x="37" y="81"/>
                    <a:pt x="38" y="81"/>
                    <a:pt x="38" y="81"/>
                  </a:cubicBezTo>
                  <a:close/>
                  <a:moveTo>
                    <a:pt x="30" y="81"/>
                  </a:moveTo>
                  <a:cubicBezTo>
                    <a:pt x="30" y="82"/>
                    <a:pt x="31" y="82"/>
                    <a:pt x="31" y="82"/>
                  </a:cubicBezTo>
                  <a:cubicBezTo>
                    <a:pt x="31" y="82"/>
                    <a:pt x="31" y="81"/>
                    <a:pt x="31" y="81"/>
                  </a:cubicBezTo>
                  <a:cubicBezTo>
                    <a:pt x="31" y="81"/>
                    <a:pt x="30" y="81"/>
                    <a:pt x="30" y="81"/>
                  </a:cubicBezTo>
                  <a:close/>
                  <a:moveTo>
                    <a:pt x="49" y="82"/>
                  </a:moveTo>
                  <a:cubicBezTo>
                    <a:pt x="49" y="82"/>
                    <a:pt x="49" y="83"/>
                    <a:pt x="50" y="83"/>
                  </a:cubicBezTo>
                  <a:cubicBezTo>
                    <a:pt x="51" y="82"/>
                    <a:pt x="50" y="81"/>
                    <a:pt x="49" y="81"/>
                  </a:cubicBezTo>
                  <a:cubicBezTo>
                    <a:pt x="49" y="81"/>
                    <a:pt x="49" y="81"/>
                    <a:pt x="49" y="82"/>
                  </a:cubicBezTo>
                  <a:close/>
                  <a:moveTo>
                    <a:pt x="40" y="83"/>
                  </a:moveTo>
                  <a:cubicBezTo>
                    <a:pt x="40" y="82"/>
                    <a:pt x="41" y="82"/>
                    <a:pt x="41" y="81"/>
                  </a:cubicBezTo>
                  <a:cubicBezTo>
                    <a:pt x="41" y="81"/>
                    <a:pt x="40" y="81"/>
                    <a:pt x="40" y="81"/>
                  </a:cubicBezTo>
                  <a:cubicBezTo>
                    <a:pt x="39" y="81"/>
                    <a:pt x="39" y="82"/>
                    <a:pt x="40" y="83"/>
                  </a:cubicBezTo>
                  <a:close/>
                  <a:moveTo>
                    <a:pt x="42" y="82"/>
                  </a:moveTo>
                  <a:cubicBezTo>
                    <a:pt x="43" y="82"/>
                    <a:pt x="43" y="81"/>
                    <a:pt x="43" y="81"/>
                  </a:cubicBezTo>
                  <a:cubicBezTo>
                    <a:pt x="42" y="81"/>
                    <a:pt x="42" y="81"/>
                    <a:pt x="42" y="82"/>
                  </a:cubicBezTo>
                  <a:close/>
                  <a:moveTo>
                    <a:pt x="53" y="82"/>
                  </a:moveTo>
                  <a:cubicBezTo>
                    <a:pt x="53" y="82"/>
                    <a:pt x="53" y="82"/>
                    <a:pt x="53" y="82"/>
                  </a:cubicBezTo>
                  <a:cubicBezTo>
                    <a:pt x="53" y="82"/>
                    <a:pt x="54" y="81"/>
                    <a:pt x="53" y="81"/>
                  </a:cubicBezTo>
                  <a:cubicBezTo>
                    <a:pt x="53" y="81"/>
                    <a:pt x="53" y="81"/>
                    <a:pt x="53" y="82"/>
                  </a:cubicBezTo>
                  <a:close/>
                  <a:moveTo>
                    <a:pt x="35" y="83"/>
                  </a:moveTo>
                  <a:cubicBezTo>
                    <a:pt x="35" y="84"/>
                    <a:pt x="35" y="84"/>
                    <a:pt x="36" y="84"/>
                  </a:cubicBezTo>
                  <a:cubicBezTo>
                    <a:pt x="37" y="84"/>
                    <a:pt x="37" y="83"/>
                    <a:pt x="38" y="82"/>
                  </a:cubicBezTo>
                  <a:cubicBezTo>
                    <a:pt x="37" y="82"/>
                    <a:pt x="37" y="82"/>
                    <a:pt x="37" y="81"/>
                  </a:cubicBezTo>
                  <a:cubicBezTo>
                    <a:pt x="36" y="82"/>
                    <a:pt x="36" y="83"/>
                    <a:pt x="35" y="83"/>
                  </a:cubicBezTo>
                  <a:close/>
                  <a:moveTo>
                    <a:pt x="45" y="83"/>
                  </a:moveTo>
                  <a:cubicBezTo>
                    <a:pt x="46" y="83"/>
                    <a:pt x="46" y="82"/>
                    <a:pt x="46" y="82"/>
                  </a:cubicBezTo>
                  <a:cubicBezTo>
                    <a:pt x="46" y="82"/>
                    <a:pt x="46" y="82"/>
                    <a:pt x="46" y="82"/>
                  </a:cubicBezTo>
                  <a:cubicBezTo>
                    <a:pt x="46" y="82"/>
                    <a:pt x="45" y="83"/>
                    <a:pt x="45" y="83"/>
                  </a:cubicBezTo>
                  <a:close/>
                  <a:moveTo>
                    <a:pt x="43" y="82"/>
                  </a:moveTo>
                  <a:cubicBezTo>
                    <a:pt x="43" y="82"/>
                    <a:pt x="44" y="83"/>
                    <a:pt x="44" y="83"/>
                  </a:cubicBezTo>
                  <a:cubicBezTo>
                    <a:pt x="44" y="82"/>
                    <a:pt x="44" y="82"/>
                    <a:pt x="44" y="82"/>
                  </a:cubicBezTo>
                  <a:cubicBezTo>
                    <a:pt x="43" y="82"/>
                    <a:pt x="43" y="82"/>
                    <a:pt x="43" y="82"/>
                  </a:cubicBezTo>
                  <a:close/>
                  <a:moveTo>
                    <a:pt x="54" y="83"/>
                  </a:moveTo>
                  <a:cubicBezTo>
                    <a:pt x="55" y="84"/>
                    <a:pt x="55" y="84"/>
                    <a:pt x="56" y="85"/>
                  </a:cubicBezTo>
                  <a:cubicBezTo>
                    <a:pt x="56" y="84"/>
                    <a:pt x="55" y="83"/>
                    <a:pt x="56" y="82"/>
                  </a:cubicBezTo>
                  <a:cubicBezTo>
                    <a:pt x="55" y="82"/>
                    <a:pt x="55" y="83"/>
                    <a:pt x="54" y="83"/>
                  </a:cubicBezTo>
                  <a:close/>
                  <a:moveTo>
                    <a:pt x="41" y="84"/>
                  </a:moveTo>
                  <a:cubicBezTo>
                    <a:pt x="41" y="84"/>
                    <a:pt x="42" y="83"/>
                    <a:pt x="42" y="82"/>
                  </a:cubicBezTo>
                  <a:cubicBezTo>
                    <a:pt x="42" y="82"/>
                    <a:pt x="42" y="82"/>
                    <a:pt x="42" y="82"/>
                  </a:cubicBezTo>
                  <a:cubicBezTo>
                    <a:pt x="41" y="83"/>
                    <a:pt x="40" y="83"/>
                    <a:pt x="41" y="84"/>
                  </a:cubicBezTo>
                  <a:close/>
                  <a:moveTo>
                    <a:pt x="33" y="84"/>
                  </a:moveTo>
                  <a:cubicBezTo>
                    <a:pt x="33" y="84"/>
                    <a:pt x="33" y="83"/>
                    <a:pt x="33" y="83"/>
                  </a:cubicBezTo>
                  <a:cubicBezTo>
                    <a:pt x="33" y="83"/>
                    <a:pt x="33" y="82"/>
                    <a:pt x="33" y="82"/>
                  </a:cubicBezTo>
                  <a:cubicBezTo>
                    <a:pt x="32" y="83"/>
                    <a:pt x="32" y="84"/>
                    <a:pt x="33" y="84"/>
                  </a:cubicBezTo>
                  <a:close/>
                  <a:moveTo>
                    <a:pt x="50" y="83"/>
                  </a:moveTo>
                  <a:cubicBezTo>
                    <a:pt x="51" y="83"/>
                    <a:pt x="51" y="83"/>
                    <a:pt x="51" y="82"/>
                  </a:cubicBezTo>
                  <a:cubicBezTo>
                    <a:pt x="51" y="82"/>
                    <a:pt x="51" y="82"/>
                    <a:pt x="51" y="82"/>
                  </a:cubicBezTo>
                  <a:cubicBezTo>
                    <a:pt x="51" y="83"/>
                    <a:pt x="50" y="83"/>
                    <a:pt x="50" y="83"/>
                  </a:cubicBezTo>
                  <a:close/>
                  <a:moveTo>
                    <a:pt x="56" y="84"/>
                  </a:moveTo>
                  <a:cubicBezTo>
                    <a:pt x="57" y="84"/>
                    <a:pt x="57" y="82"/>
                    <a:pt x="56" y="82"/>
                  </a:cubicBezTo>
                  <a:cubicBezTo>
                    <a:pt x="56" y="83"/>
                    <a:pt x="56" y="83"/>
                    <a:pt x="56" y="84"/>
                  </a:cubicBezTo>
                  <a:close/>
                  <a:moveTo>
                    <a:pt x="41" y="84"/>
                  </a:moveTo>
                  <a:cubicBezTo>
                    <a:pt x="42" y="85"/>
                    <a:pt x="42" y="85"/>
                    <a:pt x="42" y="85"/>
                  </a:cubicBezTo>
                  <a:cubicBezTo>
                    <a:pt x="43" y="85"/>
                    <a:pt x="43" y="84"/>
                    <a:pt x="43" y="84"/>
                  </a:cubicBezTo>
                  <a:cubicBezTo>
                    <a:pt x="43" y="83"/>
                    <a:pt x="43" y="83"/>
                    <a:pt x="42" y="83"/>
                  </a:cubicBezTo>
                  <a:cubicBezTo>
                    <a:pt x="42" y="84"/>
                    <a:pt x="42" y="84"/>
                    <a:pt x="41" y="84"/>
                  </a:cubicBezTo>
                  <a:close/>
                  <a:moveTo>
                    <a:pt x="37" y="85"/>
                  </a:moveTo>
                  <a:cubicBezTo>
                    <a:pt x="37" y="86"/>
                    <a:pt x="37" y="86"/>
                    <a:pt x="38" y="86"/>
                  </a:cubicBezTo>
                  <a:cubicBezTo>
                    <a:pt x="38" y="85"/>
                    <a:pt x="39" y="85"/>
                    <a:pt x="39" y="84"/>
                  </a:cubicBezTo>
                  <a:cubicBezTo>
                    <a:pt x="39" y="84"/>
                    <a:pt x="39" y="83"/>
                    <a:pt x="38" y="83"/>
                  </a:cubicBezTo>
                  <a:cubicBezTo>
                    <a:pt x="38" y="84"/>
                    <a:pt x="37" y="85"/>
                    <a:pt x="37" y="85"/>
                  </a:cubicBezTo>
                  <a:close/>
                  <a:moveTo>
                    <a:pt x="47" y="85"/>
                  </a:moveTo>
                  <a:cubicBezTo>
                    <a:pt x="47" y="85"/>
                    <a:pt x="47" y="85"/>
                    <a:pt x="48" y="86"/>
                  </a:cubicBezTo>
                  <a:cubicBezTo>
                    <a:pt x="48" y="85"/>
                    <a:pt x="48" y="85"/>
                    <a:pt x="49" y="84"/>
                  </a:cubicBezTo>
                  <a:cubicBezTo>
                    <a:pt x="48" y="84"/>
                    <a:pt x="48" y="83"/>
                    <a:pt x="48" y="83"/>
                  </a:cubicBezTo>
                  <a:cubicBezTo>
                    <a:pt x="47" y="84"/>
                    <a:pt x="47" y="84"/>
                    <a:pt x="47" y="85"/>
                  </a:cubicBezTo>
                  <a:close/>
                  <a:moveTo>
                    <a:pt x="52" y="84"/>
                  </a:moveTo>
                  <a:cubicBezTo>
                    <a:pt x="52" y="84"/>
                    <a:pt x="52" y="84"/>
                    <a:pt x="52" y="83"/>
                  </a:cubicBezTo>
                  <a:cubicBezTo>
                    <a:pt x="52" y="83"/>
                    <a:pt x="52" y="83"/>
                    <a:pt x="52" y="83"/>
                  </a:cubicBezTo>
                  <a:cubicBezTo>
                    <a:pt x="52" y="84"/>
                    <a:pt x="52" y="84"/>
                    <a:pt x="52" y="84"/>
                  </a:cubicBezTo>
                  <a:close/>
                  <a:moveTo>
                    <a:pt x="45" y="84"/>
                  </a:moveTo>
                  <a:cubicBezTo>
                    <a:pt x="45" y="84"/>
                    <a:pt x="45" y="84"/>
                    <a:pt x="45" y="84"/>
                  </a:cubicBezTo>
                  <a:cubicBezTo>
                    <a:pt x="45" y="84"/>
                    <a:pt x="45" y="83"/>
                    <a:pt x="45" y="83"/>
                  </a:cubicBezTo>
                  <a:cubicBezTo>
                    <a:pt x="45" y="84"/>
                    <a:pt x="44" y="84"/>
                    <a:pt x="45" y="84"/>
                  </a:cubicBezTo>
                  <a:close/>
                  <a:moveTo>
                    <a:pt x="52" y="85"/>
                  </a:moveTo>
                  <a:cubicBezTo>
                    <a:pt x="52" y="85"/>
                    <a:pt x="53" y="84"/>
                    <a:pt x="53" y="84"/>
                  </a:cubicBezTo>
                  <a:cubicBezTo>
                    <a:pt x="52" y="84"/>
                    <a:pt x="52" y="85"/>
                    <a:pt x="52" y="85"/>
                  </a:cubicBezTo>
                  <a:close/>
                  <a:moveTo>
                    <a:pt x="34" y="85"/>
                  </a:moveTo>
                  <a:cubicBezTo>
                    <a:pt x="34" y="86"/>
                    <a:pt x="34" y="86"/>
                    <a:pt x="35" y="86"/>
                  </a:cubicBezTo>
                  <a:cubicBezTo>
                    <a:pt x="35" y="86"/>
                    <a:pt x="35" y="85"/>
                    <a:pt x="35" y="85"/>
                  </a:cubicBezTo>
                  <a:cubicBezTo>
                    <a:pt x="35" y="85"/>
                    <a:pt x="35" y="84"/>
                    <a:pt x="34" y="84"/>
                  </a:cubicBezTo>
                  <a:cubicBezTo>
                    <a:pt x="34" y="85"/>
                    <a:pt x="34" y="85"/>
                    <a:pt x="34" y="85"/>
                  </a:cubicBezTo>
                  <a:close/>
                  <a:moveTo>
                    <a:pt x="31" y="85"/>
                  </a:moveTo>
                  <a:cubicBezTo>
                    <a:pt x="31" y="86"/>
                    <a:pt x="31" y="86"/>
                    <a:pt x="31" y="86"/>
                  </a:cubicBezTo>
                  <a:cubicBezTo>
                    <a:pt x="32" y="86"/>
                    <a:pt x="32" y="85"/>
                    <a:pt x="31" y="84"/>
                  </a:cubicBezTo>
                  <a:cubicBezTo>
                    <a:pt x="31" y="85"/>
                    <a:pt x="31" y="85"/>
                    <a:pt x="31" y="85"/>
                  </a:cubicBezTo>
                  <a:close/>
                  <a:moveTo>
                    <a:pt x="48" y="86"/>
                  </a:moveTo>
                  <a:cubicBezTo>
                    <a:pt x="49" y="86"/>
                    <a:pt x="50" y="85"/>
                    <a:pt x="49" y="85"/>
                  </a:cubicBezTo>
                  <a:cubicBezTo>
                    <a:pt x="49" y="85"/>
                    <a:pt x="48" y="85"/>
                    <a:pt x="48" y="86"/>
                  </a:cubicBezTo>
                  <a:close/>
                  <a:moveTo>
                    <a:pt x="38" y="87"/>
                  </a:moveTo>
                  <a:cubicBezTo>
                    <a:pt x="39" y="87"/>
                    <a:pt x="40" y="86"/>
                    <a:pt x="40" y="85"/>
                  </a:cubicBezTo>
                  <a:cubicBezTo>
                    <a:pt x="40" y="85"/>
                    <a:pt x="40" y="85"/>
                    <a:pt x="40" y="85"/>
                  </a:cubicBezTo>
                  <a:cubicBezTo>
                    <a:pt x="39" y="85"/>
                    <a:pt x="38" y="86"/>
                    <a:pt x="38" y="87"/>
                  </a:cubicBezTo>
                  <a:close/>
                  <a:moveTo>
                    <a:pt x="43" y="86"/>
                  </a:moveTo>
                  <a:cubicBezTo>
                    <a:pt x="44" y="86"/>
                    <a:pt x="44" y="85"/>
                    <a:pt x="44" y="85"/>
                  </a:cubicBezTo>
                  <a:cubicBezTo>
                    <a:pt x="44" y="85"/>
                    <a:pt x="44" y="85"/>
                    <a:pt x="44" y="85"/>
                  </a:cubicBezTo>
                  <a:cubicBezTo>
                    <a:pt x="44" y="85"/>
                    <a:pt x="43" y="86"/>
                    <a:pt x="43" y="86"/>
                  </a:cubicBezTo>
                  <a:close/>
                  <a:moveTo>
                    <a:pt x="53" y="86"/>
                  </a:moveTo>
                  <a:cubicBezTo>
                    <a:pt x="53" y="86"/>
                    <a:pt x="53" y="87"/>
                    <a:pt x="53" y="87"/>
                  </a:cubicBezTo>
                  <a:cubicBezTo>
                    <a:pt x="53" y="86"/>
                    <a:pt x="54" y="85"/>
                    <a:pt x="53" y="85"/>
                  </a:cubicBezTo>
                  <a:cubicBezTo>
                    <a:pt x="53" y="85"/>
                    <a:pt x="53" y="86"/>
                    <a:pt x="53" y="86"/>
                  </a:cubicBezTo>
                  <a:close/>
                  <a:moveTo>
                    <a:pt x="46" y="86"/>
                  </a:moveTo>
                  <a:cubicBezTo>
                    <a:pt x="47" y="86"/>
                    <a:pt x="47" y="86"/>
                    <a:pt x="47" y="86"/>
                  </a:cubicBezTo>
                  <a:cubicBezTo>
                    <a:pt x="47" y="85"/>
                    <a:pt x="47" y="85"/>
                    <a:pt x="46" y="85"/>
                  </a:cubicBezTo>
                  <a:cubicBezTo>
                    <a:pt x="46" y="85"/>
                    <a:pt x="46" y="86"/>
                    <a:pt x="46" y="86"/>
                  </a:cubicBezTo>
                  <a:close/>
                  <a:moveTo>
                    <a:pt x="39" y="88"/>
                  </a:moveTo>
                  <a:cubicBezTo>
                    <a:pt x="39" y="88"/>
                    <a:pt x="40" y="88"/>
                    <a:pt x="40" y="89"/>
                  </a:cubicBezTo>
                  <a:cubicBezTo>
                    <a:pt x="41" y="88"/>
                    <a:pt x="41" y="87"/>
                    <a:pt x="41" y="87"/>
                  </a:cubicBezTo>
                  <a:cubicBezTo>
                    <a:pt x="41" y="85"/>
                    <a:pt x="39" y="87"/>
                    <a:pt x="39" y="88"/>
                  </a:cubicBezTo>
                  <a:close/>
                  <a:moveTo>
                    <a:pt x="49" y="87"/>
                  </a:moveTo>
                  <a:cubicBezTo>
                    <a:pt x="50" y="87"/>
                    <a:pt x="50" y="86"/>
                    <a:pt x="50" y="86"/>
                  </a:cubicBezTo>
                  <a:cubicBezTo>
                    <a:pt x="50" y="85"/>
                    <a:pt x="49" y="87"/>
                    <a:pt x="49" y="87"/>
                  </a:cubicBezTo>
                  <a:close/>
                  <a:moveTo>
                    <a:pt x="44" y="88"/>
                  </a:moveTo>
                  <a:cubicBezTo>
                    <a:pt x="45" y="88"/>
                    <a:pt x="45" y="88"/>
                    <a:pt x="45" y="89"/>
                  </a:cubicBezTo>
                  <a:cubicBezTo>
                    <a:pt x="46" y="88"/>
                    <a:pt x="46" y="87"/>
                    <a:pt x="46" y="87"/>
                  </a:cubicBezTo>
                  <a:cubicBezTo>
                    <a:pt x="46" y="86"/>
                    <a:pt x="45" y="87"/>
                    <a:pt x="44" y="88"/>
                  </a:cubicBezTo>
                  <a:close/>
                  <a:moveTo>
                    <a:pt x="36" y="88"/>
                  </a:moveTo>
                  <a:cubicBezTo>
                    <a:pt x="37" y="88"/>
                    <a:pt x="37" y="87"/>
                    <a:pt x="37" y="87"/>
                  </a:cubicBezTo>
                  <a:cubicBezTo>
                    <a:pt x="37" y="87"/>
                    <a:pt x="36" y="86"/>
                    <a:pt x="36" y="86"/>
                  </a:cubicBezTo>
                  <a:cubicBezTo>
                    <a:pt x="36" y="87"/>
                    <a:pt x="35" y="87"/>
                    <a:pt x="36" y="87"/>
                  </a:cubicBezTo>
                  <a:cubicBezTo>
                    <a:pt x="36" y="87"/>
                    <a:pt x="36" y="87"/>
                    <a:pt x="36" y="88"/>
                  </a:cubicBezTo>
                  <a:cubicBezTo>
                    <a:pt x="36" y="88"/>
                    <a:pt x="36" y="88"/>
                    <a:pt x="36" y="88"/>
                  </a:cubicBezTo>
                  <a:close/>
                  <a:moveTo>
                    <a:pt x="33" y="88"/>
                  </a:moveTo>
                  <a:cubicBezTo>
                    <a:pt x="33" y="88"/>
                    <a:pt x="34" y="88"/>
                    <a:pt x="34" y="88"/>
                  </a:cubicBezTo>
                  <a:cubicBezTo>
                    <a:pt x="34" y="88"/>
                    <a:pt x="33" y="86"/>
                    <a:pt x="33" y="87"/>
                  </a:cubicBezTo>
                  <a:cubicBezTo>
                    <a:pt x="33" y="87"/>
                    <a:pt x="33" y="88"/>
                    <a:pt x="33" y="88"/>
                  </a:cubicBezTo>
                  <a:close/>
                  <a:moveTo>
                    <a:pt x="50" y="88"/>
                  </a:moveTo>
                  <a:cubicBezTo>
                    <a:pt x="50" y="88"/>
                    <a:pt x="51" y="87"/>
                    <a:pt x="51" y="87"/>
                  </a:cubicBezTo>
                  <a:cubicBezTo>
                    <a:pt x="50" y="87"/>
                    <a:pt x="50" y="87"/>
                    <a:pt x="50" y="88"/>
                  </a:cubicBezTo>
                  <a:close/>
                  <a:moveTo>
                    <a:pt x="33" y="89"/>
                  </a:moveTo>
                  <a:cubicBezTo>
                    <a:pt x="33" y="88"/>
                    <a:pt x="33" y="88"/>
                    <a:pt x="33" y="87"/>
                  </a:cubicBezTo>
                  <a:cubicBezTo>
                    <a:pt x="31" y="87"/>
                    <a:pt x="32" y="89"/>
                    <a:pt x="33" y="89"/>
                  </a:cubicBezTo>
                  <a:close/>
                  <a:moveTo>
                    <a:pt x="54" y="89"/>
                  </a:moveTo>
                  <a:cubicBezTo>
                    <a:pt x="55" y="89"/>
                    <a:pt x="56" y="88"/>
                    <a:pt x="56" y="87"/>
                  </a:cubicBezTo>
                  <a:cubicBezTo>
                    <a:pt x="55" y="88"/>
                    <a:pt x="55" y="88"/>
                    <a:pt x="54" y="89"/>
                  </a:cubicBezTo>
                  <a:close/>
                  <a:moveTo>
                    <a:pt x="41" y="89"/>
                  </a:moveTo>
                  <a:cubicBezTo>
                    <a:pt x="42" y="89"/>
                    <a:pt x="42" y="88"/>
                    <a:pt x="42" y="87"/>
                  </a:cubicBezTo>
                  <a:cubicBezTo>
                    <a:pt x="42" y="87"/>
                    <a:pt x="42" y="87"/>
                    <a:pt x="42" y="87"/>
                  </a:cubicBezTo>
                  <a:cubicBezTo>
                    <a:pt x="42" y="88"/>
                    <a:pt x="41" y="88"/>
                    <a:pt x="41" y="89"/>
                  </a:cubicBezTo>
                  <a:close/>
                  <a:moveTo>
                    <a:pt x="49" y="88"/>
                  </a:moveTo>
                  <a:cubicBezTo>
                    <a:pt x="49" y="88"/>
                    <a:pt x="49" y="87"/>
                    <a:pt x="48" y="87"/>
                  </a:cubicBezTo>
                  <a:cubicBezTo>
                    <a:pt x="48" y="88"/>
                    <a:pt x="49" y="88"/>
                    <a:pt x="49" y="88"/>
                  </a:cubicBezTo>
                  <a:close/>
                  <a:moveTo>
                    <a:pt x="46" y="88"/>
                  </a:moveTo>
                  <a:cubicBezTo>
                    <a:pt x="46" y="88"/>
                    <a:pt x="45" y="89"/>
                    <a:pt x="46" y="89"/>
                  </a:cubicBezTo>
                  <a:cubicBezTo>
                    <a:pt x="46" y="89"/>
                    <a:pt x="47" y="88"/>
                    <a:pt x="47" y="88"/>
                  </a:cubicBezTo>
                  <a:cubicBezTo>
                    <a:pt x="47" y="88"/>
                    <a:pt x="47" y="88"/>
                    <a:pt x="46" y="88"/>
                  </a:cubicBezTo>
                  <a:close/>
                  <a:moveTo>
                    <a:pt x="52" y="90"/>
                  </a:moveTo>
                  <a:cubicBezTo>
                    <a:pt x="52" y="89"/>
                    <a:pt x="53" y="89"/>
                    <a:pt x="53" y="88"/>
                  </a:cubicBezTo>
                  <a:cubicBezTo>
                    <a:pt x="52" y="88"/>
                    <a:pt x="52" y="88"/>
                    <a:pt x="52" y="88"/>
                  </a:cubicBezTo>
                  <a:cubicBezTo>
                    <a:pt x="52" y="88"/>
                    <a:pt x="51" y="89"/>
                    <a:pt x="52" y="90"/>
                  </a:cubicBezTo>
                  <a:close/>
                  <a:moveTo>
                    <a:pt x="36" y="89"/>
                  </a:moveTo>
                  <a:cubicBezTo>
                    <a:pt x="36" y="88"/>
                    <a:pt x="35" y="88"/>
                    <a:pt x="35" y="88"/>
                  </a:cubicBezTo>
                  <a:cubicBezTo>
                    <a:pt x="35" y="88"/>
                    <a:pt x="35" y="89"/>
                    <a:pt x="36" y="89"/>
                  </a:cubicBezTo>
                  <a:close/>
                  <a:moveTo>
                    <a:pt x="37" y="89"/>
                  </a:moveTo>
                  <a:cubicBezTo>
                    <a:pt x="38" y="89"/>
                    <a:pt x="38" y="88"/>
                    <a:pt x="38" y="88"/>
                  </a:cubicBezTo>
                  <a:cubicBezTo>
                    <a:pt x="37" y="88"/>
                    <a:pt x="37" y="88"/>
                    <a:pt x="37" y="89"/>
                  </a:cubicBezTo>
                  <a:close/>
                  <a:moveTo>
                    <a:pt x="34" y="90"/>
                  </a:moveTo>
                  <a:cubicBezTo>
                    <a:pt x="34" y="90"/>
                    <a:pt x="34" y="90"/>
                    <a:pt x="34" y="90"/>
                  </a:cubicBezTo>
                  <a:cubicBezTo>
                    <a:pt x="34" y="90"/>
                    <a:pt x="34" y="90"/>
                    <a:pt x="34" y="91"/>
                  </a:cubicBezTo>
                  <a:cubicBezTo>
                    <a:pt x="35" y="90"/>
                    <a:pt x="36" y="89"/>
                    <a:pt x="34" y="88"/>
                  </a:cubicBezTo>
                  <a:cubicBezTo>
                    <a:pt x="34" y="89"/>
                    <a:pt x="34" y="89"/>
                    <a:pt x="34" y="90"/>
                  </a:cubicBezTo>
                  <a:close/>
                  <a:moveTo>
                    <a:pt x="31" y="90"/>
                  </a:moveTo>
                  <a:cubicBezTo>
                    <a:pt x="32" y="90"/>
                    <a:pt x="32" y="91"/>
                    <a:pt x="32" y="90"/>
                  </a:cubicBezTo>
                  <a:cubicBezTo>
                    <a:pt x="32" y="90"/>
                    <a:pt x="32" y="89"/>
                    <a:pt x="31" y="89"/>
                  </a:cubicBezTo>
                  <a:cubicBezTo>
                    <a:pt x="31" y="89"/>
                    <a:pt x="32" y="90"/>
                    <a:pt x="31" y="90"/>
                  </a:cubicBezTo>
                  <a:close/>
                  <a:moveTo>
                    <a:pt x="38" y="90"/>
                  </a:moveTo>
                  <a:cubicBezTo>
                    <a:pt x="38" y="90"/>
                    <a:pt x="38" y="90"/>
                    <a:pt x="39" y="90"/>
                  </a:cubicBezTo>
                  <a:cubicBezTo>
                    <a:pt x="39" y="90"/>
                    <a:pt x="39" y="89"/>
                    <a:pt x="38" y="89"/>
                  </a:cubicBezTo>
                  <a:cubicBezTo>
                    <a:pt x="38" y="89"/>
                    <a:pt x="38" y="89"/>
                    <a:pt x="38" y="90"/>
                  </a:cubicBezTo>
                  <a:close/>
                  <a:moveTo>
                    <a:pt x="42" y="91"/>
                  </a:moveTo>
                  <a:cubicBezTo>
                    <a:pt x="42" y="91"/>
                    <a:pt x="42" y="92"/>
                    <a:pt x="43" y="91"/>
                  </a:cubicBezTo>
                  <a:cubicBezTo>
                    <a:pt x="43" y="91"/>
                    <a:pt x="44" y="90"/>
                    <a:pt x="44" y="90"/>
                  </a:cubicBezTo>
                  <a:cubicBezTo>
                    <a:pt x="44" y="89"/>
                    <a:pt x="44" y="89"/>
                    <a:pt x="44" y="89"/>
                  </a:cubicBezTo>
                  <a:cubicBezTo>
                    <a:pt x="43" y="90"/>
                    <a:pt x="42" y="90"/>
                    <a:pt x="42" y="91"/>
                  </a:cubicBezTo>
                  <a:close/>
                  <a:moveTo>
                    <a:pt x="46" y="90"/>
                  </a:moveTo>
                  <a:cubicBezTo>
                    <a:pt x="47" y="90"/>
                    <a:pt x="47" y="90"/>
                    <a:pt x="47" y="90"/>
                  </a:cubicBezTo>
                  <a:cubicBezTo>
                    <a:pt x="47" y="90"/>
                    <a:pt x="47" y="89"/>
                    <a:pt x="48" y="89"/>
                  </a:cubicBezTo>
                  <a:cubicBezTo>
                    <a:pt x="47" y="89"/>
                    <a:pt x="48" y="89"/>
                    <a:pt x="47" y="89"/>
                  </a:cubicBezTo>
                  <a:cubicBezTo>
                    <a:pt x="47" y="89"/>
                    <a:pt x="47" y="90"/>
                    <a:pt x="46" y="90"/>
                  </a:cubicBezTo>
                  <a:close/>
                  <a:moveTo>
                    <a:pt x="26" y="89"/>
                  </a:moveTo>
                  <a:cubicBezTo>
                    <a:pt x="26" y="90"/>
                    <a:pt x="27" y="91"/>
                    <a:pt x="27" y="91"/>
                  </a:cubicBezTo>
                  <a:cubicBezTo>
                    <a:pt x="28" y="91"/>
                    <a:pt x="28" y="90"/>
                    <a:pt x="28" y="90"/>
                  </a:cubicBezTo>
                  <a:cubicBezTo>
                    <a:pt x="27" y="90"/>
                    <a:pt x="27" y="89"/>
                    <a:pt x="27" y="89"/>
                  </a:cubicBezTo>
                  <a:cubicBezTo>
                    <a:pt x="27" y="89"/>
                    <a:pt x="26" y="89"/>
                    <a:pt x="26" y="89"/>
                  </a:cubicBezTo>
                  <a:close/>
                  <a:moveTo>
                    <a:pt x="36" y="90"/>
                  </a:moveTo>
                  <a:cubicBezTo>
                    <a:pt x="36" y="90"/>
                    <a:pt x="37" y="89"/>
                    <a:pt x="36" y="89"/>
                  </a:cubicBezTo>
                  <a:cubicBezTo>
                    <a:pt x="36" y="89"/>
                    <a:pt x="36" y="89"/>
                    <a:pt x="36" y="90"/>
                  </a:cubicBezTo>
                  <a:close/>
                  <a:moveTo>
                    <a:pt x="48" y="91"/>
                  </a:moveTo>
                  <a:cubicBezTo>
                    <a:pt x="48" y="90"/>
                    <a:pt x="49" y="90"/>
                    <a:pt x="49" y="90"/>
                  </a:cubicBezTo>
                  <a:cubicBezTo>
                    <a:pt x="48" y="89"/>
                    <a:pt x="48" y="90"/>
                    <a:pt x="48" y="91"/>
                  </a:cubicBezTo>
                  <a:close/>
                  <a:moveTo>
                    <a:pt x="51" y="90"/>
                  </a:moveTo>
                  <a:cubicBezTo>
                    <a:pt x="51" y="90"/>
                    <a:pt x="51" y="89"/>
                    <a:pt x="50" y="89"/>
                  </a:cubicBezTo>
                  <a:cubicBezTo>
                    <a:pt x="50" y="90"/>
                    <a:pt x="51" y="91"/>
                    <a:pt x="51" y="90"/>
                  </a:cubicBezTo>
                  <a:close/>
                  <a:moveTo>
                    <a:pt x="37" y="90"/>
                  </a:moveTo>
                  <a:cubicBezTo>
                    <a:pt x="37" y="91"/>
                    <a:pt x="37" y="91"/>
                    <a:pt x="38" y="91"/>
                  </a:cubicBezTo>
                  <a:cubicBezTo>
                    <a:pt x="38" y="91"/>
                    <a:pt x="38" y="91"/>
                    <a:pt x="38" y="91"/>
                  </a:cubicBezTo>
                  <a:cubicBezTo>
                    <a:pt x="38" y="90"/>
                    <a:pt x="37" y="89"/>
                    <a:pt x="37" y="90"/>
                  </a:cubicBezTo>
                  <a:close/>
                  <a:moveTo>
                    <a:pt x="44" y="92"/>
                  </a:moveTo>
                  <a:cubicBezTo>
                    <a:pt x="44" y="92"/>
                    <a:pt x="45" y="91"/>
                    <a:pt x="45" y="90"/>
                  </a:cubicBezTo>
                  <a:cubicBezTo>
                    <a:pt x="44" y="90"/>
                    <a:pt x="44" y="92"/>
                    <a:pt x="44" y="92"/>
                  </a:cubicBezTo>
                  <a:close/>
                  <a:moveTo>
                    <a:pt x="48" y="92"/>
                  </a:moveTo>
                  <a:cubicBezTo>
                    <a:pt x="49" y="92"/>
                    <a:pt x="49" y="93"/>
                    <a:pt x="49" y="93"/>
                  </a:cubicBezTo>
                  <a:cubicBezTo>
                    <a:pt x="50" y="92"/>
                    <a:pt x="50" y="92"/>
                    <a:pt x="51" y="91"/>
                  </a:cubicBezTo>
                  <a:cubicBezTo>
                    <a:pt x="50" y="91"/>
                    <a:pt x="50" y="91"/>
                    <a:pt x="49" y="90"/>
                  </a:cubicBezTo>
                  <a:cubicBezTo>
                    <a:pt x="49" y="91"/>
                    <a:pt x="49" y="91"/>
                    <a:pt x="48" y="92"/>
                  </a:cubicBezTo>
                  <a:close/>
                  <a:moveTo>
                    <a:pt x="39" y="91"/>
                  </a:moveTo>
                  <a:cubicBezTo>
                    <a:pt x="40" y="91"/>
                    <a:pt x="40" y="90"/>
                    <a:pt x="40" y="90"/>
                  </a:cubicBezTo>
                  <a:cubicBezTo>
                    <a:pt x="40" y="91"/>
                    <a:pt x="39" y="91"/>
                    <a:pt x="39" y="91"/>
                  </a:cubicBezTo>
                  <a:close/>
                  <a:moveTo>
                    <a:pt x="32" y="91"/>
                  </a:moveTo>
                  <a:cubicBezTo>
                    <a:pt x="33" y="91"/>
                    <a:pt x="33" y="92"/>
                    <a:pt x="33" y="92"/>
                  </a:cubicBezTo>
                  <a:cubicBezTo>
                    <a:pt x="34" y="92"/>
                    <a:pt x="34" y="91"/>
                    <a:pt x="34" y="91"/>
                  </a:cubicBezTo>
                  <a:cubicBezTo>
                    <a:pt x="33" y="90"/>
                    <a:pt x="32" y="91"/>
                    <a:pt x="32" y="91"/>
                  </a:cubicBezTo>
                  <a:close/>
                  <a:moveTo>
                    <a:pt x="26" y="95"/>
                  </a:moveTo>
                  <a:cubicBezTo>
                    <a:pt x="26" y="94"/>
                    <a:pt x="26" y="92"/>
                    <a:pt x="25" y="91"/>
                  </a:cubicBezTo>
                  <a:cubicBezTo>
                    <a:pt x="25" y="92"/>
                    <a:pt x="24" y="95"/>
                    <a:pt x="26" y="95"/>
                  </a:cubicBezTo>
                  <a:close/>
                  <a:moveTo>
                    <a:pt x="36" y="92"/>
                  </a:moveTo>
                  <a:cubicBezTo>
                    <a:pt x="36" y="92"/>
                    <a:pt x="36" y="93"/>
                    <a:pt x="37" y="93"/>
                  </a:cubicBezTo>
                  <a:cubicBezTo>
                    <a:pt x="37" y="92"/>
                    <a:pt x="37" y="92"/>
                    <a:pt x="37" y="92"/>
                  </a:cubicBezTo>
                  <a:cubicBezTo>
                    <a:pt x="37" y="91"/>
                    <a:pt x="36" y="91"/>
                    <a:pt x="36" y="92"/>
                  </a:cubicBezTo>
                  <a:close/>
                  <a:moveTo>
                    <a:pt x="54" y="93"/>
                  </a:moveTo>
                  <a:cubicBezTo>
                    <a:pt x="55" y="94"/>
                    <a:pt x="56" y="93"/>
                    <a:pt x="56" y="92"/>
                  </a:cubicBezTo>
                  <a:cubicBezTo>
                    <a:pt x="56" y="92"/>
                    <a:pt x="56" y="91"/>
                    <a:pt x="55" y="91"/>
                  </a:cubicBezTo>
                  <a:cubicBezTo>
                    <a:pt x="55" y="92"/>
                    <a:pt x="54" y="92"/>
                    <a:pt x="54" y="93"/>
                  </a:cubicBezTo>
                  <a:close/>
                  <a:moveTo>
                    <a:pt x="27" y="93"/>
                  </a:moveTo>
                  <a:cubicBezTo>
                    <a:pt x="27" y="92"/>
                    <a:pt x="28" y="91"/>
                    <a:pt x="26" y="91"/>
                  </a:cubicBezTo>
                  <a:cubicBezTo>
                    <a:pt x="26" y="92"/>
                    <a:pt x="26" y="93"/>
                    <a:pt x="27" y="93"/>
                  </a:cubicBezTo>
                  <a:close/>
                  <a:moveTo>
                    <a:pt x="44" y="93"/>
                  </a:moveTo>
                  <a:cubicBezTo>
                    <a:pt x="45" y="93"/>
                    <a:pt x="45" y="93"/>
                    <a:pt x="45" y="93"/>
                  </a:cubicBezTo>
                  <a:cubicBezTo>
                    <a:pt x="45" y="93"/>
                    <a:pt x="46" y="92"/>
                    <a:pt x="46" y="91"/>
                  </a:cubicBezTo>
                  <a:cubicBezTo>
                    <a:pt x="45" y="91"/>
                    <a:pt x="45" y="92"/>
                    <a:pt x="44" y="93"/>
                  </a:cubicBezTo>
                  <a:close/>
                  <a:moveTo>
                    <a:pt x="32" y="93"/>
                  </a:moveTo>
                  <a:cubicBezTo>
                    <a:pt x="33" y="93"/>
                    <a:pt x="33" y="93"/>
                    <a:pt x="33" y="93"/>
                  </a:cubicBezTo>
                  <a:cubicBezTo>
                    <a:pt x="32" y="93"/>
                    <a:pt x="32" y="92"/>
                    <a:pt x="32" y="92"/>
                  </a:cubicBezTo>
                  <a:cubicBezTo>
                    <a:pt x="31" y="93"/>
                    <a:pt x="32" y="93"/>
                    <a:pt x="32" y="93"/>
                  </a:cubicBezTo>
                  <a:close/>
                  <a:moveTo>
                    <a:pt x="39" y="93"/>
                  </a:moveTo>
                  <a:cubicBezTo>
                    <a:pt x="39" y="92"/>
                    <a:pt x="39" y="92"/>
                    <a:pt x="39" y="92"/>
                  </a:cubicBezTo>
                  <a:cubicBezTo>
                    <a:pt x="39" y="92"/>
                    <a:pt x="38" y="92"/>
                    <a:pt x="39" y="93"/>
                  </a:cubicBezTo>
                  <a:close/>
                  <a:moveTo>
                    <a:pt x="45" y="94"/>
                  </a:moveTo>
                  <a:cubicBezTo>
                    <a:pt x="46" y="94"/>
                    <a:pt x="46" y="93"/>
                    <a:pt x="47" y="92"/>
                  </a:cubicBezTo>
                  <a:cubicBezTo>
                    <a:pt x="47" y="92"/>
                    <a:pt x="47" y="92"/>
                    <a:pt x="47" y="92"/>
                  </a:cubicBezTo>
                  <a:cubicBezTo>
                    <a:pt x="46" y="93"/>
                    <a:pt x="45" y="93"/>
                    <a:pt x="45" y="94"/>
                  </a:cubicBezTo>
                  <a:close/>
                  <a:moveTo>
                    <a:pt x="42" y="93"/>
                  </a:moveTo>
                  <a:cubicBezTo>
                    <a:pt x="42" y="93"/>
                    <a:pt x="42" y="92"/>
                    <a:pt x="41" y="92"/>
                  </a:cubicBezTo>
                  <a:cubicBezTo>
                    <a:pt x="40" y="93"/>
                    <a:pt x="41" y="93"/>
                    <a:pt x="42" y="93"/>
                  </a:cubicBezTo>
                  <a:close/>
                  <a:moveTo>
                    <a:pt x="27" y="95"/>
                  </a:moveTo>
                  <a:cubicBezTo>
                    <a:pt x="27" y="96"/>
                    <a:pt x="27" y="96"/>
                    <a:pt x="26" y="97"/>
                  </a:cubicBezTo>
                  <a:cubicBezTo>
                    <a:pt x="26" y="97"/>
                    <a:pt x="26" y="97"/>
                    <a:pt x="26" y="97"/>
                  </a:cubicBezTo>
                  <a:cubicBezTo>
                    <a:pt x="25" y="97"/>
                    <a:pt x="25" y="96"/>
                    <a:pt x="25" y="96"/>
                  </a:cubicBezTo>
                  <a:cubicBezTo>
                    <a:pt x="25" y="97"/>
                    <a:pt x="25" y="97"/>
                    <a:pt x="25" y="97"/>
                  </a:cubicBezTo>
                  <a:cubicBezTo>
                    <a:pt x="26" y="98"/>
                    <a:pt x="25" y="100"/>
                    <a:pt x="26" y="100"/>
                  </a:cubicBezTo>
                  <a:cubicBezTo>
                    <a:pt x="26" y="100"/>
                    <a:pt x="26" y="100"/>
                    <a:pt x="26" y="100"/>
                  </a:cubicBezTo>
                  <a:cubicBezTo>
                    <a:pt x="27" y="98"/>
                    <a:pt x="28" y="95"/>
                    <a:pt x="28" y="93"/>
                  </a:cubicBezTo>
                  <a:cubicBezTo>
                    <a:pt x="27" y="93"/>
                    <a:pt x="27" y="94"/>
                    <a:pt x="27" y="95"/>
                  </a:cubicBezTo>
                  <a:close/>
                  <a:moveTo>
                    <a:pt x="34" y="93"/>
                  </a:moveTo>
                  <a:cubicBezTo>
                    <a:pt x="35" y="93"/>
                    <a:pt x="35" y="94"/>
                    <a:pt x="35" y="94"/>
                  </a:cubicBezTo>
                  <a:cubicBezTo>
                    <a:pt x="36" y="94"/>
                    <a:pt x="36" y="94"/>
                    <a:pt x="36" y="94"/>
                  </a:cubicBezTo>
                  <a:cubicBezTo>
                    <a:pt x="36" y="94"/>
                    <a:pt x="35" y="93"/>
                    <a:pt x="35" y="93"/>
                  </a:cubicBezTo>
                  <a:cubicBezTo>
                    <a:pt x="35" y="93"/>
                    <a:pt x="34" y="93"/>
                    <a:pt x="34" y="93"/>
                  </a:cubicBezTo>
                  <a:close/>
                  <a:moveTo>
                    <a:pt x="37" y="94"/>
                  </a:moveTo>
                  <a:cubicBezTo>
                    <a:pt x="38" y="94"/>
                    <a:pt x="38" y="93"/>
                    <a:pt x="38" y="93"/>
                  </a:cubicBezTo>
                  <a:cubicBezTo>
                    <a:pt x="38" y="93"/>
                    <a:pt x="37" y="93"/>
                    <a:pt x="37" y="94"/>
                  </a:cubicBezTo>
                  <a:close/>
                  <a:moveTo>
                    <a:pt x="51" y="94"/>
                  </a:moveTo>
                  <a:cubicBezTo>
                    <a:pt x="52" y="94"/>
                    <a:pt x="52" y="94"/>
                    <a:pt x="52" y="93"/>
                  </a:cubicBezTo>
                  <a:cubicBezTo>
                    <a:pt x="52" y="93"/>
                    <a:pt x="52" y="93"/>
                    <a:pt x="52" y="93"/>
                  </a:cubicBezTo>
                  <a:cubicBezTo>
                    <a:pt x="52" y="94"/>
                    <a:pt x="52" y="94"/>
                    <a:pt x="51" y="94"/>
                  </a:cubicBezTo>
                  <a:close/>
                  <a:moveTo>
                    <a:pt x="40" y="94"/>
                  </a:moveTo>
                  <a:cubicBezTo>
                    <a:pt x="40" y="94"/>
                    <a:pt x="40" y="95"/>
                    <a:pt x="41" y="95"/>
                  </a:cubicBezTo>
                  <a:cubicBezTo>
                    <a:pt x="41" y="95"/>
                    <a:pt x="41" y="94"/>
                    <a:pt x="41" y="94"/>
                  </a:cubicBezTo>
                  <a:cubicBezTo>
                    <a:pt x="41" y="94"/>
                    <a:pt x="41" y="94"/>
                    <a:pt x="40" y="93"/>
                  </a:cubicBezTo>
                  <a:cubicBezTo>
                    <a:pt x="40" y="94"/>
                    <a:pt x="40" y="94"/>
                    <a:pt x="40" y="94"/>
                  </a:cubicBezTo>
                  <a:close/>
                  <a:moveTo>
                    <a:pt x="42" y="94"/>
                  </a:moveTo>
                  <a:cubicBezTo>
                    <a:pt x="43" y="94"/>
                    <a:pt x="43" y="93"/>
                    <a:pt x="42" y="93"/>
                  </a:cubicBezTo>
                  <a:cubicBezTo>
                    <a:pt x="42" y="93"/>
                    <a:pt x="42" y="94"/>
                    <a:pt x="42" y="94"/>
                  </a:cubicBezTo>
                  <a:close/>
                  <a:moveTo>
                    <a:pt x="46" y="95"/>
                  </a:moveTo>
                  <a:cubicBezTo>
                    <a:pt x="47" y="95"/>
                    <a:pt x="46" y="95"/>
                    <a:pt x="46" y="95"/>
                  </a:cubicBezTo>
                  <a:cubicBezTo>
                    <a:pt x="47" y="95"/>
                    <a:pt x="47" y="96"/>
                    <a:pt x="47" y="96"/>
                  </a:cubicBezTo>
                  <a:cubicBezTo>
                    <a:pt x="47" y="95"/>
                    <a:pt x="48" y="95"/>
                    <a:pt x="48" y="95"/>
                  </a:cubicBezTo>
                  <a:cubicBezTo>
                    <a:pt x="48" y="94"/>
                    <a:pt x="48" y="93"/>
                    <a:pt x="48" y="93"/>
                  </a:cubicBezTo>
                  <a:cubicBezTo>
                    <a:pt x="47" y="94"/>
                    <a:pt x="47" y="94"/>
                    <a:pt x="46" y="95"/>
                  </a:cubicBezTo>
                  <a:close/>
                  <a:moveTo>
                    <a:pt x="38" y="94"/>
                  </a:moveTo>
                  <a:cubicBezTo>
                    <a:pt x="39" y="94"/>
                    <a:pt x="39" y="94"/>
                    <a:pt x="39" y="94"/>
                  </a:cubicBezTo>
                  <a:cubicBezTo>
                    <a:pt x="38" y="94"/>
                    <a:pt x="38" y="94"/>
                    <a:pt x="38" y="94"/>
                  </a:cubicBezTo>
                  <a:close/>
                  <a:moveTo>
                    <a:pt x="55" y="94"/>
                  </a:moveTo>
                  <a:cubicBezTo>
                    <a:pt x="55" y="94"/>
                    <a:pt x="55" y="94"/>
                    <a:pt x="56" y="95"/>
                  </a:cubicBezTo>
                  <a:cubicBezTo>
                    <a:pt x="56" y="94"/>
                    <a:pt x="56" y="94"/>
                    <a:pt x="56" y="94"/>
                  </a:cubicBezTo>
                  <a:cubicBezTo>
                    <a:pt x="56" y="94"/>
                    <a:pt x="55" y="94"/>
                    <a:pt x="55" y="94"/>
                  </a:cubicBezTo>
                  <a:close/>
                  <a:moveTo>
                    <a:pt x="33" y="95"/>
                  </a:moveTo>
                  <a:cubicBezTo>
                    <a:pt x="33" y="95"/>
                    <a:pt x="34" y="95"/>
                    <a:pt x="34" y="96"/>
                  </a:cubicBezTo>
                  <a:cubicBezTo>
                    <a:pt x="35" y="96"/>
                    <a:pt x="35" y="96"/>
                    <a:pt x="35" y="95"/>
                  </a:cubicBezTo>
                  <a:cubicBezTo>
                    <a:pt x="35" y="95"/>
                    <a:pt x="34" y="94"/>
                    <a:pt x="34" y="94"/>
                  </a:cubicBezTo>
                  <a:cubicBezTo>
                    <a:pt x="34" y="94"/>
                    <a:pt x="33" y="94"/>
                    <a:pt x="33" y="95"/>
                  </a:cubicBezTo>
                  <a:close/>
                  <a:moveTo>
                    <a:pt x="52" y="96"/>
                  </a:moveTo>
                  <a:cubicBezTo>
                    <a:pt x="53" y="96"/>
                    <a:pt x="53" y="95"/>
                    <a:pt x="53" y="94"/>
                  </a:cubicBezTo>
                  <a:cubicBezTo>
                    <a:pt x="53" y="94"/>
                    <a:pt x="53" y="94"/>
                    <a:pt x="53" y="94"/>
                  </a:cubicBezTo>
                  <a:cubicBezTo>
                    <a:pt x="53" y="95"/>
                    <a:pt x="52" y="95"/>
                    <a:pt x="52" y="96"/>
                  </a:cubicBezTo>
                  <a:close/>
                  <a:moveTo>
                    <a:pt x="29" y="99"/>
                  </a:moveTo>
                  <a:cubicBezTo>
                    <a:pt x="30" y="101"/>
                    <a:pt x="31" y="103"/>
                    <a:pt x="32" y="105"/>
                  </a:cubicBezTo>
                  <a:cubicBezTo>
                    <a:pt x="32" y="104"/>
                    <a:pt x="32" y="103"/>
                    <a:pt x="32" y="102"/>
                  </a:cubicBezTo>
                  <a:cubicBezTo>
                    <a:pt x="32" y="102"/>
                    <a:pt x="32" y="102"/>
                    <a:pt x="31" y="102"/>
                  </a:cubicBezTo>
                  <a:cubicBezTo>
                    <a:pt x="31" y="102"/>
                    <a:pt x="31" y="101"/>
                    <a:pt x="31" y="101"/>
                  </a:cubicBezTo>
                  <a:cubicBezTo>
                    <a:pt x="32" y="100"/>
                    <a:pt x="32" y="99"/>
                    <a:pt x="32" y="97"/>
                  </a:cubicBezTo>
                  <a:cubicBezTo>
                    <a:pt x="31" y="97"/>
                    <a:pt x="31" y="98"/>
                    <a:pt x="30" y="98"/>
                  </a:cubicBezTo>
                  <a:cubicBezTo>
                    <a:pt x="30" y="97"/>
                    <a:pt x="31" y="95"/>
                    <a:pt x="30" y="94"/>
                  </a:cubicBezTo>
                  <a:cubicBezTo>
                    <a:pt x="29" y="96"/>
                    <a:pt x="30" y="97"/>
                    <a:pt x="29" y="99"/>
                  </a:cubicBezTo>
                  <a:close/>
                  <a:moveTo>
                    <a:pt x="43" y="95"/>
                  </a:moveTo>
                  <a:cubicBezTo>
                    <a:pt x="43" y="95"/>
                    <a:pt x="44" y="95"/>
                    <a:pt x="44" y="95"/>
                  </a:cubicBezTo>
                  <a:cubicBezTo>
                    <a:pt x="44" y="95"/>
                    <a:pt x="44" y="94"/>
                    <a:pt x="43" y="94"/>
                  </a:cubicBezTo>
                  <a:cubicBezTo>
                    <a:pt x="43" y="95"/>
                    <a:pt x="43" y="95"/>
                    <a:pt x="43" y="95"/>
                  </a:cubicBezTo>
                  <a:close/>
                  <a:moveTo>
                    <a:pt x="39" y="95"/>
                  </a:moveTo>
                  <a:cubicBezTo>
                    <a:pt x="39" y="95"/>
                    <a:pt x="39" y="96"/>
                    <a:pt x="40" y="96"/>
                  </a:cubicBezTo>
                  <a:cubicBezTo>
                    <a:pt x="40" y="96"/>
                    <a:pt x="40" y="95"/>
                    <a:pt x="39" y="94"/>
                  </a:cubicBezTo>
                  <a:cubicBezTo>
                    <a:pt x="39" y="95"/>
                    <a:pt x="39" y="95"/>
                    <a:pt x="39" y="95"/>
                  </a:cubicBezTo>
                  <a:close/>
                  <a:moveTo>
                    <a:pt x="36" y="95"/>
                  </a:moveTo>
                  <a:cubicBezTo>
                    <a:pt x="37" y="95"/>
                    <a:pt x="37" y="95"/>
                    <a:pt x="37" y="95"/>
                  </a:cubicBezTo>
                  <a:cubicBezTo>
                    <a:pt x="36" y="95"/>
                    <a:pt x="36" y="95"/>
                    <a:pt x="36" y="95"/>
                  </a:cubicBezTo>
                  <a:close/>
                  <a:moveTo>
                    <a:pt x="41" y="95"/>
                  </a:moveTo>
                  <a:cubicBezTo>
                    <a:pt x="41" y="95"/>
                    <a:pt x="42" y="95"/>
                    <a:pt x="42" y="95"/>
                  </a:cubicBezTo>
                  <a:cubicBezTo>
                    <a:pt x="41" y="94"/>
                    <a:pt x="40" y="95"/>
                    <a:pt x="41" y="95"/>
                  </a:cubicBezTo>
                  <a:close/>
                  <a:moveTo>
                    <a:pt x="44" y="96"/>
                  </a:moveTo>
                  <a:cubicBezTo>
                    <a:pt x="44" y="96"/>
                    <a:pt x="45" y="96"/>
                    <a:pt x="45" y="95"/>
                  </a:cubicBezTo>
                  <a:cubicBezTo>
                    <a:pt x="44" y="95"/>
                    <a:pt x="44" y="95"/>
                    <a:pt x="44" y="95"/>
                  </a:cubicBezTo>
                  <a:cubicBezTo>
                    <a:pt x="44" y="96"/>
                    <a:pt x="44" y="96"/>
                    <a:pt x="44" y="96"/>
                  </a:cubicBezTo>
                  <a:close/>
                  <a:moveTo>
                    <a:pt x="49" y="98"/>
                  </a:moveTo>
                  <a:cubicBezTo>
                    <a:pt x="50" y="97"/>
                    <a:pt x="50" y="97"/>
                    <a:pt x="51" y="96"/>
                  </a:cubicBezTo>
                  <a:cubicBezTo>
                    <a:pt x="50" y="96"/>
                    <a:pt x="50" y="95"/>
                    <a:pt x="50" y="95"/>
                  </a:cubicBezTo>
                  <a:cubicBezTo>
                    <a:pt x="50" y="96"/>
                    <a:pt x="48" y="97"/>
                    <a:pt x="49" y="98"/>
                  </a:cubicBezTo>
                  <a:close/>
                  <a:moveTo>
                    <a:pt x="55" y="96"/>
                  </a:moveTo>
                  <a:cubicBezTo>
                    <a:pt x="55" y="96"/>
                    <a:pt x="55" y="96"/>
                    <a:pt x="55" y="95"/>
                  </a:cubicBezTo>
                  <a:cubicBezTo>
                    <a:pt x="55" y="95"/>
                    <a:pt x="55" y="95"/>
                    <a:pt x="54" y="95"/>
                  </a:cubicBezTo>
                  <a:cubicBezTo>
                    <a:pt x="54" y="96"/>
                    <a:pt x="54" y="96"/>
                    <a:pt x="55" y="96"/>
                  </a:cubicBezTo>
                  <a:close/>
                  <a:moveTo>
                    <a:pt x="40" y="97"/>
                  </a:moveTo>
                  <a:cubicBezTo>
                    <a:pt x="41" y="96"/>
                    <a:pt x="41" y="96"/>
                    <a:pt x="41" y="96"/>
                  </a:cubicBezTo>
                  <a:cubicBezTo>
                    <a:pt x="40" y="95"/>
                    <a:pt x="40" y="96"/>
                    <a:pt x="40" y="97"/>
                  </a:cubicBezTo>
                  <a:close/>
                  <a:moveTo>
                    <a:pt x="42" y="96"/>
                  </a:moveTo>
                  <a:cubicBezTo>
                    <a:pt x="42" y="96"/>
                    <a:pt x="42" y="97"/>
                    <a:pt x="42" y="97"/>
                  </a:cubicBezTo>
                  <a:cubicBezTo>
                    <a:pt x="43" y="96"/>
                    <a:pt x="43" y="96"/>
                    <a:pt x="43" y="96"/>
                  </a:cubicBezTo>
                  <a:cubicBezTo>
                    <a:pt x="43" y="96"/>
                    <a:pt x="43" y="96"/>
                    <a:pt x="42" y="96"/>
                  </a:cubicBezTo>
                  <a:cubicBezTo>
                    <a:pt x="42" y="96"/>
                    <a:pt x="42" y="96"/>
                    <a:pt x="42" y="96"/>
                  </a:cubicBezTo>
                  <a:close/>
                  <a:moveTo>
                    <a:pt x="35" y="97"/>
                  </a:moveTo>
                  <a:cubicBezTo>
                    <a:pt x="35" y="96"/>
                    <a:pt x="36" y="96"/>
                    <a:pt x="36" y="96"/>
                  </a:cubicBezTo>
                  <a:cubicBezTo>
                    <a:pt x="35" y="96"/>
                    <a:pt x="35" y="97"/>
                    <a:pt x="35" y="97"/>
                  </a:cubicBezTo>
                  <a:close/>
                  <a:moveTo>
                    <a:pt x="39" y="97"/>
                  </a:moveTo>
                  <a:cubicBezTo>
                    <a:pt x="39" y="96"/>
                    <a:pt x="38" y="96"/>
                    <a:pt x="38" y="96"/>
                  </a:cubicBezTo>
                  <a:cubicBezTo>
                    <a:pt x="39" y="96"/>
                    <a:pt x="39" y="97"/>
                    <a:pt x="39" y="97"/>
                  </a:cubicBezTo>
                  <a:close/>
                  <a:moveTo>
                    <a:pt x="53" y="97"/>
                  </a:moveTo>
                  <a:cubicBezTo>
                    <a:pt x="53" y="97"/>
                    <a:pt x="53" y="97"/>
                    <a:pt x="53" y="97"/>
                  </a:cubicBezTo>
                  <a:cubicBezTo>
                    <a:pt x="53" y="97"/>
                    <a:pt x="54" y="96"/>
                    <a:pt x="53" y="96"/>
                  </a:cubicBezTo>
                  <a:cubicBezTo>
                    <a:pt x="53" y="96"/>
                    <a:pt x="53" y="96"/>
                    <a:pt x="53" y="97"/>
                  </a:cubicBezTo>
                  <a:close/>
                  <a:moveTo>
                    <a:pt x="23" y="97"/>
                  </a:moveTo>
                  <a:cubicBezTo>
                    <a:pt x="23" y="98"/>
                    <a:pt x="24" y="99"/>
                    <a:pt x="24" y="99"/>
                  </a:cubicBezTo>
                  <a:cubicBezTo>
                    <a:pt x="24" y="98"/>
                    <a:pt x="24" y="97"/>
                    <a:pt x="24" y="96"/>
                  </a:cubicBezTo>
                  <a:cubicBezTo>
                    <a:pt x="23" y="97"/>
                    <a:pt x="23" y="97"/>
                    <a:pt x="23" y="97"/>
                  </a:cubicBezTo>
                  <a:close/>
                  <a:moveTo>
                    <a:pt x="32" y="99"/>
                  </a:moveTo>
                  <a:cubicBezTo>
                    <a:pt x="33" y="98"/>
                    <a:pt x="33" y="98"/>
                    <a:pt x="33" y="97"/>
                  </a:cubicBezTo>
                  <a:cubicBezTo>
                    <a:pt x="33" y="97"/>
                    <a:pt x="33" y="96"/>
                    <a:pt x="32" y="96"/>
                  </a:cubicBezTo>
                  <a:cubicBezTo>
                    <a:pt x="32" y="97"/>
                    <a:pt x="32" y="98"/>
                    <a:pt x="32" y="99"/>
                  </a:cubicBezTo>
                  <a:close/>
                  <a:moveTo>
                    <a:pt x="36" y="98"/>
                  </a:moveTo>
                  <a:cubicBezTo>
                    <a:pt x="36" y="98"/>
                    <a:pt x="36" y="97"/>
                    <a:pt x="37" y="97"/>
                  </a:cubicBezTo>
                  <a:cubicBezTo>
                    <a:pt x="36" y="97"/>
                    <a:pt x="36" y="96"/>
                    <a:pt x="36" y="96"/>
                  </a:cubicBezTo>
                  <a:cubicBezTo>
                    <a:pt x="36" y="97"/>
                    <a:pt x="35" y="98"/>
                    <a:pt x="36" y="98"/>
                  </a:cubicBezTo>
                  <a:close/>
                  <a:moveTo>
                    <a:pt x="43" y="97"/>
                  </a:moveTo>
                  <a:cubicBezTo>
                    <a:pt x="43" y="97"/>
                    <a:pt x="43" y="98"/>
                    <a:pt x="43" y="98"/>
                  </a:cubicBezTo>
                  <a:cubicBezTo>
                    <a:pt x="43" y="97"/>
                    <a:pt x="44" y="97"/>
                    <a:pt x="44" y="97"/>
                  </a:cubicBezTo>
                  <a:cubicBezTo>
                    <a:pt x="44" y="97"/>
                    <a:pt x="43" y="97"/>
                    <a:pt x="43" y="97"/>
                  </a:cubicBezTo>
                  <a:cubicBezTo>
                    <a:pt x="43" y="97"/>
                    <a:pt x="43" y="97"/>
                    <a:pt x="43" y="97"/>
                  </a:cubicBezTo>
                  <a:close/>
                  <a:moveTo>
                    <a:pt x="45" y="98"/>
                  </a:moveTo>
                  <a:cubicBezTo>
                    <a:pt x="46" y="98"/>
                    <a:pt x="46" y="98"/>
                    <a:pt x="46" y="97"/>
                  </a:cubicBezTo>
                  <a:cubicBezTo>
                    <a:pt x="46" y="97"/>
                    <a:pt x="46" y="97"/>
                    <a:pt x="45" y="97"/>
                  </a:cubicBezTo>
                  <a:cubicBezTo>
                    <a:pt x="45" y="97"/>
                    <a:pt x="45" y="97"/>
                    <a:pt x="45" y="98"/>
                  </a:cubicBezTo>
                  <a:close/>
                  <a:moveTo>
                    <a:pt x="41" y="97"/>
                  </a:moveTo>
                  <a:cubicBezTo>
                    <a:pt x="41" y="97"/>
                    <a:pt x="41" y="98"/>
                    <a:pt x="42" y="98"/>
                  </a:cubicBezTo>
                  <a:cubicBezTo>
                    <a:pt x="42" y="97"/>
                    <a:pt x="42" y="97"/>
                    <a:pt x="41" y="97"/>
                  </a:cubicBezTo>
                  <a:cubicBezTo>
                    <a:pt x="41" y="97"/>
                    <a:pt x="41" y="97"/>
                    <a:pt x="41" y="97"/>
                  </a:cubicBezTo>
                  <a:close/>
                  <a:moveTo>
                    <a:pt x="50" y="99"/>
                  </a:moveTo>
                  <a:cubicBezTo>
                    <a:pt x="50" y="99"/>
                    <a:pt x="51" y="98"/>
                    <a:pt x="51" y="97"/>
                  </a:cubicBezTo>
                  <a:cubicBezTo>
                    <a:pt x="51" y="97"/>
                    <a:pt x="51" y="97"/>
                    <a:pt x="51" y="97"/>
                  </a:cubicBezTo>
                  <a:cubicBezTo>
                    <a:pt x="51" y="98"/>
                    <a:pt x="50" y="98"/>
                    <a:pt x="50" y="99"/>
                  </a:cubicBezTo>
                  <a:close/>
                  <a:moveTo>
                    <a:pt x="36" y="99"/>
                  </a:moveTo>
                  <a:cubicBezTo>
                    <a:pt x="36" y="99"/>
                    <a:pt x="36" y="99"/>
                    <a:pt x="37" y="99"/>
                  </a:cubicBezTo>
                  <a:cubicBezTo>
                    <a:pt x="37" y="99"/>
                    <a:pt x="37" y="98"/>
                    <a:pt x="37" y="98"/>
                  </a:cubicBezTo>
                  <a:cubicBezTo>
                    <a:pt x="37" y="98"/>
                    <a:pt x="37" y="99"/>
                    <a:pt x="37" y="99"/>
                  </a:cubicBezTo>
                  <a:cubicBezTo>
                    <a:pt x="37" y="98"/>
                    <a:pt x="38" y="99"/>
                    <a:pt x="38" y="98"/>
                  </a:cubicBezTo>
                  <a:cubicBezTo>
                    <a:pt x="38" y="98"/>
                    <a:pt x="38" y="97"/>
                    <a:pt x="37" y="97"/>
                  </a:cubicBezTo>
                  <a:cubicBezTo>
                    <a:pt x="37" y="98"/>
                    <a:pt x="37" y="98"/>
                    <a:pt x="36" y="99"/>
                  </a:cubicBezTo>
                  <a:close/>
                  <a:moveTo>
                    <a:pt x="52" y="100"/>
                  </a:moveTo>
                  <a:cubicBezTo>
                    <a:pt x="53" y="99"/>
                    <a:pt x="53" y="99"/>
                    <a:pt x="53" y="98"/>
                  </a:cubicBezTo>
                  <a:cubicBezTo>
                    <a:pt x="53" y="98"/>
                    <a:pt x="53" y="98"/>
                    <a:pt x="52" y="98"/>
                  </a:cubicBezTo>
                  <a:cubicBezTo>
                    <a:pt x="52" y="98"/>
                    <a:pt x="52" y="99"/>
                    <a:pt x="52" y="100"/>
                  </a:cubicBezTo>
                  <a:close/>
                  <a:moveTo>
                    <a:pt x="55" y="99"/>
                  </a:moveTo>
                  <a:cubicBezTo>
                    <a:pt x="55" y="99"/>
                    <a:pt x="55" y="99"/>
                    <a:pt x="55" y="99"/>
                  </a:cubicBezTo>
                  <a:cubicBezTo>
                    <a:pt x="56" y="99"/>
                    <a:pt x="56" y="98"/>
                    <a:pt x="56" y="98"/>
                  </a:cubicBezTo>
                  <a:cubicBezTo>
                    <a:pt x="56" y="98"/>
                    <a:pt x="55" y="98"/>
                    <a:pt x="55" y="99"/>
                  </a:cubicBezTo>
                  <a:close/>
                  <a:moveTo>
                    <a:pt x="42" y="98"/>
                  </a:moveTo>
                  <a:cubicBezTo>
                    <a:pt x="42" y="98"/>
                    <a:pt x="42" y="99"/>
                    <a:pt x="43" y="99"/>
                  </a:cubicBezTo>
                  <a:cubicBezTo>
                    <a:pt x="43" y="98"/>
                    <a:pt x="43" y="98"/>
                    <a:pt x="43" y="98"/>
                  </a:cubicBezTo>
                  <a:cubicBezTo>
                    <a:pt x="43" y="98"/>
                    <a:pt x="43" y="98"/>
                    <a:pt x="42" y="98"/>
                  </a:cubicBezTo>
                  <a:cubicBezTo>
                    <a:pt x="42" y="98"/>
                    <a:pt x="42" y="98"/>
                    <a:pt x="42" y="98"/>
                  </a:cubicBezTo>
                  <a:close/>
                  <a:moveTo>
                    <a:pt x="46" y="98"/>
                  </a:moveTo>
                  <a:cubicBezTo>
                    <a:pt x="46" y="99"/>
                    <a:pt x="47" y="98"/>
                    <a:pt x="46" y="98"/>
                  </a:cubicBezTo>
                  <a:cubicBezTo>
                    <a:pt x="46" y="98"/>
                    <a:pt x="46" y="98"/>
                    <a:pt x="46" y="98"/>
                  </a:cubicBezTo>
                  <a:close/>
                  <a:moveTo>
                    <a:pt x="44" y="99"/>
                  </a:moveTo>
                  <a:cubicBezTo>
                    <a:pt x="44" y="99"/>
                    <a:pt x="44" y="99"/>
                    <a:pt x="44" y="99"/>
                  </a:cubicBezTo>
                  <a:cubicBezTo>
                    <a:pt x="45" y="99"/>
                    <a:pt x="45" y="98"/>
                    <a:pt x="44" y="98"/>
                  </a:cubicBezTo>
                  <a:cubicBezTo>
                    <a:pt x="44" y="98"/>
                    <a:pt x="44" y="98"/>
                    <a:pt x="44" y="99"/>
                  </a:cubicBezTo>
                  <a:close/>
                  <a:moveTo>
                    <a:pt x="41" y="99"/>
                  </a:moveTo>
                  <a:cubicBezTo>
                    <a:pt x="41" y="99"/>
                    <a:pt x="41" y="98"/>
                    <a:pt x="40" y="98"/>
                  </a:cubicBezTo>
                  <a:cubicBezTo>
                    <a:pt x="40" y="98"/>
                    <a:pt x="40" y="99"/>
                    <a:pt x="41" y="99"/>
                  </a:cubicBezTo>
                  <a:close/>
                  <a:moveTo>
                    <a:pt x="57" y="100"/>
                  </a:moveTo>
                  <a:cubicBezTo>
                    <a:pt x="58" y="100"/>
                    <a:pt x="57" y="99"/>
                    <a:pt x="57" y="98"/>
                  </a:cubicBezTo>
                  <a:cubicBezTo>
                    <a:pt x="57" y="99"/>
                    <a:pt x="57" y="100"/>
                    <a:pt x="57" y="100"/>
                  </a:cubicBezTo>
                  <a:close/>
                  <a:moveTo>
                    <a:pt x="38" y="99"/>
                  </a:moveTo>
                  <a:cubicBezTo>
                    <a:pt x="38" y="100"/>
                    <a:pt x="38" y="100"/>
                    <a:pt x="38" y="100"/>
                  </a:cubicBezTo>
                  <a:cubicBezTo>
                    <a:pt x="38" y="99"/>
                    <a:pt x="39" y="99"/>
                    <a:pt x="39" y="99"/>
                  </a:cubicBezTo>
                  <a:cubicBezTo>
                    <a:pt x="38" y="99"/>
                    <a:pt x="38" y="99"/>
                    <a:pt x="38" y="99"/>
                  </a:cubicBezTo>
                  <a:cubicBezTo>
                    <a:pt x="38" y="99"/>
                    <a:pt x="38" y="99"/>
                    <a:pt x="38" y="99"/>
                  </a:cubicBezTo>
                  <a:close/>
                  <a:moveTo>
                    <a:pt x="41" y="100"/>
                  </a:moveTo>
                  <a:cubicBezTo>
                    <a:pt x="41" y="100"/>
                    <a:pt x="41" y="100"/>
                    <a:pt x="41" y="100"/>
                  </a:cubicBezTo>
                  <a:cubicBezTo>
                    <a:pt x="41" y="100"/>
                    <a:pt x="42" y="100"/>
                    <a:pt x="42" y="100"/>
                  </a:cubicBezTo>
                  <a:cubicBezTo>
                    <a:pt x="42" y="99"/>
                    <a:pt x="42" y="99"/>
                    <a:pt x="41" y="99"/>
                  </a:cubicBezTo>
                  <a:cubicBezTo>
                    <a:pt x="41" y="99"/>
                    <a:pt x="41" y="99"/>
                    <a:pt x="41" y="100"/>
                  </a:cubicBezTo>
                  <a:close/>
                  <a:moveTo>
                    <a:pt x="44" y="100"/>
                  </a:moveTo>
                  <a:cubicBezTo>
                    <a:pt x="44" y="99"/>
                    <a:pt x="44" y="99"/>
                    <a:pt x="44" y="99"/>
                  </a:cubicBezTo>
                  <a:cubicBezTo>
                    <a:pt x="43" y="99"/>
                    <a:pt x="44" y="100"/>
                    <a:pt x="44" y="100"/>
                  </a:cubicBezTo>
                  <a:close/>
                  <a:moveTo>
                    <a:pt x="33" y="100"/>
                  </a:moveTo>
                  <a:cubicBezTo>
                    <a:pt x="34" y="100"/>
                    <a:pt x="34" y="100"/>
                    <a:pt x="34" y="101"/>
                  </a:cubicBezTo>
                  <a:cubicBezTo>
                    <a:pt x="34" y="100"/>
                    <a:pt x="35" y="100"/>
                    <a:pt x="35" y="100"/>
                  </a:cubicBezTo>
                  <a:cubicBezTo>
                    <a:pt x="34" y="99"/>
                    <a:pt x="34" y="99"/>
                    <a:pt x="34" y="99"/>
                  </a:cubicBezTo>
                  <a:cubicBezTo>
                    <a:pt x="34" y="100"/>
                    <a:pt x="33" y="100"/>
                    <a:pt x="33" y="100"/>
                  </a:cubicBezTo>
                  <a:close/>
                  <a:moveTo>
                    <a:pt x="47" y="100"/>
                  </a:moveTo>
                  <a:cubicBezTo>
                    <a:pt x="48" y="100"/>
                    <a:pt x="48" y="99"/>
                    <a:pt x="48" y="99"/>
                  </a:cubicBezTo>
                  <a:cubicBezTo>
                    <a:pt x="47" y="99"/>
                    <a:pt x="47" y="99"/>
                    <a:pt x="47" y="100"/>
                  </a:cubicBezTo>
                  <a:close/>
                  <a:moveTo>
                    <a:pt x="51" y="100"/>
                  </a:moveTo>
                  <a:cubicBezTo>
                    <a:pt x="51" y="100"/>
                    <a:pt x="51" y="99"/>
                    <a:pt x="51" y="99"/>
                  </a:cubicBezTo>
                  <a:cubicBezTo>
                    <a:pt x="51" y="99"/>
                    <a:pt x="51" y="100"/>
                    <a:pt x="51" y="100"/>
                  </a:cubicBezTo>
                  <a:close/>
                  <a:moveTo>
                    <a:pt x="27" y="101"/>
                  </a:moveTo>
                  <a:cubicBezTo>
                    <a:pt x="28" y="101"/>
                    <a:pt x="28" y="100"/>
                    <a:pt x="28" y="99"/>
                  </a:cubicBezTo>
                  <a:cubicBezTo>
                    <a:pt x="28" y="100"/>
                    <a:pt x="27" y="100"/>
                    <a:pt x="27" y="101"/>
                  </a:cubicBezTo>
                  <a:close/>
                  <a:moveTo>
                    <a:pt x="39" y="101"/>
                  </a:moveTo>
                  <a:cubicBezTo>
                    <a:pt x="39" y="101"/>
                    <a:pt x="40" y="100"/>
                    <a:pt x="40" y="100"/>
                  </a:cubicBezTo>
                  <a:cubicBezTo>
                    <a:pt x="40" y="100"/>
                    <a:pt x="40" y="100"/>
                    <a:pt x="39" y="100"/>
                  </a:cubicBezTo>
                  <a:cubicBezTo>
                    <a:pt x="39" y="100"/>
                    <a:pt x="39" y="100"/>
                    <a:pt x="39" y="101"/>
                  </a:cubicBezTo>
                  <a:close/>
                  <a:moveTo>
                    <a:pt x="42" y="101"/>
                  </a:moveTo>
                  <a:cubicBezTo>
                    <a:pt x="42" y="101"/>
                    <a:pt x="42" y="102"/>
                    <a:pt x="43" y="102"/>
                  </a:cubicBezTo>
                  <a:cubicBezTo>
                    <a:pt x="43" y="101"/>
                    <a:pt x="43" y="101"/>
                    <a:pt x="43" y="101"/>
                  </a:cubicBezTo>
                  <a:cubicBezTo>
                    <a:pt x="43" y="101"/>
                    <a:pt x="43" y="100"/>
                    <a:pt x="43" y="100"/>
                  </a:cubicBezTo>
                  <a:cubicBezTo>
                    <a:pt x="43" y="101"/>
                    <a:pt x="42" y="101"/>
                    <a:pt x="42" y="101"/>
                  </a:cubicBezTo>
                  <a:close/>
                  <a:moveTo>
                    <a:pt x="49" y="101"/>
                  </a:moveTo>
                  <a:cubicBezTo>
                    <a:pt x="49" y="101"/>
                    <a:pt x="49" y="100"/>
                    <a:pt x="48" y="100"/>
                  </a:cubicBezTo>
                  <a:cubicBezTo>
                    <a:pt x="48" y="100"/>
                    <a:pt x="48" y="101"/>
                    <a:pt x="49" y="101"/>
                  </a:cubicBezTo>
                  <a:close/>
                  <a:moveTo>
                    <a:pt x="50" y="101"/>
                  </a:moveTo>
                  <a:cubicBezTo>
                    <a:pt x="50" y="101"/>
                    <a:pt x="51" y="101"/>
                    <a:pt x="50" y="102"/>
                  </a:cubicBezTo>
                  <a:cubicBezTo>
                    <a:pt x="51" y="101"/>
                    <a:pt x="50" y="100"/>
                    <a:pt x="50" y="101"/>
                  </a:cubicBezTo>
                  <a:close/>
                  <a:moveTo>
                    <a:pt x="46" y="101"/>
                  </a:moveTo>
                  <a:cubicBezTo>
                    <a:pt x="47" y="101"/>
                    <a:pt x="47" y="101"/>
                    <a:pt x="47" y="101"/>
                  </a:cubicBezTo>
                  <a:cubicBezTo>
                    <a:pt x="47" y="100"/>
                    <a:pt x="46" y="101"/>
                    <a:pt x="46" y="101"/>
                  </a:cubicBezTo>
                  <a:close/>
                  <a:moveTo>
                    <a:pt x="55" y="102"/>
                  </a:moveTo>
                  <a:cubicBezTo>
                    <a:pt x="55" y="102"/>
                    <a:pt x="55" y="103"/>
                    <a:pt x="55" y="103"/>
                  </a:cubicBezTo>
                  <a:cubicBezTo>
                    <a:pt x="55" y="102"/>
                    <a:pt x="56" y="102"/>
                    <a:pt x="56" y="101"/>
                  </a:cubicBezTo>
                  <a:cubicBezTo>
                    <a:pt x="56" y="100"/>
                    <a:pt x="56" y="101"/>
                    <a:pt x="55" y="101"/>
                  </a:cubicBezTo>
                  <a:cubicBezTo>
                    <a:pt x="56" y="101"/>
                    <a:pt x="55" y="101"/>
                    <a:pt x="55" y="102"/>
                  </a:cubicBezTo>
                  <a:close/>
                  <a:moveTo>
                    <a:pt x="39" y="102"/>
                  </a:moveTo>
                  <a:cubicBezTo>
                    <a:pt x="39" y="102"/>
                    <a:pt x="39" y="102"/>
                    <a:pt x="40" y="102"/>
                  </a:cubicBezTo>
                  <a:cubicBezTo>
                    <a:pt x="40" y="102"/>
                    <a:pt x="40" y="101"/>
                    <a:pt x="41" y="101"/>
                  </a:cubicBezTo>
                  <a:cubicBezTo>
                    <a:pt x="40" y="100"/>
                    <a:pt x="39" y="101"/>
                    <a:pt x="39" y="102"/>
                  </a:cubicBezTo>
                  <a:close/>
                  <a:moveTo>
                    <a:pt x="28" y="104"/>
                  </a:moveTo>
                  <a:cubicBezTo>
                    <a:pt x="28" y="104"/>
                    <a:pt x="28" y="103"/>
                    <a:pt x="28" y="103"/>
                  </a:cubicBezTo>
                  <a:cubicBezTo>
                    <a:pt x="29" y="104"/>
                    <a:pt x="29" y="104"/>
                    <a:pt x="30" y="104"/>
                  </a:cubicBezTo>
                  <a:cubicBezTo>
                    <a:pt x="30" y="103"/>
                    <a:pt x="29" y="102"/>
                    <a:pt x="29" y="102"/>
                  </a:cubicBezTo>
                  <a:cubicBezTo>
                    <a:pt x="28" y="101"/>
                    <a:pt x="29" y="102"/>
                    <a:pt x="28" y="102"/>
                  </a:cubicBezTo>
                  <a:cubicBezTo>
                    <a:pt x="27" y="102"/>
                    <a:pt x="26" y="101"/>
                    <a:pt x="26" y="101"/>
                  </a:cubicBezTo>
                  <a:cubicBezTo>
                    <a:pt x="26" y="102"/>
                    <a:pt x="27" y="103"/>
                    <a:pt x="28" y="104"/>
                  </a:cubicBezTo>
                  <a:close/>
                  <a:moveTo>
                    <a:pt x="35" y="102"/>
                  </a:moveTo>
                  <a:cubicBezTo>
                    <a:pt x="35" y="102"/>
                    <a:pt x="36" y="101"/>
                    <a:pt x="35" y="101"/>
                  </a:cubicBezTo>
                  <a:cubicBezTo>
                    <a:pt x="35" y="101"/>
                    <a:pt x="35" y="101"/>
                    <a:pt x="35" y="102"/>
                  </a:cubicBezTo>
                  <a:close/>
                  <a:moveTo>
                    <a:pt x="37" y="102"/>
                  </a:moveTo>
                  <a:cubicBezTo>
                    <a:pt x="37" y="101"/>
                    <a:pt x="37" y="101"/>
                    <a:pt x="37" y="101"/>
                  </a:cubicBezTo>
                  <a:cubicBezTo>
                    <a:pt x="37" y="101"/>
                    <a:pt x="37" y="101"/>
                    <a:pt x="36" y="101"/>
                  </a:cubicBezTo>
                  <a:cubicBezTo>
                    <a:pt x="36" y="101"/>
                    <a:pt x="36" y="101"/>
                    <a:pt x="37" y="102"/>
                  </a:cubicBezTo>
                  <a:close/>
                  <a:moveTo>
                    <a:pt x="50" y="102"/>
                  </a:moveTo>
                  <a:cubicBezTo>
                    <a:pt x="50" y="102"/>
                    <a:pt x="50" y="101"/>
                    <a:pt x="49" y="101"/>
                  </a:cubicBezTo>
                  <a:cubicBezTo>
                    <a:pt x="49" y="102"/>
                    <a:pt x="49" y="102"/>
                    <a:pt x="50" y="102"/>
                  </a:cubicBezTo>
                  <a:close/>
                  <a:moveTo>
                    <a:pt x="43" y="102"/>
                  </a:moveTo>
                  <a:cubicBezTo>
                    <a:pt x="44" y="102"/>
                    <a:pt x="44" y="102"/>
                    <a:pt x="44" y="101"/>
                  </a:cubicBezTo>
                  <a:cubicBezTo>
                    <a:pt x="44" y="101"/>
                    <a:pt x="43" y="102"/>
                    <a:pt x="43" y="102"/>
                  </a:cubicBezTo>
                  <a:close/>
                  <a:moveTo>
                    <a:pt x="35" y="102"/>
                  </a:moveTo>
                  <a:cubicBezTo>
                    <a:pt x="35" y="102"/>
                    <a:pt x="36" y="103"/>
                    <a:pt x="36" y="103"/>
                  </a:cubicBezTo>
                  <a:cubicBezTo>
                    <a:pt x="36" y="103"/>
                    <a:pt x="36" y="102"/>
                    <a:pt x="36" y="102"/>
                  </a:cubicBezTo>
                  <a:cubicBezTo>
                    <a:pt x="36" y="102"/>
                    <a:pt x="36" y="102"/>
                    <a:pt x="36" y="102"/>
                  </a:cubicBezTo>
                  <a:cubicBezTo>
                    <a:pt x="36" y="102"/>
                    <a:pt x="36" y="102"/>
                    <a:pt x="35" y="102"/>
                  </a:cubicBezTo>
                  <a:close/>
                  <a:moveTo>
                    <a:pt x="40" y="103"/>
                  </a:moveTo>
                  <a:cubicBezTo>
                    <a:pt x="41" y="104"/>
                    <a:pt x="42" y="103"/>
                    <a:pt x="42" y="102"/>
                  </a:cubicBezTo>
                  <a:cubicBezTo>
                    <a:pt x="42" y="102"/>
                    <a:pt x="42" y="102"/>
                    <a:pt x="41" y="102"/>
                  </a:cubicBezTo>
                  <a:cubicBezTo>
                    <a:pt x="41" y="102"/>
                    <a:pt x="41" y="103"/>
                    <a:pt x="40" y="103"/>
                  </a:cubicBezTo>
                  <a:close/>
                  <a:moveTo>
                    <a:pt x="48" y="103"/>
                  </a:moveTo>
                  <a:cubicBezTo>
                    <a:pt x="48" y="103"/>
                    <a:pt x="48" y="104"/>
                    <a:pt x="49" y="104"/>
                  </a:cubicBezTo>
                  <a:cubicBezTo>
                    <a:pt x="49" y="103"/>
                    <a:pt x="49" y="102"/>
                    <a:pt x="48" y="102"/>
                  </a:cubicBezTo>
                  <a:cubicBezTo>
                    <a:pt x="48" y="102"/>
                    <a:pt x="48" y="103"/>
                    <a:pt x="48" y="103"/>
                  </a:cubicBezTo>
                  <a:close/>
                  <a:moveTo>
                    <a:pt x="57" y="104"/>
                  </a:moveTo>
                  <a:cubicBezTo>
                    <a:pt x="58" y="104"/>
                    <a:pt x="58" y="103"/>
                    <a:pt x="57" y="102"/>
                  </a:cubicBezTo>
                  <a:cubicBezTo>
                    <a:pt x="57" y="103"/>
                    <a:pt x="57" y="104"/>
                    <a:pt x="57" y="104"/>
                  </a:cubicBezTo>
                  <a:close/>
                  <a:moveTo>
                    <a:pt x="42" y="104"/>
                  </a:moveTo>
                  <a:cubicBezTo>
                    <a:pt x="42" y="104"/>
                    <a:pt x="43" y="103"/>
                    <a:pt x="42" y="103"/>
                  </a:cubicBezTo>
                  <a:cubicBezTo>
                    <a:pt x="42" y="103"/>
                    <a:pt x="42" y="103"/>
                    <a:pt x="42" y="104"/>
                  </a:cubicBezTo>
                  <a:close/>
                  <a:moveTo>
                    <a:pt x="35" y="104"/>
                  </a:moveTo>
                  <a:cubicBezTo>
                    <a:pt x="35" y="104"/>
                    <a:pt x="35" y="104"/>
                    <a:pt x="35" y="104"/>
                  </a:cubicBezTo>
                  <a:cubicBezTo>
                    <a:pt x="35" y="104"/>
                    <a:pt x="35" y="103"/>
                    <a:pt x="35" y="103"/>
                  </a:cubicBezTo>
                  <a:cubicBezTo>
                    <a:pt x="34" y="104"/>
                    <a:pt x="34" y="104"/>
                    <a:pt x="35" y="104"/>
                  </a:cubicBezTo>
                  <a:close/>
                  <a:moveTo>
                    <a:pt x="38" y="103"/>
                  </a:moveTo>
                  <a:cubicBezTo>
                    <a:pt x="38" y="104"/>
                    <a:pt x="38" y="104"/>
                    <a:pt x="39" y="104"/>
                  </a:cubicBezTo>
                  <a:cubicBezTo>
                    <a:pt x="39" y="104"/>
                    <a:pt x="38" y="103"/>
                    <a:pt x="38" y="103"/>
                  </a:cubicBezTo>
                  <a:close/>
                  <a:moveTo>
                    <a:pt x="52" y="104"/>
                  </a:moveTo>
                  <a:cubicBezTo>
                    <a:pt x="52" y="104"/>
                    <a:pt x="52" y="104"/>
                    <a:pt x="51" y="104"/>
                  </a:cubicBezTo>
                  <a:cubicBezTo>
                    <a:pt x="52" y="104"/>
                    <a:pt x="52" y="104"/>
                    <a:pt x="52" y="104"/>
                  </a:cubicBezTo>
                  <a:close/>
                  <a:moveTo>
                    <a:pt x="56" y="104"/>
                  </a:moveTo>
                  <a:cubicBezTo>
                    <a:pt x="56" y="104"/>
                    <a:pt x="56" y="105"/>
                    <a:pt x="56" y="105"/>
                  </a:cubicBezTo>
                  <a:cubicBezTo>
                    <a:pt x="56" y="104"/>
                    <a:pt x="56" y="104"/>
                    <a:pt x="56" y="104"/>
                  </a:cubicBezTo>
                  <a:cubicBezTo>
                    <a:pt x="56" y="104"/>
                    <a:pt x="56" y="104"/>
                    <a:pt x="56" y="104"/>
                  </a:cubicBezTo>
                  <a:close/>
                  <a:moveTo>
                    <a:pt x="46" y="105"/>
                  </a:moveTo>
                  <a:cubicBezTo>
                    <a:pt x="46" y="105"/>
                    <a:pt x="46" y="106"/>
                    <a:pt x="47" y="106"/>
                  </a:cubicBezTo>
                  <a:cubicBezTo>
                    <a:pt x="47" y="105"/>
                    <a:pt x="47" y="105"/>
                    <a:pt x="48" y="105"/>
                  </a:cubicBezTo>
                  <a:cubicBezTo>
                    <a:pt x="48" y="104"/>
                    <a:pt x="46" y="104"/>
                    <a:pt x="46" y="105"/>
                  </a:cubicBezTo>
                  <a:close/>
                  <a:moveTo>
                    <a:pt x="33" y="106"/>
                  </a:moveTo>
                  <a:cubicBezTo>
                    <a:pt x="35" y="106"/>
                    <a:pt x="34" y="105"/>
                    <a:pt x="34" y="104"/>
                  </a:cubicBezTo>
                  <a:cubicBezTo>
                    <a:pt x="33" y="104"/>
                    <a:pt x="34" y="106"/>
                    <a:pt x="33" y="106"/>
                  </a:cubicBezTo>
                  <a:close/>
                  <a:moveTo>
                    <a:pt x="50" y="105"/>
                  </a:moveTo>
                  <a:cubicBezTo>
                    <a:pt x="50" y="105"/>
                    <a:pt x="51" y="106"/>
                    <a:pt x="51" y="106"/>
                  </a:cubicBezTo>
                  <a:cubicBezTo>
                    <a:pt x="51" y="106"/>
                    <a:pt x="51" y="105"/>
                    <a:pt x="51" y="105"/>
                  </a:cubicBezTo>
                  <a:cubicBezTo>
                    <a:pt x="51" y="105"/>
                    <a:pt x="51" y="104"/>
                    <a:pt x="50" y="104"/>
                  </a:cubicBezTo>
                  <a:cubicBezTo>
                    <a:pt x="50" y="105"/>
                    <a:pt x="50" y="105"/>
                    <a:pt x="50" y="105"/>
                  </a:cubicBezTo>
                  <a:close/>
                  <a:moveTo>
                    <a:pt x="60" y="106"/>
                  </a:moveTo>
                  <a:cubicBezTo>
                    <a:pt x="60" y="105"/>
                    <a:pt x="60" y="104"/>
                    <a:pt x="59" y="104"/>
                  </a:cubicBezTo>
                  <a:cubicBezTo>
                    <a:pt x="59" y="105"/>
                    <a:pt x="59" y="105"/>
                    <a:pt x="60" y="106"/>
                  </a:cubicBezTo>
                  <a:close/>
                  <a:moveTo>
                    <a:pt x="38" y="105"/>
                  </a:moveTo>
                  <a:cubicBezTo>
                    <a:pt x="38" y="105"/>
                    <a:pt x="37" y="104"/>
                    <a:pt x="37" y="104"/>
                  </a:cubicBezTo>
                  <a:cubicBezTo>
                    <a:pt x="37" y="105"/>
                    <a:pt x="38" y="106"/>
                    <a:pt x="38" y="105"/>
                  </a:cubicBezTo>
                  <a:close/>
                  <a:moveTo>
                    <a:pt x="39" y="106"/>
                  </a:moveTo>
                  <a:cubicBezTo>
                    <a:pt x="39" y="106"/>
                    <a:pt x="39" y="106"/>
                    <a:pt x="39" y="106"/>
                  </a:cubicBezTo>
                  <a:cubicBezTo>
                    <a:pt x="40" y="106"/>
                    <a:pt x="40" y="105"/>
                    <a:pt x="40" y="105"/>
                  </a:cubicBezTo>
                  <a:cubicBezTo>
                    <a:pt x="40" y="105"/>
                    <a:pt x="40" y="105"/>
                    <a:pt x="39" y="105"/>
                  </a:cubicBezTo>
                  <a:cubicBezTo>
                    <a:pt x="39" y="105"/>
                    <a:pt x="39" y="105"/>
                    <a:pt x="39" y="106"/>
                  </a:cubicBezTo>
                  <a:close/>
                  <a:moveTo>
                    <a:pt x="42" y="105"/>
                  </a:moveTo>
                  <a:cubicBezTo>
                    <a:pt x="42" y="105"/>
                    <a:pt x="43" y="105"/>
                    <a:pt x="43" y="105"/>
                  </a:cubicBezTo>
                  <a:cubicBezTo>
                    <a:pt x="43" y="105"/>
                    <a:pt x="42" y="105"/>
                    <a:pt x="42" y="105"/>
                  </a:cubicBezTo>
                  <a:close/>
                  <a:moveTo>
                    <a:pt x="57" y="106"/>
                  </a:moveTo>
                  <a:cubicBezTo>
                    <a:pt x="57" y="105"/>
                    <a:pt x="58" y="105"/>
                    <a:pt x="57" y="105"/>
                  </a:cubicBezTo>
                  <a:cubicBezTo>
                    <a:pt x="57" y="105"/>
                    <a:pt x="57" y="106"/>
                    <a:pt x="57" y="106"/>
                  </a:cubicBezTo>
                  <a:close/>
                  <a:moveTo>
                    <a:pt x="31" y="108"/>
                  </a:moveTo>
                  <a:cubicBezTo>
                    <a:pt x="31" y="107"/>
                    <a:pt x="30" y="105"/>
                    <a:pt x="29" y="105"/>
                  </a:cubicBezTo>
                  <a:cubicBezTo>
                    <a:pt x="30" y="106"/>
                    <a:pt x="30" y="107"/>
                    <a:pt x="31" y="108"/>
                  </a:cubicBezTo>
                  <a:cubicBezTo>
                    <a:pt x="31" y="107"/>
                    <a:pt x="31" y="108"/>
                    <a:pt x="31" y="108"/>
                  </a:cubicBezTo>
                  <a:close/>
                  <a:moveTo>
                    <a:pt x="36" y="106"/>
                  </a:moveTo>
                  <a:cubicBezTo>
                    <a:pt x="36" y="106"/>
                    <a:pt x="36" y="107"/>
                    <a:pt x="37" y="107"/>
                  </a:cubicBezTo>
                  <a:cubicBezTo>
                    <a:pt x="37" y="107"/>
                    <a:pt x="38" y="105"/>
                    <a:pt x="36" y="105"/>
                  </a:cubicBezTo>
                  <a:cubicBezTo>
                    <a:pt x="36" y="106"/>
                    <a:pt x="36" y="106"/>
                    <a:pt x="36" y="106"/>
                  </a:cubicBezTo>
                  <a:close/>
                  <a:moveTo>
                    <a:pt x="55" y="106"/>
                  </a:moveTo>
                  <a:cubicBezTo>
                    <a:pt x="56" y="106"/>
                    <a:pt x="55" y="106"/>
                    <a:pt x="55" y="106"/>
                  </a:cubicBezTo>
                  <a:cubicBezTo>
                    <a:pt x="55" y="106"/>
                    <a:pt x="55" y="106"/>
                    <a:pt x="55" y="106"/>
                  </a:cubicBezTo>
                  <a:close/>
                  <a:moveTo>
                    <a:pt x="40" y="107"/>
                  </a:moveTo>
                  <a:cubicBezTo>
                    <a:pt x="40" y="106"/>
                    <a:pt x="40" y="106"/>
                    <a:pt x="41" y="106"/>
                  </a:cubicBezTo>
                  <a:cubicBezTo>
                    <a:pt x="40" y="106"/>
                    <a:pt x="40" y="106"/>
                    <a:pt x="40" y="107"/>
                  </a:cubicBezTo>
                  <a:close/>
                  <a:moveTo>
                    <a:pt x="45" y="107"/>
                  </a:moveTo>
                  <a:cubicBezTo>
                    <a:pt x="45" y="107"/>
                    <a:pt x="45" y="107"/>
                    <a:pt x="45" y="106"/>
                  </a:cubicBezTo>
                  <a:cubicBezTo>
                    <a:pt x="45" y="106"/>
                    <a:pt x="45" y="106"/>
                    <a:pt x="45" y="106"/>
                  </a:cubicBezTo>
                  <a:cubicBezTo>
                    <a:pt x="45" y="107"/>
                    <a:pt x="45" y="107"/>
                    <a:pt x="45" y="107"/>
                  </a:cubicBezTo>
                  <a:close/>
                  <a:moveTo>
                    <a:pt x="48" y="107"/>
                  </a:moveTo>
                  <a:cubicBezTo>
                    <a:pt x="48" y="107"/>
                    <a:pt x="49" y="107"/>
                    <a:pt x="49" y="107"/>
                  </a:cubicBezTo>
                  <a:cubicBezTo>
                    <a:pt x="48" y="107"/>
                    <a:pt x="48" y="107"/>
                    <a:pt x="48" y="107"/>
                  </a:cubicBezTo>
                  <a:cubicBezTo>
                    <a:pt x="48" y="107"/>
                    <a:pt x="48" y="107"/>
                    <a:pt x="48" y="106"/>
                  </a:cubicBezTo>
                  <a:cubicBezTo>
                    <a:pt x="47" y="106"/>
                    <a:pt x="47" y="106"/>
                    <a:pt x="47" y="107"/>
                  </a:cubicBezTo>
                  <a:cubicBezTo>
                    <a:pt x="47" y="107"/>
                    <a:pt x="48" y="107"/>
                    <a:pt x="48" y="107"/>
                  </a:cubicBezTo>
                  <a:close/>
                  <a:moveTo>
                    <a:pt x="56" y="107"/>
                  </a:moveTo>
                  <a:cubicBezTo>
                    <a:pt x="56" y="107"/>
                    <a:pt x="56" y="107"/>
                    <a:pt x="56" y="108"/>
                  </a:cubicBezTo>
                  <a:cubicBezTo>
                    <a:pt x="56" y="107"/>
                    <a:pt x="57" y="106"/>
                    <a:pt x="56" y="106"/>
                  </a:cubicBezTo>
                  <a:cubicBezTo>
                    <a:pt x="56" y="107"/>
                    <a:pt x="56" y="107"/>
                    <a:pt x="56" y="107"/>
                  </a:cubicBezTo>
                  <a:close/>
                  <a:moveTo>
                    <a:pt x="50" y="107"/>
                  </a:moveTo>
                  <a:cubicBezTo>
                    <a:pt x="50" y="107"/>
                    <a:pt x="50" y="107"/>
                    <a:pt x="50" y="107"/>
                  </a:cubicBezTo>
                  <a:cubicBezTo>
                    <a:pt x="50" y="107"/>
                    <a:pt x="50" y="107"/>
                    <a:pt x="50" y="107"/>
                  </a:cubicBezTo>
                  <a:close/>
                  <a:moveTo>
                    <a:pt x="36" y="108"/>
                  </a:moveTo>
                  <a:cubicBezTo>
                    <a:pt x="36" y="108"/>
                    <a:pt x="36" y="107"/>
                    <a:pt x="35" y="107"/>
                  </a:cubicBezTo>
                  <a:cubicBezTo>
                    <a:pt x="35" y="107"/>
                    <a:pt x="35" y="108"/>
                    <a:pt x="36" y="108"/>
                  </a:cubicBezTo>
                  <a:close/>
                  <a:moveTo>
                    <a:pt x="37" y="108"/>
                  </a:moveTo>
                  <a:cubicBezTo>
                    <a:pt x="38" y="109"/>
                    <a:pt x="38" y="108"/>
                    <a:pt x="38" y="107"/>
                  </a:cubicBezTo>
                  <a:cubicBezTo>
                    <a:pt x="38" y="107"/>
                    <a:pt x="37" y="108"/>
                    <a:pt x="37" y="108"/>
                  </a:cubicBezTo>
                  <a:close/>
                  <a:moveTo>
                    <a:pt x="41" y="109"/>
                  </a:moveTo>
                  <a:cubicBezTo>
                    <a:pt x="40" y="109"/>
                    <a:pt x="38" y="111"/>
                    <a:pt x="40" y="112"/>
                  </a:cubicBezTo>
                  <a:cubicBezTo>
                    <a:pt x="41" y="111"/>
                    <a:pt x="41" y="109"/>
                    <a:pt x="42" y="107"/>
                  </a:cubicBezTo>
                  <a:cubicBezTo>
                    <a:pt x="42" y="107"/>
                    <a:pt x="42" y="107"/>
                    <a:pt x="42" y="107"/>
                  </a:cubicBezTo>
                  <a:cubicBezTo>
                    <a:pt x="41" y="108"/>
                    <a:pt x="41" y="108"/>
                    <a:pt x="41" y="109"/>
                  </a:cubicBezTo>
                  <a:close/>
                  <a:moveTo>
                    <a:pt x="57" y="108"/>
                  </a:moveTo>
                  <a:cubicBezTo>
                    <a:pt x="58" y="108"/>
                    <a:pt x="58" y="108"/>
                    <a:pt x="58" y="107"/>
                  </a:cubicBezTo>
                  <a:cubicBezTo>
                    <a:pt x="57" y="107"/>
                    <a:pt x="57" y="108"/>
                    <a:pt x="57" y="108"/>
                  </a:cubicBezTo>
                  <a:close/>
                  <a:moveTo>
                    <a:pt x="60" y="114"/>
                  </a:moveTo>
                  <a:cubicBezTo>
                    <a:pt x="61" y="112"/>
                    <a:pt x="60" y="110"/>
                    <a:pt x="60" y="107"/>
                  </a:cubicBezTo>
                  <a:cubicBezTo>
                    <a:pt x="59" y="109"/>
                    <a:pt x="59" y="112"/>
                    <a:pt x="60" y="114"/>
                  </a:cubicBezTo>
                  <a:close/>
                  <a:moveTo>
                    <a:pt x="53" y="108"/>
                  </a:moveTo>
                  <a:cubicBezTo>
                    <a:pt x="53" y="108"/>
                    <a:pt x="53" y="108"/>
                    <a:pt x="54" y="108"/>
                  </a:cubicBezTo>
                  <a:cubicBezTo>
                    <a:pt x="54" y="108"/>
                    <a:pt x="54" y="107"/>
                    <a:pt x="53" y="107"/>
                  </a:cubicBezTo>
                  <a:cubicBezTo>
                    <a:pt x="53" y="108"/>
                    <a:pt x="53" y="108"/>
                    <a:pt x="53" y="108"/>
                  </a:cubicBezTo>
                  <a:close/>
                  <a:moveTo>
                    <a:pt x="51" y="109"/>
                  </a:moveTo>
                  <a:cubicBezTo>
                    <a:pt x="51" y="109"/>
                    <a:pt x="52" y="108"/>
                    <a:pt x="52" y="108"/>
                  </a:cubicBezTo>
                  <a:cubicBezTo>
                    <a:pt x="51" y="108"/>
                    <a:pt x="51" y="108"/>
                    <a:pt x="51" y="109"/>
                  </a:cubicBezTo>
                  <a:close/>
                  <a:moveTo>
                    <a:pt x="42" y="115"/>
                  </a:moveTo>
                  <a:cubicBezTo>
                    <a:pt x="42" y="115"/>
                    <a:pt x="41" y="115"/>
                    <a:pt x="42" y="116"/>
                  </a:cubicBezTo>
                  <a:cubicBezTo>
                    <a:pt x="42" y="116"/>
                    <a:pt x="42" y="115"/>
                    <a:pt x="42" y="116"/>
                  </a:cubicBezTo>
                  <a:cubicBezTo>
                    <a:pt x="43" y="113"/>
                    <a:pt x="43" y="111"/>
                    <a:pt x="43" y="108"/>
                  </a:cubicBezTo>
                  <a:cubicBezTo>
                    <a:pt x="43" y="110"/>
                    <a:pt x="42" y="113"/>
                    <a:pt x="42" y="115"/>
                  </a:cubicBezTo>
                  <a:close/>
                  <a:moveTo>
                    <a:pt x="52" y="109"/>
                  </a:moveTo>
                  <a:cubicBezTo>
                    <a:pt x="53" y="109"/>
                    <a:pt x="53" y="109"/>
                    <a:pt x="53" y="109"/>
                  </a:cubicBezTo>
                  <a:cubicBezTo>
                    <a:pt x="53" y="109"/>
                    <a:pt x="53" y="108"/>
                    <a:pt x="53" y="108"/>
                  </a:cubicBezTo>
                  <a:cubicBezTo>
                    <a:pt x="53" y="109"/>
                    <a:pt x="52" y="108"/>
                    <a:pt x="52" y="109"/>
                  </a:cubicBezTo>
                  <a:close/>
                  <a:moveTo>
                    <a:pt x="38" y="109"/>
                  </a:moveTo>
                  <a:cubicBezTo>
                    <a:pt x="38" y="110"/>
                    <a:pt x="39" y="108"/>
                    <a:pt x="39" y="108"/>
                  </a:cubicBezTo>
                  <a:cubicBezTo>
                    <a:pt x="38" y="108"/>
                    <a:pt x="38" y="109"/>
                    <a:pt x="38" y="109"/>
                  </a:cubicBezTo>
                  <a:close/>
                  <a:moveTo>
                    <a:pt x="33" y="112"/>
                  </a:moveTo>
                  <a:cubicBezTo>
                    <a:pt x="34" y="111"/>
                    <a:pt x="34" y="111"/>
                    <a:pt x="35" y="110"/>
                  </a:cubicBezTo>
                  <a:cubicBezTo>
                    <a:pt x="34" y="110"/>
                    <a:pt x="34" y="109"/>
                    <a:pt x="34" y="109"/>
                  </a:cubicBezTo>
                  <a:cubicBezTo>
                    <a:pt x="33" y="109"/>
                    <a:pt x="34" y="111"/>
                    <a:pt x="33" y="112"/>
                  </a:cubicBezTo>
                  <a:close/>
                  <a:moveTo>
                    <a:pt x="55" y="109"/>
                  </a:moveTo>
                  <a:cubicBezTo>
                    <a:pt x="55" y="109"/>
                    <a:pt x="54" y="109"/>
                    <a:pt x="54" y="109"/>
                  </a:cubicBezTo>
                  <a:cubicBezTo>
                    <a:pt x="54" y="109"/>
                    <a:pt x="54" y="110"/>
                    <a:pt x="55" y="109"/>
                  </a:cubicBezTo>
                  <a:close/>
                  <a:moveTo>
                    <a:pt x="37" y="109"/>
                  </a:moveTo>
                  <a:cubicBezTo>
                    <a:pt x="37" y="109"/>
                    <a:pt x="37" y="109"/>
                    <a:pt x="37" y="109"/>
                  </a:cubicBezTo>
                  <a:cubicBezTo>
                    <a:pt x="37" y="109"/>
                    <a:pt x="36" y="109"/>
                    <a:pt x="37" y="109"/>
                  </a:cubicBezTo>
                  <a:close/>
                  <a:moveTo>
                    <a:pt x="54" y="110"/>
                  </a:moveTo>
                  <a:cubicBezTo>
                    <a:pt x="54" y="110"/>
                    <a:pt x="54" y="110"/>
                    <a:pt x="54" y="110"/>
                  </a:cubicBezTo>
                  <a:cubicBezTo>
                    <a:pt x="54" y="109"/>
                    <a:pt x="53" y="109"/>
                    <a:pt x="53" y="109"/>
                  </a:cubicBezTo>
                  <a:cubicBezTo>
                    <a:pt x="53" y="110"/>
                    <a:pt x="53" y="110"/>
                    <a:pt x="54" y="110"/>
                  </a:cubicBezTo>
                  <a:close/>
                  <a:moveTo>
                    <a:pt x="37" y="110"/>
                  </a:moveTo>
                  <a:cubicBezTo>
                    <a:pt x="37" y="110"/>
                    <a:pt x="38" y="110"/>
                    <a:pt x="38" y="110"/>
                  </a:cubicBezTo>
                  <a:cubicBezTo>
                    <a:pt x="37" y="110"/>
                    <a:pt x="37" y="110"/>
                    <a:pt x="37" y="110"/>
                  </a:cubicBezTo>
                  <a:cubicBezTo>
                    <a:pt x="37" y="110"/>
                    <a:pt x="37" y="110"/>
                    <a:pt x="37" y="110"/>
                  </a:cubicBezTo>
                  <a:close/>
                  <a:moveTo>
                    <a:pt x="51" y="111"/>
                  </a:moveTo>
                  <a:cubicBezTo>
                    <a:pt x="51" y="110"/>
                    <a:pt x="52" y="110"/>
                    <a:pt x="51" y="110"/>
                  </a:cubicBezTo>
                  <a:cubicBezTo>
                    <a:pt x="51" y="110"/>
                    <a:pt x="51" y="110"/>
                    <a:pt x="51" y="111"/>
                  </a:cubicBezTo>
                  <a:close/>
                  <a:moveTo>
                    <a:pt x="55" y="111"/>
                  </a:moveTo>
                  <a:cubicBezTo>
                    <a:pt x="55" y="111"/>
                    <a:pt x="56" y="110"/>
                    <a:pt x="55" y="110"/>
                  </a:cubicBezTo>
                  <a:cubicBezTo>
                    <a:pt x="55" y="110"/>
                    <a:pt x="55" y="110"/>
                    <a:pt x="55" y="111"/>
                  </a:cubicBezTo>
                  <a:close/>
                  <a:moveTo>
                    <a:pt x="56" y="112"/>
                  </a:moveTo>
                  <a:cubicBezTo>
                    <a:pt x="56" y="112"/>
                    <a:pt x="57" y="111"/>
                    <a:pt x="56" y="111"/>
                  </a:cubicBezTo>
                  <a:cubicBezTo>
                    <a:pt x="56" y="111"/>
                    <a:pt x="56" y="111"/>
                    <a:pt x="56" y="112"/>
                  </a:cubicBezTo>
                  <a:close/>
                  <a:moveTo>
                    <a:pt x="53" y="111"/>
                  </a:moveTo>
                  <a:cubicBezTo>
                    <a:pt x="53" y="111"/>
                    <a:pt x="53" y="111"/>
                    <a:pt x="53" y="111"/>
                  </a:cubicBezTo>
                  <a:cubicBezTo>
                    <a:pt x="53" y="111"/>
                    <a:pt x="53" y="111"/>
                    <a:pt x="53" y="111"/>
                  </a:cubicBezTo>
                  <a:close/>
                  <a:moveTo>
                    <a:pt x="36" y="112"/>
                  </a:moveTo>
                  <a:cubicBezTo>
                    <a:pt x="36" y="112"/>
                    <a:pt x="37" y="112"/>
                    <a:pt x="37" y="111"/>
                  </a:cubicBezTo>
                  <a:cubicBezTo>
                    <a:pt x="37" y="111"/>
                    <a:pt x="36" y="111"/>
                    <a:pt x="36" y="111"/>
                  </a:cubicBezTo>
                  <a:cubicBezTo>
                    <a:pt x="36" y="111"/>
                    <a:pt x="36" y="112"/>
                    <a:pt x="36" y="112"/>
                  </a:cubicBezTo>
                  <a:close/>
                  <a:moveTo>
                    <a:pt x="51" y="113"/>
                  </a:moveTo>
                  <a:cubicBezTo>
                    <a:pt x="52" y="113"/>
                    <a:pt x="51" y="114"/>
                    <a:pt x="52" y="114"/>
                  </a:cubicBezTo>
                  <a:cubicBezTo>
                    <a:pt x="52" y="113"/>
                    <a:pt x="52" y="113"/>
                    <a:pt x="53" y="112"/>
                  </a:cubicBezTo>
                  <a:cubicBezTo>
                    <a:pt x="52" y="112"/>
                    <a:pt x="52" y="111"/>
                    <a:pt x="52" y="111"/>
                  </a:cubicBezTo>
                  <a:cubicBezTo>
                    <a:pt x="51" y="111"/>
                    <a:pt x="52" y="112"/>
                    <a:pt x="51" y="113"/>
                  </a:cubicBezTo>
                  <a:close/>
                  <a:moveTo>
                    <a:pt x="57" y="112"/>
                  </a:moveTo>
                  <a:cubicBezTo>
                    <a:pt x="58" y="112"/>
                    <a:pt x="58" y="112"/>
                    <a:pt x="58" y="112"/>
                  </a:cubicBezTo>
                  <a:cubicBezTo>
                    <a:pt x="58" y="112"/>
                    <a:pt x="57" y="111"/>
                    <a:pt x="57" y="111"/>
                  </a:cubicBezTo>
                  <a:cubicBezTo>
                    <a:pt x="57" y="112"/>
                    <a:pt x="57" y="112"/>
                    <a:pt x="57" y="112"/>
                  </a:cubicBezTo>
                  <a:close/>
                  <a:moveTo>
                    <a:pt x="35" y="114"/>
                  </a:moveTo>
                  <a:cubicBezTo>
                    <a:pt x="35" y="113"/>
                    <a:pt x="36" y="113"/>
                    <a:pt x="36" y="112"/>
                  </a:cubicBezTo>
                  <a:cubicBezTo>
                    <a:pt x="35" y="112"/>
                    <a:pt x="34" y="113"/>
                    <a:pt x="35" y="114"/>
                  </a:cubicBezTo>
                  <a:close/>
                  <a:moveTo>
                    <a:pt x="38" y="114"/>
                  </a:moveTo>
                  <a:cubicBezTo>
                    <a:pt x="39" y="114"/>
                    <a:pt x="38" y="113"/>
                    <a:pt x="38" y="113"/>
                  </a:cubicBezTo>
                  <a:cubicBezTo>
                    <a:pt x="37" y="113"/>
                    <a:pt x="37" y="114"/>
                    <a:pt x="38" y="114"/>
                  </a:cubicBezTo>
                  <a:close/>
                  <a:moveTo>
                    <a:pt x="55" y="114"/>
                  </a:moveTo>
                  <a:cubicBezTo>
                    <a:pt x="55" y="113"/>
                    <a:pt x="55" y="113"/>
                    <a:pt x="54" y="113"/>
                  </a:cubicBezTo>
                  <a:cubicBezTo>
                    <a:pt x="54" y="113"/>
                    <a:pt x="54" y="113"/>
                    <a:pt x="55" y="114"/>
                  </a:cubicBezTo>
                  <a:close/>
                  <a:moveTo>
                    <a:pt x="58" y="114"/>
                  </a:moveTo>
                  <a:cubicBezTo>
                    <a:pt x="58" y="114"/>
                    <a:pt x="58" y="115"/>
                    <a:pt x="58" y="115"/>
                  </a:cubicBezTo>
                  <a:cubicBezTo>
                    <a:pt x="58" y="114"/>
                    <a:pt x="58" y="114"/>
                    <a:pt x="58" y="113"/>
                  </a:cubicBezTo>
                  <a:cubicBezTo>
                    <a:pt x="58" y="114"/>
                    <a:pt x="57" y="114"/>
                    <a:pt x="58" y="114"/>
                  </a:cubicBezTo>
                  <a:close/>
                  <a:moveTo>
                    <a:pt x="54" y="114"/>
                  </a:moveTo>
                  <a:cubicBezTo>
                    <a:pt x="53" y="114"/>
                    <a:pt x="53" y="115"/>
                    <a:pt x="53" y="115"/>
                  </a:cubicBezTo>
                  <a:cubicBezTo>
                    <a:pt x="53" y="115"/>
                    <a:pt x="53" y="116"/>
                    <a:pt x="54" y="116"/>
                  </a:cubicBezTo>
                  <a:cubicBezTo>
                    <a:pt x="54" y="115"/>
                    <a:pt x="54" y="114"/>
                    <a:pt x="54" y="114"/>
                  </a:cubicBezTo>
                  <a:cubicBezTo>
                    <a:pt x="54" y="114"/>
                    <a:pt x="54" y="114"/>
                    <a:pt x="54" y="114"/>
                  </a:cubicBezTo>
                  <a:close/>
                  <a:moveTo>
                    <a:pt x="34" y="117"/>
                  </a:moveTo>
                  <a:cubicBezTo>
                    <a:pt x="34" y="117"/>
                    <a:pt x="34" y="117"/>
                    <a:pt x="35" y="117"/>
                  </a:cubicBezTo>
                  <a:cubicBezTo>
                    <a:pt x="35" y="116"/>
                    <a:pt x="35" y="116"/>
                    <a:pt x="35" y="116"/>
                  </a:cubicBezTo>
                  <a:cubicBezTo>
                    <a:pt x="35" y="115"/>
                    <a:pt x="34" y="115"/>
                    <a:pt x="34" y="114"/>
                  </a:cubicBezTo>
                  <a:cubicBezTo>
                    <a:pt x="34" y="115"/>
                    <a:pt x="34" y="116"/>
                    <a:pt x="34" y="117"/>
                  </a:cubicBezTo>
                  <a:close/>
                  <a:moveTo>
                    <a:pt x="37" y="116"/>
                  </a:moveTo>
                  <a:cubicBezTo>
                    <a:pt x="37" y="116"/>
                    <a:pt x="37" y="115"/>
                    <a:pt x="37" y="115"/>
                  </a:cubicBezTo>
                  <a:cubicBezTo>
                    <a:pt x="37" y="115"/>
                    <a:pt x="36" y="115"/>
                    <a:pt x="37" y="116"/>
                  </a:cubicBezTo>
                  <a:close/>
                  <a:moveTo>
                    <a:pt x="38" y="115"/>
                  </a:moveTo>
                  <a:cubicBezTo>
                    <a:pt x="38" y="115"/>
                    <a:pt x="38" y="115"/>
                    <a:pt x="38" y="115"/>
                  </a:cubicBezTo>
                  <a:cubicBezTo>
                    <a:pt x="38" y="115"/>
                    <a:pt x="38" y="115"/>
                    <a:pt x="38" y="115"/>
                  </a:cubicBezTo>
                  <a:cubicBezTo>
                    <a:pt x="38" y="115"/>
                    <a:pt x="38" y="116"/>
                    <a:pt x="38" y="115"/>
                  </a:cubicBezTo>
                  <a:close/>
                  <a:moveTo>
                    <a:pt x="57" y="117"/>
                  </a:moveTo>
                  <a:cubicBezTo>
                    <a:pt x="57" y="117"/>
                    <a:pt x="57" y="116"/>
                    <a:pt x="57" y="115"/>
                  </a:cubicBezTo>
                  <a:cubicBezTo>
                    <a:pt x="56" y="116"/>
                    <a:pt x="57" y="116"/>
                    <a:pt x="57" y="117"/>
                  </a:cubicBezTo>
                  <a:close/>
                  <a:moveTo>
                    <a:pt x="39" y="116"/>
                  </a:moveTo>
                  <a:cubicBezTo>
                    <a:pt x="39" y="117"/>
                    <a:pt x="40" y="116"/>
                    <a:pt x="39" y="116"/>
                  </a:cubicBezTo>
                  <a:cubicBezTo>
                    <a:pt x="39" y="116"/>
                    <a:pt x="39" y="116"/>
                    <a:pt x="39" y="116"/>
                  </a:cubicBezTo>
                  <a:close/>
                  <a:moveTo>
                    <a:pt x="52" y="118"/>
                  </a:moveTo>
                  <a:cubicBezTo>
                    <a:pt x="53" y="118"/>
                    <a:pt x="53" y="117"/>
                    <a:pt x="53" y="117"/>
                  </a:cubicBezTo>
                  <a:cubicBezTo>
                    <a:pt x="53" y="116"/>
                    <a:pt x="53" y="116"/>
                    <a:pt x="52" y="116"/>
                  </a:cubicBezTo>
                  <a:cubicBezTo>
                    <a:pt x="52" y="117"/>
                    <a:pt x="52" y="117"/>
                    <a:pt x="52" y="118"/>
                  </a:cubicBezTo>
                  <a:close/>
                  <a:moveTo>
                    <a:pt x="60" y="118"/>
                  </a:moveTo>
                  <a:cubicBezTo>
                    <a:pt x="60" y="117"/>
                    <a:pt x="60" y="117"/>
                    <a:pt x="60" y="116"/>
                  </a:cubicBezTo>
                  <a:cubicBezTo>
                    <a:pt x="60" y="117"/>
                    <a:pt x="60" y="118"/>
                    <a:pt x="60" y="118"/>
                  </a:cubicBezTo>
                  <a:close/>
                  <a:moveTo>
                    <a:pt x="57" y="118"/>
                  </a:moveTo>
                  <a:cubicBezTo>
                    <a:pt x="57" y="118"/>
                    <a:pt x="58" y="118"/>
                    <a:pt x="58" y="118"/>
                  </a:cubicBezTo>
                  <a:cubicBezTo>
                    <a:pt x="58" y="118"/>
                    <a:pt x="58" y="117"/>
                    <a:pt x="58" y="116"/>
                  </a:cubicBezTo>
                  <a:cubicBezTo>
                    <a:pt x="58" y="117"/>
                    <a:pt x="57" y="117"/>
                    <a:pt x="57" y="118"/>
                  </a:cubicBezTo>
                  <a:close/>
                  <a:moveTo>
                    <a:pt x="55" y="117"/>
                  </a:moveTo>
                  <a:cubicBezTo>
                    <a:pt x="56" y="117"/>
                    <a:pt x="56" y="118"/>
                    <a:pt x="56" y="118"/>
                  </a:cubicBezTo>
                  <a:cubicBezTo>
                    <a:pt x="56" y="118"/>
                    <a:pt x="56" y="118"/>
                    <a:pt x="56" y="118"/>
                  </a:cubicBezTo>
                  <a:cubicBezTo>
                    <a:pt x="56" y="117"/>
                    <a:pt x="56" y="117"/>
                    <a:pt x="56" y="117"/>
                  </a:cubicBezTo>
                  <a:cubicBezTo>
                    <a:pt x="56" y="117"/>
                    <a:pt x="55" y="117"/>
                    <a:pt x="55" y="117"/>
                  </a:cubicBezTo>
                  <a:close/>
                  <a:moveTo>
                    <a:pt x="36" y="118"/>
                  </a:moveTo>
                  <a:cubicBezTo>
                    <a:pt x="36" y="117"/>
                    <a:pt x="36" y="117"/>
                    <a:pt x="36" y="117"/>
                  </a:cubicBezTo>
                  <a:cubicBezTo>
                    <a:pt x="36" y="117"/>
                    <a:pt x="35" y="118"/>
                    <a:pt x="36" y="118"/>
                  </a:cubicBezTo>
                  <a:close/>
                  <a:moveTo>
                    <a:pt x="40" y="118"/>
                  </a:moveTo>
                  <a:cubicBezTo>
                    <a:pt x="40" y="119"/>
                    <a:pt x="40" y="119"/>
                    <a:pt x="41" y="119"/>
                  </a:cubicBezTo>
                  <a:cubicBezTo>
                    <a:pt x="41" y="118"/>
                    <a:pt x="41" y="118"/>
                    <a:pt x="41" y="117"/>
                  </a:cubicBezTo>
                  <a:cubicBezTo>
                    <a:pt x="40" y="117"/>
                    <a:pt x="40" y="118"/>
                    <a:pt x="40" y="118"/>
                  </a:cubicBezTo>
                  <a:close/>
                  <a:moveTo>
                    <a:pt x="36" y="119"/>
                  </a:moveTo>
                  <a:cubicBezTo>
                    <a:pt x="37" y="119"/>
                    <a:pt x="37" y="118"/>
                    <a:pt x="37" y="118"/>
                  </a:cubicBezTo>
                  <a:cubicBezTo>
                    <a:pt x="37" y="118"/>
                    <a:pt x="37" y="118"/>
                    <a:pt x="37" y="118"/>
                  </a:cubicBezTo>
                  <a:cubicBezTo>
                    <a:pt x="36" y="118"/>
                    <a:pt x="36" y="118"/>
                    <a:pt x="36" y="119"/>
                  </a:cubicBezTo>
                  <a:close/>
                  <a:moveTo>
                    <a:pt x="54" y="119"/>
                  </a:moveTo>
                  <a:cubicBezTo>
                    <a:pt x="54" y="119"/>
                    <a:pt x="55" y="119"/>
                    <a:pt x="55" y="119"/>
                  </a:cubicBezTo>
                  <a:cubicBezTo>
                    <a:pt x="55" y="119"/>
                    <a:pt x="55" y="119"/>
                    <a:pt x="55" y="119"/>
                  </a:cubicBezTo>
                  <a:cubicBezTo>
                    <a:pt x="55" y="119"/>
                    <a:pt x="55" y="118"/>
                    <a:pt x="55" y="118"/>
                  </a:cubicBezTo>
                  <a:cubicBezTo>
                    <a:pt x="55" y="118"/>
                    <a:pt x="54" y="119"/>
                    <a:pt x="54" y="119"/>
                  </a:cubicBezTo>
                  <a:close/>
                  <a:moveTo>
                    <a:pt x="57" y="119"/>
                  </a:moveTo>
                  <a:cubicBezTo>
                    <a:pt x="57" y="119"/>
                    <a:pt x="57" y="118"/>
                    <a:pt x="56" y="118"/>
                  </a:cubicBezTo>
                  <a:cubicBezTo>
                    <a:pt x="56" y="119"/>
                    <a:pt x="57" y="119"/>
                    <a:pt x="57" y="119"/>
                  </a:cubicBezTo>
                  <a:close/>
                  <a:moveTo>
                    <a:pt x="52" y="120"/>
                  </a:moveTo>
                  <a:cubicBezTo>
                    <a:pt x="53" y="120"/>
                    <a:pt x="52" y="120"/>
                    <a:pt x="53" y="120"/>
                  </a:cubicBezTo>
                  <a:cubicBezTo>
                    <a:pt x="53" y="120"/>
                    <a:pt x="53" y="120"/>
                    <a:pt x="53" y="119"/>
                  </a:cubicBezTo>
                  <a:cubicBezTo>
                    <a:pt x="53" y="119"/>
                    <a:pt x="52" y="119"/>
                    <a:pt x="52" y="120"/>
                  </a:cubicBezTo>
                  <a:close/>
                  <a:moveTo>
                    <a:pt x="55" y="120"/>
                  </a:moveTo>
                  <a:cubicBezTo>
                    <a:pt x="56" y="120"/>
                    <a:pt x="56" y="121"/>
                    <a:pt x="56" y="121"/>
                  </a:cubicBezTo>
                  <a:cubicBezTo>
                    <a:pt x="56" y="121"/>
                    <a:pt x="57" y="120"/>
                    <a:pt x="57" y="120"/>
                  </a:cubicBezTo>
                  <a:cubicBezTo>
                    <a:pt x="56" y="120"/>
                    <a:pt x="56" y="119"/>
                    <a:pt x="55" y="119"/>
                  </a:cubicBezTo>
                  <a:cubicBezTo>
                    <a:pt x="55" y="119"/>
                    <a:pt x="55" y="120"/>
                    <a:pt x="55" y="120"/>
                  </a:cubicBezTo>
                  <a:close/>
                  <a:moveTo>
                    <a:pt x="57" y="122"/>
                  </a:moveTo>
                  <a:cubicBezTo>
                    <a:pt x="58" y="122"/>
                    <a:pt x="59" y="120"/>
                    <a:pt x="58" y="120"/>
                  </a:cubicBezTo>
                  <a:cubicBezTo>
                    <a:pt x="58" y="120"/>
                    <a:pt x="57" y="121"/>
                    <a:pt x="57" y="122"/>
                  </a:cubicBezTo>
                  <a:close/>
                  <a:moveTo>
                    <a:pt x="53" y="121"/>
                  </a:moveTo>
                  <a:cubicBezTo>
                    <a:pt x="53" y="121"/>
                    <a:pt x="54" y="120"/>
                    <a:pt x="54" y="120"/>
                  </a:cubicBezTo>
                  <a:cubicBezTo>
                    <a:pt x="54" y="120"/>
                    <a:pt x="53" y="121"/>
                    <a:pt x="53" y="121"/>
                  </a:cubicBezTo>
                  <a:close/>
                  <a:moveTo>
                    <a:pt x="60" y="122"/>
                  </a:moveTo>
                  <a:cubicBezTo>
                    <a:pt x="61" y="122"/>
                    <a:pt x="61" y="120"/>
                    <a:pt x="60" y="120"/>
                  </a:cubicBezTo>
                  <a:cubicBezTo>
                    <a:pt x="60" y="121"/>
                    <a:pt x="60" y="121"/>
                    <a:pt x="60" y="122"/>
                  </a:cubicBezTo>
                  <a:close/>
                  <a:moveTo>
                    <a:pt x="35" y="123"/>
                  </a:moveTo>
                  <a:cubicBezTo>
                    <a:pt x="35" y="121"/>
                    <a:pt x="36" y="121"/>
                    <a:pt x="35" y="120"/>
                  </a:cubicBezTo>
                  <a:cubicBezTo>
                    <a:pt x="34" y="120"/>
                    <a:pt x="34" y="122"/>
                    <a:pt x="35" y="123"/>
                  </a:cubicBezTo>
                  <a:close/>
                  <a:moveTo>
                    <a:pt x="38" y="122"/>
                  </a:moveTo>
                  <a:cubicBezTo>
                    <a:pt x="38" y="122"/>
                    <a:pt x="39" y="121"/>
                    <a:pt x="39" y="120"/>
                  </a:cubicBezTo>
                  <a:cubicBezTo>
                    <a:pt x="38" y="121"/>
                    <a:pt x="38" y="121"/>
                    <a:pt x="38" y="122"/>
                  </a:cubicBezTo>
                  <a:close/>
                  <a:moveTo>
                    <a:pt x="56" y="123"/>
                  </a:moveTo>
                  <a:cubicBezTo>
                    <a:pt x="56" y="121"/>
                    <a:pt x="55" y="121"/>
                    <a:pt x="55" y="120"/>
                  </a:cubicBezTo>
                  <a:cubicBezTo>
                    <a:pt x="55" y="121"/>
                    <a:pt x="55" y="122"/>
                    <a:pt x="56" y="123"/>
                  </a:cubicBezTo>
                  <a:close/>
                  <a:moveTo>
                    <a:pt x="42" y="124"/>
                  </a:moveTo>
                  <a:cubicBezTo>
                    <a:pt x="42" y="124"/>
                    <a:pt x="42" y="122"/>
                    <a:pt x="42" y="121"/>
                  </a:cubicBezTo>
                  <a:cubicBezTo>
                    <a:pt x="42" y="121"/>
                    <a:pt x="42" y="121"/>
                    <a:pt x="42" y="121"/>
                  </a:cubicBezTo>
                  <a:cubicBezTo>
                    <a:pt x="42" y="122"/>
                    <a:pt x="42" y="123"/>
                    <a:pt x="42" y="124"/>
                  </a:cubicBezTo>
                  <a:close/>
                  <a:moveTo>
                    <a:pt x="53" y="123"/>
                  </a:moveTo>
                  <a:cubicBezTo>
                    <a:pt x="53" y="123"/>
                    <a:pt x="53" y="125"/>
                    <a:pt x="53" y="124"/>
                  </a:cubicBezTo>
                  <a:cubicBezTo>
                    <a:pt x="53" y="125"/>
                    <a:pt x="53" y="126"/>
                    <a:pt x="54" y="127"/>
                  </a:cubicBezTo>
                  <a:cubicBezTo>
                    <a:pt x="54" y="126"/>
                    <a:pt x="54" y="124"/>
                    <a:pt x="55" y="124"/>
                  </a:cubicBezTo>
                  <a:cubicBezTo>
                    <a:pt x="55" y="123"/>
                    <a:pt x="55" y="122"/>
                    <a:pt x="54" y="121"/>
                  </a:cubicBezTo>
                  <a:cubicBezTo>
                    <a:pt x="54" y="122"/>
                    <a:pt x="53" y="122"/>
                    <a:pt x="53" y="123"/>
                  </a:cubicBezTo>
                  <a:close/>
                  <a:moveTo>
                    <a:pt x="39" y="127"/>
                  </a:moveTo>
                  <a:cubicBezTo>
                    <a:pt x="40" y="127"/>
                    <a:pt x="40" y="127"/>
                    <a:pt x="40" y="126"/>
                  </a:cubicBezTo>
                  <a:cubicBezTo>
                    <a:pt x="39" y="125"/>
                    <a:pt x="41" y="123"/>
                    <a:pt x="40" y="122"/>
                  </a:cubicBezTo>
                  <a:cubicBezTo>
                    <a:pt x="40" y="124"/>
                    <a:pt x="38" y="126"/>
                    <a:pt x="39" y="127"/>
                  </a:cubicBezTo>
                  <a:close/>
                  <a:moveTo>
                    <a:pt x="39" y="123"/>
                  </a:moveTo>
                  <a:cubicBezTo>
                    <a:pt x="39" y="123"/>
                    <a:pt x="39" y="123"/>
                    <a:pt x="39" y="122"/>
                  </a:cubicBezTo>
                  <a:cubicBezTo>
                    <a:pt x="39" y="123"/>
                    <a:pt x="38" y="123"/>
                    <a:pt x="39" y="123"/>
                  </a:cubicBezTo>
                  <a:close/>
                  <a:moveTo>
                    <a:pt x="57" y="124"/>
                  </a:moveTo>
                  <a:cubicBezTo>
                    <a:pt x="57" y="124"/>
                    <a:pt x="58" y="124"/>
                    <a:pt x="57" y="124"/>
                  </a:cubicBezTo>
                  <a:cubicBezTo>
                    <a:pt x="57" y="124"/>
                    <a:pt x="56" y="124"/>
                    <a:pt x="57" y="124"/>
                  </a:cubicBezTo>
                  <a:close/>
                  <a:moveTo>
                    <a:pt x="38" y="125"/>
                  </a:moveTo>
                  <a:cubicBezTo>
                    <a:pt x="39" y="125"/>
                    <a:pt x="38" y="123"/>
                    <a:pt x="38" y="124"/>
                  </a:cubicBezTo>
                  <a:cubicBezTo>
                    <a:pt x="38" y="124"/>
                    <a:pt x="38" y="124"/>
                    <a:pt x="38" y="125"/>
                  </a:cubicBezTo>
                  <a:close/>
                  <a:moveTo>
                    <a:pt x="35" y="124"/>
                  </a:moveTo>
                  <a:cubicBezTo>
                    <a:pt x="35" y="125"/>
                    <a:pt x="35" y="125"/>
                    <a:pt x="35" y="125"/>
                  </a:cubicBezTo>
                  <a:cubicBezTo>
                    <a:pt x="35" y="125"/>
                    <a:pt x="36" y="124"/>
                    <a:pt x="35" y="124"/>
                  </a:cubicBezTo>
                  <a:cubicBezTo>
                    <a:pt x="35" y="124"/>
                    <a:pt x="35" y="124"/>
                    <a:pt x="35" y="124"/>
                  </a:cubicBezTo>
                  <a:close/>
                  <a:moveTo>
                    <a:pt x="58" y="127"/>
                  </a:moveTo>
                  <a:cubicBezTo>
                    <a:pt x="58" y="126"/>
                    <a:pt x="59" y="125"/>
                    <a:pt x="58" y="125"/>
                  </a:cubicBezTo>
                  <a:cubicBezTo>
                    <a:pt x="57" y="125"/>
                    <a:pt x="57" y="126"/>
                    <a:pt x="58" y="127"/>
                  </a:cubicBezTo>
                  <a:close/>
                  <a:moveTo>
                    <a:pt x="56" y="125"/>
                  </a:moveTo>
                  <a:cubicBezTo>
                    <a:pt x="56" y="125"/>
                    <a:pt x="56" y="125"/>
                    <a:pt x="56" y="125"/>
                  </a:cubicBezTo>
                  <a:cubicBezTo>
                    <a:pt x="56" y="125"/>
                    <a:pt x="56" y="126"/>
                    <a:pt x="56" y="125"/>
                  </a:cubicBezTo>
                  <a:close/>
                  <a:moveTo>
                    <a:pt x="36" y="127"/>
                  </a:moveTo>
                  <a:cubicBezTo>
                    <a:pt x="37" y="127"/>
                    <a:pt x="37" y="128"/>
                    <a:pt x="37" y="128"/>
                  </a:cubicBezTo>
                  <a:cubicBezTo>
                    <a:pt x="38" y="128"/>
                    <a:pt x="37" y="127"/>
                    <a:pt x="37" y="126"/>
                  </a:cubicBezTo>
                  <a:cubicBezTo>
                    <a:pt x="36" y="127"/>
                    <a:pt x="36" y="127"/>
                    <a:pt x="36" y="127"/>
                  </a:cubicBezTo>
                  <a:close/>
                  <a:moveTo>
                    <a:pt x="57" y="127"/>
                  </a:moveTo>
                  <a:cubicBezTo>
                    <a:pt x="57" y="127"/>
                    <a:pt x="58" y="127"/>
                    <a:pt x="58" y="127"/>
                  </a:cubicBezTo>
                  <a:cubicBezTo>
                    <a:pt x="57" y="127"/>
                    <a:pt x="57" y="126"/>
                    <a:pt x="57" y="126"/>
                  </a:cubicBezTo>
                  <a:cubicBezTo>
                    <a:pt x="57" y="127"/>
                    <a:pt x="57" y="127"/>
                    <a:pt x="57" y="127"/>
                  </a:cubicBezTo>
                  <a:close/>
                  <a:moveTo>
                    <a:pt x="40" y="128"/>
                  </a:moveTo>
                  <a:cubicBezTo>
                    <a:pt x="41" y="127"/>
                    <a:pt x="41" y="127"/>
                    <a:pt x="40" y="127"/>
                  </a:cubicBezTo>
                  <a:cubicBezTo>
                    <a:pt x="40" y="127"/>
                    <a:pt x="40" y="127"/>
                    <a:pt x="40" y="128"/>
                  </a:cubicBezTo>
                  <a:close/>
                  <a:moveTo>
                    <a:pt x="54" y="127"/>
                  </a:moveTo>
                  <a:cubicBezTo>
                    <a:pt x="54" y="127"/>
                    <a:pt x="54" y="127"/>
                    <a:pt x="54" y="127"/>
                  </a:cubicBezTo>
                  <a:cubicBezTo>
                    <a:pt x="54" y="128"/>
                    <a:pt x="54" y="129"/>
                    <a:pt x="54" y="131"/>
                  </a:cubicBezTo>
                  <a:cubicBezTo>
                    <a:pt x="54" y="129"/>
                    <a:pt x="56" y="128"/>
                    <a:pt x="55" y="127"/>
                  </a:cubicBezTo>
                  <a:cubicBezTo>
                    <a:pt x="55" y="127"/>
                    <a:pt x="54" y="127"/>
                    <a:pt x="54" y="127"/>
                  </a:cubicBezTo>
                  <a:close/>
                  <a:moveTo>
                    <a:pt x="59" y="128"/>
                  </a:moveTo>
                  <a:cubicBezTo>
                    <a:pt x="59" y="128"/>
                    <a:pt x="59" y="128"/>
                    <a:pt x="59" y="128"/>
                  </a:cubicBezTo>
                  <a:cubicBezTo>
                    <a:pt x="58" y="128"/>
                    <a:pt x="59" y="128"/>
                    <a:pt x="59" y="128"/>
                  </a:cubicBezTo>
                  <a:close/>
                  <a:moveTo>
                    <a:pt x="39" y="130"/>
                  </a:moveTo>
                  <a:cubicBezTo>
                    <a:pt x="39" y="130"/>
                    <a:pt x="40" y="129"/>
                    <a:pt x="40" y="128"/>
                  </a:cubicBezTo>
                  <a:cubicBezTo>
                    <a:pt x="39" y="129"/>
                    <a:pt x="39" y="130"/>
                    <a:pt x="39" y="130"/>
                  </a:cubicBezTo>
                  <a:close/>
                  <a:moveTo>
                    <a:pt x="55" y="130"/>
                  </a:moveTo>
                  <a:cubicBezTo>
                    <a:pt x="56" y="129"/>
                    <a:pt x="57" y="129"/>
                    <a:pt x="56" y="128"/>
                  </a:cubicBezTo>
                  <a:cubicBezTo>
                    <a:pt x="56" y="129"/>
                    <a:pt x="55" y="129"/>
                    <a:pt x="55" y="130"/>
                  </a:cubicBezTo>
                  <a:close/>
                  <a:moveTo>
                    <a:pt x="35" y="132"/>
                  </a:moveTo>
                  <a:cubicBezTo>
                    <a:pt x="36" y="131"/>
                    <a:pt x="36" y="130"/>
                    <a:pt x="35" y="129"/>
                  </a:cubicBezTo>
                  <a:cubicBezTo>
                    <a:pt x="35" y="130"/>
                    <a:pt x="35" y="131"/>
                    <a:pt x="35" y="132"/>
                  </a:cubicBezTo>
                  <a:close/>
                  <a:moveTo>
                    <a:pt x="40" y="132"/>
                  </a:moveTo>
                  <a:cubicBezTo>
                    <a:pt x="41" y="131"/>
                    <a:pt x="41" y="130"/>
                    <a:pt x="41" y="129"/>
                  </a:cubicBezTo>
                  <a:cubicBezTo>
                    <a:pt x="40" y="130"/>
                    <a:pt x="39" y="131"/>
                    <a:pt x="40" y="132"/>
                  </a:cubicBezTo>
                  <a:close/>
                  <a:moveTo>
                    <a:pt x="58" y="131"/>
                  </a:moveTo>
                  <a:cubicBezTo>
                    <a:pt x="58" y="130"/>
                    <a:pt x="58" y="130"/>
                    <a:pt x="58" y="130"/>
                  </a:cubicBezTo>
                  <a:cubicBezTo>
                    <a:pt x="58" y="130"/>
                    <a:pt x="58" y="130"/>
                    <a:pt x="57" y="130"/>
                  </a:cubicBezTo>
                  <a:cubicBezTo>
                    <a:pt x="57" y="130"/>
                    <a:pt x="57" y="130"/>
                    <a:pt x="58" y="131"/>
                  </a:cubicBezTo>
                  <a:close/>
                  <a:moveTo>
                    <a:pt x="60" y="131"/>
                  </a:moveTo>
                  <a:cubicBezTo>
                    <a:pt x="60" y="131"/>
                    <a:pt x="60" y="130"/>
                    <a:pt x="60" y="130"/>
                  </a:cubicBezTo>
                  <a:cubicBezTo>
                    <a:pt x="60" y="130"/>
                    <a:pt x="59" y="131"/>
                    <a:pt x="60" y="131"/>
                  </a:cubicBezTo>
                  <a:close/>
                  <a:moveTo>
                    <a:pt x="56" y="132"/>
                  </a:moveTo>
                  <a:cubicBezTo>
                    <a:pt x="57" y="132"/>
                    <a:pt x="57" y="131"/>
                    <a:pt x="57" y="131"/>
                  </a:cubicBezTo>
                  <a:cubicBezTo>
                    <a:pt x="57" y="131"/>
                    <a:pt x="57" y="131"/>
                    <a:pt x="56" y="132"/>
                  </a:cubicBezTo>
                  <a:close/>
                  <a:moveTo>
                    <a:pt x="59" y="133"/>
                  </a:moveTo>
                  <a:cubicBezTo>
                    <a:pt x="59" y="133"/>
                    <a:pt x="59" y="131"/>
                    <a:pt x="59" y="131"/>
                  </a:cubicBezTo>
                  <a:cubicBezTo>
                    <a:pt x="58" y="131"/>
                    <a:pt x="58" y="132"/>
                    <a:pt x="59" y="133"/>
                  </a:cubicBezTo>
                  <a:close/>
                  <a:moveTo>
                    <a:pt x="38" y="132"/>
                  </a:moveTo>
                  <a:cubicBezTo>
                    <a:pt x="38" y="132"/>
                    <a:pt x="38" y="132"/>
                    <a:pt x="38" y="132"/>
                  </a:cubicBezTo>
                  <a:cubicBezTo>
                    <a:pt x="38" y="132"/>
                    <a:pt x="38" y="131"/>
                    <a:pt x="38" y="131"/>
                  </a:cubicBezTo>
                  <a:cubicBezTo>
                    <a:pt x="38" y="132"/>
                    <a:pt x="38" y="132"/>
                    <a:pt x="38" y="132"/>
                  </a:cubicBezTo>
                  <a:close/>
                  <a:moveTo>
                    <a:pt x="54" y="134"/>
                  </a:moveTo>
                  <a:cubicBezTo>
                    <a:pt x="55" y="133"/>
                    <a:pt x="55" y="133"/>
                    <a:pt x="55" y="132"/>
                  </a:cubicBezTo>
                  <a:cubicBezTo>
                    <a:pt x="55" y="132"/>
                    <a:pt x="55" y="131"/>
                    <a:pt x="54" y="132"/>
                  </a:cubicBezTo>
                  <a:cubicBezTo>
                    <a:pt x="54" y="133"/>
                    <a:pt x="54" y="133"/>
                    <a:pt x="54" y="134"/>
                  </a:cubicBezTo>
                  <a:close/>
                  <a:moveTo>
                    <a:pt x="58" y="133"/>
                  </a:moveTo>
                  <a:cubicBezTo>
                    <a:pt x="58" y="133"/>
                    <a:pt x="58" y="133"/>
                    <a:pt x="58" y="133"/>
                  </a:cubicBezTo>
                  <a:cubicBezTo>
                    <a:pt x="58" y="133"/>
                    <a:pt x="58" y="133"/>
                    <a:pt x="58" y="133"/>
                  </a:cubicBezTo>
                  <a:cubicBezTo>
                    <a:pt x="57" y="133"/>
                    <a:pt x="58" y="134"/>
                    <a:pt x="58" y="133"/>
                  </a:cubicBezTo>
                  <a:close/>
                  <a:moveTo>
                    <a:pt x="39" y="134"/>
                  </a:moveTo>
                  <a:cubicBezTo>
                    <a:pt x="39" y="134"/>
                    <a:pt x="39" y="133"/>
                    <a:pt x="39" y="133"/>
                  </a:cubicBezTo>
                  <a:cubicBezTo>
                    <a:pt x="38" y="133"/>
                    <a:pt x="39" y="134"/>
                    <a:pt x="39" y="134"/>
                  </a:cubicBezTo>
                  <a:close/>
                  <a:moveTo>
                    <a:pt x="41" y="137"/>
                  </a:moveTo>
                  <a:cubicBezTo>
                    <a:pt x="41" y="136"/>
                    <a:pt x="41" y="134"/>
                    <a:pt x="41" y="133"/>
                  </a:cubicBezTo>
                  <a:cubicBezTo>
                    <a:pt x="41" y="135"/>
                    <a:pt x="39" y="136"/>
                    <a:pt x="41" y="137"/>
                  </a:cubicBezTo>
                  <a:close/>
                  <a:moveTo>
                    <a:pt x="35" y="134"/>
                  </a:moveTo>
                  <a:cubicBezTo>
                    <a:pt x="35" y="135"/>
                    <a:pt x="35" y="136"/>
                    <a:pt x="36" y="136"/>
                  </a:cubicBezTo>
                  <a:cubicBezTo>
                    <a:pt x="36" y="136"/>
                    <a:pt x="37" y="133"/>
                    <a:pt x="35" y="134"/>
                  </a:cubicBezTo>
                  <a:close/>
                  <a:moveTo>
                    <a:pt x="61" y="136"/>
                  </a:moveTo>
                  <a:cubicBezTo>
                    <a:pt x="61" y="135"/>
                    <a:pt x="60" y="134"/>
                    <a:pt x="61" y="134"/>
                  </a:cubicBezTo>
                  <a:cubicBezTo>
                    <a:pt x="60" y="134"/>
                    <a:pt x="60" y="135"/>
                    <a:pt x="61" y="136"/>
                  </a:cubicBezTo>
                  <a:close/>
                  <a:moveTo>
                    <a:pt x="57" y="135"/>
                  </a:moveTo>
                  <a:cubicBezTo>
                    <a:pt x="57" y="135"/>
                    <a:pt x="57" y="135"/>
                    <a:pt x="57" y="135"/>
                  </a:cubicBezTo>
                  <a:cubicBezTo>
                    <a:pt x="57" y="135"/>
                    <a:pt x="57" y="135"/>
                    <a:pt x="57" y="135"/>
                  </a:cubicBezTo>
                  <a:cubicBezTo>
                    <a:pt x="57" y="134"/>
                    <a:pt x="57" y="134"/>
                    <a:pt x="57" y="134"/>
                  </a:cubicBezTo>
                  <a:cubicBezTo>
                    <a:pt x="57" y="134"/>
                    <a:pt x="56" y="134"/>
                    <a:pt x="57" y="135"/>
                  </a:cubicBezTo>
                  <a:close/>
                  <a:moveTo>
                    <a:pt x="57" y="136"/>
                  </a:moveTo>
                  <a:cubicBezTo>
                    <a:pt x="58" y="136"/>
                    <a:pt x="58" y="135"/>
                    <a:pt x="58" y="135"/>
                  </a:cubicBezTo>
                  <a:cubicBezTo>
                    <a:pt x="57" y="135"/>
                    <a:pt x="57" y="136"/>
                    <a:pt x="57" y="136"/>
                  </a:cubicBezTo>
                  <a:close/>
                  <a:moveTo>
                    <a:pt x="56" y="136"/>
                  </a:moveTo>
                  <a:cubicBezTo>
                    <a:pt x="56" y="136"/>
                    <a:pt x="57" y="136"/>
                    <a:pt x="56" y="135"/>
                  </a:cubicBezTo>
                  <a:cubicBezTo>
                    <a:pt x="56" y="136"/>
                    <a:pt x="55" y="136"/>
                    <a:pt x="56" y="136"/>
                  </a:cubicBezTo>
                  <a:close/>
                  <a:moveTo>
                    <a:pt x="37" y="137"/>
                  </a:moveTo>
                  <a:cubicBezTo>
                    <a:pt x="37" y="137"/>
                    <a:pt x="38" y="136"/>
                    <a:pt x="37" y="136"/>
                  </a:cubicBezTo>
                  <a:cubicBezTo>
                    <a:pt x="37" y="136"/>
                    <a:pt x="37" y="136"/>
                    <a:pt x="37" y="137"/>
                  </a:cubicBezTo>
                  <a:close/>
                  <a:moveTo>
                    <a:pt x="56" y="136"/>
                  </a:moveTo>
                  <a:cubicBezTo>
                    <a:pt x="56" y="137"/>
                    <a:pt x="56" y="137"/>
                    <a:pt x="57" y="137"/>
                  </a:cubicBezTo>
                  <a:cubicBezTo>
                    <a:pt x="57" y="137"/>
                    <a:pt x="57" y="137"/>
                    <a:pt x="57" y="136"/>
                  </a:cubicBezTo>
                  <a:cubicBezTo>
                    <a:pt x="57" y="136"/>
                    <a:pt x="57" y="136"/>
                    <a:pt x="57" y="136"/>
                  </a:cubicBezTo>
                  <a:cubicBezTo>
                    <a:pt x="57" y="136"/>
                    <a:pt x="56" y="136"/>
                    <a:pt x="56" y="136"/>
                  </a:cubicBezTo>
                  <a:close/>
                  <a:moveTo>
                    <a:pt x="58" y="137"/>
                  </a:moveTo>
                  <a:cubicBezTo>
                    <a:pt x="58" y="138"/>
                    <a:pt x="59" y="138"/>
                    <a:pt x="59" y="138"/>
                  </a:cubicBezTo>
                  <a:cubicBezTo>
                    <a:pt x="59" y="138"/>
                    <a:pt x="60" y="137"/>
                    <a:pt x="59" y="137"/>
                  </a:cubicBezTo>
                  <a:cubicBezTo>
                    <a:pt x="59" y="137"/>
                    <a:pt x="59" y="137"/>
                    <a:pt x="58" y="137"/>
                  </a:cubicBezTo>
                  <a:close/>
                  <a:moveTo>
                    <a:pt x="38" y="138"/>
                  </a:moveTo>
                  <a:cubicBezTo>
                    <a:pt x="38" y="138"/>
                    <a:pt x="38" y="137"/>
                    <a:pt x="38" y="137"/>
                  </a:cubicBezTo>
                  <a:cubicBezTo>
                    <a:pt x="38" y="138"/>
                    <a:pt x="37" y="138"/>
                    <a:pt x="38" y="138"/>
                  </a:cubicBezTo>
                  <a:close/>
                  <a:moveTo>
                    <a:pt x="39" y="138"/>
                  </a:moveTo>
                  <a:cubicBezTo>
                    <a:pt x="40" y="138"/>
                    <a:pt x="40" y="138"/>
                    <a:pt x="39" y="138"/>
                  </a:cubicBezTo>
                  <a:cubicBezTo>
                    <a:pt x="39" y="138"/>
                    <a:pt x="39" y="138"/>
                    <a:pt x="39" y="138"/>
                  </a:cubicBezTo>
                  <a:close/>
                  <a:moveTo>
                    <a:pt x="60" y="140"/>
                  </a:moveTo>
                  <a:cubicBezTo>
                    <a:pt x="60" y="140"/>
                    <a:pt x="60" y="140"/>
                    <a:pt x="61" y="140"/>
                  </a:cubicBezTo>
                  <a:cubicBezTo>
                    <a:pt x="60" y="139"/>
                    <a:pt x="61" y="138"/>
                    <a:pt x="60" y="138"/>
                  </a:cubicBezTo>
                  <a:cubicBezTo>
                    <a:pt x="60" y="138"/>
                    <a:pt x="60" y="139"/>
                    <a:pt x="60" y="140"/>
                  </a:cubicBezTo>
                  <a:close/>
                  <a:moveTo>
                    <a:pt x="55" y="139"/>
                  </a:moveTo>
                  <a:cubicBezTo>
                    <a:pt x="55" y="139"/>
                    <a:pt x="55" y="140"/>
                    <a:pt x="55" y="140"/>
                  </a:cubicBezTo>
                  <a:cubicBezTo>
                    <a:pt x="56" y="140"/>
                    <a:pt x="56" y="137"/>
                    <a:pt x="55" y="139"/>
                  </a:cubicBezTo>
                  <a:close/>
                  <a:moveTo>
                    <a:pt x="59" y="139"/>
                  </a:moveTo>
                  <a:cubicBezTo>
                    <a:pt x="59" y="139"/>
                    <a:pt x="58" y="138"/>
                    <a:pt x="58" y="138"/>
                  </a:cubicBezTo>
                  <a:cubicBezTo>
                    <a:pt x="58" y="139"/>
                    <a:pt x="58" y="139"/>
                    <a:pt x="59" y="139"/>
                  </a:cubicBezTo>
                  <a:close/>
                  <a:moveTo>
                    <a:pt x="37" y="141"/>
                  </a:moveTo>
                  <a:cubicBezTo>
                    <a:pt x="37" y="140"/>
                    <a:pt x="37" y="140"/>
                    <a:pt x="37" y="140"/>
                  </a:cubicBezTo>
                  <a:cubicBezTo>
                    <a:pt x="37" y="140"/>
                    <a:pt x="37" y="139"/>
                    <a:pt x="37" y="139"/>
                  </a:cubicBezTo>
                  <a:cubicBezTo>
                    <a:pt x="37" y="140"/>
                    <a:pt x="37" y="140"/>
                    <a:pt x="37" y="141"/>
                  </a:cubicBezTo>
                  <a:close/>
                  <a:moveTo>
                    <a:pt x="38" y="140"/>
                  </a:moveTo>
                  <a:cubicBezTo>
                    <a:pt x="39" y="140"/>
                    <a:pt x="39" y="140"/>
                    <a:pt x="39" y="140"/>
                  </a:cubicBezTo>
                  <a:cubicBezTo>
                    <a:pt x="39" y="139"/>
                    <a:pt x="38" y="139"/>
                    <a:pt x="38" y="140"/>
                  </a:cubicBezTo>
                  <a:close/>
                  <a:moveTo>
                    <a:pt x="58" y="141"/>
                  </a:moveTo>
                  <a:cubicBezTo>
                    <a:pt x="58" y="141"/>
                    <a:pt x="58" y="141"/>
                    <a:pt x="58" y="140"/>
                  </a:cubicBezTo>
                  <a:cubicBezTo>
                    <a:pt x="58" y="140"/>
                    <a:pt x="57" y="139"/>
                    <a:pt x="57" y="139"/>
                  </a:cubicBezTo>
                  <a:cubicBezTo>
                    <a:pt x="57" y="140"/>
                    <a:pt x="57" y="141"/>
                    <a:pt x="58" y="141"/>
                  </a:cubicBezTo>
                  <a:close/>
                  <a:moveTo>
                    <a:pt x="36" y="143"/>
                  </a:moveTo>
                  <a:cubicBezTo>
                    <a:pt x="36" y="142"/>
                    <a:pt x="37" y="142"/>
                    <a:pt x="37" y="141"/>
                  </a:cubicBezTo>
                  <a:cubicBezTo>
                    <a:pt x="36" y="141"/>
                    <a:pt x="36" y="140"/>
                    <a:pt x="36" y="139"/>
                  </a:cubicBezTo>
                  <a:cubicBezTo>
                    <a:pt x="36" y="141"/>
                    <a:pt x="36" y="142"/>
                    <a:pt x="36" y="143"/>
                  </a:cubicBezTo>
                  <a:close/>
                  <a:moveTo>
                    <a:pt x="41" y="142"/>
                  </a:moveTo>
                  <a:cubicBezTo>
                    <a:pt x="41" y="141"/>
                    <a:pt x="41" y="140"/>
                    <a:pt x="41" y="139"/>
                  </a:cubicBezTo>
                  <a:cubicBezTo>
                    <a:pt x="41" y="139"/>
                    <a:pt x="41" y="139"/>
                    <a:pt x="41" y="139"/>
                  </a:cubicBezTo>
                  <a:cubicBezTo>
                    <a:pt x="40" y="140"/>
                    <a:pt x="40" y="142"/>
                    <a:pt x="41" y="142"/>
                  </a:cubicBezTo>
                  <a:close/>
                  <a:moveTo>
                    <a:pt x="59" y="141"/>
                  </a:moveTo>
                  <a:cubicBezTo>
                    <a:pt x="60" y="140"/>
                    <a:pt x="59" y="140"/>
                    <a:pt x="59" y="140"/>
                  </a:cubicBezTo>
                  <a:cubicBezTo>
                    <a:pt x="59" y="140"/>
                    <a:pt x="59" y="140"/>
                    <a:pt x="59" y="141"/>
                  </a:cubicBezTo>
                  <a:close/>
                  <a:moveTo>
                    <a:pt x="57" y="142"/>
                  </a:moveTo>
                  <a:cubicBezTo>
                    <a:pt x="57" y="142"/>
                    <a:pt x="57" y="141"/>
                    <a:pt x="56" y="140"/>
                  </a:cubicBezTo>
                  <a:cubicBezTo>
                    <a:pt x="56" y="141"/>
                    <a:pt x="57" y="142"/>
                    <a:pt x="57" y="142"/>
                  </a:cubicBezTo>
                  <a:close/>
                  <a:moveTo>
                    <a:pt x="59" y="143"/>
                  </a:moveTo>
                  <a:cubicBezTo>
                    <a:pt x="59" y="143"/>
                    <a:pt x="60" y="142"/>
                    <a:pt x="59" y="142"/>
                  </a:cubicBezTo>
                  <a:cubicBezTo>
                    <a:pt x="59" y="142"/>
                    <a:pt x="59" y="143"/>
                    <a:pt x="59" y="143"/>
                  </a:cubicBezTo>
                  <a:close/>
                  <a:moveTo>
                    <a:pt x="56" y="145"/>
                  </a:moveTo>
                  <a:cubicBezTo>
                    <a:pt x="56" y="144"/>
                    <a:pt x="56" y="143"/>
                    <a:pt x="55" y="142"/>
                  </a:cubicBezTo>
                  <a:cubicBezTo>
                    <a:pt x="55" y="143"/>
                    <a:pt x="55" y="144"/>
                    <a:pt x="56" y="145"/>
                  </a:cubicBezTo>
                  <a:close/>
                  <a:moveTo>
                    <a:pt x="40" y="145"/>
                  </a:moveTo>
                  <a:cubicBezTo>
                    <a:pt x="41" y="144"/>
                    <a:pt x="41" y="143"/>
                    <a:pt x="39" y="143"/>
                  </a:cubicBezTo>
                  <a:cubicBezTo>
                    <a:pt x="39" y="144"/>
                    <a:pt x="39" y="145"/>
                    <a:pt x="40" y="145"/>
                  </a:cubicBezTo>
                  <a:close/>
                  <a:moveTo>
                    <a:pt x="61" y="146"/>
                  </a:moveTo>
                  <a:cubicBezTo>
                    <a:pt x="61" y="146"/>
                    <a:pt x="61" y="146"/>
                    <a:pt x="61" y="146"/>
                  </a:cubicBezTo>
                  <a:cubicBezTo>
                    <a:pt x="61" y="145"/>
                    <a:pt x="61" y="144"/>
                    <a:pt x="61" y="143"/>
                  </a:cubicBezTo>
                  <a:cubicBezTo>
                    <a:pt x="60" y="143"/>
                    <a:pt x="60" y="143"/>
                    <a:pt x="60" y="143"/>
                  </a:cubicBezTo>
                  <a:cubicBezTo>
                    <a:pt x="61" y="144"/>
                    <a:pt x="60" y="145"/>
                    <a:pt x="61" y="146"/>
                  </a:cubicBezTo>
                  <a:close/>
                  <a:moveTo>
                    <a:pt x="37" y="144"/>
                  </a:moveTo>
                  <a:cubicBezTo>
                    <a:pt x="37" y="144"/>
                    <a:pt x="37" y="144"/>
                    <a:pt x="38" y="144"/>
                  </a:cubicBezTo>
                  <a:cubicBezTo>
                    <a:pt x="38" y="144"/>
                    <a:pt x="38" y="144"/>
                    <a:pt x="37" y="144"/>
                  </a:cubicBezTo>
                  <a:cubicBezTo>
                    <a:pt x="38" y="144"/>
                    <a:pt x="37" y="144"/>
                    <a:pt x="37" y="144"/>
                  </a:cubicBezTo>
                  <a:close/>
                  <a:moveTo>
                    <a:pt x="58" y="144"/>
                  </a:moveTo>
                  <a:cubicBezTo>
                    <a:pt x="58" y="144"/>
                    <a:pt x="58" y="144"/>
                    <a:pt x="58" y="144"/>
                  </a:cubicBezTo>
                  <a:cubicBezTo>
                    <a:pt x="58" y="144"/>
                    <a:pt x="58" y="144"/>
                    <a:pt x="58" y="144"/>
                  </a:cubicBezTo>
                  <a:cubicBezTo>
                    <a:pt x="58" y="144"/>
                    <a:pt x="58" y="144"/>
                    <a:pt x="58" y="144"/>
                  </a:cubicBezTo>
                  <a:close/>
                  <a:moveTo>
                    <a:pt x="37" y="147"/>
                  </a:moveTo>
                  <a:cubicBezTo>
                    <a:pt x="37" y="146"/>
                    <a:pt x="37" y="145"/>
                    <a:pt x="36" y="144"/>
                  </a:cubicBezTo>
                  <a:cubicBezTo>
                    <a:pt x="36" y="145"/>
                    <a:pt x="36" y="146"/>
                    <a:pt x="37" y="147"/>
                  </a:cubicBezTo>
                  <a:close/>
                  <a:moveTo>
                    <a:pt x="58" y="146"/>
                  </a:moveTo>
                  <a:cubicBezTo>
                    <a:pt x="58" y="146"/>
                    <a:pt x="58" y="145"/>
                    <a:pt x="58" y="145"/>
                  </a:cubicBezTo>
                  <a:cubicBezTo>
                    <a:pt x="58" y="145"/>
                    <a:pt x="57" y="145"/>
                    <a:pt x="57" y="145"/>
                  </a:cubicBezTo>
                  <a:cubicBezTo>
                    <a:pt x="57" y="145"/>
                    <a:pt x="57" y="146"/>
                    <a:pt x="58" y="146"/>
                  </a:cubicBezTo>
                  <a:close/>
                  <a:moveTo>
                    <a:pt x="39" y="146"/>
                  </a:moveTo>
                  <a:cubicBezTo>
                    <a:pt x="39" y="145"/>
                    <a:pt x="39" y="145"/>
                    <a:pt x="38" y="145"/>
                  </a:cubicBezTo>
                  <a:cubicBezTo>
                    <a:pt x="38" y="146"/>
                    <a:pt x="39" y="145"/>
                    <a:pt x="39" y="146"/>
                  </a:cubicBezTo>
                  <a:close/>
                  <a:moveTo>
                    <a:pt x="59" y="145"/>
                  </a:moveTo>
                  <a:cubicBezTo>
                    <a:pt x="59" y="145"/>
                    <a:pt x="59" y="146"/>
                    <a:pt x="59" y="146"/>
                  </a:cubicBezTo>
                  <a:cubicBezTo>
                    <a:pt x="60" y="145"/>
                    <a:pt x="59" y="145"/>
                    <a:pt x="59" y="145"/>
                  </a:cubicBezTo>
                  <a:close/>
                  <a:moveTo>
                    <a:pt x="41" y="147"/>
                  </a:moveTo>
                  <a:cubicBezTo>
                    <a:pt x="41" y="147"/>
                    <a:pt x="41" y="148"/>
                    <a:pt x="41" y="148"/>
                  </a:cubicBezTo>
                  <a:cubicBezTo>
                    <a:pt x="41" y="147"/>
                    <a:pt x="41" y="147"/>
                    <a:pt x="41" y="146"/>
                  </a:cubicBezTo>
                  <a:cubicBezTo>
                    <a:pt x="41" y="147"/>
                    <a:pt x="41" y="147"/>
                    <a:pt x="41" y="147"/>
                  </a:cubicBezTo>
                  <a:close/>
                  <a:moveTo>
                    <a:pt x="56" y="150"/>
                  </a:moveTo>
                  <a:cubicBezTo>
                    <a:pt x="57" y="149"/>
                    <a:pt x="58" y="147"/>
                    <a:pt x="57" y="146"/>
                  </a:cubicBezTo>
                  <a:cubicBezTo>
                    <a:pt x="56" y="147"/>
                    <a:pt x="56" y="148"/>
                    <a:pt x="56" y="150"/>
                  </a:cubicBezTo>
                  <a:close/>
                  <a:moveTo>
                    <a:pt x="59" y="148"/>
                  </a:moveTo>
                  <a:cubicBezTo>
                    <a:pt x="60" y="148"/>
                    <a:pt x="59" y="147"/>
                    <a:pt x="59" y="147"/>
                  </a:cubicBezTo>
                  <a:cubicBezTo>
                    <a:pt x="58" y="147"/>
                    <a:pt x="58" y="148"/>
                    <a:pt x="59" y="148"/>
                  </a:cubicBezTo>
                  <a:close/>
                  <a:moveTo>
                    <a:pt x="37" y="149"/>
                  </a:moveTo>
                  <a:cubicBezTo>
                    <a:pt x="37" y="149"/>
                    <a:pt x="38" y="148"/>
                    <a:pt x="38" y="147"/>
                  </a:cubicBezTo>
                  <a:cubicBezTo>
                    <a:pt x="38" y="148"/>
                    <a:pt x="38" y="147"/>
                    <a:pt x="37" y="147"/>
                  </a:cubicBezTo>
                  <a:cubicBezTo>
                    <a:pt x="37" y="148"/>
                    <a:pt x="36" y="149"/>
                    <a:pt x="37" y="149"/>
                  </a:cubicBezTo>
                  <a:close/>
                  <a:moveTo>
                    <a:pt x="61" y="150"/>
                  </a:moveTo>
                  <a:cubicBezTo>
                    <a:pt x="61" y="150"/>
                    <a:pt x="61" y="149"/>
                    <a:pt x="60" y="148"/>
                  </a:cubicBezTo>
                  <a:cubicBezTo>
                    <a:pt x="60" y="149"/>
                    <a:pt x="60" y="150"/>
                    <a:pt x="61" y="150"/>
                  </a:cubicBezTo>
                  <a:close/>
                  <a:moveTo>
                    <a:pt x="58" y="149"/>
                  </a:moveTo>
                  <a:cubicBezTo>
                    <a:pt x="58" y="149"/>
                    <a:pt x="58" y="149"/>
                    <a:pt x="58" y="149"/>
                  </a:cubicBezTo>
                  <a:cubicBezTo>
                    <a:pt x="58" y="149"/>
                    <a:pt x="58" y="149"/>
                    <a:pt x="58" y="149"/>
                  </a:cubicBezTo>
                  <a:close/>
                  <a:moveTo>
                    <a:pt x="40" y="150"/>
                  </a:moveTo>
                  <a:cubicBezTo>
                    <a:pt x="40" y="150"/>
                    <a:pt x="40" y="150"/>
                    <a:pt x="40" y="150"/>
                  </a:cubicBezTo>
                  <a:cubicBezTo>
                    <a:pt x="40" y="149"/>
                    <a:pt x="40" y="149"/>
                    <a:pt x="40" y="149"/>
                  </a:cubicBezTo>
                  <a:cubicBezTo>
                    <a:pt x="40" y="149"/>
                    <a:pt x="39" y="150"/>
                    <a:pt x="40" y="150"/>
                  </a:cubicBezTo>
                  <a:close/>
                  <a:moveTo>
                    <a:pt x="37" y="151"/>
                  </a:moveTo>
                  <a:cubicBezTo>
                    <a:pt x="37" y="151"/>
                    <a:pt x="37" y="152"/>
                    <a:pt x="37" y="152"/>
                  </a:cubicBezTo>
                  <a:cubicBezTo>
                    <a:pt x="37" y="151"/>
                    <a:pt x="38" y="150"/>
                    <a:pt x="38" y="149"/>
                  </a:cubicBezTo>
                  <a:cubicBezTo>
                    <a:pt x="38" y="149"/>
                    <a:pt x="38" y="149"/>
                    <a:pt x="38" y="149"/>
                  </a:cubicBezTo>
                  <a:cubicBezTo>
                    <a:pt x="38" y="149"/>
                    <a:pt x="37" y="150"/>
                    <a:pt x="37" y="151"/>
                  </a:cubicBezTo>
                  <a:close/>
                  <a:moveTo>
                    <a:pt x="39" y="151"/>
                  </a:moveTo>
                  <a:cubicBezTo>
                    <a:pt x="39" y="151"/>
                    <a:pt x="40" y="151"/>
                    <a:pt x="40" y="150"/>
                  </a:cubicBezTo>
                  <a:cubicBezTo>
                    <a:pt x="39" y="150"/>
                    <a:pt x="38" y="151"/>
                    <a:pt x="39" y="151"/>
                  </a:cubicBezTo>
                  <a:close/>
                  <a:moveTo>
                    <a:pt x="41" y="153"/>
                  </a:moveTo>
                  <a:cubicBezTo>
                    <a:pt x="41" y="152"/>
                    <a:pt x="41" y="151"/>
                    <a:pt x="41" y="151"/>
                  </a:cubicBezTo>
                  <a:cubicBezTo>
                    <a:pt x="41" y="151"/>
                    <a:pt x="41" y="152"/>
                    <a:pt x="41" y="153"/>
                  </a:cubicBezTo>
                  <a:close/>
                  <a:moveTo>
                    <a:pt x="57" y="154"/>
                  </a:moveTo>
                  <a:cubicBezTo>
                    <a:pt x="58" y="154"/>
                    <a:pt x="58" y="152"/>
                    <a:pt x="58" y="152"/>
                  </a:cubicBezTo>
                  <a:cubicBezTo>
                    <a:pt x="56" y="152"/>
                    <a:pt x="57" y="153"/>
                    <a:pt x="57" y="154"/>
                  </a:cubicBezTo>
                  <a:close/>
                  <a:moveTo>
                    <a:pt x="60" y="154"/>
                  </a:moveTo>
                  <a:cubicBezTo>
                    <a:pt x="60" y="154"/>
                    <a:pt x="60" y="154"/>
                    <a:pt x="60" y="153"/>
                  </a:cubicBezTo>
                  <a:cubicBezTo>
                    <a:pt x="60" y="153"/>
                    <a:pt x="60" y="153"/>
                    <a:pt x="60" y="153"/>
                  </a:cubicBezTo>
                  <a:cubicBezTo>
                    <a:pt x="60" y="154"/>
                    <a:pt x="59" y="154"/>
                    <a:pt x="60" y="154"/>
                  </a:cubicBezTo>
                  <a:close/>
                  <a:moveTo>
                    <a:pt x="38" y="154"/>
                  </a:moveTo>
                  <a:cubicBezTo>
                    <a:pt x="38" y="155"/>
                    <a:pt x="38" y="155"/>
                    <a:pt x="39" y="155"/>
                  </a:cubicBezTo>
                  <a:cubicBezTo>
                    <a:pt x="39" y="154"/>
                    <a:pt x="39" y="154"/>
                    <a:pt x="39" y="154"/>
                  </a:cubicBezTo>
                  <a:cubicBezTo>
                    <a:pt x="39" y="154"/>
                    <a:pt x="39" y="153"/>
                    <a:pt x="39" y="153"/>
                  </a:cubicBezTo>
                  <a:cubicBezTo>
                    <a:pt x="39" y="154"/>
                    <a:pt x="38" y="154"/>
                    <a:pt x="38" y="154"/>
                  </a:cubicBezTo>
                  <a:close/>
                  <a:moveTo>
                    <a:pt x="61" y="157"/>
                  </a:moveTo>
                  <a:cubicBezTo>
                    <a:pt x="62" y="156"/>
                    <a:pt x="61" y="154"/>
                    <a:pt x="61" y="153"/>
                  </a:cubicBezTo>
                  <a:cubicBezTo>
                    <a:pt x="61" y="154"/>
                    <a:pt x="61" y="155"/>
                    <a:pt x="61" y="157"/>
                  </a:cubicBezTo>
                  <a:close/>
                  <a:moveTo>
                    <a:pt x="58" y="156"/>
                  </a:moveTo>
                  <a:cubicBezTo>
                    <a:pt x="58" y="156"/>
                    <a:pt x="58" y="156"/>
                    <a:pt x="59" y="156"/>
                  </a:cubicBezTo>
                  <a:cubicBezTo>
                    <a:pt x="59" y="156"/>
                    <a:pt x="59" y="155"/>
                    <a:pt x="59" y="155"/>
                  </a:cubicBezTo>
                  <a:cubicBezTo>
                    <a:pt x="59" y="155"/>
                    <a:pt x="59" y="155"/>
                    <a:pt x="59" y="155"/>
                  </a:cubicBezTo>
                  <a:cubicBezTo>
                    <a:pt x="59" y="155"/>
                    <a:pt x="58" y="155"/>
                    <a:pt x="58" y="156"/>
                  </a:cubicBezTo>
                  <a:close/>
                  <a:moveTo>
                    <a:pt x="40" y="156"/>
                  </a:moveTo>
                  <a:cubicBezTo>
                    <a:pt x="40" y="156"/>
                    <a:pt x="40" y="156"/>
                    <a:pt x="40" y="156"/>
                  </a:cubicBezTo>
                  <a:cubicBezTo>
                    <a:pt x="40" y="155"/>
                    <a:pt x="40" y="155"/>
                    <a:pt x="40" y="155"/>
                  </a:cubicBezTo>
                  <a:cubicBezTo>
                    <a:pt x="39" y="155"/>
                    <a:pt x="39" y="156"/>
                    <a:pt x="40" y="156"/>
                  </a:cubicBezTo>
                  <a:close/>
                  <a:moveTo>
                    <a:pt x="40" y="157"/>
                  </a:moveTo>
                  <a:cubicBezTo>
                    <a:pt x="40" y="157"/>
                    <a:pt x="40" y="157"/>
                    <a:pt x="41" y="157"/>
                  </a:cubicBezTo>
                  <a:cubicBezTo>
                    <a:pt x="41" y="157"/>
                    <a:pt x="41" y="157"/>
                    <a:pt x="41" y="157"/>
                  </a:cubicBezTo>
                  <a:cubicBezTo>
                    <a:pt x="41" y="157"/>
                    <a:pt x="40" y="157"/>
                    <a:pt x="40" y="157"/>
                  </a:cubicBezTo>
                  <a:close/>
                  <a:moveTo>
                    <a:pt x="60" y="158"/>
                  </a:moveTo>
                  <a:cubicBezTo>
                    <a:pt x="60" y="158"/>
                    <a:pt x="61" y="158"/>
                    <a:pt x="60" y="157"/>
                  </a:cubicBezTo>
                  <a:cubicBezTo>
                    <a:pt x="60" y="157"/>
                    <a:pt x="60" y="157"/>
                    <a:pt x="60" y="157"/>
                  </a:cubicBezTo>
                  <a:cubicBezTo>
                    <a:pt x="59" y="157"/>
                    <a:pt x="60" y="158"/>
                    <a:pt x="60" y="158"/>
                  </a:cubicBezTo>
                  <a:close/>
                  <a:moveTo>
                    <a:pt x="39" y="158"/>
                  </a:moveTo>
                  <a:cubicBezTo>
                    <a:pt x="39" y="158"/>
                    <a:pt x="39" y="157"/>
                    <a:pt x="39" y="157"/>
                  </a:cubicBezTo>
                  <a:cubicBezTo>
                    <a:pt x="39" y="157"/>
                    <a:pt x="39" y="157"/>
                    <a:pt x="39" y="157"/>
                  </a:cubicBezTo>
                  <a:cubicBezTo>
                    <a:pt x="38" y="157"/>
                    <a:pt x="39" y="157"/>
                    <a:pt x="39" y="158"/>
                  </a:cubicBezTo>
                  <a:close/>
                  <a:moveTo>
                    <a:pt x="58" y="159"/>
                  </a:moveTo>
                  <a:cubicBezTo>
                    <a:pt x="58" y="158"/>
                    <a:pt x="58" y="158"/>
                    <a:pt x="58" y="158"/>
                  </a:cubicBezTo>
                  <a:cubicBezTo>
                    <a:pt x="58" y="158"/>
                    <a:pt x="58" y="158"/>
                    <a:pt x="57" y="158"/>
                  </a:cubicBezTo>
                  <a:cubicBezTo>
                    <a:pt x="57" y="158"/>
                    <a:pt x="57" y="159"/>
                    <a:pt x="58" y="159"/>
                  </a:cubicBezTo>
                  <a:close/>
                  <a:moveTo>
                    <a:pt x="40" y="160"/>
                  </a:moveTo>
                  <a:cubicBezTo>
                    <a:pt x="40" y="160"/>
                    <a:pt x="40" y="159"/>
                    <a:pt x="40" y="159"/>
                  </a:cubicBezTo>
                  <a:cubicBezTo>
                    <a:pt x="40" y="159"/>
                    <a:pt x="40" y="158"/>
                    <a:pt x="40" y="158"/>
                  </a:cubicBezTo>
                  <a:cubicBezTo>
                    <a:pt x="39" y="159"/>
                    <a:pt x="39" y="160"/>
                    <a:pt x="40" y="160"/>
                  </a:cubicBezTo>
                  <a:close/>
                  <a:moveTo>
                    <a:pt x="59" y="159"/>
                  </a:moveTo>
                  <a:cubicBezTo>
                    <a:pt x="59" y="159"/>
                    <a:pt x="59" y="159"/>
                    <a:pt x="59" y="158"/>
                  </a:cubicBezTo>
                  <a:cubicBezTo>
                    <a:pt x="58" y="159"/>
                    <a:pt x="59" y="160"/>
                    <a:pt x="59" y="159"/>
                  </a:cubicBezTo>
                  <a:close/>
                  <a:moveTo>
                    <a:pt x="38" y="159"/>
                  </a:moveTo>
                  <a:cubicBezTo>
                    <a:pt x="38" y="159"/>
                    <a:pt x="38" y="158"/>
                    <a:pt x="38" y="159"/>
                  </a:cubicBezTo>
                  <a:cubicBezTo>
                    <a:pt x="38" y="159"/>
                    <a:pt x="38" y="159"/>
                    <a:pt x="38" y="159"/>
                  </a:cubicBezTo>
                  <a:close/>
                  <a:moveTo>
                    <a:pt x="60" y="161"/>
                  </a:moveTo>
                  <a:cubicBezTo>
                    <a:pt x="60" y="160"/>
                    <a:pt x="60" y="160"/>
                    <a:pt x="60" y="160"/>
                  </a:cubicBezTo>
                  <a:cubicBezTo>
                    <a:pt x="60" y="160"/>
                    <a:pt x="59" y="161"/>
                    <a:pt x="60" y="161"/>
                  </a:cubicBezTo>
                  <a:close/>
                  <a:moveTo>
                    <a:pt x="40" y="161"/>
                  </a:moveTo>
                  <a:cubicBezTo>
                    <a:pt x="39" y="160"/>
                    <a:pt x="39" y="160"/>
                    <a:pt x="38" y="160"/>
                  </a:cubicBezTo>
                  <a:cubicBezTo>
                    <a:pt x="39" y="160"/>
                    <a:pt x="39" y="161"/>
                    <a:pt x="40" y="161"/>
                  </a:cubicBezTo>
                  <a:close/>
                  <a:moveTo>
                    <a:pt x="58" y="161"/>
                  </a:moveTo>
                  <a:cubicBezTo>
                    <a:pt x="58" y="161"/>
                    <a:pt x="59" y="160"/>
                    <a:pt x="58" y="160"/>
                  </a:cubicBezTo>
                  <a:cubicBezTo>
                    <a:pt x="58" y="160"/>
                    <a:pt x="58" y="160"/>
                    <a:pt x="58" y="161"/>
                  </a:cubicBezTo>
                  <a:close/>
                  <a:moveTo>
                    <a:pt x="61" y="161"/>
                  </a:moveTo>
                  <a:cubicBezTo>
                    <a:pt x="62" y="161"/>
                    <a:pt x="61" y="161"/>
                    <a:pt x="61" y="162"/>
                  </a:cubicBezTo>
                  <a:cubicBezTo>
                    <a:pt x="62" y="162"/>
                    <a:pt x="62" y="161"/>
                    <a:pt x="62" y="160"/>
                  </a:cubicBezTo>
                  <a:cubicBezTo>
                    <a:pt x="62" y="160"/>
                    <a:pt x="61" y="160"/>
                    <a:pt x="61" y="161"/>
                  </a:cubicBezTo>
                  <a:close/>
                  <a:moveTo>
                    <a:pt x="59" y="162"/>
                  </a:moveTo>
                  <a:cubicBezTo>
                    <a:pt x="59" y="162"/>
                    <a:pt x="59" y="162"/>
                    <a:pt x="59" y="162"/>
                  </a:cubicBezTo>
                  <a:cubicBezTo>
                    <a:pt x="59" y="162"/>
                    <a:pt x="60" y="162"/>
                    <a:pt x="59" y="161"/>
                  </a:cubicBezTo>
                  <a:cubicBezTo>
                    <a:pt x="59" y="161"/>
                    <a:pt x="59" y="161"/>
                    <a:pt x="59" y="161"/>
                  </a:cubicBezTo>
                  <a:cubicBezTo>
                    <a:pt x="59" y="161"/>
                    <a:pt x="59" y="161"/>
                    <a:pt x="59" y="162"/>
                  </a:cubicBezTo>
                  <a:close/>
                  <a:moveTo>
                    <a:pt x="60" y="162"/>
                  </a:moveTo>
                  <a:cubicBezTo>
                    <a:pt x="61" y="162"/>
                    <a:pt x="61" y="163"/>
                    <a:pt x="61" y="163"/>
                  </a:cubicBezTo>
                  <a:cubicBezTo>
                    <a:pt x="61" y="162"/>
                    <a:pt x="61" y="161"/>
                    <a:pt x="61" y="161"/>
                  </a:cubicBezTo>
                  <a:cubicBezTo>
                    <a:pt x="61" y="162"/>
                    <a:pt x="60" y="162"/>
                    <a:pt x="60" y="162"/>
                  </a:cubicBezTo>
                  <a:close/>
                  <a:moveTo>
                    <a:pt x="38" y="164"/>
                  </a:moveTo>
                  <a:cubicBezTo>
                    <a:pt x="39" y="163"/>
                    <a:pt x="38" y="162"/>
                    <a:pt x="38" y="162"/>
                  </a:cubicBezTo>
                  <a:cubicBezTo>
                    <a:pt x="38" y="162"/>
                    <a:pt x="38" y="163"/>
                    <a:pt x="38" y="164"/>
                  </a:cubicBezTo>
                  <a:close/>
                  <a:moveTo>
                    <a:pt x="41" y="165"/>
                  </a:moveTo>
                  <a:cubicBezTo>
                    <a:pt x="41" y="165"/>
                    <a:pt x="40" y="165"/>
                    <a:pt x="40" y="165"/>
                  </a:cubicBezTo>
                  <a:cubicBezTo>
                    <a:pt x="40" y="165"/>
                    <a:pt x="40" y="166"/>
                    <a:pt x="41" y="167"/>
                  </a:cubicBezTo>
                  <a:cubicBezTo>
                    <a:pt x="41" y="167"/>
                    <a:pt x="41" y="166"/>
                    <a:pt x="42" y="166"/>
                  </a:cubicBezTo>
                  <a:cubicBezTo>
                    <a:pt x="42" y="164"/>
                    <a:pt x="42" y="163"/>
                    <a:pt x="42" y="162"/>
                  </a:cubicBezTo>
                  <a:cubicBezTo>
                    <a:pt x="41" y="163"/>
                    <a:pt x="42" y="164"/>
                    <a:pt x="41" y="165"/>
                  </a:cubicBezTo>
                  <a:close/>
                  <a:moveTo>
                    <a:pt x="58" y="163"/>
                  </a:moveTo>
                  <a:cubicBezTo>
                    <a:pt x="58" y="163"/>
                    <a:pt x="58" y="162"/>
                    <a:pt x="58" y="162"/>
                  </a:cubicBezTo>
                  <a:cubicBezTo>
                    <a:pt x="58" y="163"/>
                    <a:pt x="58" y="163"/>
                    <a:pt x="58" y="163"/>
                  </a:cubicBezTo>
                  <a:close/>
                  <a:moveTo>
                    <a:pt x="60" y="164"/>
                  </a:moveTo>
                  <a:cubicBezTo>
                    <a:pt x="60" y="163"/>
                    <a:pt x="61" y="163"/>
                    <a:pt x="60" y="163"/>
                  </a:cubicBezTo>
                  <a:cubicBezTo>
                    <a:pt x="59" y="163"/>
                    <a:pt x="60" y="164"/>
                    <a:pt x="60" y="164"/>
                  </a:cubicBezTo>
                  <a:close/>
                  <a:moveTo>
                    <a:pt x="59" y="165"/>
                  </a:moveTo>
                  <a:cubicBezTo>
                    <a:pt x="59" y="165"/>
                    <a:pt x="60" y="165"/>
                    <a:pt x="60" y="165"/>
                  </a:cubicBezTo>
                  <a:cubicBezTo>
                    <a:pt x="59" y="165"/>
                    <a:pt x="59" y="164"/>
                    <a:pt x="59" y="164"/>
                  </a:cubicBezTo>
                  <a:cubicBezTo>
                    <a:pt x="59" y="165"/>
                    <a:pt x="59" y="165"/>
                    <a:pt x="59" y="165"/>
                  </a:cubicBezTo>
                  <a:close/>
                  <a:moveTo>
                    <a:pt x="39" y="165"/>
                  </a:moveTo>
                  <a:cubicBezTo>
                    <a:pt x="39" y="166"/>
                    <a:pt x="39" y="165"/>
                    <a:pt x="39" y="165"/>
                  </a:cubicBezTo>
                  <a:cubicBezTo>
                    <a:pt x="39" y="165"/>
                    <a:pt x="39" y="165"/>
                    <a:pt x="39" y="165"/>
                  </a:cubicBezTo>
                  <a:close/>
                  <a:moveTo>
                    <a:pt x="62" y="167"/>
                  </a:moveTo>
                  <a:cubicBezTo>
                    <a:pt x="62" y="166"/>
                    <a:pt x="62" y="165"/>
                    <a:pt x="62" y="165"/>
                  </a:cubicBezTo>
                  <a:cubicBezTo>
                    <a:pt x="62" y="165"/>
                    <a:pt x="61" y="166"/>
                    <a:pt x="62" y="167"/>
                  </a:cubicBezTo>
                  <a:close/>
                  <a:moveTo>
                    <a:pt x="60" y="166"/>
                  </a:moveTo>
                  <a:cubicBezTo>
                    <a:pt x="60" y="166"/>
                    <a:pt x="60" y="166"/>
                    <a:pt x="61" y="166"/>
                  </a:cubicBezTo>
                  <a:cubicBezTo>
                    <a:pt x="60" y="166"/>
                    <a:pt x="60" y="166"/>
                    <a:pt x="60" y="166"/>
                  </a:cubicBezTo>
                  <a:close/>
                  <a:moveTo>
                    <a:pt x="40" y="168"/>
                  </a:moveTo>
                  <a:cubicBezTo>
                    <a:pt x="40" y="168"/>
                    <a:pt x="41" y="168"/>
                    <a:pt x="41" y="167"/>
                  </a:cubicBezTo>
                  <a:cubicBezTo>
                    <a:pt x="40" y="167"/>
                    <a:pt x="40" y="166"/>
                    <a:pt x="40" y="166"/>
                  </a:cubicBezTo>
                  <a:cubicBezTo>
                    <a:pt x="39" y="167"/>
                    <a:pt x="40" y="167"/>
                    <a:pt x="40" y="168"/>
                  </a:cubicBezTo>
                  <a:close/>
                  <a:moveTo>
                    <a:pt x="61" y="168"/>
                  </a:moveTo>
                  <a:cubicBezTo>
                    <a:pt x="61" y="167"/>
                    <a:pt x="61" y="167"/>
                    <a:pt x="61" y="166"/>
                  </a:cubicBezTo>
                  <a:cubicBezTo>
                    <a:pt x="61" y="167"/>
                    <a:pt x="60" y="168"/>
                    <a:pt x="61" y="168"/>
                  </a:cubicBezTo>
                  <a:close/>
                  <a:moveTo>
                    <a:pt x="40" y="169"/>
                  </a:moveTo>
                  <a:cubicBezTo>
                    <a:pt x="39" y="168"/>
                    <a:pt x="39" y="168"/>
                    <a:pt x="39" y="168"/>
                  </a:cubicBezTo>
                  <a:cubicBezTo>
                    <a:pt x="39" y="168"/>
                    <a:pt x="39" y="169"/>
                    <a:pt x="40" y="169"/>
                  </a:cubicBezTo>
                  <a:close/>
                  <a:moveTo>
                    <a:pt x="58" y="168"/>
                  </a:moveTo>
                  <a:cubicBezTo>
                    <a:pt x="59" y="168"/>
                    <a:pt x="58" y="169"/>
                    <a:pt x="59" y="169"/>
                  </a:cubicBezTo>
                  <a:cubicBezTo>
                    <a:pt x="59" y="169"/>
                    <a:pt x="59" y="169"/>
                    <a:pt x="59" y="169"/>
                  </a:cubicBezTo>
                  <a:cubicBezTo>
                    <a:pt x="59" y="168"/>
                    <a:pt x="58" y="168"/>
                    <a:pt x="59" y="168"/>
                  </a:cubicBezTo>
                  <a:cubicBezTo>
                    <a:pt x="58" y="168"/>
                    <a:pt x="58" y="168"/>
                    <a:pt x="58" y="168"/>
                  </a:cubicBezTo>
                  <a:close/>
                  <a:moveTo>
                    <a:pt x="39" y="170"/>
                  </a:moveTo>
                  <a:cubicBezTo>
                    <a:pt x="39" y="169"/>
                    <a:pt x="39" y="169"/>
                    <a:pt x="39" y="169"/>
                  </a:cubicBezTo>
                  <a:cubicBezTo>
                    <a:pt x="39" y="169"/>
                    <a:pt x="39" y="170"/>
                    <a:pt x="39" y="170"/>
                  </a:cubicBezTo>
                  <a:close/>
                  <a:moveTo>
                    <a:pt x="40" y="170"/>
                  </a:moveTo>
                  <a:cubicBezTo>
                    <a:pt x="40" y="170"/>
                    <a:pt x="40" y="169"/>
                    <a:pt x="40" y="169"/>
                  </a:cubicBezTo>
                  <a:cubicBezTo>
                    <a:pt x="40" y="169"/>
                    <a:pt x="40" y="170"/>
                    <a:pt x="40" y="170"/>
                  </a:cubicBezTo>
                  <a:close/>
                  <a:moveTo>
                    <a:pt x="58" y="173"/>
                  </a:moveTo>
                  <a:cubicBezTo>
                    <a:pt x="59" y="172"/>
                    <a:pt x="61" y="170"/>
                    <a:pt x="59" y="170"/>
                  </a:cubicBezTo>
                  <a:cubicBezTo>
                    <a:pt x="59" y="171"/>
                    <a:pt x="58" y="172"/>
                    <a:pt x="58" y="173"/>
                  </a:cubicBezTo>
                  <a:close/>
                  <a:moveTo>
                    <a:pt x="38" y="173"/>
                  </a:moveTo>
                  <a:cubicBezTo>
                    <a:pt x="39" y="172"/>
                    <a:pt x="40" y="171"/>
                    <a:pt x="40" y="170"/>
                  </a:cubicBezTo>
                  <a:cubicBezTo>
                    <a:pt x="40" y="170"/>
                    <a:pt x="40" y="170"/>
                    <a:pt x="39" y="170"/>
                  </a:cubicBezTo>
                  <a:cubicBezTo>
                    <a:pt x="39" y="171"/>
                    <a:pt x="38" y="172"/>
                    <a:pt x="38" y="173"/>
                  </a:cubicBezTo>
                  <a:close/>
                  <a:moveTo>
                    <a:pt x="41" y="171"/>
                  </a:moveTo>
                  <a:cubicBezTo>
                    <a:pt x="41" y="171"/>
                    <a:pt x="41" y="172"/>
                    <a:pt x="41" y="172"/>
                  </a:cubicBezTo>
                  <a:cubicBezTo>
                    <a:pt x="41" y="172"/>
                    <a:pt x="41" y="171"/>
                    <a:pt x="41" y="171"/>
                  </a:cubicBezTo>
                  <a:cubicBezTo>
                    <a:pt x="41" y="171"/>
                    <a:pt x="41" y="170"/>
                    <a:pt x="41" y="170"/>
                  </a:cubicBezTo>
                  <a:cubicBezTo>
                    <a:pt x="41" y="171"/>
                    <a:pt x="41" y="171"/>
                    <a:pt x="41" y="171"/>
                  </a:cubicBezTo>
                  <a:close/>
                  <a:moveTo>
                    <a:pt x="61" y="173"/>
                  </a:moveTo>
                  <a:cubicBezTo>
                    <a:pt x="61" y="173"/>
                    <a:pt x="61" y="172"/>
                    <a:pt x="61" y="172"/>
                  </a:cubicBezTo>
                  <a:cubicBezTo>
                    <a:pt x="60" y="173"/>
                    <a:pt x="61" y="173"/>
                    <a:pt x="61" y="173"/>
                  </a:cubicBezTo>
                  <a:close/>
                  <a:moveTo>
                    <a:pt x="39" y="175"/>
                  </a:moveTo>
                  <a:cubicBezTo>
                    <a:pt x="39" y="175"/>
                    <a:pt x="40" y="174"/>
                    <a:pt x="40" y="173"/>
                  </a:cubicBezTo>
                  <a:cubicBezTo>
                    <a:pt x="40" y="173"/>
                    <a:pt x="40" y="173"/>
                    <a:pt x="40" y="173"/>
                  </a:cubicBezTo>
                  <a:cubicBezTo>
                    <a:pt x="39" y="174"/>
                    <a:pt x="39" y="174"/>
                    <a:pt x="39" y="175"/>
                  </a:cubicBezTo>
                  <a:close/>
                  <a:moveTo>
                    <a:pt x="61" y="174"/>
                  </a:moveTo>
                  <a:cubicBezTo>
                    <a:pt x="61" y="175"/>
                    <a:pt x="62" y="176"/>
                    <a:pt x="62" y="175"/>
                  </a:cubicBezTo>
                  <a:cubicBezTo>
                    <a:pt x="61" y="175"/>
                    <a:pt x="61" y="174"/>
                    <a:pt x="59" y="174"/>
                  </a:cubicBezTo>
                  <a:cubicBezTo>
                    <a:pt x="59" y="175"/>
                    <a:pt x="59" y="175"/>
                    <a:pt x="59" y="176"/>
                  </a:cubicBezTo>
                  <a:cubicBezTo>
                    <a:pt x="60" y="175"/>
                    <a:pt x="60" y="175"/>
                    <a:pt x="61" y="174"/>
                  </a:cubicBezTo>
                  <a:close/>
                  <a:moveTo>
                    <a:pt x="56" y="177"/>
                  </a:moveTo>
                  <a:cubicBezTo>
                    <a:pt x="56" y="177"/>
                    <a:pt x="56" y="177"/>
                    <a:pt x="57" y="177"/>
                  </a:cubicBezTo>
                  <a:cubicBezTo>
                    <a:pt x="57" y="176"/>
                    <a:pt x="58" y="176"/>
                    <a:pt x="58" y="175"/>
                  </a:cubicBezTo>
                  <a:cubicBezTo>
                    <a:pt x="57" y="175"/>
                    <a:pt x="57" y="176"/>
                    <a:pt x="56" y="177"/>
                  </a:cubicBezTo>
                  <a:close/>
                  <a:moveTo>
                    <a:pt x="39" y="178"/>
                  </a:moveTo>
                  <a:cubicBezTo>
                    <a:pt x="40" y="177"/>
                    <a:pt x="40" y="176"/>
                    <a:pt x="41" y="175"/>
                  </a:cubicBezTo>
                  <a:cubicBezTo>
                    <a:pt x="40" y="176"/>
                    <a:pt x="40" y="177"/>
                    <a:pt x="39" y="178"/>
                  </a:cubicBezTo>
                  <a:close/>
                  <a:moveTo>
                    <a:pt x="42" y="176"/>
                  </a:moveTo>
                  <a:cubicBezTo>
                    <a:pt x="42" y="176"/>
                    <a:pt x="42" y="176"/>
                    <a:pt x="42" y="177"/>
                  </a:cubicBezTo>
                  <a:cubicBezTo>
                    <a:pt x="43" y="177"/>
                    <a:pt x="43" y="178"/>
                    <a:pt x="43" y="178"/>
                  </a:cubicBezTo>
                  <a:cubicBezTo>
                    <a:pt x="44" y="178"/>
                    <a:pt x="44" y="178"/>
                    <a:pt x="45" y="177"/>
                  </a:cubicBezTo>
                  <a:cubicBezTo>
                    <a:pt x="44" y="177"/>
                    <a:pt x="43" y="176"/>
                    <a:pt x="42" y="176"/>
                  </a:cubicBezTo>
                  <a:cubicBezTo>
                    <a:pt x="42" y="176"/>
                    <a:pt x="43" y="176"/>
                    <a:pt x="42" y="176"/>
                  </a:cubicBezTo>
                  <a:close/>
                  <a:moveTo>
                    <a:pt x="60" y="177"/>
                  </a:moveTo>
                  <a:cubicBezTo>
                    <a:pt x="60" y="177"/>
                    <a:pt x="60" y="178"/>
                    <a:pt x="61" y="178"/>
                  </a:cubicBezTo>
                  <a:cubicBezTo>
                    <a:pt x="61" y="177"/>
                    <a:pt x="61" y="177"/>
                    <a:pt x="61" y="177"/>
                  </a:cubicBezTo>
                  <a:cubicBezTo>
                    <a:pt x="61" y="177"/>
                    <a:pt x="61" y="176"/>
                    <a:pt x="60" y="176"/>
                  </a:cubicBezTo>
                  <a:cubicBezTo>
                    <a:pt x="60" y="176"/>
                    <a:pt x="60" y="177"/>
                    <a:pt x="60" y="177"/>
                  </a:cubicBezTo>
                  <a:close/>
                  <a:moveTo>
                    <a:pt x="52" y="179"/>
                  </a:moveTo>
                  <a:cubicBezTo>
                    <a:pt x="53" y="179"/>
                    <a:pt x="53" y="180"/>
                    <a:pt x="53" y="180"/>
                  </a:cubicBezTo>
                  <a:cubicBezTo>
                    <a:pt x="53" y="179"/>
                    <a:pt x="55" y="177"/>
                    <a:pt x="55" y="176"/>
                  </a:cubicBezTo>
                  <a:cubicBezTo>
                    <a:pt x="54" y="177"/>
                    <a:pt x="53" y="178"/>
                    <a:pt x="52" y="179"/>
                  </a:cubicBezTo>
                  <a:close/>
                  <a:moveTo>
                    <a:pt x="37" y="177"/>
                  </a:moveTo>
                  <a:cubicBezTo>
                    <a:pt x="36" y="177"/>
                    <a:pt x="36" y="178"/>
                    <a:pt x="35" y="178"/>
                  </a:cubicBezTo>
                  <a:cubicBezTo>
                    <a:pt x="36" y="178"/>
                    <a:pt x="36" y="179"/>
                    <a:pt x="36" y="179"/>
                  </a:cubicBezTo>
                  <a:cubicBezTo>
                    <a:pt x="37" y="179"/>
                    <a:pt x="38" y="177"/>
                    <a:pt x="37" y="177"/>
                  </a:cubicBezTo>
                  <a:close/>
                  <a:moveTo>
                    <a:pt x="64" y="179"/>
                  </a:moveTo>
                  <a:cubicBezTo>
                    <a:pt x="64" y="178"/>
                    <a:pt x="64" y="177"/>
                    <a:pt x="63" y="177"/>
                  </a:cubicBezTo>
                  <a:cubicBezTo>
                    <a:pt x="63" y="178"/>
                    <a:pt x="64" y="179"/>
                    <a:pt x="64" y="179"/>
                  </a:cubicBezTo>
                  <a:close/>
                  <a:moveTo>
                    <a:pt x="55" y="179"/>
                  </a:moveTo>
                  <a:cubicBezTo>
                    <a:pt x="55" y="179"/>
                    <a:pt x="55" y="179"/>
                    <a:pt x="56" y="180"/>
                  </a:cubicBezTo>
                  <a:cubicBezTo>
                    <a:pt x="56" y="180"/>
                    <a:pt x="57" y="179"/>
                    <a:pt x="57" y="179"/>
                  </a:cubicBezTo>
                  <a:cubicBezTo>
                    <a:pt x="56" y="179"/>
                    <a:pt x="56" y="178"/>
                    <a:pt x="56" y="179"/>
                  </a:cubicBezTo>
                  <a:cubicBezTo>
                    <a:pt x="56" y="178"/>
                    <a:pt x="56" y="178"/>
                    <a:pt x="56" y="178"/>
                  </a:cubicBezTo>
                  <a:cubicBezTo>
                    <a:pt x="56" y="178"/>
                    <a:pt x="55" y="178"/>
                    <a:pt x="55" y="178"/>
                  </a:cubicBezTo>
                  <a:cubicBezTo>
                    <a:pt x="55" y="178"/>
                    <a:pt x="55" y="178"/>
                    <a:pt x="55" y="179"/>
                  </a:cubicBezTo>
                  <a:close/>
                  <a:moveTo>
                    <a:pt x="45" y="180"/>
                  </a:moveTo>
                  <a:cubicBezTo>
                    <a:pt x="45" y="180"/>
                    <a:pt x="45" y="180"/>
                    <a:pt x="45" y="180"/>
                  </a:cubicBezTo>
                  <a:cubicBezTo>
                    <a:pt x="46" y="180"/>
                    <a:pt x="46" y="179"/>
                    <a:pt x="47" y="179"/>
                  </a:cubicBezTo>
                  <a:cubicBezTo>
                    <a:pt x="47" y="178"/>
                    <a:pt x="46" y="178"/>
                    <a:pt x="46" y="178"/>
                  </a:cubicBezTo>
                  <a:cubicBezTo>
                    <a:pt x="45" y="178"/>
                    <a:pt x="45" y="179"/>
                    <a:pt x="45" y="180"/>
                  </a:cubicBezTo>
                  <a:close/>
                  <a:moveTo>
                    <a:pt x="58" y="180"/>
                  </a:moveTo>
                  <a:cubicBezTo>
                    <a:pt x="59" y="180"/>
                    <a:pt x="59" y="180"/>
                    <a:pt x="59" y="180"/>
                  </a:cubicBezTo>
                  <a:cubicBezTo>
                    <a:pt x="59" y="180"/>
                    <a:pt x="59" y="180"/>
                    <a:pt x="59" y="180"/>
                  </a:cubicBezTo>
                  <a:cubicBezTo>
                    <a:pt x="60" y="180"/>
                    <a:pt x="61" y="178"/>
                    <a:pt x="59" y="178"/>
                  </a:cubicBezTo>
                  <a:cubicBezTo>
                    <a:pt x="59" y="178"/>
                    <a:pt x="58" y="179"/>
                    <a:pt x="58" y="180"/>
                  </a:cubicBezTo>
                  <a:close/>
                  <a:moveTo>
                    <a:pt x="41" y="180"/>
                  </a:moveTo>
                  <a:cubicBezTo>
                    <a:pt x="41" y="179"/>
                    <a:pt x="42" y="179"/>
                    <a:pt x="42" y="179"/>
                  </a:cubicBezTo>
                  <a:cubicBezTo>
                    <a:pt x="41" y="179"/>
                    <a:pt x="41" y="178"/>
                    <a:pt x="41" y="178"/>
                  </a:cubicBezTo>
                  <a:cubicBezTo>
                    <a:pt x="41" y="178"/>
                    <a:pt x="41" y="179"/>
                    <a:pt x="40" y="178"/>
                  </a:cubicBezTo>
                  <a:cubicBezTo>
                    <a:pt x="40" y="179"/>
                    <a:pt x="40" y="180"/>
                    <a:pt x="41" y="180"/>
                  </a:cubicBezTo>
                  <a:close/>
                  <a:moveTo>
                    <a:pt x="62" y="179"/>
                  </a:moveTo>
                  <a:cubicBezTo>
                    <a:pt x="62" y="179"/>
                    <a:pt x="63" y="181"/>
                    <a:pt x="64" y="180"/>
                  </a:cubicBezTo>
                  <a:cubicBezTo>
                    <a:pt x="63" y="180"/>
                    <a:pt x="63" y="179"/>
                    <a:pt x="62" y="178"/>
                  </a:cubicBezTo>
                  <a:cubicBezTo>
                    <a:pt x="62" y="178"/>
                    <a:pt x="62" y="179"/>
                    <a:pt x="62" y="179"/>
                  </a:cubicBezTo>
                  <a:close/>
                  <a:moveTo>
                    <a:pt x="67" y="180"/>
                  </a:moveTo>
                  <a:cubicBezTo>
                    <a:pt x="67" y="180"/>
                    <a:pt x="66" y="179"/>
                    <a:pt x="65" y="179"/>
                  </a:cubicBezTo>
                  <a:cubicBezTo>
                    <a:pt x="66" y="179"/>
                    <a:pt x="66" y="180"/>
                    <a:pt x="67" y="180"/>
                  </a:cubicBezTo>
                  <a:close/>
                  <a:moveTo>
                    <a:pt x="34" y="180"/>
                  </a:moveTo>
                  <a:cubicBezTo>
                    <a:pt x="34" y="180"/>
                    <a:pt x="34" y="179"/>
                    <a:pt x="34" y="180"/>
                  </a:cubicBezTo>
                  <a:cubicBezTo>
                    <a:pt x="34" y="179"/>
                    <a:pt x="34" y="179"/>
                    <a:pt x="34" y="179"/>
                  </a:cubicBezTo>
                  <a:cubicBezTo>
                    <a:pt x="34" y="179"/>
                    <a:pt x="34" y="179"/>
                    <a:pt x="34" y="180"/>
                  </a:cubicBezTo>
                  <a:close/>
                  <a:moveTo>
                    <a:pt x="42" y="181"/>
                  </a:moveTo>
                  <a:cubicBezTo>
                    <a:pt x="42" y="180"/>
                    <a:pt x="43" y="180"/>
                    <a:pt x="42" y="180"/>
                  </a:cubicBezTo>
                  <a:cubicBezTo>
                    <a:pt x="42" y="180"/>
                    <a:pt x="42" y="180"/>
                    <a:pt x="42" y="181"/>
                  </a:cubicBezTo>
                  <a:close/>
                  <a:moveTo>
                    <a:pt x="62" y="183"/>
                  </a:moveTo>
                  <a:cubicBezTo>
                    <a:pt x="62" y="183"/>
                    <a:pt x="63" y="182"/>
                    <a:pt x="63" y="182"/>
                  </a:cubicBezTo>
                  <a:cubicBezTo>
                    <a:pt x="62" y="182"/>
                    <a:pt x="62" y="180"/>
                    <a:pt x="61" y="180"/>
                  </a:cubicBezTo>
                  <a:cubicBezTo>
                    <a:pt x="60" y="181"/>
                    <a:pt x="61" y="182"/>
                    <a:pt x="62" y="183"/>
                  </a:cubicBezTo>
                  <a:close/>
                  <a:moveTo>
                    <a:pt x="47" y="182"/>
                  </a:moveTo>
                  <a:cubicBezTo>
                    <a:pt x="47" y="181"/>
                    <a:pt x="47" y="180"/>
                    <a:pt x="47" y="180"/>
                  </a:cubicBezTo>
                  <a:cubicBezTo>
                    <a:pt x="46" y="181"/>
                    <a:pt x="46" y="182"/>
                    <a:pt x="47" y="182"/>
                  </a:cubicBezTo>
                  <a:close/>
                  <a:moveTo>
                    <a:pt x="37" y="183"/>
                  </a:moveTo>
                  <a:cubicBezTo>
                    <a:pt x="37" y="183"/>
                    <a:pt x="38" y="184"/>
                    <a:pt x="38" y="184"/>
                  </a:cubicBezTo>
                  <a:cubicBezTo>
                    <a:pt x="38" y="184"/>
                    <a:pt x="39" y="184"/>
                    <a:pt x="39" y="183"/>
                  </a:cubicBezTo>
                  <a:cubicBezTo>
                    <a:pt x="38" y="183"/>
                    <a:pt x="38" y="183"/>
                    <a:pt x="38" y="182"/>
                  </a:cubicBezTo>
                  <a:cubicBezTo>
                    <a:pt x="38" y="182"/>
                    <a:pt x="38" y="182"/>
                    <a:pt x="38" y="182"/>
                  </a:cubicBezTo>
                  <a:cubicBezTo>
                    <a:pt x="39" y="182"/>
                    <a:pt x="39" y="182"/>
                    <a:pt x="39" y="183"/>
                  </a:cubicBezTo>
                  <a:cubicBezTo>
                    <a:pt x="40" y="182"/>
                    <a:pt x="40" y="182"/>
                    <a:pt x="40" y="181"/>
                  </a:cubicBezTo>
                  <a:cubicBezTo>
                    <a:pt x="40" y="181"/>
                    <a:pt x="40" y="181"/>
                    <a:pt x="40" y="181"/>
                  </a:cubicBezTo>
                  <a:cubicBezTo>
                    <a:pt x="39" y="181"/>
                    <a:pt x="39" y="180"/>
                    <a:pt x="39" y="180"/>
                  </a:cubicBezTo>
                  <a:cubicBezTo>
                    <a:pt x="39" y="181"/>
                    <a:pt x="37" y="182"/>
                    <a:pt x="37" y="183"/>
                  </a:cubicBezTo>
                  <a:close/>
                  <a:moveTo>
                    <a:pt x="54" y="182"/>
                  </a:moveTo>
                  <a:cubicBezTo>
                    <a:pt x="55" y="181"/>
                    <a:pt x="55" y="181"/>
                    <a:pt x="55" y="181"/>
                  </a:cubicBezTo>
                  <a:cubicBezTo>
                    <a:pt x="55" y="181"/>
                    <a:pt x="54" y="180"/>
                    <a:pt x="54" y="180"/>
                  </a:cubicBezTo>
                  <a:cubicBezTo>
                    <a:pt x="53" y="181"/>
                    <a:pt x="54" y="181"/>
                    <a:pt x="54" y="182"/>
                  </a:cubicBezTo>
                  <a:close/>
                  <a:moveTo>
                    <a:pt x="32" y="181"/>
                  </a:moveTo>
                  <a:cubicBezTo>
                    <a:pt x="33" y="182"/>
                    <a:pt x="33" y="183"/>
                    <a:pt x="34" y="183"/>
                  </a:cubicBezTo>
                  <a:cubicBezTo>
                    <a:pt x="34" y="183"/>
                    <a:pt x="34" y="182"/>
                    <a:pt x="33" y="182"/>
                  </a:cubicBezTo>
                  <a:cubicBezTo>
                    <a:pt x="33" y="181"/>
                    <a:pt x="34" y="181"/>
                    <a:pt x="34" y="181"/>
                  </a:cubicBezTo>
                  <a:cubicBezTo>
                    <a:pt x="34" y="181"/>
                    <a:pt x="34" y="182"/>
                    <a:pt x="35" y="182"/>
                  </a:cubicBezTo>
                  <a:cubicBezTo>
                    <a:pt x="35" y="181"/>
                    <a:pt x="35" y="181"/>
                    <a:pt x="35" y="180"/>
                  </a:cubicBezTo>
                  <a:cubicBezTo>
                    <a:pt x="34" y="181"/>
                    <a:pt x="33" y="181"/>
                    <a:pt x="32" y="181"/>
                  </a:cubicBezTo>
                  <a:close/>
                  <a:moveTo>
                    <a:pt x="57" y="181"/>
                  </a:moveTo>
                  <a:cubicBezTo>
                    <a:pt x="57" y="182"/>
                    <a:pt x="58" y="182"/>
                    <a:pt x="58" y="182"/>
                  </a:cubicBezTo>
                  <a:cubicBezTo>
                    <a:pt x="58" y="182"/>
                    <a:pt x="58" y="181"/>
                    <a:pt x="59" y="181"/>
                  </a:cubicBezTo>
                  <a:cubicBezTo>
                    <a:pt x="58" y="181"/>
                    <a:pt x="58" y="181"/>
                    <a:pt x="58" y="180"/>
                  </a:cubicBezTo>
                  <a:cubicBezTo>
                    <a:pt x="58" y="181"/>
                    <a:pt x="57" y="181"/>
                    <a:pt x="57" y="181"/>
                  </a:cubicBezTo>
                  <a:close/>
                  <a:moveTo>
                    <a:pt x="65" y="181"/>
                  </a:moveTo>
                  <a:cubicBezTo>
                    <a:pt x="65" y="181"/>
                    <a:pt x="64" y="181"/>
                    <a:pt x="64" y="182"/>
                  </a:cubicBezTo>
                  <a:cubicBezTo>
                    <a:pt x="65" y="182"/>
                    <a:pt x="65" y="182"/>
                    <a:pt x="65" y="182"/>
                  </a:cubicBezTo>
                  <a:cubicBezTo>
                    <a:pt x="65" y="182"/>
                    <a:pt x="66" y="182"/>
                    <a:pt x="66" y="182"/>
                  </a:cubicBezTo>
                  <a:cubicBezTo>
                    <a:pt x="65" y="182"/>
                    <a:pt x="65" y="181"/>
                    <a:pt x="65" y="182"/>
                  </a:cubicBezTo>
                  <a:cubicBezTo>
                    <a:pt x="65" y="182"/>
                    <a:pt x="65" y="182"/>
                    <a:pt x="65" y="182"/>
                  </a:cubicBezTo>
                  <a:cubicBezTo>
                    <a:pt x="65" y="182"/>
                    <a:pt x="65" y="181"/>
                    <a:pt x="65" y="181"/>
                  </a:cubicBezTo>
                  <a:close/>
                  <a:moveTo>
                    <a:pt x="43" y="182"/>
                  </a:moveTo>
                  <a:cubicBezTo>
                    <a:pt x="44" y="182"/>
                    <a:pt x="44" y="181"/>
                    <a:pt x="43" y="181"/>
                  </a:cubicBezTo>
                  <a:cubicBezTo>
                    <a:pt x="43" y="182"/>
                    <a:pt x="43" y="182"/>
                    <a:pt x="43" y="182"/>
                  </a:cubicBezTo>
                  <a:close/>
                  <a:moveTo>
                    <a:pt x="68" y="182"/>
                  </a:moveTo>
                  <a:cubicBezTo>
                    <a:pt x="68" y="182"/>
                    <a:pt x="68" y="182"/>
                    <a:pt x="68" y="181"/>
                  </a:cubicBezTo>
                  <a:cubicBezTo>
                    <a:pt x="67" y="182"/>
                    <a:pt x="68" y="182"/>
                    <a:pt x="68" y="182"/>
                  </a:cubicBezTo>
                  <a:close/>
                  <a:moveTo>
                    <a:pt x="55" y="183"/>
                  </a:moveTo>
                  <a:cubicBezTo>
                    <a:pt x="55" y="182"/>
                    <a:pt x="56" y="182"/>
                    <a:pt x="55" y="182"/>
                  </a:cubicBezTo>
                  <a:cubicBezTo>
                    <a:pt x="55" y="182"/>
                    <a:pt x="55" y="181"/>
                    <a:pt x="55" y="182"/>
                  </a:cubicBezTo>
                  <a:cubicBezTo>
                    <a:pt x="55" y="182"/>
                    <a:pt x="54" y="183"/>
                    <a:pt x="55" y="183"/>
                  </a:cubicBezTo>
                  <a:close/>
                  <a:moveTo>
                    <a:pt x="53" y="183"/>
                  </a:moveTo>
                  <a:cubicBezTo>
                    <a:pt x="53" y="183"/>
                    <a:pt x="53" y="183"/>
                    <a:pt x="54" y="182"/>
                  </a:cubicBezTo>
                  <a:cubicBezTo>
                    <a:pt x="53" y="182"/>
                    <a:pt x="53" y="182"/>
                    <a:pt x="53" y="182"/>
                  </a:cubicBezTo>
                  <a:cubicBezTo>
                    <a:pt x="53" y="182"/>
                    <a:pt x="53" y="182"/>
                    <a:pt x="53" y="183"/>
                  </a:cubicBezTo>
                  <a:close/>
                  <a:moveTo>
                    <a:pt x="32" y="184"/>
                  </a:moveTo>
                  <a:cubicBezTo>
                    <a:pt x="32" y="183"/>
                    <a:pt x="31" y="183"/>
                    <a:pt x="31" y="182"/>
                  </a:cubicBezTo>
                  <a:cubicBezTo>
                    <a:pt x="31" y="182"/>
                    <a:pt x="31" y="182"/>
                    <a:pt x="31" y="182"/>
                  </a:cubicBezTo>
                  <a:cubicBezTo>
                    <a:pt x="31" y="183"/>
                    <a:pt x="31" y="184"/>
                    <a:pt x="32" y="184"/>
                  </a:cubicBezTo>
                  <a:close/>
                  <a:moveTo>
                    <a:pt x="46" y="183"/>
                  </a:moveTo>
                  <a:cubicBezTo>
                    <a:pt x="46" y="183"/>
                    <a:pt x="46" y="183"/>
                    <a:pt x="46" y="182"/>
                  </a:cubicBezTo>
                  <a:cubicBezTo>
                    <a:pt x="45" y="183"/>
                    <a:pt x="46" y="184"/>
                    <a:pt x="46" y="183"/>
                  </a:cubicBezTo>
                  <a:close/>
                  <a:moveTo>
                    <a:pt x="57" y="183"/>
                  </a:moveTo>
                  <a:cubicBezTo>
                    <a:pt x="57" y="183"/>
                    <a:pt x="57" y="183"/>
                    <a:pt x="57" y="183"/>
                  </a:cubicBezTo>
                  <a:cubicBezTo>
                    <a:pt x="57" y="183"/>
                    <a:pt x="57" y="182"/>
                    <a:pt x="57" y="183"/>
                  </a:cubicBezTo>
                  <a:cubicBezTo>
                    <a:pt x="57" y="183"/>
                    <a:pt x="57" y="183"/>
                    <a:pt x="57" y="183"/>
                  </a:cubicBezTo>
                  <a:close/>
                  <a:moveTo>
                    <a:pt x="61" y="184"/>
                  </a:moveTo>
                  <a:cubicBezTo>
                    <a:pt x="61" y="183"/>
                    <a:pt x="60" y="183"/>
                    <a:pt x="60" y="182"/>
                  </a:cubicBezTo>
                  <a:cubicBezTo>
                    <a:pt x="60" y="183"/>
                    <a:pt x="60" y="184"/>
                    <a:pt x="61" y="184"/>
                  </a:cubicBezTo>
                  <a:close/>
                  <a:moveTo>
                    <a:pt x="65" y="183"/>
                  </a:moveTo>
                  <a:cubicBezTo>
                    <a:pt x="65" y="183"/>
                    <a:pt x="64" y="182"/>
                    <a:pt x="64" y="183"/>
                  </a:cubicBezTo>
                  <a:cubicBezTo>
                    <a:pt x="64" y="183"/>
                    <a:pt x="64" y="183"/>
                    <a:pt x="65" y="183"/>
                  </a:cubicBezTo>
                  <a:close/>
                  <a:moveTo>
                    <a:pt x="42" y="184"/>
                  </a:moveTo>
                  <a:cubicBezTo>
                    <a:pt x="42" y="184"/>
                    <a:pt x="43" y="183"/>
                    <a:pt x="42" y="183"/>
                  </a:cubicBezTo>
                  <a:cubicBezTo>
                    <a:pt x="42" y="183"/>
                    <a:pt x="42" y="184"/>
                    <a:pt x="42" y="184"/>
                  </a:cubicBezTo>
                  <a:close/>
                  <a:moveTo>
                    <a:pt x="54" y="184"/>
                  </a:moveTo>
                  <a:cubicBezTo>
                    <a:pt x="54" y="184"/>
                    <a:pt x="54" y="183"/>
                    <a:pt x="54" y="183"/>
                  </a:cubicBezTo>
                  <a:cubicBezTo>
                    <a:pt x="54" y="183"/>
                    <a:pt x="54" y="184"/>
                    <a:pt x="54" y="184"/>
                  </a:cubicBezTo>
                  <a:close/>
                  <a:moveTo>
                    <a:pt x="63" y="185"/>
                  </a:moveTo>
                  <a:cubicBezTo>
                    <a:pt x="64" y="185"/>
                    <a:pt x="64" y="184"/>
                    <a:pt x="64" y="184"/>
                  </a:cubicBezTo>
                  <a:cubicBezTo>
                    <a:pt x="64" y="184"/>
                    <a:pt x="64" y="183"/>
                    <a:pt x="63" y="183"/>
                  </a:cubicBezTo>
                  <a:cubicBezTo>
                    <a:pt x="63" y="184"/>
                    <a:pt x="63" y="184"/>
                    <a:pt x="63" y="185"/>
                  </a:cubicBezTo>
                  <a:close/>
                  <a:moveTo>
                    <a:pt x="45" y="184"/>
                  </a:moveTo>
                  <a:cubicBezTo>
                    <a:pt x="45" y="184"/>
                    <a:pt x="45" y="184"/>
                    <a:pt x="46" y="184"/>
                  </a:cubicBezTo>
                  <a:cubicBezTo>
                    <a:pt x="45" y="184"/>
                    <a:pt x="45" y="184"/>
                    <a:pt x="45" y="183"/>
                  </a:cubicBezTo>
                  <a:cubicBezTo>
                    <a:pt x="45" y="183"/>
                    <a:pt x="45" y="184"/>
                    <a:pt x="45" y="184"/>
                  </a:cubicBezTo>
                  <a:close/>
                  <a:moveTo>
                    <a:pt x="57" y="184"/>
                  </a:moveTo>
                  <a:cubicBezTo>
                    <a:pt x="57" y="184"/>
                    <a:pt x="56" y="184"/>
                    <a:pt x="56" y="183"/>
                  </a:cubicBezTo>
                  <a:cubicBezTo>
                    <a:pt x="56" y="184"/>
                    <a:pt x="56" y="184"/>
                    <a:pt x="57" y="184"/>
                  </a:cubicBezTo>
                  <a:close/>
                  <a:moveTo>
                    <a:pt x="60" y="184"/>
                  </a:moveTo>
                  <a:cubicBezTo>
                    <a:pt x="60" y="184"/>
                    <a:pt x="59" y="183"/>
                    <a:pt x="59" y="183"/>
                  </a:cubicBezTo>
                  <a:cubicBezTo>
                    <a:pt x="59" y="184"/>
                    <a:pt x="60" y="184"/>
                    <a:pt x="60" y="184"/>
                  </a:cubicBezTo>
                  <a:close/>
                  <a:moveTo>
                    <a:pt x="43" y="184"/>
                  </a:moveTo>
                  <a:cubicBezTo>
                    <a:pt x="43" y="184"/>
                    <a:pt x="43" y="185"/>
                    <a:pt x="43" y="185"/>
                  </a:cubicBezTo>
                  <a:cubicBezTo>
                    <a:pt x="43" y="184"/>
                    <a:pt x="44" y="184"/>
                    <a:pt x="43" y="184"/>
                  </a:cubicBezTo>
                  <a:cubicBezTo>
                    <a:pt x="43" y="184"/>
                    <a:pt x="43" y="184"/>
                    <a:pt x="43" y="184"/>
                  </a:cubicBezTo>
                  <a:close/>
                  <a:moveTo>
                    <a:pt x="37" y="185"/>
                  </a:moveTo>
                  <a:cubicBezTo>
                    <a:pt x="37" y="185"/>
                    <a:pt x="37" y="184"/>
                    <a:pt x="37" y="184"/>
                  </a:cubicBezTo>
                  <a:cubicBezTo>
                    <a:pt x="37" y="185"/>
                    <a:pt x="37" y="185"/>
                    <a:pt x="37" y="185"/>
                  </a:cubicBezTo>
                  <a:close/>
                  <a:moveTo>
                    <a:pt x="54" y="185"/>
                  </a:moveTo>
                  <a:cubicBezTo>
                    <a:pt x="54" y="185"/>
                    <a:pt x="53" y="184"/>
                    <a:pt x="53" y="184"/>
                  </a:cubicBezTo>
                  <a:cubicBezTo>
                    <a:pt x="53" y="185"/>
                    <a:pt x="53" y="185"/>
                    <a:pt x="54" y="185"/>
                  </a:cubicBezTo>
                  <a:close/>
                  <a:moveTo>
                    <a:pt x="32" y="187"/>
                  </a:moveTo>
                  <a:cubicBezTo>
                    <a:pt x="32" y="186"/>
                    <a:pt x="32" y="186"/>
                    <a:pt x="32" y="186"/>
                  </a:cubicBezTo>
                  <a:cubicBezTo>
                    <a:pt x="32" y="185"/>
                    <a:pt x="31" y="185"/>
                    <a:pt x="31" y="184"/>
                  </a:cubicBezTo>
                  <a:cubicBezTo>
                    <a:pt x="31" y="185"/>
                    <a:pt x="32" y="186"/>
                    <a:pt x="32" y="187"/>
                  </a:cubicBezTo>
                  <a:close/>
                  <a:moveTo>
                    <a:pt x="58" y="185"/>
                  </a:moveTo>
                  <a:cubicBezTo>
                    <a:pt x="59" y="186"/>
                    <a:pt x="59" y="186"/>
                    <a:pt x="59" y="187"/>
                  </a:cubicBezTo>
                  <a:cubicBezTo>
                    <a:pt x="59" y="187"/>
                    <a:pt x="60" y="186"/>
                    <a:pt x="60" y="186"/>
                  </a:cubicBezTo>
                  <a:cubicBezTo>
                    <a:pt x="59" y="185"/>
                    <a:pt x="59" y="185"/>
                    <a:pt x="58" y="184"/>
                  </a:cubicBezTo>
                  <a:cubicBezTo>
                    <a:pt x="59" y="185"/>
                    <a:pt x="58" y="185"/>
                    <a:pt x="58" y="185"/>
                  </a:cubicBezTo>
                  <a:close/>
                  <a:moveTo>
                    <a:pt x="66" y="185"/>
                  </a:moveTo>
                  <a:cubicBezTo>
                    <a:pt x="67" y="185"/>
                    <a:pt x="67" y="188"/>
                    <a:pt x="68" y="187"/>
                  </a:cubicBezTo>
                  <a:cubicBezTo>
                    <a:pt x="67" y="186"/>
                    <a:pt x="66" y="183"/>
                    <a:pt x="66" y="185"/>
                  </a:cubicBezTo>
                  <a:close/>
                  <a:moveTo>
                    <a:pt x="55" y="186"/>
                  </a:moveTo>
                  <a:cubicBezTo>
                    <a:pt x="56" y="186"/>
                    <a:pt x="56" y="185"/>
                    <a:pt x="56" y="185"/>
                  </a:cubicBezTo>
                  <a:cubicBezTo>
                    <a:pt x="56" y="185"/>
                    <a:pt x="55" y="185"/>
                    <a:pt x="55" y="185"/>
                  </a:cubicBezTo>
                  <a:cubicBezTo>
                    <a:pt x="55" y="185"/>
                    <a:pt x="55" y="185"/>
                    <a:pt x="55" y="186"/>
                  </a:cubicBezTo>
                  <a:close/>
                  <a:moveTo>
                    <a:pt x="39" y="186"/>
                  </a:moveTo>
                  <a:cubicBezTo>
                    <a:pt x="40" y="186"/>
                    <a:pt x="40" y="185"/>
                    <a:pt x="40" y="185"/>
                  </a:cubicBezTo>
                  <a:cubicBezTo>
                    <a:pt x="40" y="185"/>
                    <a:pt x="39" y="185"/>
                    <a:pt x="39" y="186"/>
                  </a:cubicBezTo>
                  <a:close/>
                  <a:moveTo>
                    <a:pt x="44" y="186"/>
                  </a:moveTo>
                  <a:cubicBezTo>
                    <a:pt x="44" y="186"/>
                    <a:pt x="45" y="185"/>
                    <a:pt x="44" y="185"/>
                  </a:cubicBezTo>
                  <a:cubicBezTo>
                    <a:pt x="44" y="185"/>
                    <a:pt x="44" y="185"/>
                    <a:pt x="44" y="186"/>
                  </a:cubicBezTo>
                  <a:close/>
                  <a:moveTo>
                    <a:pt x="53" y="187"/>
                  </a:moveTo>
                  <a:cubicBezTo>
                    <a:pt x="53" y="187"/>
                    <a:pt x="53" y="186"/>
                    <a:pt x="53" y="186"/>
                  </a:cubicBezTo>
                  <a:cubicBezTo>
                    <a:pt x="53" y="186"/>
                    <a:pt x="53" y="185"/>
                    <a:pt x="52" y="185"/>
                  </a:cubicBezTo>
                  <a:cubicBezTo>
                    <a:pt x="52" y="186"/>
                    <a:pt x="52" y="186"/>
                    <a:pt x="53" y="187"/>
                  </a:cubicBezTo>
                  <a:close/>
                  <a:moveTo>
                    <a:pt x="63" y="186"/>
                  </a:moveTo>
                  <a:cubicBezTo>
                    <a:pt x="62" y="185"/>
                    <a:pt x="62" y="185"/>
                    <a:pt x="62" y="185"/>
                  </a:cubicBezTo>
                  <a:cubicBezTo>
                    <a:pt x="61" y="186"/>
                    <a:pt x="62" y="186"/>
                    <a:pt x="63" y="186"/>
                  </a:cubicBezTo>
                  <a:close/>
                  <a:moveTo>
                    <a:pt x="42" y="185"/>
                  </a:moveTo>
                  <a:cubicBezTo>
                    <a:pt x="42" y="185"/>
                    <a:pt x="42" y="186"/>
                    <a:pt x="43" y="186"/>
                  </a:cubicBezTo>
                  <a:cubicBezTo>
                    <a:pt x="43" y="185"/>
                    <a:pt x="42" y="185"/>
                    <a:pt x="42" y="185"/>
                  </a:cubicBezTo>
                  <a:close/>
                  <a:moveTo>
                    <a:pt x="65" y="186"/>
                  </a:moveTo>
                  <a:cubicBezTo>
                    <a:pt x="65" y="186"/>
                    <a:pt x="65" y="187"/>
                    <a:pt x="66" y="187"/>
                  </a:cubicBezTo>
                  <a:cubicBezTo>
                    <a:pt x="66" y="186"/>
                    <a:pt x="65" y="186"/>
                    <a:pt x="65" y="186"/>
                  </a:cubicBezTo>
                  <a:cubicBezTo>
                    <a:pt x="65" y="186"/>
                    <a:pt x="65" y="186"/>
                    <a:pt x="65" y="186"/>
                  </a:cubicBezTo>
                  <a:close/>
                  <a:moveTo>
                    <a:pt x="34" y="187"/>
                  </a:moveTo>
                  <a:cubicBezTo>
                    <a:pt x="34" y="187"/>
                    <a:pt x="34" y="188"/>
                    <a:pt x="33" y="188"/>
                  </a:cubicBezTo>
                  <a:cubicBezTo>
                    <a:pt x="34" y="188"/>
                    <a:pt x="34" y="188"/>
                    <a:pt x="34" y="188"/>
                  </a:cubicBezTo>
                  <a:cubicBezTo>
                    <a:pt x="34" y="188"/>
                    <a:pt x="34" y="188"/>
                    <a:pt x="34" y="188"/>
                  </a:cubicBezTo>
                  <a:cubicBezTo>
                    <a:pt x="36" y="188"/>
                    <a:pt x="39" y="189"/>
                    <a:pt x="41" y="188"/>
                  </a:cubicBezTo>
                  <a:cubicBezTo>
                    <a:pt x="42" y="187"/>
                    <a:pt x="42" y="187"/>
                    <a:pt x="42" y="186"/>
                  </a:cubicBezTo>
                  <a:cubicBezTo>
                    <a:pt x="41" y="187"/>
                    <a:pt x="40" y="188"/>
                    <a:pt x="40" y="188"/>
                  </a:cubicBezTo>
                  <a:cubicBezTo>
                    <a:pt x="39" y="188"/>
                    <a:pt x="39" y="188"/>
                    <a:pt x="38" y="187"/>
                  </a:cubicBezTo>
                  <a:cubicBezTo>
                    <a:pt x="38" y="187"/>
                    <a:pt x="38" y="188"/>
                    <a:pt x="37" y="188"/>
                  </a:cubicBezTo>
                  <a:cubicBezTo>
                    <a:pt x="36" y="188"/>
                    <a:pt x="35" y="185"/>
                    <a:pt x="34" y="187"/>
                  </a:cubicBezTo>
                  <a:close/>
                  <a:moveTo>
                    <a:pt x="63" y="187"/>
                  </a:moveTo>
                  <a:cubicBezTo>
                    <a:pt x="63" y="187"/>
                    <a:pt x="64" y="187"/>
                    <a:pt x="63" y="186"/>
                  </a:cubicBezTo>
                  <a:cubicBezTo>
                    <a:pt x="63" y="186"/>
                    <a:pt x="63" y="187"/>
                    <a:pt x="63" y="187"/>
                  </a:cubicBezTo>
                  <a:close/>
                  <a:moveTo>
                    <a:pt x="56" y="190"/>
                  </a:moveTo>
                  <a:cubicBezTo>
                    <a:pt x="57" y="190"/>
                    <a:pt x="57" y="189"/>
                    <a:pt x="57" y="189"/>
                  </a:cubicBezTo>
                  <a:cubicBezTo>
                    <a:pt x="57" y="189"/>
                    <a:pt x="57" y="189"/>
                    <a:pt x="56" y="189"/>
                  </a:cubicBezTo>
                  <a:cubicBezTo>
                    <a:pt x="56" y="189"/>
                    <a:pt x="56" y="189"/>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3" name="Group 14"/>
          <p:cNvGrpSpPr>
            <a:grpSpLocks noChangeAspect="1"/>
          </p:cNvGrpSpPr>
          <p:nvPr/>
        </p:nvGrpSpPr>
        <p:grpSpPr bwMode="auto">
          <a:xfrm>
            <a:off x="5243667" y="1372309"/>
            <a:ext cx="1003339" cy="1446180"/>
            <a:chOff x="4260" y="872"/>
            <a:chExt cx="614" cy="885"/>
          </a:xfrm>
          <a:solidFill>
            <a:schemeClr val="accent1"/>
          </a:solidFill>
        </p:grpSpPr>
        <p:sp>
          <p:nvSpPr>
            <p:cNvPr id="50" name="Freeform 16"/>
            <p:cNvSpPr>
              <a:spLocks noEditPoints="1"/>
            </p:cNvSpPr>
            <p:nvPr/>
          </p:nvSpPr>
          <p:spPr bwMode="auto">
            <a:xfrm>
              <a:off x="4260" y="872"/>
              <a:ext cx="614" cy="562"/>
            </a:xfrm>
            <a:custGeom>
              <a:avLst/>
              <a:gdLst>
                <a:gd name="T0" fmla="*/ 82 w 117"/>
                <a:gd name="T1" fmla="*/ 34 h 108"/>
                <a:gd name="T2" fmla="*/ 91 w 117"/>
                <a:gd name="T3" fmla="*/ 44 h 108"/>
                <a:gd name="T4" fmla="*/ 100 w 117"/>
                <a:gd name="T5" fmla="*/ 47 h 108"/>
                <a:gd name="T6" fmla="*/ 117 w 117"/>
                <a:gd name="T7" fmla="*/ 55 h 108"/>
                <a:gd name="T8" fmla="*/ 116 w 117"/>
                <a:gd name="T9" fmla="*/ 57 h 108"/>
                <a:gd name="T10" fmla="*/ 84 w 117"/>
                <a:gd name="T11" fmla="*/ 72 h 108"/>
                <a:gd name="T12" fmla="*/ 79 w 117"/>
                <a:gd name="T13" fmla="*/ 74 h 108"/>
                <a:gd name="T14" fmla="*/ 80 w 117"/>
                <a:gd name="T15" fmla="*/ 86 h 108"/>
                <a:gd name="T16" fmla="*/ 56 w 117"/>
                <a:gd name="T17" fmla="*/ 106 h 108"/>
                <a:gd name="T18" fmla="*/ 54 w 117"/>
                <a:gd name="T19" fmla="*/ 105 h 108"/>
                <a:gd name="T20" fmla="*/ 40 w 117"/>
                <a:gd name="T21" fmla="*/ 83 h 108"/>
                <a:gd name="T22" fmla="*/ 22 w 117"/>
                <a:gd name="T23" fmla="*/ 89 h 108"/>
                <a:gd name="T24" fmla="*/ 21 w 117"/>
                <a:gd name="T25" fmla="*/ 70 h 108"/>
                <a:gd name="T26" fmla="*/ 9 w 117"/>
                <a:gd name="T27" fmla="*/ 59 h 108"/>
                <a:gd name="T28" fmla="*/ 3 w 117"/>
                <a:gd name="T29" fmla="*/ 38 h 108"/>
                <a:gd name="T30" fmla="*/ 4 w 117"/>
                <a:gd name="T31" fmla="*/ 35 h 108"/>
                <a:gd name="T32" fmla="*/ 30 w 117"/>
                <a:gd name="T33" fmla="*/ 39 h 108"/>
                <a:gd name="T34" fmla="*/ 32 w 117"/>
                <a:gd name="T35" fmla="*/ 33 h 108"/>
                <a:gd name="T36" fmla="*/ 27 w 117"/>
                <a:gd name="T37" fmla="*/ 21 h 108"/>
                <a:gd name="T38" fmla="*/ 45 w 117"/>
                <a:gd name="T39" fmla="*/ 6 h 108"/>
                <a:gd name="T40" fmla="*/ 49 w 117"/>
                <a:gd name="T41" fmla="*/ 11 h 108"/>
                <a:gd name="T42" fmla="*/ 55 w 117"/>
                <a:gd name="T43" fmla="*/ 24 h 108"/>
                <a:gd name="T44" fmla="*/ 57 w 117"/>
                <a:gd name="T45" fmla="*/ 27 h 108"/>
                <a:gd name="T46" fmla="*/ 57 w 117"/>
                <a:gd name="T47" fmla="*/ 29 h 108"/>
                <a:gd name="T48" fmla="*/ 72 w 117"/>
                <a:gd name="T49" fmla="*/ 32 h 108"/>
                <a:gd name="T50" fmla="*/ 33 w 117"/>
                <a:gd name="T51" fmla="*/ 35 h 108"/>
                <a:gd name="T52" fmla="*/ 10 w 117"/>
                <a:gd name="T53" fmla="*/ 43 h 108"/>
                <a:gd name="T54" fmla="*/ 7 w 117"/>
                <a:gd name="T55" fmla="*/ 65 h 108"/>
                <a:gd name="T56" fmla="*/ 24 w 117"/>
                <a:gd name="T57" fmla="*/ 85 h 108"/>
                <a:gd name="T58" fmla="*/ 50 w 117"/>
                <a:gd name="T59" fmla="*/ 87 h 108"/>
                <a:gd name="T60" fmla="*/ 55 w 117"/>
                <a:gd name="T61" fmla="*/ 101 h 108"/>
                <a:gd name="T62" fmla="*/ 61 w 117"/>
                <a:gd name="T63" fmla="*/ 88 h 108"/>
                <a:gd name="T64" fmla="*/ 62 w 117"/>
                <a:gd name="T65" fmla="*/ 87 h 108"/>
                <a:gd name="T66" fmla="*/ 76 w 117"/>
                <a:gd name="T67" fmla="*/ 75 h 108"/>
                <a:gd name="T68" fmla="*/ 111 w 117"/>
                <a:gd name="T69" fmla="*/ 55 h 108"/>
                <a:gd name="T70" fmla="*/ 86 w 117"/>
                <a:gd name="T71" fmla="*/ 34 h 108"/>
                <a:gd name="T72" fmla="*/ 76 w 117"/>
                <a:gd name="T73" fmla="*/ 31 h 108"/>
                <a:gd name="T74" fmla="*/ 59 w 117"/>
                <a:gd name="T75" fmla="*/ 31 h 108"/>
                <a:gd name="T76" fmla="*/ 51 w 117"/>
                <a:gd name="T77" fmla="*/ 22 h 108"/>
                <a:gd name="T78" fmla="*/ 34 w 117"/>
                <a:gd name="T79" fmla="*/ 20 h 108"/>
                <a:gd name="T80" fmla="*/ 35 w 117"/>
                <a:gd name="T81" fmla="*/ 3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08">
                  <a:moveTo>
                    <a:pt x="77" y="27"/>
                  </a:moveTo>
                  <a:cubicBezTo>
                    <a:pt x="77" y="30"/>
                    <a:pt x="79" y="33"/>
                    <a:pt x="82" y="34"/>
                  </a:cubicBezTo>
                  <a:cubicBezTo>
                    <a:pt x="85" y="33"/>
                    <a:pt x="85" y="30"/>
                    <a:pt x="89" y="29"/>
                  </a:cubicBezTo>
                  <a:cubicBezTo>
                    <a:pt x="87" y="34"/>
                    <a:pt x="87" y="41"/>
                    <a:pt x="91" y="44"/>
                  </a:cubicBezTo>
                  <a:cubicBezTo>
                    <a:pt x="92" y="45"/>
                    <a:pt x="94" y="47"/>
                    <a:pt x="95" y="47"/>
                  </a:cubicBezTo>
                  <a:cubicBezTo>
                    <a:pt x="96" y="48"/>
                    <a:pt x="98" y="47"/>
                    <a:pt x="100" y="47"/>
                  </a:cubicBezTo>
                  <a:cubicBezTo>
                    <a:pt x="105" y="48"/>
                    <a:pt x="110" y="52"/>
                    <a:pt x="114" y="54"/>
                  </a:cubicBezTo>
                  <a:cubicBezTo>
                    <a:pt x="115" y="54"/>
                    <a:pt x="117" y="53"/>
                    <a:pt x="117" y="55"/>
                  </a:cubicBezTo>
                  <a:cubicBezTo>
                    <a:pt x="116" y="56"/>
                    <a:pt x="116" y="55"/>
                    <a:pt x="115" y="55"/>
                  </a:cubicBezTo>
                  <a:cubicBezTo>
                    <a:pt x="116" y="55"/>
                    <a:pt x="116" y="57"/>
                    <a:pt x="116" y="57"/>
                  </a:cubicBezTo>
                  <a:cubicBezTo>
                    <a:pt x="109" y="55"/>
                    <a:pt x="102" y="58"/>
                    <a:pt x="95" y="59"/>
                  </a:cubicBezTo>
                  <a:cubicBezTo>
                    <a:pt x="91" y="63"/>
                    <a:pt x="83" y="65"/>
                    <a:pt x="84" y="72"/>
                  </a:cubicBezTo>
                  <a:cubicBezTo>
                    <a:pt x="83" y="73"/>
                    <a:pt x="83" y="74"/>
                    <a:pt x="82" y="75"/>
                  </a:cubicBezTo>
                  <a:cubicBezTo>
                    <a:pt x="81" y="74"/>
                    <a:pt x="80" y="74"/>
                    <a:pt x="79" y="74"/>
                  </a:cubicBezTo>
                  <a:cubicBezTo>
                    <a:pt x="77" y="77"/>
                    <a:pt x="79" y="81"/>
                    <a:pt x="81" y="83"/>
                  </a:cubicBezTo>
                  <a:cubicBezTo>
                    <a:pt x="80" y="84"/>
                    <a:pt x="80" y="84"/>
                    <a:pt x="80" y="86"/>
                  </a:cubicBezTo>
                  <a:cubicBezTo>
                    <a:pt x="77" y="84"/>
                    <a:pt x="73" y="84"/>
                    <a:pt x="69" y="83"/>
                  </a:cubicBezTo>
                  <a:cubicBezTo>
                    <a:pt x="62" y="88"/>
                    <a:pt x="57" y="96"/>
                    <a:pt x="56" y="106"/>
                  </a:cubicBezTo>
                  <a:cubicBezTo>
                    <a:pt x="56" y="106"/>
                    <a:pt x="55" y="107"/>
                    <a:pt x="55" y="108"/>
                  </a:cubicBezTo>
                  <a:cubicBezTo>
                    <a:pt x="53" y="107"/>
                    <a:pt x="54" y="106"/>
                    <a:pt x="54" y="105"/>
                  </a:cubicBezTo>
                  <a:cubicBezTo>
                    <a:pt x="53" y="100"/>
                    <a:pt x="52" y="94"/>
                    <a:pt x="49" y="90"/>
                  </a:cubicBezTo>
                  <a:cubicBezTo>
                    <a:pt x="48" y="87"/>
                    <a:pt x="44" y="84"/>
                    <a:pt x="40" y="83"/>
                  </a:cubicBezTo>
                  <a:cubicBezTo>
                    <a:pt x="39" y="82"/>
                    <a:pt x="37" y="81"/>
                    <a:pt x="35" y="82"/>
                  </a:cubicBezTo>
                  <a:cubicBezTo>
                    <a:pt x="29" y="82"/>
                    <a:pt x="26" y="87"/>
                    <a:pt x="22" y="89"/>
                  </a:cubicBezTo>
                  <a:cubicBezTo>
                    <a:pt x="21" y="88"/>
                    <a:pt x="21" y="87"/>
                    <a:pt x="22" y="86"/>
                  </a:cubicBezTo>
                  <a:cubicBezTo>
                    <a:pt x="24" y="81"/>
                    <a:pt x="24" y="75"/>
                    <a:pt x="21" y="70"/>
                  </a:cubicBezTo>
                  <a:cubicBezTo>
                    <a:pt x="16" y="64"/>
                    <a:pt x="10" y="66"/>
                    <a:pt x="3" y="69"/>
                  </a:cubicBezTo>
                  <a:cubicBezTo>
                    <a:pt x="1" y="67"/>
                    <a:pt x="7" y="63"/>
                    <a:pt x="9" y="59"/>
                  </a:cubicBezTo>
                  <a:cubicBezTo>
                    <a:pt x="11" y="55"/>
                    <a:pt x="10" y="46"/>
                    <a:pt x="8" y="43"/>
                  </a:cubicBezTo>
                  <a:cubicBezTo>
                    <a:pt x="6" y="41"/>
                    <a:pt x="4" y="40"/>
                    <a:pt x="3" y="38"/>
                  </a:cubicBezTo>
                  <a:cubicBezTo>
                    <a:pt x="2" y="37"/>
                    <a:pt x="0" y="36"/>
                    <a:pt x="0" y="34"/>
                  </a:cubicBezTo>
                  <a:cubicBezTo>
                    <a:pt x="1" y="33"/>
                    <a:pt x="2" y="35"/>
                    <a:pt x="4" y="35"/>
                  </a:cubicBezTo>
                  <a:cubicBezTo>
                    <a:pt x="6" y="40"/>
                    <a:pt x="13" y="43"/>
                    <a:pt x="20" y="44"/>
                  </a:cubicBezTo>
                  <a:cubicBezTo>
                    <a:pt x="24" y="44"/>
                    <a:pt x="27" y="41"/>
                    <a:pt x="30" y="39"/>
                  </a:cubicBezTo>
                  <a:cubicBezTo>
                    <a:pt x="30" y="38"/>
                    <a:pt x="30" y="36"/>
                    <a:pt x="30" y="34"/>
                  </a:cubicBezTo>
                  <a:cubicBezTo>
                    <a:pt x="31" y="34"/>
                    <a:pt x="32" y="34"/>
                    <a:pt x="32" y="33"/>
                  </a:cubicBezTo>
                  <a:cubicBezTo>
                    <a:pt x="33" y="28"/>
                    <a:pt x="30" y="24"/>
                    <a:pt x="27" y="22"/>
                  </a:cubicBezTo>
                  <a:cubicBezTo>
                    <a:pt x="27" y="21"/>
                    <a:pt x="27" y="22"/>
                    <a:pt x="27" y="21"/>
                  </a:cubicBezTo>
                  <a:cubicBezTo>
                    <a:pt x="34" y="20"/>
                    <a:pt x="38" y="17"/>
                    <a:pt x="42" y="12"/>
                  </a:cubicBezTo>
                  <a:cubicBezTo>
                    <a:pt x="43" y="10"/>
                    <a:pt x="45" y="8"/>
                    <a:pt x="45" y="6"/>
                  </a:cubicBezTo>
                  <a:cubicBezTo>
                    <a:pt x="46" y="4"/>
                    <a:pt x="45" y="1"/>
                    <a:pt x="48" y="0"/>
                  </a:cubicBezTo>
                  <a:cubicBezTo>
                    <a:pt x="48" y="3"/>
                    <a:pt x="48" y="8"/>
                    <a:pt x="49" y="11"/>
                  </a:cubicBezTo>
                  <a:cubicBezTo>
                    <a:pt x="50" y="15"/>
                    <a:pt x="51" y="19"/>
                    <a:pt x="52" y="22"/>
                  </a:cubicBezTo>
                  <a:cubicBezTo>
                    <a:pt x="53" y="22"/>
                    <a:pt x="54" y="23"/>
                    <a:pt x="55" y="24"/>
                  </a:cubicBezTo>
                  <a:cubicBezTo>
                    <a:pt x="55" y="25"/>
                    <a:pt x="55" y="25"/>
                    <a:pt x="55" y="26"/>
                  </a:cubicBezTo>
                  <a:cubicBezTo>
                    <a:pt x="56" y="26"/>
                    <a:pt x="56" y="27"/>
                    <a:pt x="57" y="27"/>
                  </a:cubicBezTo>
                  <a:cubicBezTo>
                    <a:pt x="57" y="28"/>
                    <a:pt x="56" y="28"/>
                    <a:pt x="56" y="28"/>
                  </a:cubicBezTo>
                  <a:cubicBezTo>
                    <a:pt x="56" y="29"/>
                    <a:pt x="58" y="28"/>
                    <a:pt x="57" y="29"/>
                  </a:cubicBezTo>
                  <a:cubicBezTo>
                    <a:pt x="58" y="29"/>
                    <a:pt x="58" y="29"/>
                    <a:pt x="58" y="30"/>
                  </a:cubicBezTo>
                  <a:cubicBezTo>
                    <a:pt x="61" y="32"/>
                    <a:pt x="67" y="36"/>
                    <a:pt x="72" y="32"/>
                  </a:cubicBezTo>
                  <a:cubicBezTo>
                    <a:pt x="74" y="31"/>
                    <a:pt x="74" y="27"/>
                    <a:pt x="77" y="27"/>
                  </a:cubicBezTo>
                  <a:close/>
                  <a:moveTo>
                    <a:pt x="33" y="35"/>
                  </a:moveTo>
                  <a:cubicBezTo>
                    <a:pt x="32" y="44"/>
                    <a:pt x="21" y="46"/>
                    <a:pt x="14" y="44"/>
                  </a:cubicBezTo>
                  <a:cubicBezTo>
                    <a:pt x="14" y="44"/>
                    <a:pt x="11" y="42"/>
                    <a:pt x="10" y="43"/>
                  </a:cubicBezTo>
                  <a:cubicBezTo>
                    <a:pt x="11" y="46"/>
                    <a:pt x="12" y="49"/>
                    <a:pt x="11" y="52"/>
                  </a:cubicBezTo>
                  <a:cubicBezTo>
                    <a:pt x="11" y="58"/>
                    <a:pt x="9" y="62"/>
                    <a:pt x="7" y="65"/>
                  </a:cubicBezTo>
                  <a:cubicBezTo>
                    <a:pt x="16" y="61"/>
                    <a:pt x="23" y="67"/>
                    <a:pt x="25" y="75"/>
                  </a:cubicBezTo>
                  <a:cubicBezTo>
                    <a:pt x="26" y="78"/>
                    <a:pt x="25" y="82"/>
                    <a:pt x="24" y="85"/>
                  </a:cubicBezTo>
                  <a:cubicBezTo>
                    <a:pt x="28" y="83"/>
                    <a:pt x="31" y="80"/>
                    <a:pt x="37" y="80"/>
                  </a:cubicBezTo>
                  <a:cubicBezTo>
                    <a:pt x="42" y="82"/>
                    <a:pt x="47" y="83"/>
                    <a:pt x="50" y="87"/>
                  </a:cubicBezTo>
                  <a:cubicBezTo>
                    <a:pt x="52" y="90"/>
                    <a:pt x="53" y="94"/>
                    <a:pt x="53" y="97"/>
                  </a:cubicBezTo>
                  <a:cubicBezTo>
                    <a:pt x="54" y="98"/>
                    <a:pt x="53" y="100"/>
                    <a:pt x="55" y="101"/>
                  </a:cubicBezTo>
                  <a:cubicBezTo>
                    <a:pt x="56" y="97"/>
                    <a:pt x="58" y="94"/>
                    <a:pt x="59" y="92"/>
                  </a:cubicBezTo>
                  <a:cubicBezTo>
                    <a:pt x="60" y="91"/>
                    <a:pt x="60" y="89"/>
                    <a:pt x="61" y="88"/>
                  </a:cubicBezTo>
                  <a:cubicBezTo>
                    <a:pt x="61" y="88"/>
                    <a:pt x="62" y="88"/>
                    <a:pt x="62" y="88"/>
                  </a:cubicBezTo>
                  <a:cubicBezTo>
                    <a:pt x="62" y="88"/>
                    <a:pt x="62" y="87"/>
                    <a:pt x="62" y="87"/>
                  </a:cubicBezTo>
                  <a:cubicBezTo>
                    <a:pt x="66" y="82"/>
                    <a:pt x="70" y="79"/>
                    <a:pt x="77" y="83"/>
                  </a:cubicBezTo>
                  <a:cubicBezTo>
                    <a:pt x="78" y="80"/>
                    <a:pt x="76" y="78"/>
                    <a:pt x="76" y="75"/>
                  </a:cubicBezTo>
                  <a:cubicBezTo>
                    <a:pt x="77" y="73"/>
                    <a:pt x="78" y="71"/>
                    <a:pt x="81" y="71"/>
                  </a:cubicBezTo>
                  <a:cubicBezTo>
                    <a:pt x="86" y="61"/>
                    <a:pt x="97" y="55"/>
                    <a:pt x="111" y="55"/>
                  </a:cubicBezTo>
                  <a:cubicBezTo>
                    <a:pt x="108" y="52"/>
                    <a:pt x="103" y="50"/>
                    <a:pt x="99" y="49"/>
                  </a:cubicBezTo>
                  <a:cubicBezTo>
                    <a:pt x="92" y="49"/>
                    <a:pt x="86" y="43"/>
                    <a:pt x="86" y="34"/>
                  </a:cubicBezTo>
                  <a:cubicBezTo>
                    <a:pt x="84" y="35"/>
                    <a:pt x="83" y="36"/>
                    <a:pt x="81" y="37"/>
                  </a:cubicBezTo>
                  <a:cubicBezTo>
                    <a:pt x="79" y="36"/>
                    <a:pt x="77" y="33"/>
                    <a:pt x="76" y="31"/>
                  </a:cubicBezTo>
                  <a:cubicBezTo>
                    <a:pt x="74" y="33"/>
                    <a:pt x="71" y="36"/>
                    <a:pt x="66" y="35"/>
                  </a:cubicBezTo>
                  <a:cubicBezTo>
                    <a:pt x="64" y="35"/>
                    <a:pt x="58" y="33"/>
                    <a:pt x="59" y="31"/>
                  </a:cubicBezTo>
                  <a:cubicBezTo>
                    <a:pt x="58" y="31"/>
                    <a:pt x="58" y="31"/>
                    <a:pt x="58" y="31"/>
                  </a:cubicBezTo>
                  <a:cubicBezTo>
                    <a:pt x="56" y="29"/>
                    <a:pt x="53" y="26"/>
                    <a:pt x="51" y="22"/>
                  </a:cubicBezTo>
                  <a:cubicBezTo>
                    <a:pt x="49" y="17"/>
                    <a:pt x="49" y="11"/>
                    <a:pt x="47" y="7"/>
                  </a:cubicBezTo>
                  <a:cubicBezTo>
                    <a:pt x="42" y="11"/>
                    <a:pt x="41" y="19"/>
                    <a:pt x="34" y="20"/>
                  </a:cubicBezTo>
                  <a:cubicBezTo>
                    <a:pt x="33" y="21"/>
                    <a:pt x="31" y="21"/>
                    <a:pt x="30" y="22"/>
                  </a:cubicBezTo>
                  <a:cubicBezTo>
                    <a:pt x="33" y="25"/>
                    <a:pt x="34" y="27"/>
                    <a:pt x="35" y="31"/>
                  </a:cubicBezTo>
                  <a:cubicBezTo>
                    <a:pt x="34" y="33"/>
                    <a:pt x="34" y="34"/>
                    <a:pt x="3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7"/>
            <p:cNvSpPr/>
            <p:nvPr/>
          </p:nvSpPr>
          <p:spPr bwMode="auto">
            <a:xfrm>
              <a:off x="4386" y="1361"/>
              <a:ext cx="79" cy="157"/>
            </a:xfrm>
            <a:custGeom>
              <a:avLst/>
              <a:gdLst>
                <a:gd name="T0" fmla="*/ 11 w 15"/>
                <a:gd name="T1" fmla="*/ 9 h 30"/>
                <a:gd name="T2" fmla="*/ 10 w 15"/>
                <a:gd name="T3" fmla="*/ 8 h 30"/>
                <a:gd name="T4" fmla="*/ 11 w 15"/>
                <a:gd name="T5" fmla="*/ 6 h 30"/>
                <a:gd name="T6" fmla="*/ 11 w 15"/>
                <a:gd name="T7" fmla="*/ 7 h 30"/>
                <a:gd name="T8" fmla="*/ 12 w 15"/>
                <a:gd name="T9" fmla="*/ 6 h 30"/>
                <a:gd name="T10" fmla="*/ 11 w 15"/>
                <a:gd name="T11" fmla="*/ 6 h 30"/>
                <a:gd name="T12" fmla="*/ 15 w 15"/>
                <a:gd name="T13" fmla="*/ 0 h 30"/>
                <a:gd name="T14" fmla="*/ 10 w 15"/>
                <a:gd name="T15" fmla="*/ 12 h 30"/>
                <a:gd name="T16" fmla="*/ 5 w 15"/>
                <a:gd name="T17" fmla="*/ 21 h 30"/>
                <a:gd name="T18" fmla="*/ 4 w 15"/>
                <a:gd name="T19" fmla="*/ 21 h 30"/>
                <a:gd name="T20" fmla="*/ 3 w 15"/>
                <a:gd name="T21" fmla="*/ 25 h 30"/>
                <a:gd name="T22" fmla="*/ 3 w 15"/>
                <a:gd name="T23" fmla="*/ 25 h 30"/>
                <a:gd name="T24" fmla="*/ 1 w 15"/>
                <a:gd name="T25" fmla="*/ 30 h 30"/>
                <a:gd name="T26" fmla="*/ 0 w 15"/>
                <a:gd name="T27" fmla="*/ 29 h 30"/>
                <a:gd name="T28" fmla="*/ 10 w 15"/>
                <a:gd name="T29" fmla="*/ 9 h 30"/>
                <a:gd name="T30" fmla="*/ 11 w 15"/>
                <a:gd name="T31" fmla="*/ 9 h 30"/>
                <a:gd name="T32" fmla="*/ 11 w 15"/>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0">
                  <a:moveTo>
                    <a:pt x="11" y="9"/>
                  </a:moveTo>
                  <a:cubicBezTo>
                    <a:pt x="11" y="8"/>
                    <a:pt x="10" y="8"/>
                    <a:pt x="10" y="8"/>
                  </a:cubicBezTo>
                  <a:cubicBezTo>
                    <a:pt x="10" y="7"/>
                    <a:pt x="11" y="7"/>
                    <a:pt x="11" y="6"/>
                  </a:cubicBezTo>
                  <a:cubicBezTo>
                    <a:pt x="11" y="6"/>
                    <a:pt x="11" y="7"/>
                    <a:pt x="11" y="7"/>
                  </a:cubicBezTo>
                  <a:cubicBezTo>
                    <a:pt x="12" y="6"/>
                    <a:pt x="12" y="6"/>
                    <a:pt x="12" y="6"/>
                  </a:cubicBezTo>
                  <a:cubicBezTo>
                    <a:pt x="12" y="6"/>
                    <a:pt x="11" y="6"/>
                    <a:pt x="11" y="6"/>
                  </a:cubicBezTo>
                  <a:cubicBezTo>
                    <a:pt x="13" y="4"/>
                    <a:pt x="12" y="0"/>
                    <a:pt x="15" y="0"/>
                  </a:cubicBezTo>
                  <a:cubicBezTo>
                    <a:pt x="14" y="5"/>
                    <a:pt x="11" y="8"/>
                    <a:pt x="10" y="12"/>
                  </a:cubicBezTo>
                  <a:cubicBezTo>
                    <a:pt x="8" y="14"/>
                    <a:pt x="7" y="17"/>
                    <a:pt x="5" y="21"/>
                  </a:cubicBezTo>
                  <a:cubicBezTo>
                    <a:pt x="5" y="21"/>
                    <a:pt x="5" y="21"/>
                    <a:pt x="4" y="21"/>
                  </a:cubicBezTo>
                  <a:cubicBezTo>
                    <a:pt x="4" y="23"/>
                    <a:pt x="4" y="24"/>
                    <a:pt x="3" y="25"/>
                  </a:cubicBezTo>
                  <a:cubicBezTo>
                    <a:pt x="4" y="24"/>
                    <a:pt x="3" y="24"/>
                    <a:pt x="3" y="25"/>
                  </a:cubicBezTo>
                  <a:cubicBezTo>
                    <a:pt x="3" y="27"/>
                    <a:pt x="1" y="29"/>
                    <a:pt x="1" y="30"/>
                  </a:cubicBezTo>
                  <a:cubicBezTo>
                    <a:pt x="0" y="30"/>
                    <a:pt x="2" y="29"/>
                    <a:pt x="0" y="29"/>
                  </a:cubicBezTo>
                  <a:cubicBezTo>
                    <a:pt x="3" y="22"/>
                    <a:pt x="6" y="16"/>
                    <a:pt x="10" y="9"/>
                  </a:cubicBezTo>
                  <a:cubicBezTo>
                    <a:pt x="10" y="9"/>
                    <a:pt x="10" y="9"/>
                    <a:pt x="11" y="9"/>
                  </a:cubicBezTo>
                  <a:cubicBezTo>
                    <a:pt x="11" y="9"/>
                    <a:pt x="11"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18"/>
            <p:cNvSpPr/>
            <p:nvPr/>
          </p:nvSpPr>
          <p:spPr bwMode="auto">
            <a:xfrm>
              <a:off x="4375" y="1518"/>
              <a:ext cx="11" cy="26"/>
            </a:xfrm>
            <a:custGeom>
              <a:avLst/>
              <a:gdLst>
                <a:gd name="T0" fmla="*/ 1 w 2"/>
                <a:gd name="T1" fmla="*/ 0 h 5"/>
                <a:gd name="T2" fmla="*/ 2 w 2"/>
                <a:gd name="T3" fmla="*/ 1 h 5"/>
                <a:gd name="T4" fmla="*/ 1 w 2"/>
                <a:gd name="T5" fmla="*/ 5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2" y="0"/>
                    <a:pt x="2" y="1"/>
                    <a:pt x="2" y="1"/>
                  </a:cubicBezTo>
                  <a:cubicBezTo>
                    <a:pt x="2" y="2"/>
                    <a:pt x="2" y="3"/>
                    <a:pt x="1" y="5"/>
                  </a:cubicBezTo>
                  <a:cubicBezTo>
                    <a:pt x="0" y="5"/>
                    <a:pt x="0" y="4"/>
                    <a:pt x="0" y="5"/>
                  </a:cubicBezTo>
                  <a:cubicBezTo>
                    <a:pt x="0" y="4"/>
                    <a:pt x="1"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19"/>
            <p:cNvSpPr>
              <a:spLocks noEditPoints="1"/>
            </p:cNvSpPr>
            <p:nvPr/>
          </p:nvSpPr>
          <p:spPr bwMode="auto">
            <a:xfrm>
              <a:off x="4291" y="1544"/>
              <a:ext cx="90" cy="198"/>
            </a:xfrm>
            <a:custGeom>
              <a:avLst/>
              <a:gdLst>
                <a:gd name="T0" fmla="*/ 16 w 17"/>
                <a:gd name="T1" fmla="*/ 3 h 38"/>
                <a:gd name="T2" fmla="*/ 14 w 17"/>
                <a:gd name="T3" fmla="*/ 6 h 38"/>
                <a:gd name="T4" fmla="*/ 12 w 17"/>
                <a:gd name="T5" fmla="*/ 12 h 38"/>
                <a:gd name="T6" fmla="*/ 10 w 17"/>
                <a:gd name="T7" fmla="*/ 17 h 38"/>
                <a:gd name="T8" fmla="*/ 2 w 17"/>
                <a:gd name="T9" fmla="*/ 36 h 38"/>
                <a:gd name="T10" fmla="*/ 1 w 17"/>
                <a:gd name="T11" fmla="*/ 38 h 38"/>
                <a:gd name="T12" fmla="*/ 3 w 17"/>
                <a:gd name="T13" fmla="*/ 33 h 38"/>
                <a:gd name="T14" fmla="*/ 2 w 17"/>
                <a:gd name="T15" fmla="*/ 31 h 38"/>
                <a:gd name="T16" fmla="*/ 6 w 17"/>
                <a:gd name="T17" fmla="*/ 24 h 38"/>
                <a:gd name="T18" fmla="*/ 9 w 17"/>
                <a:gd name="T19" fmla="*/ 16 h 38"/>
                <a:gd name="T20" fmla="*/ 12 w 17"/>
                <a:gd name="T21" fmla="*/ 10 h 38"/>
                <a:gd name="T22" fmla="*/ 13 w 17"/>
                <a:gd name="T23" fmla="*/ 10 h 38"/>
                <a:gd name="T24" fmla="*/ 12 w 17"/>
                <a:gd name="T25" fmla="*/ 9 h 38"/>
                <a:gd name="T26" fmla="*/ 14 w 17"/>
                <a:gd name="T27" fmla="*/ 5 h 38"/>
                <a:gd name="T28" fmla="*/ 17 w 17"/>
                <a:gd name="T29" fmla="*/ 0 h 38"/>
                <a:gd name="T30" fmla="*/ 15 w 17"/>
                <a:gd name="T31" fmla="*/ 2 h 38"/>
                <a:gd name="T32" fmla="*/ 16 w 17"/>
                <a:gd name="T33" fmla="*/ 3 h 38"/>
                <a:gd name="T34" fmla="*/ 5 w 17"/>
                <a:gd name="T35" fmla="*/ 26 h 38"/>
                <a:gd name="T36" fmla="*/ 5 w 17"/>
                <a:gd name="T37" fmla="*/ 24 h 38"/>
                <a:gd name="T38" fmla="*/ 5 w 17"/>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8">
                  <a:moveTo>
                    <a:pt x="16" y="3"/>
                  </a:moveTo>
                  <a:cubicBezTo>
                    <a:pt x="15" y="3"/>
                    <a:pt x="15" y="6"/>
                    <a:pt x="14" y="6"/>
                  </a:cubicBezTo>
                  <a:cubicBezTo>
                    <a:pt x="15" y="8"/>
                    <a:pt x="12" y="10"/>
                    <a:pt x="12" y="12"/>
                  </a:cubicBezTo>
                  <a:cubicBezTo>
                    <a:pt x="11" y="13"/>
                    <a:pt x="11" y="15"/>
                    <a:pt x="10" y="17"/>
                  </a:cubicBezTo>
                  <a:cubicBezTo>
                    <a:pt x="7" y="21"/>
                    <a:pt x="5" y="30"/>
                    <a:pt x="2" y="36"/>
                  </a:cubicBezTo>
                  <a:cubicBezTo>
                    <a:pt x="2" y="36"/>
                    <a:pt x="2" y="38"/>
                    <a:pt x="1" y="38"/>
                  </a:cubicBezTo>
                  <a:cubicBezTo>
                    <a:pt x="0" y="37"/>
                    <a:pt x="1" y="33"/>
                    <a:pt x="3" y="33"/>
                  </a:cubicBezTo>
                  <a:cubicBezTo>
                    <a:pt x="2" y="32"/>
                    <a:pt x="3" y="32"/>
                    <a:pt x="2" y="31"/>
                  </a:cubicBezTo>
                  <a:cubicBezTo>
                    <a:pt x="3" y="29"/>
                    <a:pt x="4" y="27"/>
                    <a:pt x="6" y="24"/>
                  </a:cubicBezTo>
                  <a:cubicBezTo>
                    <a:pt x="7" y="22"/>
                    <a:pt x="8" y="17"/>
                    <a:pt x="9" y="16"/>
                  </a:cubicBezTo>
                  <a:cubicBezTo>
                    <a:pt x="9" y="14"/>
                    <a:pt x="11" y="12"/>
                    <a:pt x="12" y="10"/>
                  </a:cubicBezTo>
                  <a:cubicBezTo>
                    <a:pt x="12" y="10"/>
                    <a:pt x="12" y="10"/>
                    <a:pt x="13" y="10"/>
                  </a:cubicBezTo>
                  <a:cubicBezTo>
                    <a:pt x="13" y="9"/>
                    <a:pt x="13" y="9"/>
                    <a:pt x="12" y="9"/>
                  </a:cubicBezTo>
                  <a:cubicBezTo>
                    <a:pt x="13" y="8"/>
                    <a:pt x="13" y="6"/>
                    <a:pt x="14" y="5"/>
                  </a:cubicBezTo>
                  <a:cubicBezTo>
                    <a:pt x="13" y="4"/>
                    <a:pt x="16" y="2"/>
                    <a:pt x="17" y="0"/>
                  </a:cubicBezTo>
                  <a:cubicBezTo>
                    <a:pt x="17" y="1"/>
                    <a:pt x="16" y="3"/>
                    <a:pt x="15" y="2"/>
                  </a:cubicBezTo>
                  <a:cubicBezTo>
                    <a:pt x="15" y="2"/>
                    <a:pt x="16" y="3"/>
                    <a:pt x="16" y="3"/>
                  </a:cubicBezTo>
                  <a:close/>
                  <a:moveTo>
                    <a:pt x="5" y="26"/>
                  </a:moveTo>
                  <a:cubicBezTo>
                    <a:pt x="5" y="26"/>
                    <a:pt x="6" y="25"/>
                    <a:pt x="5" y="24"/>
                  </a:cubicBezTo>
                  <a:cubicBezTo>
                    <a:pt x="6" y="25"/>
                    <a:pt x="4" y="26"/>
                    <a:pt x="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20"/>
            <p:cNvSpPr/>
            <p:nvPr/>
          </p:nvSpPr>
          <p:spPr bwMode="auto">
            <a:xfrm>
              <a:off x="4291" y="1747"/>
              <a:ext cx="6" cy="1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55" name="Freeform 27"/>
          <p:cNvSpPr>
            <a:spLocks noEditPoints="1"/>
          </p:cNvSpPr>
          <p:nvPr/>
        </p:nvSpPr>
        <p:spPr bwMode="auto">
          <a:xfrm>
            <a:off x="3144439" y="1666635"/>
            <a:ext cx="1576388" cy="652463"/>
          </a:xfrm>
          <a:custGeom>
            <a:avLst/>
            <a:gdLst>
              <a:gd name="T0" fmla="*/ 53 w 202"/>
              <a:gd name="T1" fmla="*/ 15 h 82"/>
              <a:gd name="T2" fmla="*/ 85 w 202"/>
              <a:gd name="T3" fmla="*/ 6 h 82"/>
              <a:gd name="T4" fmla="*/ 94 w 202"/>
              <a:gd name="T5" fmla="*/ 4 h 82"/>
              <a:gd name="T6" fmla="*/ 115 w 202"/>
              <a:gd name="T7" fmla="*/ 1 h 82"/>
              <a:gd name="T8" fmla="*/ 201 w 202"/>
              <a:gd name="T9" fmla="*/ 23 h 82"/>
              <a:gd name="T10" fmla="*/ 194 w 202"/>
              <a:gd name="T11" fmla="*/ 47 h 82"/>
              <a:gd name="T12" fmla="*/ 133 w 202"/>
              <a:gd name="T13" fmla="*/ 73 h 82"/>
              <a:gd name="T14" fmla="*/ 127 w 202"/>
              <a:gd name="T15" fmla="*/ 74 h 82"/>
              <a:gd name="T16" fmla="*/ 68 w 202"/>
              <a:gd name="T17" fmla="*/ 82 h 82"/>
              <a:gd name="T18" fmla="*/ 14 w 202"/>
              <a:gd name="T19" fmla="*/ 78 h 82"/>
              <a:gd name="T20" fmla="*/ 14 w 202"/>
              <a:gd name="T21" fmla="*/ 46 h 82"/>
              <a:gd name="T22" fmla="*/ 110 w 202"/>
              <a:gd name="T23" fmla="*/ 2 h 82"/>
              <a:gd name="T24" fmla="*/ 126 w 202"/>
              <a:gd name="T25" fmla="*/ 68 h 82"/>
              <a:gd name="T26" fmla="*/ 50 w 202"/>
              <a:gd name="T27" fmla="*/ 18 h 82"/>
              <a:gd name="T28" fmla="*/ 26 w 202"/>
              <a:gd name="T29" fmla="*/ 37 h 82"/>
              <a:gd name="T30" fmla="*/ 18 w 202"/>
              <a:gd name="T31" fmla="*/ 45 h 82"/>
              <a:gd name="T32" fmla="*/ 8 w 202"/>
              <a:gd name="T33" fmla="*/ 61 h 82"/>
              <a:gd name="T34" fmla="*/ 37 w 202"/>
              <a:gd name="T35" fmla="*/ 78 h 82"/>
              <a:gd name="T36" fmla="*/ 148 w 202"/>
              <a:gd name="T37" fmla="*/ 64 h 82"/>
              <a:gd name="T38" fmla="*/ 86 w 202"/>
              <a:gd name="T39" fmla="*/ 74 h 82"/>
              <a:gd name="T40" fmla="*/ 53 w 202"/>
              <a:gd name="T41" fmla="*/ 74 h 82"/>
              <a:gd name="T42" fmla="*/ 37 w 202"/>
              <a:gd name="T43" fmla="*/ 39 h 82"/>
              <a:gd name="T44" fmla="*/ 60 w 202"/>
              <a:gd name="T45" fmla="*/ 27 h 82"/>
              <a:gd name="T46" fmla="*/ 94 w 202"/>
              <a:gd name="T47" fmla="*/ 16 h 82"/>
              <a:gd name="T48" fmla="*/ 129 w 202"/>
              <a:gd name="T49" fmla="*/ 10 h 82"/>
              <a:gd name="T50" fmla="*/ 85 w 202"/>
              <a:gd name="T51" fmla="*/ 13 h 82"/>
              <a:gd name="T52" fmla="*/ 93 w 202"/>
              <a:gd name="T53" fmla="*/ 9 h 82"/>
              <a:gd name="T54" fmla="*/ 115 w 202"/>
              <a:gd name="T55" fmla="*/ 2 h 82"/>
              <a:gd name="T56" fmla="*/ 168 w 202"/>
              <a:gd name="T57" fmla="*/ 5 h 82"/>
              <a:gd name="T58" fmla="*/ 115 w 202"/>
              <a:gd name="T59" fmla="*/ 69 h 82"/>
              <a:gd name="T60" fmla="*/ 177 w 202"/>
              <a:gd name="T61" fmla="*/ 51 h 82"/>
              <a:gd name="T62" fmla="*/ 180 w 202"/>
              <a:gd name="T63" fmla="*/ 42 h 82"/>
              <a:gd name="T64" fmla="*/ 189 w 202"/>
              <a:gd name="T65" fmla="*/ 36 h 82"/>
              <a:gd name="T66" fmla="*/ 192 w 202"/>
              <a:gd name="T67" fmla="*/ 44 h 82"/>
              <a:gd name="T68" fmla="*/ 135 w 202"/>
              <a:gd name="T69" fmla="*/ 10 h 82"/>
              <a:gd name="T70" fmla="*/ 53 w 202"/>
              <a:gd name="T71" fmla="*/ 31 h 82"/>
              <a:gd name="T72" fmla="*/ 51 w 202"/>
              <a:gd name="T73" fmla="*/ 57 h 82"/>
              <a:gd name="T74" fmla="*/ 92 w 202"/>
              <a:gd name="T75" fmla="*/ 72 h 82"/>
              <a:gd name="T76" fmla="*/ 114 w 202"/>
              <a:gd name="T77" fmla="*/ 68 h 82"/>
              <a:gd name="T78" fmla="*/ 192 w 202"/>
              <a:gd name="T79" fmla="*/ 18 h 82"/>
              <a:gd name="T80" fmla="*/ 181 w 202"/>
              <a:gd name="T81" fmla="*/ 28 h 82"/>
              <a:gd name="T82" fmla="*/ 34 w 202"/>
              <a:gd name="T83" fmla="*/ 52 h 82"/>
              <a:gd name="T84" fmla="*/ 40 w 202"/>
              <a:gd name="T85" fmla="*/ 69 h 82"/>
              <a:gd name="T86" fmla="*/ 30 w 202"/>
              <a:gd name="T87" fmla="*/ 53 h 82"/>
              <a:gd name="T88" fmla="*/ 32 w 202"/>
              <a:gd name="T89" fmla="*/ 53 h 82"/>
              <a:gd name="T90" fmla="*/ 25 w 202"/>
              <a:gd name="T91" fmla="*/ 55 h 82"/>
              <a:gd name="T92" fmla="*/ 168 w 202"/>
              <a:gd name="T93" fmla="*/ 59 h 82"/>
              <a:gd name="T94" fmla="*/ 163 w 202"/>
              <a:gd name="T95" fmla="*/ 61 h 82"/>
              <a:gd name="T96" fmla="*/ 150 w 202"/>
              <a:gd name="T97" fmla="*/ 63 h 82"/>
              <a:gd name="T98" fmla="*/ 32 w 202"/>
              <a:gd name="T99" fmla="*/ 64 h 82"/>
              <a:gd name="T100" fmla="*/ 109 w 202"/>
              <a:gd name="T101"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82">
                <a:moveTo>
                  <a:pt x="39" y="24"/>
                </a:moveTo>
                <a:cubicBezTo>
                  <a:pt x="40" y="24"/>
                  <a:pt x="39" y="25"/>
                  <a:pt x="39" y="25"/>
                </a:cubicBezTo>
                <a:cubicBezTo>
                  <a:pt x="39" y="26"/>
                  <a:pt x="41" y="24"/>
                  <a:pt x="41" y="23"/>
                </a:cubicBezTo>
                <a:cubicBezTo>
                  <a:pt x="45" y="20"/>
                  <a:pt x="49" y="17"/>
                  <a:pt x="53" y="15"/>
                </a:cubicBezTo>
                <a:cubicBezTo>
                  <a:pt x="54" y="15"/>
                  <a:pt x="54" y="15"/>
                  <a:pt x="54" y="15"/>
                </a:cubicBezTo>
                <a:cubicBezTo>
                  <a:pt x="57" y="13"/>
                  <a:pt x="63" y="11"/>
                  <a:pt x="67" y="11"/>
                </a:cubicBezTo>
                <a:cubicBezTo>
                  <a:pt x="67" y="11"/>
                  <a:pt x="66" y="11"/>
                  <a:pt x="65" y="11"/>
                </a:cubicBezTo>
                <a:cubicBezTo>
                  <a:pt x="72" y="9"/>
                  <a:pt x="78" y="7"/>
                  <a:pt x="85" y="6"/>
                </a:cubicBezTo>
                <a:cubicBezTo>
                  <a:pt x="85" y="6"/>
                  <a:pt x="84" y="6"/>
                  <a:pt x="83" y="6"/>
                </a:cubicBezTo>
                <a:cubicBezTo>
                  <a:pt x="84" y="7"/>
                  <a:pt x="84" y="6"/>
                  <a:pt x="85" y="6"/>
                </a:cubicBezTo>
                <a:cubicBezTo>
                  <a:pt x="85" y="6"/>
                  <a:pt x="85" y="6"/>
                  <a:pt x="85" y="6"/>
                </a:cubicBezTo>
                <a:cubicBezTo>
                  <a:pt x="88" y="5"/>
                  <a:pt x="91" y="3"/>
                  <a:pt x="94" y="4"/>
                </a:cubicBezTo>
                <a:cubicBezTo>
                  <a:pt x="94" y="3"/>
                  <a:pt x="101" y="2"/>
                  <a:pt x="101" y="3"/>
                </a:cubicBezTo>
                <a:cubicBezTo>
                  <a:pt x="102" y="3"/>
                  <a:pt x="102" y="3"/>
                  <a:pt x="102" y="2"/>
                </a:cubicBezTo>
                <a:cubicBezTo>
                  <a:pt x="104" y="2"/>
                  <a:pt x="106" y="1"/>
                  <a:pt x="108" y="2"/>
                </a:cubicBezTo>
                <a:cubicBezTo>
                  <a:pt x="108" y="1"/>
                  <a:pt x="112" y="1"/>
                  <a:pt x="115" y="1"/>
                </a:cubicBezTo>
                <a:cubicBezTo>
                  <a:pt x="123" y="0"/>
                  <a:pt x="133" y="0"/>
                  <a:pt x="141" y="1"/>
                </a:cubicBezTo>
                <a:cubicBezTo>
                  <a:pt x="162" y="1"/>
                  <a:pt x="185" y="4"/>
                  <a:pt x="195" y="17"/>
                </a:cubicBezTo>
                <a:cubicBezTo>
                  <a:pt x="197" y="18"/>
                  <a:pt x="198" y="20"/>
                  <a:pt x="200" y="21"/>
                </a:cubicBezTo>
                <a:cubicBezTo>
                  <a:pt x="200" y="22"/>
                  <a:pt x="201" y="22"/>
                  <a:pt x="201" y="23"/>
                </a:cubicBezTo>
                <a:cubicBezTo>
                  <a:pt x="201" y="24"/>
                  <a:pt x="202" y="25"/>
                  <a:pt x="202" y="27"/>
                </a:cubicBezTo>
                <a:cubicBezTo>
                  <a:pt x="201" y="26"/>
                  <a:pt x="199" y="24"/>
                  <a:pt x="198" y="22"/>
                </a:cubicBezTo>
                <a:cubicBezTo>
                  <a:pt x="197" y="22"/>
                  <a:pt x="198" y="24"/>
                  <a:pt x="199" y="24"/>
                </a:cubicBezTo>
                <a:cubicBezTo>
                  <a:pt x="199" y="32"/>
                  <a:pt x="199" y="41"/>
                  <a:pt x="194" y="47"/>
                </a:cubicBezTo>
                <a:cubicBezTo>
                  <a:pt x="193" y="47"/>
                  <a:pt x="193" y="47"/>
                  <a:pt x="192" y="47"/>
                </a:cubicBezTo>
                <a:cubicBezTo>
                  <a:pt x="193" y="48"/>
                  <a:pt x="192" y="48"/>
                  <a:pt x="192" y="48"/>
                </a:cubicBezTo>
                <a:cubicBezTo>
                  <a:pt x="183" y="58"/>
                  <a:pt x="165" y="61"/>
                  <a:pt x="152" y="66"/>
                </a:cubicBezTo>
                <a:cubicBezTo>
                  <a:pt x="146" y="69"/>
                  <a:pt x="139" y="72"/>
                  <a:pt x="133" y="73"/>
                </a:cubicBezTo>
                <a:cubicBezTo>
                  <a:pt x="133" y="72"/>
                  <a:pt x="134" y="73"/>
                  <a:pt x="134" y="72"/>
                </a:cubicBezTo>
                <a:cubicBezTo>
                  <a:pt x="133" y="72"/>
                  <a:pt x="132" y="72"/>
                  <a:pt x="132" y="72"/>
                </a:cubicBezTo>
                <a:cubicBezTo>
                  <a:pt x="131" y="72"/>
                  <a:pt x="132" y="73"/>
                  <a:pt x="132" y="73"/>
                </a:cubicBezTo>
                <a:cubicBezTo>
                  <a:pt x="131" y="73"/>
                  <a:pt x="129" y="74"/>
                  <a:pt x="127" y="74"/>
                </a:cubicBezTo>
                <a:cubicBezTo>
                  <a:pt x="127" y="74"/>
                  <a:pt x="127" y="74"/>
                  <a:pt x="127" y="73"/>
                </a:cubicBezTo>
                <a:cubicBezTo>
                  <a:pt x="126" y="73"/>
                  <a:pt x="126" y="73"/>
                  <a:pt x="127" y="74"/>
                </a:cubicBezTo>
                <a:cubicBezTo>
                  <a:pt x="109" y="78"/>
                  <a:pt x="92" y="81"/>
                  <a:pt x="76" y="82"/>
                </a:cubicBezTo>
                <a:cubicBezTo>
                  <a:pt x="73" y="82"/>
                  <a:pt x="70" y="82"/>
                  <a:pt x="68" y="82"/>
                </a:cubicBezTo>
                <a:cubicBezTo>
                  <a:pt x="57" y="82"/>
                  <a:pt x="41" y="80"/>
                  <a:pt x="30" y="80"/>
                </a:cubicBezTo>
                <a:cubicBezTo>
                  <a:pt x="30" y="80"/>
                  <a:pt x="29" y="80"/>
                  <a:pt x="29" y="80"/>
                </a:cubicBezTo>
                <a:cubicBezTo>
                  <a:pt x="25" y="80"/>
                  <a:pt x="23" y="79"/>
                  <a:pt x="19" y="79"/>
                </a:cubicBezTo>
                <a:cubicBezTo>
                  <a:pt x="17" y="78"/>
                  <a:pt x="16" y="79"/>
                  <a:pt x="14" y="78"/>
                </a:cubicBezTo>
                <a:cubicBezTo>
                  <a:pt x="13" y="78"/>
                  <a:pt x="13" y="78"/>
                  <a:pt x="12" y="77"/>
                </a:cubicBezTo>
                <a:cubicBezTo>
                  <a:pt x="9" y="76"/>
                  <a:pt x="6" y="76"/>
                  <a:pt x="5" y="74"/>
                </a:cubicBezTo>
                <a:cubicBezTo>
                  <a:pt x="0" y="69"/>
                  <a:pt x="5" y="62"/>
                  <a:pt x="8" y="57"/>
                </a:cubicBezTo>
                <a:cubicBezTo>
                  <a:pt x="10" y="53"/>
                  <a:pt x="11" y="49"/>
                  <a:pt x="14" y="46"/>
                </a:cubicBezTo>
                <a:cubicBezTo>
                  <a:pt x="16" y="44"/>
                  <a:pt x="19" y="41"/>
                  <a:pt x="22" y="40"/>
                </a:cubicBezTo>
                <a:cubicBezTo>
                  <a:pt x="27" y="36"/>
                  <a:pt x="31" y="31"/>
                  <a:pt x="36" y="28"/>
                </a:cubicBezTo>
                <a:cubicBezTo>
                  <a:pt x="37" y="27"/>
                  <a:pt x="38" y="25"/>
                  <a:pt x="39" y="24"/>
                </a:cubicBezTo>
                <a:close/>
                <a:moveTo>
                  <a:pt x="110" y="2"/>
                </a:moveTo>
                <a:cubicBezTo>
                  <a:pt x="111" y="2"/>
                  <a:pt x="112" y="2"/>
                  <a:pt x="111" y="1"/>
                </a:cubicBezTo>
                <a:cubicBezTo>
                  <a:pt x="111" y="1"/>
                  <a:pt x="110" y="1"/>
                  <a:pt x="110" y="2"/>
                </a:cubicBezTo>
                <a:close/>
                <a:moveTo>
                  <a:pt x="128" y="68"/>
                </a:moveTo>
                <a:cubicBezTo>
                  <a:pt x="128" y="66"/>
                  <a:pt x="127" y="67"/>
                  <a:pt x="126" y="68"/>
                </a:cubicBezTo>
                <a:cubicBezTo>
                  <a:pt x="126" y="67"/>
                  <a:pt x="126" y="67"/>
                  <a:pt x="126" y="68"/>
                </a:cubicBezTo>
                <a:cubicBezTo>
                  <a:pt x="126" y="68"/>
                  <a:pt x="127" y="67"/>
                  <a:pt x="128" y="68"/>
                </a:cubicBezTo>
                <a:close/>
                <a:moveTo>
                  <a:pt x="115" y="2"/>
                </a:moveTo>
                <a:cubicBezTo>
                  <a:pt x="91" y="4"/>
                  <a:pt x="70" y="10"/>
                  <a:pt x="50" y="18"/>
                </a:cubicBezTo>
                <a:cubicBezTo>
                  <a:pt x="49" y="20"/>
                  <a:pt x="47" y="21"/>
                  <a:pt x="44" y="22"/>
                </a:cubicBezTo>
                <a:cubicBezTo>
                  <a:pt x="41" y="25"/>
                  <a:pt x="37" y="29"/>
                  <a:pt x="32" y="31"/>
                </a:cubicBezTo>
                <a:cubicBezTo>
                  <a:pt x="31" y="33"/>
                  <a:pt x="32" y="33"/>
                  <a:pt x="30" y="34"/>
                </a:cubicBezTo>
                <a:cubicBezTo>
                  <a:pt x="29" y="36"/>
                  <a:pt x="28" y="36"/>
                  <a:pt x="26" y="37"/>
                </a:cubicBezTo>
                <a:cubicBezTo>
                  <a:pt x="26" y="39"/>
                  <a:pt x="24" y="39"/>
                  <a:pt x="23" y="40"/>
                </a:cubicBezTo>
                <a:cubicBezTo>
                  <a:pt x="22" y="40"/>
                  <a:pt x="22" y="41"/>
                  <a:pt x="22" y="41"/>
                </a:cubicBezTo>
                <a:cubicBezTo>
                  <a:pt x="21" y="42"/>
                  <a:pt x="19" y="43"/>
                  <a:pt x="18" y="44"/>
                </a:cubicBezTo>
                <a:cubicBezTo>
                  <a:pt x="17" y="44"/>
                  <a:pt x="18" y="45"/>
                  <a:pt x="18" y="45"/>
                </a:cubicBezTo>
                <a:cubicBezTo>
                  <a:pt x="17" y="45"/>
                  <a:pt x="17" y="45"/>
                  <a:pt x="17" y="45"/>
                </a:cubicBezTo>
                <a:cubicBezTo>
                  <a:pt x="14" y="49"/>
                  <a:pt x="12" y="52"/>
                  <a:pt x="10" y="55"/>
                </a:cubicBezTo>
                <a:cubicBezTo>
                  <a:pt x="9" y="57"/>
                  <a:pt x="8" y="59"/>
                  <a:pt x="8" y="60"/>
                </a:cubicBezTo>
                <a:cubicBezTo>
                  <a:pt x="7" y="60"/>
                  <a:pt x="8" y="61"/>
                  <a:pt x="8" y="61"/>
                </a:cubicBezTo>
                <a:cubicBezTo>
                  <a:pt x="6" y="63"/>
                  <a:pt x="4" y="66"/>
                  <a:pt x="4" y="68"/>
                </a:cubicBezTo>
                <a:cubicBezTo>
                  <a:pt x="4" y="73"/>
                  <a:pt x="10" y="75"/>
                  <a:pt x="15" y="76"/>
                </a:cubicBezTo>
                <a:cubicBezTo>
                  <a:pt x="19" y="77"/>
                  <a:pt x="23" y="78"/>
                  <a:pt x="28" y="78"/>
                </a:cubicBezTo>
                <a:cubicBezTo>
                  <a:pt x="31" y="79"/>
                  <a:pt x="34" y="78"/>
                  <a:pt x="37" y="78"/>
                </a:cubicBezTo>
                <a:cubicBezTo>
                  <a:pt x="52" y="79"/>
                  <a:pt x="70" y="82"/>
                  <a:pt x="86" y="80"/>
                </a:cubicBezTo>
                <a:cubicBezTo>
                  <a:pt x="98" y="78"/>
                  <a:pt x="110" y="76"/>
                  <a:pt x="120" y="74"/>
                </a:cubicBezTo>
                <a:cubicBezTo>
                  <a:pt x="136" y="72"/>
                  <a:pt x="150" y="66"/>
                  <a:pt x="162" y="61"/>
                </a:cubicBezTo>
                <a:cubicBezTo>
                  <a:pt x="158" y="62"/>
                  <a:pt x="153" y="64"/>
                  <a:pt x="148" y="64"/>
                </a:cubicBezTo>
                <a:cubicBezTo>
                  <a:pt x="143" y="65"/>
                  <a:pt x="139" y="67"/>
                  <a:pt x="134" y="66"/>
                </a:cubicBezTo>
                <a:cubicBezTo>
                  <a:pt x="133" y="68"/>
                  <a:pt x="130" y="67"/>
                  <a:pt x="129" y="68"/>
                </a:cubicBezTo>
                <a:cubicBezTo>
                  <a:pt x="123" y="69"/>
                  <a:pt x="116" y="69"/>
                  <a:pt x="110" y="70"/>
                </a:cubicBezTo>
                <a:cubicBezTo>
                  <a:pt x="103" y="71"/>
                  <a:pt x="94" y="73"/>
                  <a:pt x="86" y="74"/>
                </a:cubicBezTo>
                <a:cubicBezTo>
                  <a:pt x="82" y="74"/>
                  <a:pt x="79" y="73"/>
                  <a:pt x="75" y="74"/>
                </a:cubicBezTo>
                <a:cubicBezTo>
                  <a:pt x="76" y="73"/>
                  <a:pt x="75" y="74"/>
                  <a:pt x="75" y="74"/>
                </a:cubicBezTo>
                <a:cubicBezTo>
                  <a:pt x="70" y="73"/>
                  <a:pt x="66" y="74"/>
                  <a:pt x="62" y="75"/>
                </a:cubicBezTo>
                <a:cubicBezTo>
                  <a:pt x="59" y="75"/>
                  <a:pt x="56" y="74"/>
                  <a:pt x="53" y="74"/>
                </a:cubicBezTo>
                <a:cubicBezTo>
                  <a:pt x="47" y="74"/>
                  <a:pt x="41" y="75"/>
                  <a:pt x="34" y="75"/>
                </a:cubicBezTo>
                <a:cubicBezTo>
                  <a:pt x="31" y="72"/>
                  <a:pt x="27" y="74"/>
                  <a:pt x="24" y="72"/>
                </a:cubicBezTo>
                <a:cubicBezTo>
                  <a:pt x="20" y="70"/>
                  <a:pt x="19" y="64"/>
                  <a:pt x="20" y="60"/>
                </a:cubicBezTo>
                <a:cubicBezTo>
                  <a:pt x="22" y="54"/>
                  <a:pt x="31" y="44"/>
                  <a:pt x="37" y="39"/>
                </a:cubicBezTo>
                <a:cubicBezTo>
                  <a:pt x="41" y="36"/>
                  <a:pt x="46" y="33"/>
                  <a:pt x="50" y="32"/>
                </a:cubicBezTo>
                <a:cubicBezTo>
                  <a:pt x="50" y="31"/>
                  <a:pt x="53" y="30"/>
                  <a:pt x="54" y="31"/>
                </a:cubicBezTo>
                <a:cubicBezTo>
                  <a:pt x="54" y="30"/>
                  <a:pt x="54" y="30"/>
                  <a:pt x="54" y="30"/>
                </a:cubicBezTo>
                <a:cubicBezTo>
                  <a:pt x="56" y="29"/>
                  <a:pt x="58" y="28"/>
                  <a:pt x="60" y="27"/>
                </a:cubicBezTo>
                <a:cubicBezTo>
                  <a:pt x="62" y="26"/>
                  <a:pt x="65" y="25"/>
                  <a:pt x="66" y="25"/>
                </a:cubicBezTo>
                <a:cubicBezTo>
                  <a:pt x="66" y="25"/>
                  <a:pt x="67" y="24"/>
                  <a:pt x="67" y="24"/>
                </a:cubicBezTo>
                <a:cubicBezTo>
                  <a:pt x="76" y="21"/>
                  <a:pt x="83" y="17"/>
                  <a:pt x="93" y="16"/>
                </a:cubicBezTo>
                <a:cubicBezTo>
                  <a:pt x="93" y="16"/>
                  <a:pt x="94" y="17"/>
                  <a:pt x="94" y="16"/>
                </a:cubicBezTo>
                <a:cubicBezTo>
                  <a:pt x="94" y="16"/>
                  <a:pt x="93" y="16"/>
                  <a:pt x="93" y="16"/>
                </a:cubicBezTo>
                <a:cubicBezTo>
                  <a:pt x="105" y="15"/>
                  <a:pt x="117" y="11"/>
                  <a:pt x="129" y="10"/>
                </a:cubicBezTo>
                <a:cubicBezTo>
                  <a:pt x="128" y="10"/>
                  <a:pt x="127" y="11"/>
                  <a:pt x="127" y="11"/>
                </a:cubicBezTo>
                <a:cubicBezTo>
                  <a:pt x="129" y="11"/>
                  <a:pt x="129" y="10"/>
                  <a:pt x="129" y="10"/>
                </a:cubicBezTo>
                <a:cubicBezTo>
                  <a:pt x="135" y="9"/>
                  <a:pt x="140" y="8"/>
                  <a:pt x="145" y="8"/>
                </a:cubicBezTo>
                <a:cubicBezTo>
                  <a:pt x="156" y="8"/>
                  <a:pt x="167" y="11"/>
                  <a:pt x="178" y="11"/>
                </a:cubicBezTo>
                <a:cubicBezTo>
                  <a:pt x="165" y="6"/>
                  <a:pt x="151" y="4"/>
                  <a:pt x="136" y="2"/>
                </a:cubicBezTo>
                <a:cubicBezTo>
                  <a:pt x="118" y="1"/>
                  <a:pt x="100" y="10"/>
                  <a:pt x="85" y="13"/>
                </a:cubicBezTo>
                <a:cubicBezTo>
                  <a:pt x="85" y="12"/>
                  <a:pt x="87" y="13"/>
                  <a:pt x="87" y="12"/>
                </a:cubicBezTo>
                <a:cubicBezTo>
                  <a:pt x="86" y="11"/>
                  <a:pt x="84" y="14"/>
                  <a:pt x="83" y="12"/>
                </a:cubicBezTo>
                <a:cubicBezTo>
                  <a:pt x="86" y="12"/>
                  <a:pt x="90" y="10"/>
                  <a:pt x="92" y="10"/>
                </a:cubicBezTo>
                <a:cubicBezTo>
                  <a:pt x="91" y="10"/>
                  <a:pt x="94" y="9"/>
                  <a:pt x="93" y="9"/>
                </a:cubicBezTo>
                <a:cubicBezTo>
                  <a:pt x="94" y="10"/>
                  <a:pt x="92" y="10"/>
                  <a:pt x="94" y="10"/>
                </a:cubicBezTo>
                <a:cubicBezTo>
                  <a:pt x="94" y="10"/>
                  <a:pt x="96" y="10"/>
                  <a:pt x="97" y="9"/>
                </a:cubicBezTo>
                <a:cubicBezTo>
                  <a:pt x="96" y="9"/>
                  <a:pt x="95" y="9"/>
                  <a:pt x="94" y="9"/>
                </a:cubicBezTo>
                <a:cubicBezTo>
                  <a:pt x="102" y="7"/>
                  <a:pt x="109" y="5"/>
                  <a:pt x="115" y="2"/>
                </a:cubicBezTo>
                <a:close/>
                <a:moveTo>
                  <a:pt x="109" y="5"/>
                </a:moveTo>
                <a:cubicBezTo>
                  <a:pt x="109" y="6"/>
                  <a:pt x="110" y="5"/>
                  <a:pt x="111" y="4"/>
                </a:cubicBezTo>
                <a:cubicBezTo>
                  <a:pt x="110" y="4"/>
                  <a:pt x="109" y="4"/>
                  <a:pt x="109" y="5"/>
                </a:cubicBezTo>
                <a:close/>
                <a:moveTo>
                  <a:pt x="168" y="5"/>
                </a:moveTo>
                <a:cubicBezTo>
                  <a:pt x="168" y="5"/>
                  <a:pt x="168" y="6"/>
                  <a:pt x="168" y="6"/>
                </a:cubicBezTo>
                <a:cubicBezTo>
                  <a:pt x="176" y="7"/>
                  <a:pt x="182" y="11"/>
                  <a:pt x="189" y="14"/>
                </a:cubicBezTo>
                <a:cubicBezTo>
                  <a:pt x="185" y="9"/>
                  <a:pt x="175" y="7"/>
                  <a:pt x="168" y="5"/>
                </a:cubicBezTo>
                <a:close/>
                <a:moveTo>
                  <a:pt x="115" y="69"/>
                </a:moveTo>
                <a:cubicBezTo>
                  <a:pt x="117" y="69"/>
                  <a:pt x="120" y="69"/>
                  <a:pt x="123" y="68"/>
                </a:cubicBezTo>
                <a:cubicBezTo>
                  <a:pt x="123" y="67"/>
                  <a:pt x="122" y="68"/>
                  <a:pt x="123" y="67"/>
                </a:cubicBezTo>
                <a:cubicBezTo>
                  <a:pt x="141" y="64"/>
                  <a:pt x="161" y="61"/>
                  <a:pt x="176" y="54"/>
                </a:cubicBezTo>
                <a:cubicBezTo>
                  <a:pt x="176" y="52"/>
                  <a:pt x="176" y="51"/>
                  <a:pt x="177" y="51"/>
                </a:cubicBezTo>
                <a:cubicBezTo>
                  <a:pt x="180" y="51"/>
                  <a:pt x="185" y="51"/>
                  <a:pt x="187" y="49"/>
                </a:cubicBezTo>
                <a:cubicBezTo>
                  <a:pt x="184" y="48"/>
                  <a:pt x="180" y="50"/>
                  <a:pt x="178" y="49"/>
                </a:cubicBezTo>
                <a:cubicBezTo>
                  <a:pt x="179" y="45"/>
                  <a:pt x="186" y="47"/>
                  <a:pt x="187" y="44"/>
                </a:cubicBezTo>
                <a:cubicBezTo>
                  <a:pt x="186" y="43"/>
                  <a:pt x="183" y="42"/>
                  <a:pt x="180" y="42"/>
                </a:cubicBezTo>
                <a:cubicBezTo>
                  <a:pt x="178" y="38"/>
                  <a:pt x="174" y="35"/>
                  <a:pt x="175" y="30"/>
                </a:cubicBezTo>
                <a:cubicBezTo>
                  <a:pt x="176" y="27"/>
                  <a:pt x="181" y="23"/>
                  <a:pt x="184" y="23"/>
                </a:cubicBezTo>
                <a:cubicBezTo>
                  <a:pt x="190" y="23"/>
                  <a:pt x="191" y="31"/>
                  <a:pt x="191" y="35"/>
                </a:cubicBezTo>
                <a:cubicBezTo>
                  <a:pt x="190" y="35"/>
                  <a:pt x="190" y="36"/>
                  <a:pt x="189" y="36"/>
                </a:cubicBezTo>
                <a:cubicBezTo>
                  <a:pt x="189" y="33"/>
                  <a:pt x="189" y="29"/>
                  <a:pt x="186" y="29"/>
                </a:cubicBezTo>
                <a:cubicBezTo>
                  <a:pt x="183" y="28"/>
                  <a:pt x="178" y="32"/>
                  <a:pt x="178" y="34"/>
                </a:cubicBezTo>
                <a:cubicBezTo>
                  <a:pt x="180" y="39"/>
                  <a:pt x="185" y="40"/>
                  <a:pt x="191" y="41"/>
                </a:cubicBezTo>
                <a:cubicBezTo>
                  <a:pt x="191" y="42"/>
                  <a:pt x="192" y="43"/>
                  <a:pt x="192" y="44"/>
                </a:cubicBezTo>
                <a:cubicBezTo>
                  <a:pt x="194" y="41"/>
                  <a:pt x="197" y="40"/>
                  <a:pt x="197" y="36"/>
                </a:cubicBezTo>
                <a:cubicBezTo>
                  <a:pt x="199" y="28"/>
                  <a:pt x="191" y="17"/>
                  <a:pt x="185" y="14"/>
                </a:cubicBezTo>
                <a:cubicBezTo>
                  <a:pt x="175" y="13"/>
                  <a:pt x="164" y="11"/>
                  <a:pt x="154" y="10"/>
                </a:cubicBezTo>
                <a:cubicBezTo>
                  <a:pt x="147" y="9"/>
                  <a:pt x="141" y="11"/>
                  <a:pt x="135" y="10"/>
                </a:cubicBezTo>
                <a:cubicBezTo>
                  <a:pt x="121" y="13"/>
                  <a:pt x="107" y="14"/>
                  <a:pt x="92" y="18"/>
                </a:cubicBezTo>
                <a:cubicBezTo>
                  <a:pt x="92" y="18"/>
                  <a:pt x="91" y="17"/>
                  <a:pt x="91" y="17"/>
                </a:cubicBezTo>
                <a:cubicBezTo>
                  <a:pt x="91" y="18"/>
                  <a:pt x="90" y="18"/>
                  <a:pt x="90" y="18"/>
                </a:cubicBezTo>
                <a:cubicBezTo>
                  <a:pt x="76" y="21"/>
                  <a:pt x="65" y="27"/>
                  <a:pt x="53" y="31"/>
                </a:cubicBezTo>
                <a:cubicBezTo>
                  <a:pt x="52" y="32"/>
                  <a:pt x="50" y="33"/>
                  <a:pt x="48" y="33"/>
                </a:cubicBezTo>
                <a:cubicBezTo>
                  <a:pt x="42" y="38"/>
                  <a:pt x="34" y="43"/>
                  <a:pt x="30" y="49"/>
                </a:cubicBezTo>
                <a:cubicBezTo>
                  <a:pt x="35" y="47"/>
                  <a:pt x="38" y="44"/>
                  <a:pt x="43" y="44"/>
                </a:cubicBezTo>
                <a:cubicBezTo>
                  <a:pt x="51" y="44"/>
                  <a:pt x="49" y="52"/>
                  <a:pt x="51" y="57"/>
                </a:cubicBezTo>
                <a:cubicBezTo>
                  <a:pt x="51" y="59"/>
                  <a:pt x="52" y="60"/>
                  <a:pt x="52" y="62"/>
                </a:cubicBezTo>
                <a:cubicBezTo>
                  <a:pt x="52" y="67"/>
                  <a:pt x="45" y="69"/>
                  <a:pt x="42" y="73"/>
                </a:cubicBezTo>
                <a:cubicBezTo>
                  <a:pt x="58" y="72"/>
                  <a:pt x="74" y="73"/>
                  <a:pt x="90" y="72"/>
                </a:cubicBezTo>
                <a:cubicBezTo>
                  <a:pt x="90" y="73"/>
                  <a:pt x="91" y="72"/>
                  <a:pt x="92" y="72"/>
                </a:cubicBezTo>
                <a:cubicBezTo>
                  <a:pt x="92" y="71"/>
                  <a:pt x="90" y="72"/>
                  <a:pt x="90" y="71"/>
                </a:cubicBezTo>
                <a:cubicBezTo>
                  <a:pt x="99" y="72"/>
                  <a:pt x="106" y="69"/>
                  <a:pt x="113" y="69"/>
                </a:cubicBezTo>
                <a:cubicBezTo>
                  <a:pt x="113" y="69"/>
                  <a:pt x="112" y="69"/>
                  <a:pt x="112" y="70"/>
                </a:cubicBezTo>
                <a:cubicBezTo>
                  <a:pt x="114" y="69"/>
                  <a:pt x="114" y="69"/>
                  <a:pt x="114" y="68"/>
                </a:cubicBezTo>
                <a:cubicBezTo>
                  <a:pt x="116" y="68"/>
                  <a:pt x="118" y="68"/>
                  <a:pt x="120" y="68"/>
                </a:cubicBezTo>
                <a:cubicBezTo>
                  <a:pt x="119" y="69"/>
                  <a:pt x="117" y="68"/>
                  <a:pt x="115" y="69"/>
                </a:cubicBezTo>
                <a:close/>
                <a:moveTo>
                  <a:pt x="195" y="20"/>
                </a:moveTo>
                <a:cubicBezTo>
                  <a:pt x="194" y="19"/>
                  <a:pt x="193" y="18"/>
                  <a:pt x="192" y="18"/>
                </a:cubicBezTo>
                <a:cubicBezTo>
                  <a:pt x="192" y="18"/>
                  <a:pt x="194" y="20"/>
                  <a:pt x="195" y="20"/>
                </a:cubicBezTo>
                <a:close/>
                <a:moveTo>
                  <a:pt x="181" y="28"/>
                </a:moveTo>
                <a:cubicBezTo>
                  <a:pt x="182" y="28"/>
                  <a:pt x="185" y="27"/>
                  <a:pt x="186" y="26"/>
                </a:cubicBezTo>
                <a:cubicBezTo>
                  <a:pt x="184" y="25"/>
                  <a:pt x="182" y="27"/>
                  <a:pt x="181" y="28"/>
                </a:cubicBezTo>
                <a:close/>
                <a:moveTo>
                  <a:pt x="49" y="52"/>
                </a:moveTo>
                <a:cubicBezTo>
                  <a:pt x="49" y="48"/>
                  <a:pt x="45" y="45"/>
                  <a:pt x="41" y="46"/>
                </a:cubicBezTo>
                <a:cubicBezTo>
                  <a:pt x="44" y="48"/>
                  <a:pt x="47" y="49"/>
                  <a:pt x="49" y="52"/>
                </a:cubicBezTo>
                <a:close/>
                <a:moveTo>
                  <a:pt x="34" y="52"/>
                </a:moveTo>
                <a:cubicBezTo>
                  <a:pt x="33" y="59"/>
                  <a:pt x="32" y="65"/>
                  <a:pt x="38" y="68"/>
                </a:cubicBezTo>
                <a:cubicBezTo>
                  <a:pt x="45" y="66"/>
                  <a:pt x="46" y="55"/>
                  <a:pt x="41" y="49"/>
                </a:cubicBezTo>
                <a:cubicBezTo>
                  <a:pt x="38" y="49"/>
                  <a:pt x="36" y="51"/>
                  <a:pt x="34" y="52"/>
                </a:cubicBezTo>
                <a:close/>
                <a:moveTo>
                  <a:pt x="40" y="69"/>
                </a:moveTo>
                <a:cubicBezTo>
                  <a:pt x="48" y="68"/>
                  <a:pt x="50" y="55"/>
                  <a:pt x="44" y="51"/>
                </a:cubicBezTo>
                <a:cubicBezTo>
                  <a:pt x="47" y="57"/>
                  <a:pt x="45" y="66"/>
                  <a:pt x="40" y="69"/>
                </a:cubicBezTo>
                <a:close/>
                <a:moveTo>
                  <a:pt x="32" y="69"/>
                </a:moveTo>
                <a:cubicBezTo>
                  <a:pt x="30" y="67"/>
                  <a:pt x="29" y="58"/>
                  <a:pt x="30" y="53"/>
                </a:cubicBezTo>
                <a:cubicBezTo>
                  <a:pt x="30" y="52"/>
                  <a:pt x="30" y="52"/>
                  <a:pt x="30" y="52"/>
                </a:cubicBezTo>
                <a:cubicBezTo>
                  <a:pt x="26" y="57"/>
                  <a:pt x="25" y="68"/>
                  <a:pt x="32" y="69"/>
                </a:cubicBezTo>
                <a:close/>
                <a:moveTo>
                  <a:pt x="32" y="61"/>
                </a:moveTo>
                <a:cubicBezTo>
                  <a:pt x="33" y="59"/>
                  <a:pt x="33" y="54"/>
                  <a:pt x="32" y="53"/>
                </a:cubicBezTo>
                <a:cubicBezTo>
                  <a:pt x="32" y="56"/>
                  <a:pt x="30" y="60"/>
                  <a:pt x="32" y="61"/>
                </a:cubicBezTo>
                <a:close/>
                <a:moveTo>
                  <a:pt x="28" y="70"/>
                </a:moveTo>
                <a:cubicBezTo>
                  <a:pt x="28" y="69"/>
                  <a:pt x="26" y="68"/>
                  <a:pt x="25" y="66"/>
                </a:cubicBezTo>
                <a:cubicBezTo>
                  <a:pt x="24" y="63"/>
                  <a:pt x="26" y="58"/>
                  <a:pt x="25" y="55"/>
                </a:cubicBezTo>
                <a:cubicBezTo>
                  <a:pt x="22" y="60"/>
                  <a:pt x="19" y="70"/>
                  <a:pt x="28" y="70"/>
                </a:cubicBezTo>
                <a:close/>
                <a:moveTo>
                  <a:pt x="168" y="59"/>
                </a:moveTo>
                <a:cubicBezTo>
                  <a:pt x="168" y="59"/>
                  <a:pt x="170" y="59"/>
                  <a:pt x="170" y="58"/>
                </a:cubicBezTo>
                <a:cubicBezTo>
                  <a:pt x="169" y="59"/>
                  <a:pt x="168" y="58"/>
                  <a:pt x="168" y="59"/>
                </a:cubicBezTo>
                <a:close/>
                <a:moveTo>
                  <a:pt x="166" y="60"/>
                </a:moveTo>
                <a:cubicBezTo>
                  <a:pt x="167" y="60"/>
                  <a:pt x="167" y="60"/>
                  <a:pt x="167" y="59"/>
                </a:cubicBezTo>
                <a:cubicBezTo>
                  <a:pt x="167" y="59"/>
                  <a:pt x="166" y="59"/>
                  <a:pt x="166" y="60"/>
                </a:cubicBezTo>
                <a:close/>
                <a:moveTo>
                  <a:pt x="163" y="61"/>
                </a:moveTo>
                <a:cubicBezTo>
                  <a:pt x="164" y="61"/>
                  <a:pt x="165" y="61"/>
                  <a:pt x="165" y="60"/>
                </a:cubicBezTo>
                <a:cubicBezTo>
                  <a:pt x="165" y="60"/>
                  <a:pt x="163" y="60"/>
                  <a:pt x="163" y="61"/>
                </a:cubicBezTo>
                <a:close/>
                <a:moveTo>
                  <a:pt x="149" y="64"/>
                </a:moveTo>
                <a:cubicBezTo>
                  <a:pt x="149" y="64"/>
                  <a:pt x="149" y="63"/>
                  <a:pt x="150" y="63"/>
                </a:cubicBezTo>
                <a:cubicBezTo>
                  <a:pt x="150" y="64"/>
                  <a:pt x="150" y="64"/>
                  <a:pt x="150" y="64"/>
                </a:cubicBezTo>
                <a:cubicBezTo>
                  <a:pt x="151" y="62"/>
                  <a:pt x="148" y="63"/>
                  <a:pt x="149" y="64"/>
                </a:cubicBezTo>
                <a:close/>
                <a:moveTo>
                  <a:pt x="36" y="69"/>
                </a:moveTo>
                <a:cubicBezTo>
                  <a:pt x="34" y="67"/>
                  <a:pt x="33" y="66"/>
                  <a:pt x="32" y="64"/>
                </a:cubicBezTo>
                <a:cubicBezTo>
                  <a:pt x="32" y="67"/>
                  <a:pt x="33" y="70"/>
                  <a:pt x="36" y="69"/>
                </a:cubicBezTo>
                <a:close/>
                <a:moveTo>
                  <a:pt x="109" y="70"/>
                </a:moveTo>
                <a:cubicBezTo>
                  <a:pt x="108" y="70"/>
                  <a:pt x="108" y="69"/>
                  <a:pt x="107" y="70"/>
                </a:cubicBezTo>
                <a:cubicBezTo>
                  <a:pt x="108" y="70"/>
                  <a:pt x="109" y="70"/>
                  <a:pt x="109" y="70"/>
                </a:cubicBezTo>
                <a:close/>
                <a:moveTo>
                  <a:pt x="83" y="73"/>
                </a:moveTo>
                <a:cubicBezTo>
                  <a:pt x="83" y="73"/>
                  <a:pt x="85" y="73"/>
                  <a:pt x="86" y="73"/>
                </a:cubicBezTo>
                <a:cubicBezTo>
                  <a:pt x="85" y="72"/>
                  <a:pt x="84" y="73"/>
                  <a:pt x="83" y="73"/>
                </a:cubicBezTo>
                <a:close/>
              </a:path>
            </a:pathLst>
          </a:custGeom>
          <a:solidFill>
            <a:schemeClr val="accent2"/>
          </a:solidFill>
          <a:ln>
            <a:noFill/>
          </a:ln>
        </p:spPr>
        <p:txBody>
          <a:bodyPr vert="horz" wrap="square" lIns="68580" tIns="34290" rIns="68580" bIns="34290" numCol="1" anchor="t" anchorCtr="0" compatLnSpc="1"/>
          <a:lstStyle/>
          <a:p>
            <a:endParaRPr lang="zh-CN" altLang="en-US">
              <a:cs typeface="+mn-ea"/>
              <a:sym typeface="+mn-lt"/>
            </a:endParaRPr>
          </a:p>
        </p:txBody>
      </p:sp>
      <p:sp>
        <p:nvSpPr>
          <p:cNvPr id="56" name="文本框 55"/>
          <p:cNvSpPr txBox="1"/>
          <p:nvPr/>
        </p:nvSpPr>
        <p:spPr>
          <a:xfrm rot="21247142">
            <a:off x="3664183" y="1707340"/>
            <a:ext cx="1128713" cy="500137"/>
          </a:xfrm>
          <a:prstGeom prst="rect">
            <a:avLst/>
          </a:prstGeom>
          <a:noFill/>
        </p:spPr>
        <p:txBody>
          <a:bodyPr wrap="square" lIns="68580" tIns="34290" rIns="68580" bIns="34290" rtlCol="0">
            <a:spAutoFit/>
          </a:bodyPr>
          <a:lstStyle/>
          <a:p>
            <a:r>
              <a:rPr lang="en-US" altLang="zh-CN" sz="2800" b="1" dirty="0">
                <a:solidFill>
                  <a:schemeClr val="tx1">
                    <a:lumMod val="50000"/>
                    <a:lumOff val="50000"/>
                  </a:schemeClr>
                </a:solidFill>
                <a:cs typeface="+mn-ea"/>
                <a:sym typeface="+mn-lt"/>
              </a:rPr>
              <a:t>60%</a:t>
            </a:r>
            <a:endParaRPr lang="zh-CN" altLang="en-US" sz="2800" b="1" dirty="0">
              <a:solidFill>
                <a:schemeClr val="tx1">
                  <a:lumMod val="50000"/>
                  <a:lumOff val="50000"/>
                </a:schemeClr>
              </a:solidFill>
              <a:cs typeface="+mn-ea"/>
              <a:sym typeface="+mn-lt"/>
            </a:endParaRPr>
          </a:p>
        </p:txBody>
      </p:sp>
      <p:sp>
        <p:nvSpPr>
          <p:cNvPr id="57" name="文本框 56"/>
          <p:cNvSpPr txBox="1"/>
          <p:nvPr/>
        </p:nvSpPr>
        <p:spPr>
          <a:xfrm rot="1685193">
            <a:off x="5393857" y="1699923"/>
            <a:ext cx="766014" cy="377026"/>
          </a:xfrm>
          <a:prstGeom prst="rect">
            <a:avLst/>
          </a:prstGeom>
          <a:noFill/>
        </p:spPr>
        <p:txBody>
          <a:bodyPr wrap="square" lIns="68580" tIns="34290" rIns="68580" bIns="34290" rtlCol="0">
            <a:spAutoFit/>
          </a:bodyPr>
          <a:lstStyle/>
          <a:p>
            <a:r>
              <a:rPr lang="en-US" altLang="zh-CN" sz="2000" b="1" dirty="0">
                <a:solidFill>
                  <a:schemeClr val="accent1"/>
                </a:solidFill>
                <a:cs typeface="+mn-ea"/>
                <a:sym typeface="+mn-lt"/>
              </a:rPr>
              <a:t>40%</a:t>
            </a:r>
            <a:endParaRPr lang="zh-CN" altLang="en-US" sz="2000" b="1" dirty="0">
              <a:solidFill>
                <a:schemeClr val="accent1"/>
              </a:solidFill>
              <a:cs typeface="+mn-ea"/>
              <a:sym typeface="+mn-lt"/>
            </a:endParaRPr>
          </a:p>
        </p:txBody>
      </p:sp>
      <p:sp>
        <p:nvSpPr>
          <p:cNvPr id="62" name="文本框 61"/>
          <p:cNvSpPr txBox="1"/>
          <p:nvPr/>
        </p:nvSpPr>
        <p:spPr>
          <a:xfrm>
            <a:off x="1043798" y="2969388"/>
            <a:ext cx="1782272" cy="377026"/>
          </a:xfrm>
          <a:prstGeom prst="rect">
            <a:avLst/>
          </a:prstGeom>
          <a:noFill/>
          <a:ln>
            <a:noFill/>
          </a:ln>
        </p:spPr>
        <p:txBody>
          <a:bodyPr wrap="square" lIns="68580" tIns="34290" rIns="68580" bIns="34290" rtlCol="0">
            <a:spAutoFit/>
          </a:bodyPr>
          <a:lstStyle/>
          <a:p>
            <a:pPr algn="ctr"/>
            <a:r>
              <a:rPr lang="zh-CN" altLang="en-US" sz="1000" dirty="0">
                <a:solidFill>
                  <a:schemeClr val="tx1">
                    <a:lumMod val="50000"/>
                    <a:lumOff val="50000"/>
                  </a:schemeClr>
                </a:solidFill>
                <a:cs typeface="+mn-ea"/>
                <a:sym typeface="+mn-lt"/>
              </a:rPr>
              <a:t>Please add text here</a:t>
            </a:r>
          </a:p>
        </p:txBody>
      </p:sp>
      <p:sp>
        <p:nvSpPr>
          <p:cNvPr id="63" name="文本框 62"/>
          <p:cNvSpPr txBox="1"/>
          <p:nvPr/>
        </p:nvSpPr>
        <p:spPr>
          <a:xfrm>
            <a:off x="6372355" y="2969388"/>
            <a:ext cx="1782272" cy="377026"/>
          </a:xfrm>
          <a:prstGeom prst="rect">
            <a:avLst/>
          </a:prstGeom>
          <a:noFill/>
          <a:ln>
            <a:noFill/>
          </a:ln>
        </p:spPr>
        <p:txBody>
          <a:bodyPr wrap="square" lIns="68580" tIns="34290" rIns="68580" bIns="34290" rtlCol="0">
            <a:spAutoFit/>
          </a:bodyPr>
          <a:lstStyle/>
          <a:p>
            <a:pPr algn="ctr"/>
            <a:r>
              <a:rPr lang="zh-CN" altLang="en-US" sz="1000" dirty="0">
                <a:solidFill>
                  <a:schemeClr val="tx1">
                    <a:lumMod val="50000"/>
                    <a:lumOff val="50000"/>
                  </a:schemeClr>
                </a:solidFill>
                <a:cs typeface="+mn-ea"/>
                <a:sym typeface="+mn-lt"/>
              </a:rPr>
              <a:t>Please add text here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12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1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80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210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240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33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360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6" grpId="0"/>
      <p:bldP spid="57"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5418138" y="3575049"/>
            <a:ext cx="2178050" cy="497048"/>
            <a:chOff x="783626" y="3401045"/>
            <a:chExt cx="2177317" cy="497008"/>
          </a:xfrm>
        </p:grpSpPr>
        <p:sp>
          <p:nvSpPr>
            <p:cNvPr id="3" name="Rectangle 16"/>
            <p:cNvSpPr/>
            <p:nvPr/>
          </p:nvSpPr>
          <p:spPr>
            <a:xfrm>
              <a:off x="783626" y="3651852"/>
              <a:ext cx="2177317" cy="246201"/>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000" dirty="0">
                  <a:solidFill>
                    <a:schemeClr val="tx1">
                      <a:lumMod val="50000"/>
                      <a:lumOff val="50000"/>
                    </a:schemeClr>
                  </a:solidFill>
                  <a:latin typeface="+mn-lt"/>
                  <a:ea typeface="+mn-ea"/>
                  <a:cs typeface="+mn-ea"/>
                  <a:sym typeface="+mn-lt"/>
                </a:rPr>
                <a:t>Please add text here</a:t>
              </a:r>
            </a:p>
          </p:txBody>
        </p:sp>
        <p:sp>
          <p:nvSpPr>
            <p:cNvPr id="4" name="Rectangle 17"/>
            <p:cNvSpPr/>
            <p:nvPr/>
          </p:nvSpPr>
          <p:spPr>
            <a:xfrm>
              <a:off x="853452" y="3401045"/>
              <a:ext cx="799950" cy="276977"/>
            </a:xfrm>
            <a:prstGeom prst="rect">
              <a:avLst/>
            </a:prstGeom>
          </p:spPr>
          <p:txBody>
            <a:bodyPr wrap="none">
              <a:spAutoFit/>
            </a:bodyPr>
            <a:lstStyle/>
            <a:p>
              <a:r>
                <a:rPr lang="zh-CN" altLang="en-US" sz="1200" b="1" dirty="0">
                  <a:solidFill>
                    <a:schemeClr val="tx1">
                      <a:lumMod val="50000"/>
                      <a:lumOff val="50000"/>
                    </a:schemeClr>
                  </a:solidFill>
                  <a:cs typeface="+mn-ea"/>
                  <a:sym typeface="+mn-lt"/>
                </a:rPr>
                <a:t>Add a title</a:t>
              </a:r>
            </a:p>
          </p:txBody>
        </p:sp>
      </p:grpSp>
      <p:grpSp>
        <p:nvGrpSpPr>
          <p:cNvPr id="5" name="组合 1"/>
          <p:cNvGrpSpPr/>
          <p:nvPr/>
        </p:nvGrpSpPr>
        <p:grpSpPr bwMode="auto">
          <a:xfrm>
            <a:off x="2555875" y="2868613"/>
            <a:ext cx="2012950" cy="833437"/>
            <a:chOff x="1698026" y="3268808"/>
            <a:chExt cx="2012441" cy="834627"/>
          </a:xfrm>
          <a:solidFill>
            <a:schemeClr val="accent2"/>
          </a:solidFill>
        </p:grpSpPr>
        <p:sp>
          <p:nvSpPr>
            <p:cNvPr id="10257" name="Freeform 190"/>
            <p:cNvSpPr/>
            <p:nvPr/>
          </p:nvSpPr>
          <p:spPr bwMode="auto">
            <a:xfrm>
              <a:off x="1698026" y="3362493"/>
              <a:ext cx="2012441" cy="740942"/>
            </a:xfrm>
            <a:custGeom>
              <a:avLst/>
              <a:gdLst>
                <a:gd name="T0" fmla="*/ 2147483647 w 47"/>
                <a:gd name="T1" fmla="*/ 2147483647 h 23"/>
                <a:gd name="T2" fmla="*/ 2147483647 w 47"/>
                <a:gd name="T3" fmla="*/ 2147483647 h 23"/>
                <a:gd name="T4" fmla="*/ 2147483647 w 47"/>
                <a:gd name="T5" fmla="*/ 2147483647 h 23"/>
                <a:gd name="T6" fmla="*/ 2147483647 w 47"/>
                <a:gd name="T7" fmla="*/ 2147483647 h 23"/>
                <a:gd name="T8" fmla="*/ 2147483647 w 47"/>
                <a:gd name="T9" fmla="*/ 2147483647 h 23"/>
                <a:gd name="T10" fmla="*/ 2147483647 w 47"/>
                <a:gd name="T11" fmla="*/ 2147483647 h 23"/>
                <a:gd name="T12" fmla="*/ 2147483647 w 47"/>
                <a:gd name="T13" fmla="*/ 2147483647 h 23"/>
                <a:gd name="T14" fmla="*/ 2147483647 w 47"/>
                <a:gd name="T15" fmla="*/ 2147483647 h 23"/>
                <a:gd name="T16" fmla="*/ 2147483647 w 47"/>
                <a:gd name="T17" fmla="*/ 2147483647 h 23"/>
                <a:gd name="T18" fmla="*/ 2147483647 w 47"/>
                <a:gd name="T19" fmla="*/ 2147483647 h 23"/>
                <a:gd name="T20" fmla="*/ 2147483647 w 47"/>
                <a:gd name="T21" fmla="*/ 2147483647 h 23"/>
                <a:gd name="T22" fmla="*/ 2147483647 w 47"/>
                <a:gd name="T23" fmla="*/ 2147483647 h 23"/>
                <a:gd name="T24" fmla="*/ 2147483647 w 47"/>
                <a:gd name="T25" fmla="*/ 2147483647 h 23"/>
                <a:gd name="T26" fmla="*/ 2147483647 w 47"/>
                <a:gd name="T27" fmla="*/ 2147483647 h 23"/>
                <a:gd name="T28" fmla="*/ 2147483647 w 47"/>
                <a:gd name="T29" fmla="*/ 2147483647 h 23"/>
                <a:gd name="T30" fmla="*/ 2147483647 w 47"/>
                <a:gd name="T31" fmla="*/ 2147483647 h 23"/>
                <a:gd name="T32" fmla="*/ 2147483647 w 47"/>
                <a:gd name="T33" fmla="*/ 2147483647 h 23"/>
                <a:gd name="T34" fmla="*/ 2147483647 w 47"/>
                <a:gd name="T35" fmla="*/ 2147483647 h 23"/>
                <a:gd name="T36" fmla="*/ 2147483647 w 47"/>
                <a:gd name="T37" fmla="*/ 2147483647 h 23"/>
                <a:gd name="T38" fmla="*/ 2147483647 w 47"/>
                <a:gd name="T39" fmla="*/ 2147483647 h 23"/>
                <a:gd name="T40" fmla="*/ 2147483647 w 47"/>
                <a:gd name="T41" fmla="*/ 2147483647 h 23"/>
                <a:gd name="T42" fmla="*/ 2147483647 w 47"/>
                <a:gd name="T43" fmla="*/ 2147483647 h 23"/>
                <a:gd name="T44" fmla="*/ 2147483647 w 47"/>
                <a:gd name="T45" fmla="*/ 2147483647 h 23"/>
                <a:gd name="T46" fmla="*/ 2147483647 w 47"/>
                <a:gd name="T47" fmla="*/ 2147483647 h 23"/>
                <a:gd name="T48" fmla="*/ 2147483647 w 47"/>
                <a:gd name="T49" fmla="*/ 2147483647 h 23"/>
                <a:gd name="T50" fmla="*/ 2147483647 w 47"/>
                <a:gd name="T51" fmla="*/ 2147483647 h 23"/>
                <a:gd name="T52" fmla="*/ 2147483647 w 47"/>
                <a:gd name="T53" fmla="*/ 2147483647 h 23"/>
                <a:gd name="T54" fmla="*/ 2147483647 w 47"/>
                <a:gd name="T55" fmla="*/ 2147483647 h 23"/>
                <a:gd name="T56" fmla="*/ 2147483647 w 47"/>
                <a:gd name="T57" fmla="*/ 2147483647 h 23"/>
                <a:gd name="T58" fmla="*/ 2147483647 w 47"/>
                <a:gd name="T59" fmla="*/ 2147483647 h 23"/>
                <a:gd name="T60" fmla="*/ 2147483647 w 47"/>
                <a:gd name="T61" fmla="*/ 0 h 23"/>
                <a:gd name="T62" fmla="*/ 2147483647 w 47"/>
                <a:gd name="T63" fmla="*/ 2147483647 h 23"/>
                <a:gd name="T64" fmla="*/ 2147483647 w 47"/>
                <a:gd name="T65" fmla="*/ 2147483647 h 23"/>
                <a:gd name="T66" fmla="*/ 2147483647 w 47"/>
                <a:gd name="T67" fmla="*/ 2147483647 h 23"/>
                <a:gd name="T68" fmla="*/ 0 w 47"/>
                <a:gd name="T69" fmla="*/ 2147483647 h 23"/>
                <a:gd name="T70" fmla="*/ 2147483647 w 47"/>
                <a:gd name="T71" fmla="*/ 2147483647 h 23"/>
                <a:gd name="T72" fmla="*/ 2147483647 w 47"/>
                <a:gd name="T73" fmla="*/ 2147483647 h 23"/>
                <a:gd name="T74" fmla="*/ 2147483647 w 47"/>
                <a:gd name="T75" fmla="*/ 2147483647 h 23"/>
                <a:gd name="T76" fmla="*/ 2147483647 w 47"/>
                <a:gd name="T77" fmla="*/ 2147483647 h 23"/>
                <a:gd name="T78" fmla="*/ 2147483647 w 47"/>
                <a:gd name="T79" fmla="*/ 2147483647 h 23"/>
                <a:gd name="T80" fmla="*/ 2147483647 w 47"/>
                <a:gd name="T81" fmla="*/ 2147483647 h 23"/>
                <a:gd name="T82" fmla="*/ 2147483647 w 47"/>
                <a:gd name="T83" fmla="*/ 2147483647 h 23"/>
                <a:gd name="T84" fmla="*/ 2147483647 w 47"/>
                <a:gd name="T85" fmla="*/ 2147483647 h 23"/>
                <a:gd name="T86" fmla="*/ 2147483647 w 47"/>
                <a:gd name="T87" fmla="*/ 2147483647 h 23"/>
                <a:gd name="T88" fmla="*/ 2147483647 w 47"/>
                <a:gd name="T89" fmla="*/ 2147483647 h 23"/>
                <a:gd name="T90" fmla="*/ 2147483647 w 47"/>
                <a:gd name="T91" fmla="*/ 2147483647 h 23"/>
                <a:gd name="T92" fmla="*/ 2147483647 w 47"/>
                <a:gd name="T93" fmla="*/ 2147483647 h 23"/>
                <a:gd name="T94" fmla="*/ 2147483647 w 47"/>
                <a:gd name="T95" fmla="*/ 2147483647 h 23"/>
                <a:gd name="T96" fmla="*/ 2147483647 w 47"/>
                <a:gd name="T97" fmla="*/ 2147483647 h 23"/>
                <a:gd name="T98" fmla="*/ 2147483647 w 47"/>
                <a:gd name="T99" fmla="*/ 2147483647 h 23"/>
                <a:gd name="T100" fmla="*/ 2147483647 w 47"/>
                <a:gd name="T101" fmla="*/ 2147483647 h 23"/>
                <a:gd name="T102" fmla="*/ 2147483647 w 47"/>
                <a:gd name="T103" fmla="*/ 2147483647 h 23"/>
                <a:gd name="T104" fmla="*/ 2147483647 w 47"/>
                <a:gd name="T105" fmla="*/ 2147483647 h 23"/>
                <a:gd name="T106" fmla="*/ 2147483647 w 47"/>
                <a:gd name="T107" fmla="*/ 2147483647 h 23"/>
                <a:gd name="T108" fmla="*/ 2147483647 w 47"/>
                <a:gd name="T109" fmla="*/ 2147483647 h 23"/>
                <a:gd name="T110" fmla="*/ 2147483647 w 47"/>
                <a:gd name="T111" fmla="*/ 2147483647 h 23"/>
                <a:gd name="T112" fmla="*/ 2147483647 w 47"/>
                <a:gd name="T113" fmla="*/ 2147483647 h 23"/>
                <a:gd name="T114" fmla="*/ 2147483647 w 47"/>
                <a:gd name="T115" fmla="*/ 2147483647 h 23"/>
                <a:gd name="T116" fmla="*/ 2147483647 w 47"/>
                <a:gd name="T117" fmla="*/ 2147483647 h 23"/>
                <a:gd name="T118" fmla="*/ 2147483647 w 47"/>
                <a:gd name="T119" fmla="*/ 2147483647 h 23"/>
                <a:gd name="T120" fmla="*/ 2147483647 w 47"/>
                <a:gd name="T121" fmla="*/ 2147483647 h 23"/>
                <a:gd name="T122" fmla="*/ 2147483647 w 47"/>
                <a:gd name="T123" fmla="*/ 2147483647 h 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 h="23">
                  <a:moveTo>
                    <a:pt x="26" y="21"/>
                  </a:moveTo>
                  <a:cubicBezTo>
                    <a:pt x="26" y="21"/>
                    <a:pt x="26" y="21"/>
                    <a:pt x="25" y="21"/>
                  </a:cubicBezTo>
                  <a:cubicBezTo>
                    <a:pt x="24" y="21"/>
                    <a:pt x="23" y="20"/>
                    <a:pt x="21" y="20"/>
                  </a:cubicBezTo>
                  <a:cubicBezTo>
                    <a:pt x="21" y="20"/>
                    <a:pt x="21" y="20"/>
                    <a:pt x="21" y="20"/>
                  </a:cubicBezTo>
                  <a:cubicBezTo>
                    <a:pt x="20" y="20"/>
                    <a:pt x="19" y="20"/>
                    <a:pt x="18" y="20"/>
                  </a:cubicBezTo>
                  <a:cubicBezTo>
                    <a:pt x="16" y="20"/>
                    <a:pt x="14" y="19"/>
                    <a:pt x="12" y="19"/>
                  </a:cubicBezTo>
                  <a:cubicBezTo>
                    <a:pt x="12" y="19"/>
                    <a:pt x="12" y="19"/>
                    <a:pt x="12" y="19"/>
                  </a:cubicBezTo>
                  <a:cubicBezTo>
                    <a:pt x="11" y="19"/>
                    <a:pt x="10" y="18"/>
                    <a:pt x="8" y="18"/>
                  </a:cubicBezTo>
                  <a:cubicBezTo>
                    <a:pt x="8" y="18"/>
                    <a:pt x="8" y="18"/>
                    <a:pt x="8" y="18"/>
                  </a:cubicBezTo>
                  <a:cubicBezTo>
                    <a:pt x="8" y="18"/>
                    <a:pt x="8" y="18"/>
                    <a:pt x="8" y="18"/>
                  </a:cubicBezTo>
                  <a:cubicBezTo>
                    <a:pt x="7" y="17"/>
                    <a:pt x="7" y="17"/>
                    <a:pt x="6" y="17"/>
                  </a:cubicBezTo>
                  <a:cubicBezTo>
                    <a:pt x="4" y="16"/>
                    <a:pt x="1" y="14"/>
                    <a:pt x="2" y="11"/>
                  </a:cubicBezTo>
                  <a:cubicBezTo>
                    <a:pt x="2" y="9"/>
                    <a:pt x="2" y="8"/>
                    <a:pt x="3" y="6"/>
                  </a:cubicBezTo>
                  <a:cubicBezTo>
                    <a:pt x="4" y="5"/>
                    <a:pt x="6" y="4"/>
                    <a:pt x="7" y="4"/>
                  </a:cubicBezTo>
                  <a:cubicBezTo>
                    <a:pt x="9" y="3"/>
                    <a:pt x="10" y="3"/>
                    <a:pt x="11" y="3"/>
                  </a:cubicBezTo>
                  <a:cubicBezTo>
                    <a:pt x="13" y="3"/>
                    <a:pt x="16" y="2"/>
                    <a:pt x="18" y="2"/>
                  </a:cubicBezTo>
                  <a:cubicBezTo>
                    <a:pt x="18" y="2"/>
                    <a:pt x="23" y="1"/>
                    <a:pt x="22" y="1"/>
                  </a:cubicBezTo>
                  <a:cubicBezTo>
                    <a:pt x="22" y="1"/>
                    <a:pt x="22" y="1"/>
                    <a:pt x="22" y="1"/>
                  </a:cubicBezTo>
                  <a:cubicBezTo>
                    <a:pt x="22" y="1"/>
                    <a:pt x="22" y="1"/>
                    <a:pt x="22" y="1"/>
                  </a:cubicBezTo>
                  <a:cubicBezTo>
                    <a:pt x="21" y="1"/>
                    <a:pt x="20" y="1"/>
                    <a:pt x="19" y="1"/>
                  </a:cubicBezTo>
                  <a:cubicBezTo>
                    <a:pt x="19" y="2"/>
                    <a:pt x="18" y="2"/>
                    <a:pt x="15" y="3"/>
                  </a:cubicBezTo>
                  <a:cubicBezTo>
                    <a:pt x="13" y="3"/>
                    <a:pt x="11" y="3"/>
                    <a:pt x="11" y="3"/>
                  </a:cubicBezTo>
                  <a:cubicBezTo>
                    <a:pt x="10" y="4"/>
                    <a:pt x="13" y="3"/>
                    <a:pt x="12" y="3"/>
                  </a:cubicBezTo>
                  <a:cubicBezTo>
                    <a:pt x="14" y="3"/>
                    <a:pt x="15" y="3"/>
                    <a:pt x="17" y="2"/>
                  </a:cubicBezTo>
                  <a:cubicBezTo>
                    <a:pt x="18" y="2"/>
                    <a:pt x="19" y="2"/>
                    <a:pt x="20" y="2"/>
                  </a:cubicBezTo>
                  <a:cubicBezTo>
                    <a:pt x="20" y="2"/>
                    <a:pt x="21" y="2"/>
                    <a:pt x="21" y="2"/>
                  </a:cubicBezTo>
                  <a:cubicBezTo>
                    <a:pt x="21" y="2"/>
                    <a:pt x="21" y="2"/>
                    <a:pt x="22" y="2"/>
                  </a:cubicBezTo>
                  <a:cubicBezTo>
                    <a:pt x="22" y="2"/>
                    <a:pt x="22" y="2"/>
                    <a:pt x="22" y="2"/>
                  </a:cubicBezTo>
                  <a:cubicBezTo>
                    <a:pt x="22" y="2"/>
                    <a:pt x="22" y="2"/>
                    <a:pt x="22" y="2"/>
                  </a:cubicBezTo>
                  <a:cubicBezTo>
                    <a:pt x="22" y="1"/>
                    <a:pt x="22" y="1"/>
                    <a:pt x="22" y="1"/>
                  </a:cubicBezTo>
                  <a:cubicBezTo>
                    <a:pt x="22" y="0"/>
                    <a:pt x="22" y="0"/>
                    <a:pt x="22" y="0"/>
                  </a:cubicBezTo>
                  <a:cubicBezTo>
                    <a:pt x="19" y="0"/>
                    <a:pt x="16" y="1"/>
                    <a:pt x="12" y="1"/>
                  </a:cubicBezTo>
                  <a:cubicBezTo>
                    <a:pt x="10" y="1"/>
                    <a:pt x="9" y="1"/>
                    <a:pt x="7" y="2"/>
                  </a:cubicBezTo>
                  <a:cubicBezTo>
                    <a:pt x="5" y="3"/>
                    <a:pt x="3" y="3"/>
                    <a:pt x="2" y="5"/>
                  </a:cubicBezTo>
                  <a:cubicBezTo>
                    <a:pt x="1" y="6"/>
                    <a:pt x="0" y="8"/>
                    <a:pt x="0" y="11"/>
                  </a:cubicBezTo>
                  <a:cubicBezTo>
                    <a:pt x="0" y="13"/>
                    <a:pt x="0" y="15"/>
                    <a:pt x="2" y="16"/>
                  </a:cubicBezTo>
                  <a:cubicBezTo>
                    <a:pt x="3" y="18"/>
                    <a:pt x="5" y="19"/>
                    <a:pt x="7" y="20"/>
                  </a:cubicBezTo>
                  <a:cubicBezTo>
                    <a:pt x="14" y="22"/>
                    <a:pt x="22" y="23"/>
                    <a:pt x="25" y="23"/>
                  </a:cubicBezTo>
                  <a:cubicBezTo>
                    <a:pt x="25" y="23"/>
                    <a:pt x="25" y="23"/>
                    <a:pt x="25" y="23"/>
                  </a:cubicBezTo>
                  <a:cubicBezTo>
                    <a:pt x="29" y="23"/>
                    <a:pt x="33" y="23"/>
                    <a:pt x="36" y="23"/>
                  </a:cubicBezTo>
                  <a:cubicBezTo>
                    <a:pt x="37" y="23"/>
                    <a:pt x="39" y="23"/>
                    <a:pt x="40" y="22"/>
                  </a:cubicBezTo>
                  <a:cubicBezTo>
                    <a:pt x="39" y="22"/>
                    <a:pt x="39" y="22"/>
                    <a:pt x="38" y="22"/>
                  </a:cubicBezTo>
                  <a:cubicBezTo>
                    <a:pt x="40" y="22"/>
                    <a:pt x="41" y="22"/>
                    <a:pt x="42" y="22"/>
                  </a:cubicBezTo>
                  <a:cubicBezTo>
                    <a:pt x="45" y="22"/>
                    <a:pt x="43" y="22"/>
                    <a:pt x="42" y="22"/>
                  </a:cubicBezTo>
                  <a:cubicBezTo>
                    <a:pt x="41" y="22"/>
                    <a:pt x="42" y="21"/>
                    <a:pt x="41" y="21"/>
                  </a:cubicBezTo>
                  <a:cubicBezTo>
                    <a:pt x="42" y="21"/>
                    <a:pt x="42" y="21"/>
                    <a:pt x="43" y="21"/>
                  </a:cubicBezTo>
                  <a:cubicBezTo>
                    <a:pt x="43" y="21"/>
                    <a:pt x="40" y="22"/>
                    <a:pt x="41" y="21"/>
                  </a:cubicBezTo>
                  <a:cubicBezTo>
                    <a:pt x="42" y="21"/>
                    <a:pt x="43" y="21"/>
                    <a:pt x="44" y="21"/>
                  </a:cubicBezTo>
                  <a:cubicBezTo>
                    <a:pt x="43" y="21"/>
                    <a:pt x="40" y="21"/>
                    <a:pt x="41" y="21"/>
                  </a:cubicBezTo>
                  <a:cubicBezTo>
                    <a:pt x="41" y="21"/>
                    <a:pt x="43" y="21"/>
                    <a:pt x="43" y="21"/>
                  </a:cubicBezTo>
                  <a:cubicBezTo>
                    <a:pt x="43" y="21"/>
                    <a:pt x="42" y="21"/>
                    <a:pt x="42" y="21"/>
                  </a:cubicBezTo>
                  <a:cubicBezTo>
                    <a:pt x="45" y="21"/>
                    <a:pt x="46" y="21"/>
                    <a:pt x="44" y="21"/>
                  </a:cubicBezTo>
                  <a:cubicBezTo>
                    <a:pt x="45" y="21"/>
                    <a:pt x="46" y="21"/>
                    <a:pt x="47" y="21"/>
                  </a:cubicBezTo>
                  <a:cubicBezTo>
                    <a:pt x="47" y="21"/>
                    <a:pt x="47" y="21"/>
                    <a:pt x="47" y="21"/>
                  </a:cubicBezTo>
                  <a:cubicBezTo>
                    <a:pt x="46" y="21"/>
                    <a:pt x="45" y="21"/>
                    <a:pt x="45" y="21"/>
                  </a:cubicBezTo>
                  <a:cubicBezTo>
                    <a:pt x="47" y="21"/>
                    <a:pt x="47" y="21"/>
                    <a:pt x="47" y="21"/>
                  </a:cubicBezTo>
                  <a:cubicBezTo>
                    <a:pt x="46" y="20"/>
                    <a:pt x="46" y="20"/>
                    <a:pt x="46" y="20"/>
                  </a:cubicBezTo>
                  <a:cubicBezTo>
                    <a:pt x="46" y="21"/>
                    <a:pt x="46" y="21"/>
                    <a:pt x="45" y="21"/>
                  </a:cubicBezTo>
                  <a:cubicBezTo>
                    <a:pt x="46" y="20"/>
                    <a:pt x="46" y="20"/>
                    <a:pt x="46" y="20"/>
                  </a:cubicBezTo>
                  <a:cubicBezTo>
                    <a:pt x="46" y="20"/>
                    <a:pt x="46" y="20"/>
                    <a:pt x="45" y="20"/>
                  </a:cubicBezTo>
                  <a:cubicBezTo>
                    <a:pt x="44" y="20"/>
                    <a:pt x="43" y="20"/>
                    <a:pt x="42" y="20"/>
                  </a:cubicBezTo>
                  <a:cubicBezTo>
                    <a:pt x="37" y="21"/>
                    <a:pt x="31" y="21"/>
                    <a:pt x="2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258" name="Freeform 191"/>
            <p:cNvSpPr/>
            <p:nvPr/>
          </p:nvSpPr>
          <p:spPr bwMode="auto">
            <a:xfrm>
              <a:off x="2334615" y="3268808"/>
              <a:ext cx="472308" cy="306598"/>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2147483647 w 11"/>
                <a:gd name="T29" fmla="*/ 0 h 10"/>
                <a:gd name="T30" fmla="*/ 2147483647 w 11"/>
                <a:gd name="T31" fmla="*/ 2147483647 h 10"/>
                <a:gd name="T32" fmla="*/ 2147483647 w 11"/>
                <a:gd name="T33" fmla="*/ 0 h 10"/>
                <a:gd name="T34" fmla="*/ 2147483647 w 11"/>
                <a:gd name="T35" fmla="*/ 2147483647 h 10"/>
                <a:gd name="T36" fmla="*/ 0 w 11"/>
                <a:gd name="T37" fmla="*/ 0 h 10"/>
                <a:gd name="T38" fmla="*/ 0 w 11"/>
                <a:gd name="T39" fmla="*/ 2147483647 h 10"/>
                <a:gd name="T40" fmla="*/ 2147483647 w 11"/>
                <a:gd name="T41" fmla="*/ 2147483647 h 10"/>
                <a:gd name="T42" fmla="*/ 2147483647 w 11"/>
                <a:gd name="T43" fmla="*/ 2147483647 h 10"/>
                <a:gd name="T44" fmla="*/ 2147483647 w 11"/>
                <a:gd name="T45" fmla="*/ 2147483647 h 10"/>
                <a:gd name="T46" fmla="*/ 2147483647 w 11"/>
                <a:gd name="T47" fmla="*/ 2147483647 h 10"/>
                <a:gd name="T48" fmla="*/ 2147483647 w 11"/>
                <a:gd name="T49" fmla="*/ 2147483647 h 10"/>
                <a:gd name="T50" fmla="*/ 2147483647 w 11"/>
                <a:gd name="T51" fmla="*/ 2147483647 h 10"/>
                <a:gd name="T52" fmla="*/ 2147483647 w 11"/>
                <a:gd name="T53" fmla="*/ 2147483647 h 10"/>
                <a:gd name="T54" fmla="*/ 2147483647 w 11"/>
                <a:gd name="T55" fmla="*/ 2147483647 h 10"/>
                <a:gd name="T56" fmla="*/ 2147483647 w 11"/>
                <a:gd name="T57" fmla="*/ 2147483647 h 10"/>
                <a:gd name="T58" fmla="*/ 2147483647 w 11"/>
                <a:gd name="T59" fmla="*/ 2147483647 h 10"/>
                <a:gd name="T60" fmla="*/ 2147483647 w 11"/>
                <a:gd name="T61" fmla="*/ 2147483647 h 10"/>
                <a:gd name="T62" fmla="*/ 2147483647 w 11"/>
                <a:gd name="T63" fmla="*/ 2147483647 h 10"/>
                <a:gd name="T64" fmla="*/ 2147483647 w 11"/>
                <a:gd name="T65" fmla="*/ 2147483647 h 10"/>
                <a:gd name="T66" fmla="*/ 2147483647 w 11"/>
                <a:gd name="T67" fmla="*/ 2147483647 h 10"/>
                <a:gd name="T68" fmla="*/ 2147483647 w 11"/>
                <a:gd name="T69" fmla="*/ 2147483647 h 10"/>
                <a:gd name="T70" fmla="*/ 2147483647 w 11"/>
                <a:gd name="T71" fmla="*/ 2147483647 h 10"/>
                <a:gd name="T72" fmla="*/ 2147483647 w 11"/>
                <a:gd name="T73" fmla="*/ 2147483647 h 10"/>
                <a:gd name="T74" fmla="*/ 2147483647 w 11"/>
                <a:gd name="T75" fmla="*/ 2147483647 h 10"/>
                <a:gd name="T76" fmla="*/ 2147483647 w 11"/>
                <a:gd name="T77" fmla="*/ 2147483647 h 10"/>
                <a:gd name="T78" fmla="*/ 2147483647 w 11"/>
                <a:gd name="T79" fmla="*/ 2147483647 h 10"/>
                <a:gd name="T80" fmla="*/ 2147483647 w 11"/>
                <a:gd name="T81" fmla="*/ 2147483647 h 10"/>
                <a:gd name="T82" fmla="*/ 2147483647 w 11"/>
                <a:gd name="T83" fmla="*/ 2147483647 h 10"/>
                <a:gd name="T84" fmla="*/ 2147483647 w 11"/>
                <a:gd name="T85" fmla="*/ 2147483647 h 10"/>
                <a:gd name="T86" fmla="*/ 2147483647 w 11"/>
                <a:gd name="T87" fmla="*/ 2147483647 h 10"/>
                <a:gd name="T88" fmla="*/ 2147483647 w 11"/>
                <a:gd name="T89" fmla="*/ 2147483647 h 10"/>
                <a:gd name="T90" fmla="*/ 2147483647 w 11"/>
                <a:gd name="T91" fmla="*/ 2147483647 h 10"/>
                <a:gd name="T92" fmla="*/ 2147483647 w 11"/>
                <a:gd name="T93" fmla="*/ 2147483647 h 10"/>
                <a:gd name="T94" fmla="*/ 2147483647 w 11"/>
                <a:gd name="T95" fmla="*/ 2147483647 h 10"/>
                <a:gd name="T96" fmla="*/ 2147483647 w 11"/>
                <a:gd name="T97" fmla="*/ 2147483647 h 10"/>
                <a:gd name="T98" fmla="*/ 2147483647 w 11"/>
                <a:gd name="T99" fmla="*/ 2147483647 h 10"/>
                <a:gd name="T100" fmla="*/ 2147483647 w 11"/>
                <a:gd name="T101" fmla="*/ 2147483647 h 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 h="10">
                  <a:moveTo>
                    <a:pt x="8" y="7"/>
                  </a:moveTo>
                  <a:cubicBezTo>
                    <a:pt x="8" y="7"/>
                    <a:pt x="8" y="7"/>
                    <a:pt x="8" y="7"/>
                  </a:cubicBezTo>
                  <a:cubicBezTo>
                    <a:pt x="8" y="7"/>
                    <a:pt x="8" y="7"/>
                    <a:pt x="8" y="7"/>
                  </a:cubicBezTo>
                  <a:cubicBezTo>
                    <a:pt x="8" y="7"/>
                    <a:pt x="8" y="7"/>
                    <a:pt x="8" y="7"/>
                  </a:cubicBezTo>
                  <a:cubicBezTo>
                    <a:pt x="8" y="7"/>
                    <a:pt x="9" y="6"/>
                    <a:pt x="9" y="6"/>
                  </a:cubicBezTo>
                  <a:cubicBezTo>
                    <a:pt x="9" y="6"/>
                    <a:pt x="9" y="5"/>
                    <a:pt x="10" y="5"/>
                  </a:cubicBezTo>
                  <a:cubicBezTo>
                    <a:pt x="10" y="5"/>
                    <a:pt x="10" y="5"/>
                    <a:pt x="10" y="5"/>
                  </a:cubicBezTo>
                  <a:cubicBezTo>
                    <a:pt x="10" y="4"/>
                    <a:pt x="10" y="4"/>
                    <a:pt x="11" y="4"/>
                  </a:cubicBezTo>
                  <a:cubicBezTo>
                    <a:pt x="11" y="4"/>
                    <a:pt x="11" y="4"/>
                    <a:pt x="11" y="4"/>
                  </a:cubicBezTo>
                  <a:cubicBezTo>
                    <a:pt x="11" y="4"/>
                    <a:pt x="11" y="4"/>
                    <a:pt x="11" y="4"/>
                  </a:cubicBezTo>
                  <a:cubicBezTo>
                    <a:pt x="11" y="3"/>
                    <a:pt x="11" y="3"/>
                    <a:pt x="11" y="3"/>
                  </a:cubicBezTo>
                  <a:cubicBezTo>
                    <a:pt x="11" y="3"/>
                    <a:pt x="11" y="3"/>
                    <a:pt x="11" y="3"/>
                  </a:cubicBezTo>
                  <a:cubicBezTo>
                    <a:pt x="8" y="2"/>
                    <a:pt x="7" y="2"/>
                    <a:pt x="6" y="1"/>
                  </a:cubicBezTo>
                  <a:cubicBezTo>
                    <a:pt x="6" y="1"/>
                    <a:pt x="5" y="1"/>
                    <a:pt x="5" y="1"/>
                  </a:cubicBezTo>
                  <a:cubicBezTo>
                    <a:pt x="5" y="1"/>
                    <a:pt x="4" y="0"/>
                    <a:pt x="4" y="0"/>
                  </a:cubicBezTo>
                  <a:cubicBezTo>
                    <a:pt x="4" y="1"/>
                    <a:pt x="3" y="0"/>
                    <a:pt x="3" y="1"/>
                  </a:cubicBezTo>
                  <a:cubicBezTo>
                    <a:pt x="3" y="0"/>
                    <a:pt x="2" y="0"/>
                    <a:pt x="2" y="0"/>
                  </a:cubicBezTo>
                  <a:cubicBezTo>
                    <a:pt x="2" y="1"/>
                    <a:pt x="2" y="1"/>
                    <a:pt x="1" y="1"/>
                  </a:cubicBezTo>
                  <a:cubicBezTo>
                    <a:pt x="1" y="1"/>
                    <a:pt x="0" y="0"/>
                    <a:pt x="0" y="0"/>
                  </a:cubicBezTo>
                  <a:cubicBezTo>
                    <a:pt x="0" y="0"/>
                    <a:pt x="1" y="1"/>
                    <a:pt x="0" y="1"/>
                  </a:cubicBezTo>
                  <a:cubicBezTo>
                    <a:pt x="2" y="1"/>
                    <a:pt x="4" y="2"/>
                    <a:pt x="6" y="3"/>
                  </a:cubicBezTo>
                  <a:cubicBezTo>
                    <a:pt x="6" y="3"/>
                    <a:pt x="7" y="3"/>
                    <a:pt x="7" y="4"/>
                  </a:cubicBezTo>
                  <a:cubicBezTo>
                    <a:pt x="7" y="4"/>
                    <a:pt x="7" y="4"/>
                    <a:pt x="7" y="4"/>
                  </a:cubicBezTo>
                  <a:cubicBezTo>
                    <a:pt x="8" y="4"/>
                    <a:pt x="8" y="4"/>
                    <a:pt x="8" y="4"/>
                  </a:cubicBezTo>
                  <a:cubicBezTo>
                    <a:pt x="8" y="4"/>
                    <a:pt x="8" y="4"/>
                    <a:pt x="8" y="4"/>
                  </a:cubicBezTo>
                  <a:cubicBezTo>
                    <a:pt x="8" y="4"/>
                    <a:pt x="6" y="5"/>
                    <a:pt x="6" y="6"/>
                  </a:cubicBezTo>
                  <a:cubicBezTo>
                    <a:pt x="6" y="6"/>
                    <a:pt x="6" y="6"/>
                    <a:pt x="6" y="6"/>
                  </a:cubicBezTo>
                  <a:cubicBezTo>
                    <a:pt x="6" y="6"/>
                    <a:pt x="5" y="7"/>
                    <a:pt x="5" y="8"/>
                  </a:cubicBezTo>
                  <a:cubicBezTo>
                    <a:pt x="5" y="8"/>
                    <a:pt x="4" y="8"/>
                    <a:pt x="4" y="8"/>
                  </a:cubicBezTo>
                  <a:cubicBezTo>
                    <a:pt x="5" y="8"/>
                    <a:pt x="5" y="8"/>
                    <a:pt x="5" y="8"/>
                  </a:cubicBezTo>
                  <a:cubicBezTo>
                    <a:pt x="4" y="8"/>
                    <a:pt x="4" y="8"/>
                    <a:pt x="4" y="9"/>
                  </a:cubicBezTo>
                  <a:cubicBezTo>
                    <a:pt x="4" y="9"/>
                    <a:pt x="4" y="9"/>
                    <a:pt x="4" y="9"/>
                  </a:cubicBezTo>
                  <a:cubicBezTo>
                    <a:pt x="5" y="9"/>
                    <a:pt x="5" y="9"/>
                    <a:pt x="5" y="9"/>
                  </a:cubicBezTo>
                  <a:cubicBezTo>
                    <a:pt x="5" y="9"/>
                    <a:pt x="5" y="9"/>
                    <a:pt x="4" y="9"/>
                  </a:cubicBezTo>
                  <a:cubicBezTo>
                    <a:pt x="4" y="9"/>
                    <a:pt x="5" y="9"/>
                    <a:pt x="5" y="9"/>
                  </a:cubicBezTo>
                  <a:cubicBezTo>
                    <a:pt x="5" y="9"/>
                    <a:pt x="5" y="9"/>
                    <a:pt x="4" y="9"/>
                  </a:cubicBezTo>
                  <a:cubicBezTo>
                    <a:pt x="5" y="10"/>
                    <a:pt x="5" y="9"/>
                    <a:pt x="5" y="9"/>
                  </a:cubicBezTo>
                  <a:cubicBezTo>
                    <a:pt x="5" y="9"/>
                    <a:pt x="4" y="9"/>
                    <a:pt x="5" y="10"/>
                  </a:cubicBezTo>
                  <a:cubicBezTo>
                    <a:pt x="5" y="10"/>
                    <a:pt x="5" y="9"/>
                    <a:pt x="5" y="9"/>
                  </a:cubicBezTo>
                  <a:cubicBezTo>
                    <a:pt x="4" y="10"/>
                    <a:pt x="4" y="10"/>
                    <a:pt x="5" y="10"/>
                  </a:cubicBezTo>
                  <a:cubicBezTo>
                    <a:pt x="4" y="10"/>
                    <a:pt x="4" y="10"/>
                    <a:pt x="3" y="10"/>
                  </a:cubicBezTo>
                  <a:cubicBezTo>
                    <a:pt x="3" y="10"/>
                    <a:pt x="3" y="10"/>
                    <a:pt x="3" y="10"/>
                  </a:cubicBezTo>
                  <a:cubicBezTo>
                    <a:pt x="4" y="10"/>
                    <a:pt x="4" y="10"/>
                    <a:pt x="4" y="10"/>
                  </a:cubicBezTo>
                  <a:cubicBezTo>
                    <a:pt x="4" y="10"/>
                    <a:pt x="4" y="10"/>
                    <a:pt x="4" y="10"/>
                  </a:cubicBezTo>
                  <a:cubicBezTo>
                    <a:pt x="4" y="10"/>
                    <a:pt x="4" y="10"/>
                    <a:pt x="3" y="10"/>
                  </a:cubicBezTo>
                  <a:cubicBezTo>
                    <a:pt x="4" y="10"/>
                    <a:pt x="4" y="10"/>
                    <a:pt x="4" y="10"/>
                  </a:cubicBezTo>
                  <a:cubicBezTo>
                    <a:pt x="4" y="10"/>
                    <a:pt x="4" y="10"/>
                    <a:pt x="4" y="10"/>
                  </a:cubicBezTo>
                  <a:cubicBezTo>
                    <a:pt x="4" y="10"/>
                    <a:pt x="4" y="10"/>
                    <a:pt x="4" y="10"/>
                  </a:cubicBezTo>
                  <a:cubicBezTo>
                    <a:pt x="4" y="10"/>
                    <a:pt x="4" y="10"/>
                    <a:pt x="4" y="10"/>
                  </a:cubicBezTo>
                  <a:cubicBezTo>
                    <a:pt x="5" y="10"/>
                    <a:pt x="5" y="10"/>
                    <a:pt x="5" y="10"/>
                  </a:cubicBezTo>
                  <a:cubicBezTo>
                    <a:pt x="6" y="9"/>
                    <a:pt x="7" y="8"/>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6" name="组合 4"/>
          <p:cNvGrpSpPr/>
          <p:nvPr/>
        </p:nvGrpSpPr>
        <p:grpSpPr bwMode="auto">
          <a:xfrm>
            <a:off x="4278313" y="2106613"/>
            <a:ext cx="2052637" cy="893762"/>
            <a:chOff x="3022544" y="2561932"/>
            <a:chExt cx="2053512" cy="894240"/>
          </a:xfrm>
          <a:solidFill>
            <a:schemeClr val="accent1"/>
          </a:solidFill>
        </p:grpSpPr>
        <p:sp>
          <p:nvSpPr>
            <p:cNvPr id="10255" name="Freeform 192"/>
            <p:cNvSpPr/>
            <p:nvPr/>
          </p:nvSpPr>
          <p:spPr bwMode="auto">
            <a:xfrm>
              <a:off x="3022544" y="2681164"/>
              <a:ext cx="2053512" cy="775008"/>
            </a:xfrm>
            <a:custGeom>
              <a:avLst/>
              <a:gdLst>
                <a:gd name="T0" fmla="*/ 2147483647 w 48"/>
                <a:gd name="T1" fmla="*/ 2147483647 h 24"/>
                <a:gd name="T2" fmla="*/ 2147483647 w 48"/>
                <a:gd name="T3" fmla="*/ 2147483647 h 24"/>
                <a:gd name="T4" fmla="*/ 2147483647 w 48"/>
                <a:gd name="T5" fmla="*/ 2147483647 h 24"/>
                <a:gd name="T6" fmla="*/ 2147483647 w 48"/>
                <a:gd name="T7" fmla="*/ 2147483647 h 24"/>
                <a:gd name="T8" fmla="*/ 2147483647 w 48"/>
                <a:gd name="T9" fmla="*/ 2147483647 h 24"/>
                <a:gd name="T10" fmla="*/ 2147483647 w 48"/>
                <a:gd name="T11" fmla="*/ 2147483647 h 24"/>
                <a:gd name="T12" fmla="*/ 2147483647 w 48"/>
                <a:gd name="T13" fmla="*/ 2147483647 h 24"/>
                <a:gd name="T14" fmla="*/ 2147483647 w 48"/>
                <a:gd name="T15" fmla="*/ 2147483647 h 24"/>
                <a:gd name="T16" fmla="*/ 2147483647 w 48"/>
                <a:gd name="T17" fmla="*/ 2147483647 h 24"/>
                <a:gd name="T18" fmla="*/ 2147483647 w 48"/>
                <a:gd name="T19" fmla="*/ 2147483647 h 24"/>
                <a:gd name="T20" fmla="*/ 2147483647 w 48"/>
                <a:gd name="T21" fmla="*/ 2147483647 h 24"/>
                <a:gd name="T22" fmla="*/ 2147483647 w 48"/>
                <a:gd name="T23" fmla="*/ 2147483647 h 24"/>
                <a:gd name="T24" fmla="*/ 2147483647 w 48"/>
                <a:gd name="T25" fmla="*/ 2147483647 h 24"/>
                <a:gd name="T26" fmla="*/ 2147483647 w 48"/>
                <a:gd name="T27" fmla="*/ 2147483647 h 24"/>
                <a:gd name="T28" fmla="*/ 2147483647 w 48"/>
                <a:gd name="T29" fmla="*/ 0 h 24"/>
                <a:gd name="T30" fmla="*/ 2147483647 w 48"/>
                <a:gd name="T31" fmla="*/ 0 h 24"/>
                <a:gd name="T32" fmla="*/ 2147483647 w 48"/>
                <a:gd name="T33" fmla="*/ 2147483647 h 24"/>
                <a:gd name="T34" fmla="*/ 2147483647 w 48"/>
                <a:gd name="T35" fmla="*/ 2147483647 h 24"/>
                <a:gd name="T36" fmla="*/ 2147483647 w 48"/>
                <a:gd name="T37" fmla="*/ 2147483647 h 24"/>
                <a:gd name="T38" fmla="*/ 2147483647 w 48"/>
                <a:gd name="T39" fmla="*/ 2147483647 h 24"/>
                <a:gd name="T40" fmla="*/ 2147483647 w 48"/>
                <a:gd name="T41" fmla="*/ 2147483647 h 24"/>
                <a:gd name="T42" fmla="*/ 2147483647 w 48"/>
                <a:gd name="T43" fmla="*/ 2147483647 h 24"/>
                <a:gd name="T44" fmla="*/ 2147483647 w 48"/>
                <a:gd name="T45" fmla="*/ 2147483647 h 24"/>
                <a:gd name="T46" fmla="*/ 2147483647 w 48"/>
                <a:gd name="T47" fmla="*/ 2147483647 h 24"/>
                <a:gd name="T48" fmla="*/ 2147483647 w 48"/>
                <a:gd name="T49" fmla="*/ 2147483647 h 24"/>
                <a:gd name="T50" fmla="*/ 2147483647 w 48"/>
                <a:gd name="T51" fmla="*/ 2147483647 h 24"/>
                <a:gd name="T52" fmla="*/ 2147483647 w 48"/>
                <a:gd name="T53" fmla="*/ 2147483647 h 24"/>
                <a:gd name="T54" fmla="*/ 2147483647 w 48"/>
                <a:gd name="T55" fmla="*/ 2147483647 h 24"/>
                <a:gd name="T56" fmla="*/ 0 w 48"/>
                <a:gd name="T57" fmla="*/ 2147483647 h 24"/>
                <a:gd name="T58" fmla="*/ 0 w 48"/>
                <a:gd name="T59" fmla="*/ 2147483647 h 24"/>
                <a:gd name="T60" fmla="*/ 2147483647 w 48"/>
                <a:gd name="T61" fmla="*/ 2147483647 h 24"/>
                <a:gd name="T62" fmla="*/ 2147483647 w 48"/>
                <a:gd name="T63" fmla="*/ 2147483647 h 24"/>
                <a:gd name="T64" fmla="*/ 2147483647 w 48"/>
                <a:gd name="T65" fmla="*/ 2147483647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24">
                  <a:moveTo>
                    <a:pt x="22" y="24"/>
                  </a:moveTo>
                  <a:cubicBezTo>
                    <a:pt x="22" y="24"/>
                    <a:pt x="21" y="24"/>
                    <a:pt x="22" y="23"/>
                  </a:cubicBezTo>
                  <a:cubicBezTo>
                    <a:pt x="23" y="23"/>
                    <a:pt x="24" y="23"/>
                    <a:pt x="26" y="23"/>
                  </a:cubicBezTo>
                  <a:cubicBezTo>
                    <a:pt x="26" y="23"/>
                    <a:pt x="26" y="23"/>
                    <a:pt x="26" y="23"/>
                  </a:cubicBezTo>
                  <a:cubicBezTo>
                    <a:pt x="27" y="23"/>
                    <a:pt x="28" y="23"/>
                    <a:pt x="30" y="23"/>
                  </a:cubicBezTo>
                  <a:cubicBezTo>
                    <a:pt x="32" y="23"/>
                    <a:pt x="34" y="22"/>
                    <a:pt x="36" y="22"/>
                  </a:cubicBezTo>
                  <a:cubicBezTo>
                    <a:pt x="36" y="22"/>
                    <a:pt x="36" y="22"/>
                    <a:pt x="36" y="22"/>
                  </a:cubicBezTo>
                  <a:cubicBezTo>
                    <a:pt x="37" y="21"/>
                    <a:pt x="38" y="21"/>
                    <a:pt x="40" y="21"/>
                  </a:cubicBezTo>
                  <a:cubicBezTo>
                    <a:pt x="40" y="21"/>
                    <a:pt x="40" y="20"/>
                    <a:pt x="40" y="20"/>
                  </a:cubicBezTo>
                  <a:cubicBezTo>
                    <a:pt x="40" y="20"/>
                    <a:pt x="40" y="20"/>
                    <a:pt x="40" y="20"/>
                  </a:cubicBezTo>
                  <a:cubicBezTo>
                    <a:pt x="41" y="20"/>
                    <a:pt x="41" y="20"/>
                    <a:pt x="42" y="20"/>
                  </a:cubicBezTo>
                  <a:cubicBezTo>
                    <a:pt x="43" y="19"/>
                    <a:pt x="45" y="18"/>
                    <a:pt x="46" y="16"/>
                  </a:cubicBezTo>
                  <a:cubicBezTo>
                    <a:pt x="47" y="15"/>
                    <a:pt x="48" y="13"/>
                    <a:pt x="47" y="11"/>
                  </a:cubicBezTo>
                  <a:cubicBezTo>
                    <a:pt x="47" y="9"/>
                    <a:pt x="46" y="8"/>
                    <a:pt x="45" y="6"/>
                  </a:cubicBezTo>
                  <a:cubicBezTo>
                    <a:pt x="44" y="5"/>
                    <a:pt x="42" y="4"/>
                    <a:pt x="40" y="3"/>
                  </a:cubicBezTo>
                  <a:cubicBezTo>
                    <a:pt x="39" y="3"/>
                    <a:pt x="37" y="3"/>
                    <a:pt x="36" y="3"/>
                  </a:cubicBezTo>
                  <a:cubicBezTo>
                    <a:pt x="34" y="3"/>
                    <a:pt x="31" y="2"/>
                    <a:pt x="29" y="2"/>
                  </a:cubicBezTo>
                  <a:cubicBezTo>
                    <a:pt x="29" y="2"/>
                    <a:pt x="24" y="2"/>
                    <a:pt x="25" y="2"/>
                  </a:cubicBezTo>
                  <a:cubicBezTo>
                    <a:pt x="25" y="2"/>
                    <a:pt x="25" y="2"/>
                    <a:pt x="25" y="2"/>
                  </a:cubicBezTo>
                  <a:cubicBezTo>
                    <a:pt x="25" y="2"/>
                    <a:pt x="25" y="2"/>
                    <a:pt x="25" y="2"/>
                  </a:cubicBezTo>
                  <a:cubicBezTo>
                    <a:pt x="25" y="2"/>
                    <a:pt x="25" y="2"/>
                    <a:pt x="25" y="2"/>
                  </a:cubicBezTo>
                  <a:cubicBezTo>
                    <a:pt x="25" y="1"/>
                    <a:pt x="25" y="2"/>
                    <a:pt x="25" y="1"/>
                  </a:cubicBezTo>
                  <a:cubicBezTo>
                    <a:pt x="25" y="1"/>
                    <a:pt x="26" y="1"/>
                    <a:pt x="26" y="1"/>
                  </a:cubicBezTo>
                  <a:cubicBezTo>
                    <a:pt x="26" y="1"/>
                    <a:pt x="26" y="1"/>
                    <a:pt x="27" y="1"/>
                  </a:cubicBezTo>
                  <a:cubicBezTo>
                    <a:pt x="27" y="1"/>
                    <a:pt x="28" y="1"/>
                    <a:pt x="28" y="1"/>
                  </a:cubicBezTo>
                  <a:cubicBezTo>
                    <a:pt x="28" y="1"/>
                    <a:pt x="29" y="1"/>
                    <a:pt x="33" y="1"/>
                  </a:cubicBezTo>
                  <a:cubicBezTo>
                    <a:pt x="34" y="1"/>
                    <a:pt x="37" y="2"/>
                    <a:pt x="37" y="2"/>
                  </a:cubicBezTo>
                  <a:cubicBezTo>
                    <a:pt x="38" y="2"/>
                    <a:pt x="35" y="1"/>
                    <a:pt x="36" y="2"/>
                  </a:cubicBezTo>
                  <a:cubicBezTo>
                    <a:pt x="34" y="1"/>
                    <a:pt x="32" y="1"/>
                    <a:pt x="30" y="1"/>
                  </a:cubicBezTo>
                  <a:cubicBezTo>
                    <a:pt x="29" y="0"/>
                    <a:pt x="29" y="0"/>
                    <a:pt x="28" y="0"/>
                  </a:cubicBezTo>
                  <a:cubicBezTo>
                    <a:pt x="27" y="0"/>
                    <a:pt x="27" y="0"/>
                    <a:pt x="26" y="0"/>
                  </a:cubicBezTo>
                  <a:cubicBezTo>
                    <a:pt x="26" y="0"/>
                    <a:pt x="26" y="0"/>
                    <a:pt x="25" y="0"/>
                  </a:cubicBezTo>
                  <a:cubicBezTo>
                    <a:pt x="25" y="1"/>
                    <a:pt x="25" y="1"/>
                    <a:pt x="25" y="1"/>
                  </a:cubicBezTo>
                  <a:cubicBezTo>
                    <a:pt x="25" y="1"/>
                    <a:pt x="24" y="1"/>
                    <a:pt x="24" y="1"/>
                  </a:cubicBezTo>
                  <a:cubicBezTo>
                    <a:pt x="24" y="1"/>
                    <a:pt x="24" y="2"/>
                    <a:pt x="24" y="2"/>
                  </a:cubicBezTo>
                  <a:cubicBezTo>
                    <a:pt x="24" y="3"/>
                    <a:pt x="24" y="3"/>
                    <a:pt x="24" y="3"/>
                  </a:cubicBezTo>
                  <a:cubicBezTo>
                    <a:pt x="25" y="3"/>
                    <a:pt x="25" y="3"/>
                    <a:pt x="25" y="3"/>
                  </a:cubicBezTo>
                  <a:cubicBezTo>
                    <a:pt x="28" y="4"/>
                    <a:pt x="32" y="4"/>
                    <a:pt x="35" y="4"/>
                  </a:cubicBezTo>
                  <a:cubicBezTo>
                    <a:pt x="38" y="5"/>
                    <a:pt x="42" y="5"/>
                    <a:pt x="43" y="7"/>
                  </a:cubicBezTo>
                  <a:cubicBezTo>
                    <a:pt x="44" y="8"/>
                    <a:pt x="45" y="9"/>
                    <a:pt x="45" y="12"/>
                  </a:cubicBezTo>
                  <a:cubicBezTo>
                    <a:pt x="46" y="14"/>
                    <a:pt x="43" y="17"/>
                    <a:pt x="40" y="18"/>
                  </a:cubicBezTo>
                  <a:cubicBezTo>
                    <a:pt x="33" y="21"/>
                    <a:pt x="25" y="21"/>
                    <a:pt x="22" y="21"/>
                  </a:cubicBezTo>
                  <a:cubicBezTo>
                    <a:pt x="22" y="21"/>
                    <a:pt x="22" y="21"/>
                    <a:pt x="22" y="21"/>
                  </a:cubicBezTo>
                  <a:cubicBezTo>
                    <a:pt x="18" y="21"/>
                    <a:pt x="14" y="21"/>
                    <a:pt x="11" y="21"/>
                  </a:cubicBezTo>
                  <a:cubicBezTo>
                    <a:pt x="10" y="21"/>
                    <a:pt x="9" y="21"/>
                    <a:pt x="7" y="22"/>
                  </a:cubicBezTo>
                  <a:cubicBezTo>
                    <a:pt x="8" y="22"/>
                    <a:pt x="8" y="22"/>
                    <a:pt x="9" y="22"/>
                  </a:cubicBezTo>
                  <a:cubicBezTo>
                    <a:pt x="8" y="22"/>
                    <a:pt x="7" y="22"/>
                    <a:pt x="6" y="22"/>
                  </a:cubicBezTo>
                  <a:cubicBezTo>
                    <a:pt x="3" y="22"/>
                    <a:pt x="4" y="22"/>
                    <a:pt x="6" y="22"/>
                  </a:cubicBezTo>
                  <a:cubicBezTo>
                    <a:pt x="6" y="22"/>
                    <a:pt x="5" y="22"/>
                    <a:pt x="7" y="22"/>
                  </a:cubicBezTo>
                  <a:cubicBezTo>
                    <a:pt x="6" y="22"/>
                    <a:pt x="5" y="22"/>
                    <a:pt x="4" y="22"/>
                  </a:cubicBezTo>
                  <a:cubicBezTo>
                    <a:pt x="4" y="22"/>
                    <a:pt x="7" y="22"/>
                    <a:pt x="6" y="22"/>
                  </a:cubicBezTo>
                  <a:cubicBezTo>
                    <a:pt x="5" y="22"/>
                    <a:pt x="4" y="22"/>
                    <a:pt x="4" y="22"/>
                  </a:cubicBezTo>
                  <a:cubicBezTo>
                    <a:pt x="4" y="22"/>
                    <a:pt x="7" y="23"/>
                    <a:pt x="7" y="23"/>
                  </a:cubicBezTo>
                  <a:cubicBezTo>
                    <a:pt x="6" y="23"/>
                    <a:pt x="4" y="22"/>
                    <a:pt x="4" y="22"/>
                  </a:cubicBezTo>
                  <a:cubicBezTo>
                    <a:pt x="4" y="22"/>
                    <a:pt x="5" y="23"/>
                    <a:pt x="5" y="23"/>
                  </a:cubicBezTo>
                  <a:cubicBezTo>
                    <a:pt x="2" y="22"/>
                    <a:pt x="1" y="22"/>
                    <a:pt x="3" y="23"/>
                  </a:cubicBezTo>
                  <a:cubicBezTo>
                    <a:pt x="3" y="23"/>
                    <a:pt x="1" y="23"/>
                    <a:pt x="0" y="23"/>
                  </a:cubicBezTo>
                  <a:cubicBezTo>
                    <a:pt x="0" y="23"/>
                    <a:pt x="0" y="23"/>
                    <a:pt x="0" y="23"/>
                  </a:cubicBezTo>
                  <a:cubicBezTo>
                    <a:pt x="1" y="23"/>
                    <a:pt x="2" y="23"/>
                    <a:pt x="2" y="23"/>
                  </a:cubicBezTo>
                  <a:cubicBezTo>
                    <a:pt x="0" y="23"/>
                    <a:pt x="0" y="23"/>
                    <a:pt x="0" y="23"/>
                  </a:cubicBezTo>
                  <a:cubicBezTo>
                    <a:pt x="1" y="23"/>
                    <a:pt x="1" y="23"/>
                    <a:pt x="1" y="23"/>
                  </a:cubicBezTo>
                  <a:cubicBezTo>
                    <a:pt x="1" y="23"/>
                    <a:pt x="2" y="23"/>
                    <a:pt x="2" y="23"/>
                  </a:cubicBezTo>
                  <a:cubicBezTo>
                    <a:pt x="1" y="23"/>
                    <a:pt x="1" y="23"/>
                    <a:pt x="1" y="23"/>
                  </a:cubicBezTo>
                  <a:cubicBezTo>
                    <a:pt x="1" y="23"/>
                    <a:pt x="1" y="23"/>
                    <a:pt x="2" y="23"/>
                  </a:cubicBezTo>
                  <a:cubicBezTo>
                    <a:pt x="3" y="23"/>
                    <a:pt x="4" y="23"/>
                    <a:pt x="5" y="23"/>
                  </a:cubicBezTo>
                  <a:cubicBezTo>
                    <a:pt x="10" y="24"/>
                    <a:pt x="16" y="24"/>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256" name="Freeform 193"/>
            <p:cNvSpPr/>
            <p:nvPr/>
          </p:nvSpPr>
          <p:spPr bwMode="auto">
            <a:xfrm>
              <a:off x="3936354" y="2561932"/>
              <a:ext cx="472308" cy="357697"/>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2147483647 w 11"/>
                <a:gd name="T25" fmla="*/ 2147483647 h 11"/>
                <a:gd name="T26" fmla="*/ 2147483647 w 11"/>
                <a:gd name="T27" fmla="*/ 2147483647 h 11"/>
                <a:gd name="T28" fmla="*/ 2147483647 w 11"/>
                <a:gd name="T29" fmla="*/ 2147483647 h 11"/>
                <a:gd name="T30" fmla="*/ 2147483647 w 11"/>
                <a:gd name="T31" fmla="*/ 2147483647 h 11"/>
                <a:gd name="T32" fmla="*/ 2147483647 w 11"/>
                <a:gd name="T33" fmla="*/ 2147483647 h 11"/>
                <a:gd name="T34" fmla="*/ 2147483647 w 11"/>
                <a:gd name="T35" fmla="*/ 0 h 11"/>
                <a:gd name="T36" fmla="*/ 2147483647 w 11"/>
                <a:gd name="T37" fmla="*/ 0 h 11"/>
                <a:gd name="T38" fmla="*/ 2147483647 w 11"/>
                <a:gd name="T39" fmla="*/ 0 h 11"/>
                <a:gd name="T40" fmla="*/ 2147483647 w 11"/>
                <a:gd name="T41" fmla="*/ 2147483647 h 11"/>
                <a:gd name="T42" fmla="*/ 2147483647 w 11"/>
                <a:gd name="T43" fmla="*/ 2147483647 h 11"/>
                <a:gd name="T44" fmla="*/ 0 w 11"/>
                <a:gd name="T45" fmla="*/ 2147483647 h 11"/>
                <a:gd name="T46" fmla="*/ 2147483647 w 11"/>
                <a:gd name="T47" fmla="*/ 2147483647 h 11"/>
                <a:gd name="T48" fmla="*/ 2147483647 w 11"/>
                <a:gd name="T49" fmla="*/ 2147483647 h 11"/>
                <a:gd name="T50" fmla="*/ 2147483647 w 11"/>
                <a:gd name="T51" fmla="*/ 2147483647 h 11"/>
                <a:gd name="T52" fmla="*/ 2147483647 w 11"/>
                <a:gd name="T53" fmla="*/ 2147483647 h 11"/>
                <a:gd name="T54" fmla="*/ 2147483647 w 11"/>
                <a:gd name="T55" fmla="*/ 2147483647 h 11"/>
                <a:gd name="T56" fmla="*/ 2147483647 w 11"/>
                <a:gd name="T57" fmla="*/ 2147483647 h 11"/>
                <a:gd name="T58" fmla="*/ 2147483647 w 11"/>
                <a:gd name="T59" fmla="*/ 2147483647 h 11"/>
                <a:gd name="T60" fmla="*/ 2147483647 w 11"/>
                <a:gd name="T61" fmla="*/ 2147483647 h 11"/>
                <a:gd name="T62" fmla="*/ 2147483647 w 11"/>
                <a:gd name="T63" fmla="*/ 2147483647 h 11"/>
                <a:gd name="T64" fmla="*/ 2147483647 w 11"/>
                <a:gd name="T65" fmla="*/ 2147483647 h 11"/>
                <a:gd name="T66" fmla="*/ 2147483647 w 11"/>
                <a:gd name="T67" fmla="*/ 2147483647 h 11"/>
                <a:gd name="T68" fmla="*/ 2147483647 w 11"/>
                <a:gd name="T69" fmla="*/ 2147483647 h 11"/>
                <a:gd name="T70" fmla="*/ 2147483647 w 11"/>
                <a:gd name="T71" fmla="*/ 2147483647 h 11"/>
                <a:gd name="T72" fmla="*/ 2147483647 w 11"/>
                <a:gd name="T73" fmla="*/ 2147483647 h 11"/>
                <a:gd name="T74" fmla="*/ 2147483647 w 11"/>
                <a:gd name="T75" fmla="*/ 2147483647 h 11"/>
                <a:gd name="T76" fmla="*/ 2147483647 w 11"/>
                <a:gd name="T77" fmla="*/ 2147483647 h 11"/>
                <a:gd name="T78" fmla="*/ 2147483647 w 11"/>
                <a:gd name="T79" fmla="*/ 2147483647 h 11"/>
                <a:gd name="T80" fmla="*/ 2147483647 w 11"/>
                <a:gd name="T81" fmla="*/ 2147483647 h 11"/>
                <a:gd name="T82" fmla="*/ 2147483647 w 11"/>
                <a:gd name="T83" fmla="*/ 2147483647 h 11"/>
                <a:gd name="T84" fmla="*/ 2147483647 w 11"/>
                <a:gd name="T85" fmla="*/ 2147483647 h 11"/>
                <a:gd name="T86" fmla="*/ 2147483647 w 11"/>
                <a:gd name="T87" fmla="*/ 2147483647 h 11"/>
                <a:gd name="T88" fmla="*/ 2147483647 w 11"/>
                <a:gd name="T89" fmla="*/ 2147483647 h 11"/>
                <a:gd name="T90" fmla="*/ 2147483647 w 11"/>
                <a:gd name="T91" fmla="*/ 2147483647 h 11"/>
                <a:gd name="T92" fmla="*/ 2147483647 w 11"/>
                <a:gd name="T93" fmla="*/ 2147483647 h 11"/>
                <a:gd name="T94" fmla="*/ 2147483647 w 11"/>
                <a:gd name="T95" fmla="*/ 2147483647 h 11"/>
                <a:gd name="T96" fmla="*/ 2147483647 w 11"/>
                <a:gd name="T97" fmla="*/ 2147483647 h 11"/>
                <a:gd name="T98" fmla="*/ 2147483647 w 11"/>
                <a:gd name="T99" fmla="*/ 2147483647 h 11"/>
                <a:gd name="T100" fmla="*/ 2147483647 w 11"/>
                <a:gd name="T101" fmla="*/ 2147483647 h 11"/>
                <a:gd name="T102" fmla="*/ 2147483647 w 11"/>
                <a:gd name="T103" fmla="*/ 2147483647 h 11"/>
                <a:gd name="T104" fmla="*/ 2147483647 w 11"/>
                <a:gd name="T105" fmla="*/ 2147483647 h 11"/>
                <a:gd name="T106" fmla="*/ 2147483647 w 11"/>
                <a:gd name="T107" fmla="*/ 2147483647 h 11"/>
                <a:gd name="T108" fmla="*/ 2147483647 w 11"/>
                <a:gd name="T109" fmla="*/ 2147483647 h 11"/>
                <a:gd name="T110" fmla="*/ 2147483647 w 11"/>
                <a:gd name="T111" fmla="*/ 2147483647 h 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 h="11">
                  <a:moveTo>
                    <a:pt x="5" y="7"/>
                  </a:moveTo>
                  <a:cubicBezTo>
                    <a:pt x="5" y="8"/>
                    <a:pt x="5" y="8"/>
                    <a:pt x="5" y="8"/>
                  </a:cubicBezTo>
                  <a:cubicBezTo>
                    <a:pt x="5" y="7"/>
                    <a:pt x="5" y="7"/>
                    <a:pt x="5" y="7"/>
                  </a:cubicBezTo>
                  <a:cubicBezTo>
                    <a:pt x="5" y="7"/>
                    <a:pt x="5" y="7"/>
                    <a:pt x="5" y="7"/>
                  </a:cubicBezTo>
                  <a:cubicBezTo>
                    <a:pt x="5" y="7"/>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3" y="6"/>
                    <a:pt x="5" y="4"/>
                    <a:pt x="6" y="4"/>
                  </a:cubicBezTo>
                  <a:cubicBezTo>
                    <a:pt x="6" y="4"/>
                    <a:pt x="6" y="3"/>
                    <a:pt x="7" y="3"/>
                  </a:cubicBezTo>
                  <a:cubicBezTo>
                    <a:pt x="7" y="3"/>
                    <a:pt x="7" y="3"/>
                    <a:pt x="8" y="3"/>
                  </a:cubicBezTo>
                  <a:cubicBezTo>
                    <a:pt x="8" y="2"/>
                    <a:pt x="9" y="2"/>
                    <a:pt x="8" y="2"/>
                  </a:cubicBezTo>
                  <a:cubicBezTo>
                    <a:pt x="8" y="2"/>
                    <a:pt x="9" y="1"/>
                    <a:pt x="9" y="1"/>
                  </a:cubicBezTo>
                  <a:cubicBezTo>
                    <a:pt x="9" y="1"/>
                    <a:pt x="9" y="1"/>
                    <a:pt x="10" y="0"/>
                  </a:cubicBezTo>
                  <a:cubicBezTo>
                    <a:pt x="10" y="0"/>
                    <a:pt x="10" y="0"/>
                    <a:pt x="11" y="0"/>
                  </a:cubicBezTo>
                  <a:cubicBezTo>
                    <a:pt x="11" y="0"/>
                    <a:pt x="10" y="0"/>
                    <a:pt x="10" y="0"/>
                  </a:cubicBezTo>
                  <a:cubicBezTo>
                    <a:pt x="8" y="1"/>
                    <a:pt x="6" y="2"/>
                    <a:pt x="4" y="3"/>
                  </a:cubicBezTo>
                  <a:cubicBezTo>
                    <a:pt x="4" y="3"/>
                    <a:pt x="4" y="3"/>
                    <a:pt x="3" y="3"/>
                  </a:cubicBezTo>
                  <a:cubicBezTo>
                    <a:pt x="2" y="4"/>
                    <a:pt x="1" y="5"/>
                    <a:pt x="0" y="5"/>
                  </a:cubicBezTo>
                  <a:cubicBezTo>
                    <a:pt x="3" y="8"/>
                    <a:pt x="3" y="8"/>
                    <a:pt x="4" y="9"/>
                  </a:cubicBezTo>
                  <a:cubicBezTo>
                    <a:pt x="4" y="9"/>
                    <a:pt x="4" y="9"/>
                    <a:pt x="4" y="9"/>
                  </a:cubicBezTo>
                  <a:cubicBezTo>
                    <a:pt x="4" y="10"/>
                    <a:pt x="5" y="10"/>
                    <a:pt x="5" y="11"/>
                  </a:cubicBezTo>
                  <a:cubicBezTo>
                    <a:pt x="5" y="11"/>
                    <a:pt x="6" y="11"/>
                    <a:pt x="6" y="11"/>
                  </a:cubicBezTo>
                  <a:cubicBezTo>
                    <a:pt x="6" y="11"/>
                    <a:pt x="6" y="11"/>
                    <a:pt x="6" y="11"/>
                  </a:cubicBezTo>
                  <a:cubicBezTo>
                    <a:pt x="6" y="11"/>
                    <a:pt x="6" y="11"/>
                    <a:pt x="6" y="11"/>
                  </a:cubicBezTo>
                  <a:cubicBezTo>
                    <a:pt x="7" y="11"/>
                    <a:pt x="7" y="11"/>
                    <a:pt x="7" y="11"/>
                  </a:cubicBezTo>
                  <a:cubicBezTo>
                    <a:pt x="7" y="11"/>
                    <a:pt x="7" y="11"/>
                    <a:pt x="7" y="10"/>
                  </a:cubicBezTo>
                  <a:cubicBezTo>
                    <a:pt x="7" y="11"/>
                    <a:pt x="7" y="11"/>
                    <a:pt x="7" y="11"/>
                  </a:cubicBezTo>
                  <a:cubicBezTo>
                    <a:pt x="7" y="11"/>
                    <a:pt x="7" y="10"/>
                    <a:pt x="7" y="10"/>
                  </a:cubicBezTo>
                  <a:cubicBezTo>
                    <a:pt x="7" y="11"/>
                    <a:pt x="7" y="11"/>
                    <a:pt x="7" y="11"/>
                  </a:cubicBezTo>
                  <a:cubicBezTo>
                    <a:pt x="7" y="11"/>
                    <a:pt x="7" y="10"/>
                    <a:pt x="7" y="10"/>
                  </a:cubicBezTo>
                  <a:cubicBezTo>
                    <a:pt x="7" y="10"/>
                    <a:pt x="7" y="11"/>
                    <a:pt x="7" y="11"/>
                  </a:cubicBezTo>
                  <a:cubicBezTo>
                    <a:pt x="7" y="11"/>
                    <a:pt x="7" y="10"/>
                    <a:pt x="7" y="10"/>
                  </a:cubicBezTo>
                  <a:cubicBezTo>
                    <a:pt x="7" y="11"/>
                    <a:pt x="8" y="11"/>
                    <a:pt x="7" y="10"/>
                  </a:cubicBezTo>
                  <a:cubicBezTo>
                    <a:pt x="8" y="10"/>
                    <a:pt x="8" y="10"/>
                    <a:pt x="7" y="11"/>
                  </a:cubicBezTo>
                  <a:cubicBezTo>
                    <a:pt x="7" y="11"/>
                    <a:pt x="7" y="11"/>
                    <a:pt x="7" y="11"/>
                  </a:cubicBezTo>
                  <a:cubicBezTo>
                    <a:pt x="7" y="11"/>
                    <a:pt x="8" y="10"/>
                    <a:pt x="8" y="11"/>
                  </a:cubicBezTo>
                  <a:cubicBezTo>
                    <a:pt x="8" y="10"/>
                    <a:pt x="8" y="10"/>
                    <a:pt x="8" y="10"/>
                  </a:cubicBezTo>
                  <a:cubicBezTo>
                    <a:pt x="8" y="10"/>
                    <a:pt x="8" y="10"/>
                    <a:pt x="8" y="11"/>
                  </a:cubicBezTo>
                  <a:cubicBezTo>
                    <a:pt x="8" y="10"/>
                    <a:pt x="7" y="10"/>
                    <a:pt x="7" y="10"/>
                  </a:cubicBezTo>
                  <a:cubicBezTo>
                    <a:pt x="7" y="10"/>
                    <a:pt x="7" y="10"/>
                    <a:pt x="7" y="10"/>
                  </a:cubicBezTo>
                  <a:cubicBezTo>
                    <a:pt x="8" y="10"/>
                    <a:pt x="8" y="10"/>
                    <a:pt x="8" y="11"/>
                  </a:cubicBezTo>
                  <a:cubicBezTo>
                    <a:pt x="8" y="10"/>
                    <a:pt x="8" y="10"/>
                    <a:pt x="8" y="10"/>
                  </a:cubicBezTo>
                  <a:cubicBezTo>
                    <a:pt x="8" y="10"/>
                    <a:pt x="8" y="10"/>
                    <a:pt x="8" y="10"/>
                  </a:cubicBezTo>
                  <a:cubicBezTo>
                    <a:pt x="8" y="11"/>
                    <a:pt x="8" y="11"/>
                    <a:pt x="8" y="11"/>
                  </a:cubicBezTo>
                  <a:cubicBezTo>
                    <a:pt x="8" y="11"/>
                    <a:pt x="8" y="11"/>
                    <a:pt x="8" y="11"/>
                  </a:cubicBezTo>
                  <a:cubicBezTo>
                    <a:pt x="8" y="10"/>
                    <a:pt x="8" y="10"/>
                    <a:pt x="8" y="10"/>
                  </a:cubicBezTo>
                  <a:cubicBezTo>
                    <a:pt x="8" y="10"/>
                    <a:pt x="8" y="10"/>
                    <a:pt x="8" y="10"/>
                  </a:cubicBezTo>
                  <a:cubicBezTo>
                    <a:pt x="8" y="10"/>
                    <a:pt x="8" y="10"/>
                    <a:pt x="8" y="11"/>
                  </a:cubicBezTo>
                  <a:cubicBezTo>
                    <a:pt x="8" y="10"/>
                    <a:pt x="8" y="10"/>
                    <a:pt x="8" y="10"/>
                  </a:cubicBezTo>
                  <a:cubicBezTo>
                    <a:pt x="8" y="10"/>
                    <a:pt x="8" y="10"/>
                    <a:pt x="8" y="10"/>
                  </a:cubicBezTo>
                  <a:cubicBezTo>
                    <a:pt x="7" y="9"/>
                    <a:pt x="6" y="8"/>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25" name="TextBox 24"/>
          <p:cNvSpPr txBox="1"/>
          <p:nvPr/>
        </p:nvSpPr>
        <p:spPr>
          <a:xfrm>
            <a:off x="4568692" y="3174799"/>
            <a:ext cx="647055" cy="1015663"/>
          </a:xfrm>
          <a:prstGeom prst="rect">
            <a:avLst/>
          </a:prstGeom>
          <a:noFill/>
        </p:spPr>
        <p:txBody>
          <a:bodyPr>
            <a:spAutoFit/>
          </a:bodyPr>
          <a:lstStyle/>
          <a:p>
            <a:pPr>
              <a:defRPr/>
            </a:pPr>
            <a:r>
              <a:rPr lang="en-US" altLang="zh-CN" sz="6000" dirty="0">
                <a:solidFill>
                  <a:schemeClr val="tx1">
                    <a:lumMod val="50000"/>
                    <a:lumOff val="50000"/>
                  </a:schemeClr>
                </a:solidFill>
                <a:cs typeface="+mn-ea"/>
                <a:sym typeface="+mn-lt"/>
              </a:rPr>
              <a:t>A</a:t>
            </a:r>
            <a:endParaRPr lang="zh-CN" altLang="en-US" sz="6000" dirty="0">
              <a:solidFill>
                <a:schemeClr val="tx1">
                  <a:lumMod val="50000"/>
                  <a:lumOff val="50000"/>
                </a:schemeClr>
              </a:solidFill>
              <a:cs typeface="+mn-ea"/>
              <a:sym typeface="+mn-lt"/>
            </a:endParaRPr>
          </a:p>
        </p:txBody>
      </p:sp>
      <p:sp>
        <p:nvSpPr>
          <p:cNvPr id="26" name="TextBox 25"/>
          <p:cNvSpPr txBox="1"/>
          <p:nvPr/>
        </p:nvSpPr>
        <p:spPr>
          <a:xfrm>
            <a:off x="3665148" y="2360369"/>
            <a:ext cx="647055" cy="1015663"/>
          </a:xfrm>
          <a:prstGeom prst="rect">
            <a:avLst/>
          </a:prstGeom>
          <a:noFill/>
        </p:spPr>
        <p:txBody>
          <a:bodyPr>
            <a:spAutoFit/>
          </a:bodyPr>
          <a:lstStyle/>
          <a:p>
            <a:pPr>
              <a:defRPr/>
            </a:pPr>
            <a:r>
              <a:rPr lang="en-US" altLang="zh-CN" sz="6000" dirty="0">
                <a:solidFill>
                  <a:schemeClr val="tx1">
                    <a:lumMod val="50000"/>
                    <a:lumOff val="50000"/>
                  </a:schemeClr>
                </a:solidFill>
                <a:cs typeface="+mn-ea"/>
                <a:sym typeface="+mn-lt"/>
              </a:rPr>
              <a:t>B</a:t>
            </a:r>
            <a:endParaRPr lang="zh-CN" altLang="en-US" sz="6000" dirty="0">
              <a:solidFill>
                <a:schemeClr val="tx1">
                  <a:lumMod val="50000"/>
                  <a:lumOff val="50000"/>
                </a:schemeClr>
              </a:solidFill>
              <a:cs typeface="+mn-ea"/>
              <a:sym typeface="+mn-lt"/>
            </a:endParaRPr>
          </a:p>
        </p:txBody>
      </p:sp>
      <p:sp>
        <p:nvSpPr>
          <p:cNvPr id="27" name="TextBox 26"/>
          <p:cNvSpPr txBox="1"/>
          <p:nvPr/>
        </p:nvSpPr>
        <p:spPr>
          <a:xfrm>
            <a:off x="4626200" y="1596635"/>
            <a:ext cx="647055" cy="1015663"/>
          </a:xfrm>
          <a:prstGeom prst="rect">
            <a:avLst/>
          </a:prstGeom>
          <a:noFill/>
        </p:spPr>
        <p:txBody>
          <a:bodyPr>
            <a:spAutoFit/>
          </a:bodyPr>
          <a:lstStyle/>
          <a:p>
            <a:pPr>
              <a:defRPr/>
            </a:pPr>
            <a:r>
              <a:rPr lang="en-US" altLang="zh-CN" sz="6000" dirty="0">
                <a:solidFill>
                  <a:schemeClr val="accent1"/>
                </a:solidFill>
                <a:cs typeface="+mn-ea"/>
                <a:sym typeface="+mn-lt"/>
              </a:rPr>
              <a:t>C</a:t>
            </a:r>
            <a:endParaRPr lang="zh-CN" altLang="en-US" sz="6000" dirty="0">
              <a:solidFill>
                <a:schemeClr val="accent1"/>
              </a:solidFill>
              <a:cs typeface="+mn-ea"/>
              <a:sym typeface="+mn-lt"/>
            </a:endParaRPr>
          </a:p>
        </p:txBody>
      </p:sp>
      <p:grpSp>
        <p:nvGrpSpPr>
          <p:cNvPr id="7" name="组合 1"/>
          <p:cNvGrpSpPr/>
          <p:nvPr/>
        </p:nvGrpSpPr>
        <p:grpSpPr bwMode="auto">
          <a:xfrm>
            <a:off x="738188" y="2003424"/>
            <a:ext cx="2178050" cy="497048"/>
            <a:chOff x="783626" y="3401045"/>
            <a:chExt cx="2177317" cy="497008"/>
          </a:xfrm>
        </p:grpSpPr>
        <p:sp>
          <p:nvSpPr>
            <p:cNvPr id="29" name="Rectangle 16"/>
            <p:cNvSpPr/>
            <p:nvPr/>
          </p:nvSpPr>
          <p:spPr>
            <a:xfrm>
              <a:off x="783626" y="3651852"/>
              <a:ext cx="2177317" cy="246201"/>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000" dirty="0">
                  <a:solidFill>
                    <a:schemeClr val="tx1">
                      <a:lumMod val="50000"/>
                      <a:lumOff val="50000"/>
                    </a:schemeClr>
                  </a:solidFill>
                  <a:latin typeface="+mn-lt"/>
                  <a:ea typeface="+mn-ea"/>
                  <a:cs typeface="+mn-ea"/>
                  <a:sym typeface="+mn-lt"/>
                </a:rPr>
                <a:t>Please add text here</a:t>
              </a:r>
            </a:p>
          </p:txBody>
        </p:sp>
        <p:sp>
          <p:nvSpPr>
            <p:cNvPr id="30" name="Rectangle 17"/>
            <p:cNvSpPr/>
            <p:nvPr/>
          </p:nvSpPr>
          <p:spPr>
            <a:xfrm>
              <a:off x="853452" y="3401045"/>
              <a:ext cx="748671" cy="261589"/>
            </a:xfrm>
            <a:prstGeom prst="rect">
              <a:avLst/>
            </a:prstGeom>
          </p:spPr>
          <p:txBody>
            <a:bodyPr wrap="none">
              <a:spAutoFit/>
            </a:bodyPr>
            <a:lstStyle/>
            <a:p>
              <a:r>
                <a:rPr lang="zh-CN" altLang="en-US" sz="1050" b="1" dirty="0">
                  <a:solidFill>
                    <a:schemeClr val="tx1">
                      <a:lumMod val="50000"/>
                      <a:lumOff val="50000"/>
                    </a:schemeClr>
                  </a:solidFill>
                  <a:cs typeface="+mn-ea"/>
                  <a:sym typeface="+mn-lt"/>
                </a:rPr>
                <a:t>Add a title</a:t>
              </a:r>
            </a:p>
          </p:txBody>
        </p:sp>
      </p:grpSp>
      <p:grpSp>
        <p:nvGrpSpPr>
          <p:cNvPr id="8" name="组合 1"/>
          <p:cNvGrpSpPr/>
          <p:nvPr/>
        </p:nvGrpSpPr>
        <p:grpSpPr bwMode="auto">
          <a:xfrm>
            <a:off x="5994400" y="1330324"/>
            <a:ext cx="2178050" cy="497048"/>
            <a:chOff x="783626" y="3401045"/>
            <a:chExt cx="2177317" cy="497008"/>
          </a:xfrm>
        </p:grpSpPr>
        <p:sp>
          <p:nvSpPr>
            <p:cNvPr id="32" name="Rectangle 16"/>
            <p:cNvSpPr/>
            <p:nvPr/>
          </p:nvSpPr>
          <p:spPr>
            <a:xfrm>
              <a:off x="783626" y="3651852"/>
              <a:ext cx="2177317" cy="246201"/>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000" dirty="0">
                  <a:solidFill>
                    <a:schemeClr val="tx1">
                      <a:lumMod val="50000"/>
                      <a:lumOff val="50000"/>
                    </a:schemeClr>
                  </a:solidFill>
                  <a:latin typeface="+mn-lt"/>
                  <a:ea typeface="+mn-ea"/>
                  <a:cs typeface="+mn-ea"/>
                  <a:sym typeface="+mn-lt"/>
                </a:rPr>
                <a:t>Please add text here</a:t>
              </a:r>
            </a:p>
          </p:txBody>
        </p:sp>
        <p:sp>
          <p:nvSpPr>
            <p:cNvPr id="33" name="Rectangle 17"/>
            <p:cNvSpPr/>
            <p:nvPr/>
          </p:nvSpPr>
          <p:spPr>
            <a:xfrm>
              <a:off x="853452" y="3401045"/>
              <a:ext cx="799950" cy="276977"/>
            </a:xfrm>
            <a:prstGeom prst="rect">
              <a:avLst/>
            </a:prstGeom>
          </p:spPr>
          <p:txBody>
            <a:bodyPr wrap="none">
              <a:spAutoFit/>
            </a:bodyPr>
            <a:lstStyle/>
            <a:p>
              <a:r>
                <a:rPr lang="zh-CN" altLang="en-US" sz="1200" b="1" dirty="0">
                  <a:solidFill>
                    <a:schemeClr val="tx1">
                      <a:lumMod val="50000"/>
                      <a:lumOff val="50000"/>
                    </a:schemeClr>
                  </a:solidFill>
                  <a:cs typeface="+mn-ea"/>
                  <a:sym typeface="+mn-lt"/>
                </a:rPr>
                <a:t>Add a title</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6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9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21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24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A_图片 32" descr="K:\PPT传包图网\12月PPT\商务图\2VIP建筑\5cd7ab30b02ff.jpg5cd7ab30b02ff"/>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rcRect/>
          <a:stretch>
            <a:fillRect/>
          </a:stretch>
        </p:blipFill>
        <p:spPr>
          <a:xfrm>
            <a:off x="1441285" y="1811004"/>
            <a:ext cx="2885510" cy="1923415"/>
          </a:xfrm>
          <a:custGeom>
            <a:avLst/>
            <a:gdLst>
              <a:gd name="connsiteX0" fmla="*/ 4447721 w 4447998"/>
              <a:gd name="connsiteY0" fmla="*/ 20246 h 2986908"/>
              <a:gd name="connsiteX1" fmla="*/ 4447998 w 4447998"/>
              <a:gd name="connsiteY1" fmla="*/ 20632 h 2986908"/>
              <a:gd name="connsiteX2" fmla="*/ 4447602 w 4447998"/>
              <a:gd name="connsiteY2" fmla="*/ 20635 h 2986908"/>
              <a:gd name="connsiteX3" fmla="*/ 11625 w 4447998"/>
              <a:gd name="connsiteY3" fmla="*/ 0 h 2986908"/>
              <a:gd name="connsiteX4" fmla="*/ 33812 w 4447998"/>
              <a:gd name="connsiteY4" fmla="*/ 5151 h 2986908"/>
              <a:gd name="connsiteX5" fmla="*/ 251868 w 4447998"/>
              <a:gd name="connsiteY5" fmla="*/ 21049 h 2986908"/>
              <a:gd name="connsiteX6" fmla="*/ 4382172 w 4447998"/>
              <a:gd name="connsiteY6" fmla="*/ 21049 h 2986908"/>
              <a:gd name="connsiteX7" fmla="*/ 4447602 w 4447998"/>
              <a:gd name="connsiteY7" fmla="*/ 20635 h 2986908"/>
              <a:gd name="connsiteX8" fmla="*/ 4443554 w 4447998"/>
              <a:gd name="connsiteY8" fmla="*/ 33909 h 2986908"/>
              <a:gd name="connsiteX9" fmla="*/ 4442146 w 4447998"/>
              <a:gd name="connsiteY9" fmla="*/ 33177 h 2986908"/>
              <a:gd name="connsiteX10" fmla="*/ 4443520 w 4447998"/>
              <a:gd name="connsiteY10" fmla="*/ 34020 h 2986908"/>
              <a:gd name="connsiteX11" fmla="*/ 4436363 w 4447998"/>
              <a:gd name="connsiteY11" fmla="*/ 57489 h 2986908"/>
              <a:gd name="connsiteX12" fmla="*/ 4430310 w 4447998"/>
              <a:gd name="connsiteY12" fmla="*/ 136583 h 2986908"/>
              <a:gd name="connsiteX13" fmla="*/ 4420682 w 4447998"/>
              <a:gd name="connsiteY13" fmla="*/ 2861235 h 2986908"/>
              <a:gd name="connsiteX14" fmla="*/ 4424749 w 4447998"/>
              <a:gd name="connsiteY14" fmla="*/ 2940702 h 2986908"/>
              <a:gd name="connsiteX15" fmla="*/ 4431216 w 4447998"/>
              <a:gd name="connsiteY15" fmla="*/ 2964363 h 2986908"/>
              <a:gd name="connsiteX16" fmla="*/ 4426660 w 4447998"/>
              <a:gd name="connsiteY16" fmla="*/ 2971743 h 2986908"/>
              <a:gd name="connsiteX17" fmla="*/ 4421605 w 4447998"/>
              <a:gd name="connsiteY17" fmla="*/ 2986908 h 2986908"/>
              <a:gd name="connsiteX18" fmla="*/ 4324406 w 4447998"/>
              <a:gd name="connsiteY18" fmla="*/ 2986397 h 2986908"/>
              <a:gd name="connsiteX19" fmla="*/ 46008 w 4447998"/>
              <a:gd name="connsiteY19" fmla="*/ 2976824 h 2986908"/>
              <a:gd name="connsiteX20" fmla="*/ 31800 w 4447998"/>
              <a:gd name="connsiteY20" fmla="*/ 2966989 h 2986908"/>
              <a:gd name="connsiteX21" fmla="*/ 22722 w 4447998"/>
              <a:gd name="connsiteY21" fmla="*/ 2960530 h 2986908"/>
              <a:gd name="connsiteX22" fmla="*/ 22865 w 4447998"/>
              <a:gd name="connsiteY22" fmla="*/ 2959445 h 2986908"/>
              <a:gd name="connsiteX23" fmla="*/ 42663 w 4447998"/>
              <a:gd name="connsiteY23" fmla="*/ 2872577 h 2986908"/>
              <a:gd name="connsiteX24" fmla="*/ 43332 w 4447998"/>
              <a:gd name="connsiteY24" fmla="*/ 2859995 h 2986908"/>
              <a:gd name="connsiteX25" fmla="*/ 43411 w 4447998"/>
              <a:gd name="connsiteY25" fmla="*/ 2892859 h 2986908"/>
              <a:gd name="connsiteX26" fmla="*/ 45513 w 4447998"/>
              <a:gd name="connsiteY26" fmla="*/ 2960829 h 2986908"/>
              <a:gd name="connsiteX27" fmla="*/ 45661 w 4447998"/>
              <a:gd name="connsiteY27" fmla="*/ 2809400 h 2986908"/>
              <a:gd name="connsiteX28" fmla="*/ 47144 w 4447998"/>
              <a:gd name="connsiteY28" fmla="*/ 2762693 h 2986908"/>
              <a:gd name="connsiteX29" fmla="*/ 46369 w 4447998"/>
              <a:gd name="connsiteY29" fmla="*/ 2084810 h 2986908"/>
              <a:gd name="connsiteX30" fmla="*/ 45661 w 4447998"/>
              <a:gd name="connsiteY30" fmla="*/ 2809400 h 2986908"/>
              <a:gd name="connsiteX31" fmla="*/ 45127 w 4447998"/>
              <a:gd name="connsiteY31" fmla="*/ 2826243 h 2986908"/>
              <a:gd name="connsiteX32" fmla="*/ 43332 w 4447998"/>
              <a:gd name="connsiteY32" fmla="*/ 2859995 h 2986908"/>
              <a:gd name="connsiteX33" fmla="*/ 43222 w 4447998"/>
              <a:gd name="connsiteY33" fmla="*/ 2814177 h 2986908"/>
              <a:gd name="connsiteX34" fmla="*/ 40485 w 4447998"/>
              <a:gd name="connsiteY34" fmla="*/ 2091015 h 2986908"/>
              <a:gd name="connsiteX35" fmla="*/ 11174 w 4447998"/>
              <a:gd name="connsiteY35" fmla="*/ 1794 h 2986908"/>
              <a:gd name="connsiteX36" fmla="*/ 11185 w 4447998"/>
              <a:gd name="connsiteY36" fmla="*/ 551 h 298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998" h="2986908">
                <a:moveTo>
                  <a:pt x="4447721" y="20246"/>
                </a:moveTo>
                <a:lnTo>
                  <a:pt x="4447998" y="20632"/>
                </a:lnTo>
                <a:lnTo>
                  <a:pt x="4447602" y="20635"/>
                </a:lnTo>
                <a:close/>
                <a:moveTo>
                  <a:pt x="11625" y="0"/>
                </a:moveTo>
                <a:lnTo>
                  <a:pt x="33812" y="5151"/>
                </a:lnTo>
                <a:cubicBezTo>
                  <a:pt x="89298" y="14656"/>
                  <a:pt x="160806" y="20649"/>
                  <a:pt x="251868" y="21049"/>
                </a:cubicBezTo>
                <a:cubicBezTo>
                  <a:pt x="980367" y="24258"/>
                  <a:pt x="3685765" y="1794"/>
                  <a:pt x="4382172" y="21049"/>
                </a:cubicBezTo>
                <a:lnTo>
                  <a:pt x="4447602" y="20635"/>
                </a:lnTo>
                <a:lnTo>
                  <a:pt x="4443554" y="33909"/>
                </a:lnTo>
                <a:lnTo>
                  <a:pt x="4442146" y="33177"/>
                </a:lnTo>
                <a:lnTo>
                  <a:pt x="4443520" y="34020"/>
                </a:lnTo>
                <a:lnTo>
                  <a:pt x="4436363" y="57489"/>
                </a:lnTo>
                <a:cubicBezTo>
                  <a:pt x="4432090" y="80734"/>
                  <a:pt x="4429909" y="106998"/>
                  <a:pt x="4430310" y="136583"/>
                </a:cubicBezTo>
                <a:cubicBezTo>
                  <a:pt x="4436728" y="609947"/>
                  <a:pt x="4438334" y="2386266"/>
                  <a:pt x="4420682" y="2861235"/>
                </a:cubicBezTo>
                <a:cubicBezTo>
                  <a:pt x="4419580" y="2890921"/>
                  <a:pt x="4421102" y="2917309"/>
                  <a:pt x="4424749" y="2940702"/>
                </a:cubicBezTo>
                <a:lnTo>
                  <a:pt x="4431216" y="2964363"/>
                </a:lnTo>
                <a:lnTo>
                  <a:pt x="4426660" y="2971743"/>
                </a:lnTo>
                <a:lnTo>
                  <a:pt x="4421605" y="2986908"/>
                </a:lnTo>
                <a:lnTo>
                  <a:pt x="4324406" y="2986397"/>
                </a:lnTo>
                <a:lnTo>
                  <a:pt x="46008" y="2976824"/>
                </a:lnTo>
                <a:lnTo>
                  <a:pt x="31800" y="2966989"/>
                </a:lnTo>
                <a:lnTo>
                  <a:pt x="22722" y="2960530"/>
                </a:lnTo>
                <a:lnTo>
                  <a:pt x="22865" y="2959445"/>
                </a:lnTo>
                <a:cubicBezTo>
                  <a:pt x="27625" y="2936347"/>
                  <a:pt x="36485" y="2962870"/>
                  <a:pt x="42663" y="2872577"/>
                </a:cubicBezTo>
                <a:lnTo>
                  <a:pt x="43332" y="2859995"/>
                </a:lnTo>
                <a:lnTo>
                  <a:pt x="43411" y="2892859"/>
                </a:lnTo>
                <a:cubicBezTo>
                  <a:pt x="43671" y="2936032"/>
                  <a:pt x="44257" y="2959992"/>
                  <a:pt x="45513" y="2960829"/>
                </a:cubicBezTo>
                <a:lnTo>
                  <a:pt x="45661" y="2809400"/>
                </a:lnTo>
                <a:lnTo>
                  <a:pt x="47144" y="2762693"/>
                </a:lnTo>
                <a:cubicBezTo>
                  <a:pt x="50066" y="2640813"/>
                  <a:pt x="50632" y="2435070"/>
                  <a:pt x="46369" y="2084810"/>
                </a:cubicBezTo>
                <a:lnTo>
                  <a:pt x="45661" y="2809400"/>
                </a:lnTo>
                <a:lnTo>
                  <a:pt x="45127" y="2826243"/>
                </a:lnTo>
                <a:lnTo>
                  <a:pt x="43332" y="2859995"/>
                </a:lnTo>
                <a:lnTo>
                  <a:pt x="43222" y="2814177"/>
                </a:lnTo>
                <a:cubicBezTo>
                  <a:pt x="43167" y="2660651"/>
                  <a:pt x="44061" y="2399249"/>
                  <a:pt x="40485" y="2091015"/>
                </a:cubicBezTo>
                <a:cubicBezTo>
                  <a:pt x="34763" y="1597844"/>
                  <a:pt x="-24055" y="346788"/>
                  <a:pt x="11174" y="1794"/>
                </a:cubicBezTo>
                <a:lnTo>
                  <a:pt x="11185" y="551"/>
                </a:lnTo>
                <a:close/>
              </a:path>
            </a:pathLst>
          </a:custGeom>
        </p:spPr>
      </p:pic>
      <p:sp>
        <p:nvSpPr>
          <p:cNvPr id="25" name="PA_任意多边形 24"/>
          <p:cNvSpPr/>
          <p:nvPr>
            <p:custDataLst>
              <p:tags r:id="rId2"/>
            </p:custDataLst>
          </p:nvPr>
        </p:nvSpPr>
        <p:spPr>
          <a:xfrm rot="21406984">
            <a:off x="2516890" y="1486319"/>
            <a:ext cx="869339" cy="263964"/>
          </a:xfrm>
          <a:custGeom>
            <a:avLst/>
            <a:gdLst>
              <a:gd name="connsiteX0" fmla="*/ 0 w 1159119"/>
              <a:gd name="connsiteY0" fmla="*/ 301607 h 351952"/>
              <a:gd name="connsiteX1" fmla="*/ 525294 w 1159119"/>
              <a:gd name="connsiteY1" fmla="*/ 50 h 351952"/>
              <a:gd name="connsiteX2" fmla="*/ 1108953 w 1159119"/>
              <a:gd name="connsiteY2" fmla="*/ 321063 h 351952"/>
              <a:gd name="connsiteX3" fmla="*/ 1089498 w 1159119"/>
              <a:gd name="connsiteY3" fmla="*/ 321063 h 351952"/>
            </a:gdLst>
            <a:ahLst/>
            <a:cxnLst>
              <a:cxn ang="0">
                <a:pos x="connsiteX0" y="connsiteY0"/>
              </a:cxn>
              <a:cxn ang="0">
                <a:pos x="connsiteX1" y="connsiteY1"/>
              </a:cxn>
              <a:cxn ang="0">
                <a:pos x="connsiteX2" y="connsiteY2"/>
              </a:cxn>
              <a:cxn ang="0">
                <a:pos x="connsiteX3" y="connsiteY3"/>
              </a:cxn>
            </a:cxnLst>
            <a:rect l="l" t="t" r="r" b="b"/>
            <a:pathLst>
              <a:path w="1159119" h="351952">
                <a:moveTo>
                  <a:pt x="0" y="301607"/>
                </a:moveTo>
                <a:cubicBezTo>
                  <a:pt x="170234" y="149207"/>
                  <a:pt x="340469" y="-3193"/>
                  <a:pt x="525294" y="50"/>
                </a:cubicBezTo>
                <a:cubicBezTo>
                  <a:pt x="710119" y="3293"/>
                  <a:pt x="1014919" y="267561"/>
                  <a:pt x="1108953" y="321063"/>
                </a:cubicBezTo>
                <a:cubicBezTo>
                  <a:pt x="1202987" y="374565"/>
                  <a:pt x="1146242" y="347814"/>
                  <a:pt x="1089498" y="321063"/>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9" name="PA_任意多边形 5"/>
          <p:cNvSpPr>
            <a:spLocks noEditPoints="1"/>
          </p:cNvSpPr>
          <p:nvPr>
            <p:custDataLst>
              <p:tags r:id="rId3"/>
            </p:custDataLst>
          </p:nvPr>
        </p:nvSpPr>
        <p:spPr bwMode="auto">
          <a:xfrm>
            <a:off x="2884040" y="1267433"/>
            <a:ext cx="302847" cy="350868"/>
          </a:xfrm>
          <a:custGeom>
            <a:avLst/>
            <a:gdLst>
              <a:gd name="T0" fmla="*/ 15 w 22"/>
              <a:gd name="T1" fmla="*/ 1 h 26"/>
              <a:gd name="T2" fmla="*/ 12 w 22"/>
              <a:gd name="T3" fmla="*/ 5 h 26"/>
              <a:gd name="T4" fmla="*/ 8 w 22"/>
              <a:gd name="T5" fmla="*/ 15 h 26"/>
              <a:gd name="T6" fmla="*/ 2 w 22"/>
              <a:gd name="T7" fmla="*/ 22 h 26"/>
              <a:gd name="T8" fmla="*/ 1 w 22"/>
              <a:gd name="T9" fmla="*/ 26 h 26"/>
              <a:gd name="T10" fmla="*/ 4 w 22"/>
              <a:gd name="T11" fmla="*/ 24 h 26"/>
              <a:gd name="T12" fmla="*/ 14 w 22"/>
              <a:gd name="T13" fmla="*/ 18 h 26"/>
              <a:gd name="T14" fmla="*/ 20 w 22"/>
              <a:gd name="T15" fmla="*/ 9 h 26"/>
              <a:gd name="T16" fmla="*/ 22 w 22"/>
              <a:gd name="T17" fmla="*/ 5 h 26"/>
              <a:gd name="T18" fmla="*/ 2 w 22"/>
              <a:gd name="T19" fmla="*/ 25 h 26"/>
              <a:gd name="T20" fmla="*/ 10 w 22"/>
              <a:gd name="T21" fmla="*/ 16 h 26"/>
              <a:gd name="T22" fmla="*/ 15 w 22"/>
              <a:gd name="T23" fmla="*/ 17 h 26"/>
              <a:gd name="T24" fmla="*/ 16 w 22"/>
              <a:gd name="T25" fmla="*/ 16 h 26"/>
              <a:gd name="T26" fmla="*/ 18 w 22"/>
              <a:gd name="T27" fmla="*/ 13 h 26"/>
              <a:gd name="T28" fmla="*/ 15 w 22"/>
              <a:gd name="T29" fmla="*/ 15 h 26"/>
              <a:gd name="T30" fmla="*/ 18 w 22"/>
              <a:gd name="T31" fmla="*/ 15 h 26"/>
              <a:gd name="T32" fmla="*/ 15 w 22"/>
              <a:gd name="T33" fmla="*/ 15 h 26"/>
              <a:gd name="T34" fmla="*/ 18 w 22"/>
              <a:gd name="T35" fmla="*/ 16 h 26"/>
              <a:gd name="T36" fmla="*/ 17 w 22"/>
              <a:gd name="T37" fmla="*/ 16 h 26"/>
              <a:gd name="T38" fmla="*/ 13 w 22"/>
              <a:gd name="T39" fmla="*/ 17 h 26"/>
              <a:gd name="T40" fmla="*/ 8 w 22"/>
              <a:gd name="T41" fmla="*/ 14 h 26"/>
              <a:gd name="T42" fmla="*/ 11 w 22"/>
              <a:gd name="T43" fmla="*/ 6 h 26"/>
              <a:gd name="T44" fmla="*/ 10 w 22"/>
              <a:gd name="T45" fmla="*/ 8 h 26"/>
              <a:gd name="T46" fmla="*/ 11 w 22"/>
              <a:gd name="T47" fmla="*/ 13 h 26"/>
              <a:gd name="T48" fmla="*/ 16 w 22"/>
              <a:gd name="T49" fmla="*/ 14 h 26"/>
              <a:gd name="T50" fmla="*/ 19 w 22"/>
              <a:gd name="T51" fmla="*/ 13 h 26"/>
              <a:gd name="T52" fmla="*/ 18 w 22"/>
              <a:gd name="T53" fmla="*/ 11 h 26"/>
              <a:gd name="T54" fmla="*/ 19 w 22"/>
              <a:gd name="T55" fmla="*/ 12 h 26"/>
              <a:gd name="T56" fmla="*/ 19 w 22"/>
              <a:gd name="T57" fmla="*/ 12 h 26"/>
              <a:gd name="T58" fmla="*/ 17 w 22"/>
              <a:gd name="T59" fmla="*/ 8 h 26"/>
              <a:gd name="T60" fmla="*/ 19 w 22"/>
              <a:gd name="T61" fmla="*/ 8 h 26"/>
              <a:gd name="T62" fmla="*/ 17 w 22"/>
              <a:gd name="T63" fmla="*/ 8 h 26"/>
              <a:gd name="T64" fmla="*/ 19 w 22"/>
              <a:gd name="T65" fmla="*/ 9 h 26"/>
              <a:gd name="T66" fmla="*/ 16 w 22"/>
              <a:gd name="T67" fmla="*/ 9 h 26"/>
              <a:gd name="T68" fmla="*/ 18 w 22"/>
              <a:gd name="T69" fmla="*/ 10 h 26"/>
              <a:gd name="T70" fmla="*/ 16 w 22"/>
              <a:gd name="T71" fmla="*/ 10 h 26"/>
              <a:gd name="T72" fmla="*/ 17 w 22"/>
              <a:gd name="T73" fmla="*/ 11 h 26"/>
              <a:gd name="T74" fmla="*/ 15 w 22"/>
              <a:gd name="T75" fmla="*/ 11 h 26"/>
              <a:gd name="T76" fmla="*/ 15 w 22"/>
              <a:gd name="T77" fmla="*/ 12 h 26"/>
              <a:gd name="T78" fmla="*/ 16 w 22"/>
              <a:gd name="T79" fmla="*/ 12 h 26"/>
              <a:gd name="T80" fmla="*/ 14 w 22"/>
              <a:gd name="T81" fmla="*/ 13 h 26"/>
              <a:gd name="T82" fmla="*/ 11 w 22"/>
              <a:gd name="T83" fmla="*/ 8 h 26"/>
              <a:gd name="T84" fmla="*/ 14 w 22"/>
              <a:gd name="T85" fmla="*/ 4 h 26"/>
              <a:gd name="T86" fmla="*/ 20 w 22"/>
              <a:gd name="T87" fmla="*/ 7 h 26"/>
              <a:gd name="T88" fmla="*/ 19 w 22"/>
              <a:gd name="T89" fmla="*/ 6 h 26"/>
              <a:gd name="T90" fmla="*/ 15 w 22"/>
              <a:gd name="T91" fmla="*/ 2 h 26"/>
              <a:gd name="T92" fmla="*/ 21 w 22"/>
              <a:gd name="T9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26">
                <a:moveTo>
                  <a:pt x="21" y="2"/>
                </a:moveTo>
                <a:cubicBezTo>
                  <a:pt x="19" y="1"/>
                  <a:pt x="17" y="0"/>
                  <a:pt x="15" y="1"/>
                </a:cubicBezTo>
                <a:cubicBezTo>
                  <a:pt x="15" y="1"/>
                  <a:pt x="15" y="1"/>
                  <a:pt x="15" y="1"/>
                </a:cubicBezTo>
                <a:cubicBezTo>
                  <a:pt x="15" y="1"/>
                  <a:pt x="15" y="2"/>
                  <a:pt x="15" y="2"/>
                </a:cubicBezTo>
                <a:cubicBezTo>
                  <a:pt x="15" y="2"/>
                  <a:pt x="14" y="2"/>
                  <a:pt x="14" y="2"/>
                </a:cubicBezTo>
                <a:cubicBezTo>
                  <a:pt x="13" y="3"/>
                  <a:pt x="13" y="4"/>
                  <a:pt x="12" y="5"/>
                </a:cubicBezTo>
                <a:cubicBezTo>
                  <a:pt x="11" y="5"/>
                  <a:pt x="9" y="5"/>
                  <a:pt x="8" y="6"/>
                </a:cubicBezTo>
                <a:cubicBezTo>
                  <a:pt x="7" y="7"/>
                  <a:pt x="6" y="9"/>
                  <a:pt x="6" y="10"/>
                </a:cubicBezTo>
                <a:cubicBezTo>
                  <a:pt x="6" y="12"/>
                  <a:pt x="7" y="13"/>
                  <a:pt x="8" y="15"/>
                </a:cubicBezTo>
                <a:cubicBezTo>
                  <a:pt x="5" y="18"/>
                  <a:pt x="2" y="22"/>
                  <a:pt x="2" y="22"/>
                </a:cubicBezTo>
                <a:cubicBezTo>
                  <a:pt x="2" y="22"/>
                  <a:pt x="2" y="22"/>
                  <a:pt x="2" y="22"/>
                </a:cubicBezTo>
                <a:cubicBezTo>
                  <a:pt x="2" y="22"/>
                  <a:pt x="2" y="22"/>
                  <a:pt x="2" y="22"/>
                </a:cubicBezTo>
                <a:cubicBezTo>
                  <a:pt x="1" y="23"/>
                  <a:pt x="0" y="26"/>
                  <a:pt x="0" y="26"/>
                </a:cubicBezTo>
                <a:cubicBezTo>
                  <a:pt x="0" y="26"/>
                  <a:pt x="0" y="26"/>
                  <a:pt x="0" y="26"/>
                </a:cubicBezTo>
                <a:cubicBezTo>
                  <a:pt x="0" y="26"/>
                  <a:pt x="1" y="26"/>
                  <a:pt x="1" y="26"/>
                </a:cubicBezTo>
                <a:cubicBezTo>
                  <a:pt x="1" y="26"/>
                  <a:pt x="1" y="26"/>
                  <a:pt x="1" y="26"/>
                </a:cubicBezTo>
                <a:cubicBezTo>
                  <a:pt x="4" y="24"/>
                  <a:pt x="4" y="24"/>
                  <a:pt x="4" y="24"/>
                </a:cubicBezTo>
                <a:cubicBezTo>
                  <a:pt x="4" y="24"/>
                  <a:pt x="4" y="24"/>
                  <a:pt x="4" y="24"/>
                </a:cubicBezTo>
                <a:cubicBezTo>
                  <a:pt x="11" y="17"/>
                  <a:pt x="11" y="17"/>
                  <a:pt x="11" y="17"/>
                </a:cubicBezTo>
                <a:cubicBezTo>
                  <a:pt x="11" y="17"/>
                  <a:pt x="12" y="18"/>
                  <a:pt x="13" y="18"/>
                </a:cubicBezTo>
                <a:cubicBezTo>
                  <a:pt x="13" y="18"/>
                  <a:pt x="14" y="18"/>
                  <a:pt x="14" y="18"/>
                </a:cubicBezTo>
                <a:cubicBezTo>
                  <a:pt x="16" y="18"/>
                  <a:pt x="17" y="17"/>
                  <a:pt x="18" y="16"/>
                </a:cubicBezTo>
                <a:cubicBezTo>
                  <a:pt x="20" y="15"/>
                  <a:pt x="20" y="12"/>
                  <a:pt x="19" y="10"/>
                </a:cubicBezTo>
                <a:cubicBezTo>
                  <a:pt x="19" y="10"/>
                  <a:pt x="20" y="9"/>
                  <a:pt x="20" y="9"/>
                </a:cubicBezTo>
                <a:cubicBezTo>
                  <a:pt x="21" y="8"/>
                  <a:pt x="21" y="7"/>
                  <a:pt x="22" y="6"/>
                </a:cubicBezTo>
                <a:cubicBezTo>
                  <a:pt x="22" y="6"/>
                  <a:pt x="22" y="6"/>
                  <a:pt x="22" y="6"/>
                </a:cubicBezTo>
                <a:cubicBezTo>
                  <a:pt x="22" y="6"/>
                  <a:pt x="22" y="6"/>
                  <a:pt x="22" y="5"/>
                </a:cubicBezTo>
                <a:cubicBezTo>
                  <a:pt x="22" y="4"/>
                  <a:pt x="22" y="3"/>
                  <a:pt x="21" y="2"/>
                </a:cubicBezTo>
                <a:close/>
                <a:moveTo>
                  <a:pt x="4" y="24"/>
                </a:moveTo>
                <a:cubicBezTo>
                  <a:pt x="2" y="25"/>
                  <a:pt x="2" y="25"/>
                  <a:pt x="2" y="25"/>
                </a:cubicBezTo>
                <a:cubicBezTo>
                  <a:pt x="2" y="24"/>
                  <a:pt x="2" y="23"/>
                  <a:pt x="3" y="22"/>
                </a:cubicBezTo>
                <a:cubicBezTo>
                  <a:pt x="3" y="22"/>
                  <a:pt x="6" y="18"/>
                  <a:pt x="8" y="15"/>
                </a:cubicBezTo>
                <a:cubicBezTo>
                  <a:pt x="9" y="16"/>
                  <a:pt x="9" y="16"/>
                  <a:pt x="10" y="16"/>
                </a:cubicBezTo>
                <a:lnTo>
                  <a:pt x="4" y="24"/>
                </a:lnTo>
                <a:close/>
                <a:moveTo>
                  <a:pt x="15" y="17"/>
                </a:moveTo>
                <a:cubicBezTo>
                  <a:pt x="15" y="17"/>
                  <a:pt x="15" y="17"/>
                  <a:pt x="15" y="17"/>
                </a:cubicBezTo>
                <a:cubicBezTo>
                  <a:pt x="15" y="17"/>
                  <a:pt x="14" y="17"/>
                  <a:pt x="14" y="17"/>
                </a:cubicBezTo>
                <a:cubicBezTo>
                  <a:pt x="14" y="17"/>
                  <a:pt x="14" y="17"/>
                  <a:pt x="14" y="17"/>
                </a:cubicBezTo>
                <a:cubicBezTo>
                  <a:pt x="15" y="17"/>
                  <a:pt x="16" y="16"/>
                  <a:pt x="16" y="16"/>
                </a:cubicBezTo>
                <a:cubicBezTo>
                  <a:pt x="16" y="17"/>
                  <a:pt x="16" y="17"/>
                  <a:pt x="15" y="17"/>
                </a:cubicBezTo>
                <a:close/>
                <a:moveTo>
                  <a:pt x="19" y="13"/>
                </a:moveTo>
                <a:cubicBezTo>
                  <a:pt x="19" y="13"/>
                  <a:pt x="18" y="13"/>
                  <a:pt x="18" y="13"/>
                </a:cubicBezTo>
                <a:cubicBezTo>
                  <a:pt x="17" y="14"/>
                  <a:pt x="16" y="14"/>
                  <a:pt x="15" y="14"/>
                </a:cubicBezTo>
                <a:cubicBezTo>
                  <a:pt x="15" y="14"/>
                  <a:pt x="15" y="14"/>
                  <a:pt x="15" y="14"/>
                </a:cubicBezTo>
                <a:cubicBezTo>
                  <a:pt x="15" y="14"/>
                  <a:pt x="15" y="15"/>
                  <a:pt x="15" y="15"/>
                </a:cubicBezTo>
                <a:cubicBezTo>
                  <a:pt x="16" y="14"/>
                  <a:pt x="17" y="14"/>
                  <a:pt x="19" y="14"/>
                </a:cubicBezTo>
                <a:cubicBezTo>
                  <a:pt x="19" y="14"/>
                  <a:pt x="19" y="14"/>
                  <a:pt x="19" y="14"/>
                </a:cubicBezTo>
                <a:cubicBezTo>
                  <a:pt x="19" y="14"/>
                  <a:pt x="18" y="14"/>
                  <a:pt x="18" y="15"/>
                </a:cubicBezTo>
                <a:cubicBezTo>
                  <a:pt x="18" y="15"/>
                  <a:pt x="18" y="14"/>
                  <a:pt x="18" y="14"/>
                </a:cubicBezTo>
                <a:cubicBezTo>
                  <a:pt x="17" y="15"/>
                  <a:pt x="16" y="15"/>
                  <a:pt x="15" y="15"/>
                </a:cubicBezTo>
                <a:cubicBezTo>
                  <a:pt x="15" y="15"/>
                  <a:pt x="15" y="15"/>
                  <a:pt x="15" y="15"/>
                </a:cubicBezTo>
                <a:cubicBezTo>
                  <a:pt x="15" y="16"/>
                  <a:pt x="15" y="16"/>
                  <a:pt x="15" y="16"/>
                </a:cubicBezTo>
                <a:cubicBezTo>
                  <a:pt x="16" y="16"/>
                  <a:pt x="17" y="15"/>
                  <a:pt x="18" y="15"/>
                </a:cubicBezTo>
                <a:cubicBezTo>
                  <a:pt x="18" y="15"/>
                  <a:pt x="18" y="16"/>
                  <a:pt x="18" y="16"/>
                </a:cubicBezTo>
                <a:cubicBezTo>
                  <a:pt x="17" y="16"/>
                  <a:pt x="17" y="16"/>
                  <a:pt x="17" y="16"/>
                </a:cubicBezTo>
                <a:cubicBezTo>
                  <a:pt x="17" y="16"/>
                  <a:pt x="17" y="16"/>
                  <a:pt x="17" y="16"/>
                </a:cubicBezTo>
                <a:cubicBezTo>
                  <a:pt x="17" y="16"/>
                  <a:pt x="17" y="16"/>
                  <a:pt x="17" y="16"/>
                </a:cubicBezTo>
                <a:cubicBezTo>
                  <a:pt x="17" y="16"/>
                  <a:pt x="17" y="16"/>
                  <a:pt x="16" y="16"/>
                </a:cubicBezTo>
                <a:cubicBezTo>
                  <a:pt x="13" y="16"/>
                  <a:pt x="13" y="16"/>
                  <a:pt x="13" y="16"/>
                </a:cubicBezTo>
                <a:cubicBezTo>
                  <a:pt x="13" y="16"/>
                  <a:pt x="13" y="17"/>
                  <a:pt x="13" y="17"/>
                </a:cubicBezTo>
                <a:cubicBezTo>
                  <a:pt x="13" y="17"/>
                  <a:pt x="13" y="17"/>
                  <a:pt x="13" y="17"/>
                </a:cubicBezTo>
                <a:cubicBezTo>
                  <a:pt x="13" y="17"/>
                  <a:pt x="13" y="17"/>
                  <a:pt x="13" y="17"/>
                </a:cubicBezTo>
                <a:cubicBezTo>
                  <a:pt x="11" y="16"/>
                  <a:pt x="9" y="15"/>
                  <a:pt x="8" y="14"/>
                </a:cubicBezTo>
                <a:cubicBezTo>
                  <a:pt x="8" y="13"/>
                  <a:pt x="7" y="12"/>
                  <a:pt x="7" y="10"/>
                </a:cubicBezTo>
                <a:cubicBezTo>
                  <a:pt x="7" y="9"/>
                  <a:pt x="8" y="8"/>
                  <a:pt x="9" y="7"/>
                </a:cubicBezTo>
                <a:cubicBezTo>
                  <a:pt x="9" y="6"/>
                  <a:pt x="10" y="6"/>
                  <a:pt x="11" y="6"/>
                </a:cubicBezTo>
                <a:cubicBezTo>
                  <a:pt x="11" y="7"/>
                  <a:pt x="11" y="7"/>
                  <a:pt x="10" y="7"/>
                </a:cubicBezTo>
                <a:cubicBezTo>
                  <a:pt x="10" y="7"/>
                  <a:pt x="10" y="7"/>
                  <a:pt x="10" y="7"/>
                </a:cubicBezTo>
                <a:cubicBezTo>
                  <a:pt x="10" y="8"/>
                  <a:pt x="10" y="8"/>
                  <a:pt x="10" y="8"/>
                </a:cubicBezTo>
                <a:cubicBezTo>
                  <a:pt x="10" y="8"/>
                  <a:pt x="10" y="8"/>
                  <a:pt x="10" y="8"/>
                </a:cubicBezTo>
                <a:cubicBezTo>
                  <a:pt x="10" y="8"/>
                  <a:pt x="10" y="8"/>
                  <a:pt x="10" y="8"/>
                </a:cubicBezTo>
                <a:cubicBezTo>
                  <a:pt x="9" y="9"/>
                  <a:pt x="10" y="11"/>
                  <a:pt x="11" y="13"/>
                </a:cubicBezTo>
                <a:cubicBezTo>
                  <a:pt x="12" y="13"/>
                  <a:pt x="13" y="14"/>
                  <a:pt x="14" y="14"/>
                </a:cubicBezTo>
                <a:cubicBezTo>
                  <a:pt x="15" y="14"/>
                  <a:pt x="15" y="14"/>
                  <a:pt x="16" y="14"/>
                </a:cubicBezTo>
                <a:cubicBezTo>
                  <a:pt x="16" y="14"/>
                  <a:pt x="16" y="14"/>
                  <a:pt x="16" y="14"/>
                </a:cubicBezTo>
                <a:cubicBezTo>
                  <a:pt x="16" y="14"/>
                  <a:pt x="16" y="14"/>
                  <a:pt x="16" y="14"/>
                </a:cubicBezTo>
                <a:cubicBezTo>
                  <a:pt x="16" y="14"/>
                  <a:pt x="16" y="14"/>
                  <a:pt x="16" y="14"/>
                </a:cubicBezTo>
                <a:cubicBezTo>
                  <a:pt x="17" y="13"/>
                  <a:pt x="18" y="13"/>
                  <a:pt x="19" y="13"/>
                </a:cubicBezTo>
                <a:cubicBezTo>
                  <a:pt x="19" y="13"/>
                  <a:pt x="19" y="13"/>
                  <a:pt x="19" y="13"/>
                </a:cubicBezTo>
                <a:close/>
                <a:moveTo>
                  <a:pt x="18" y="12"/>
                </a:moveTo>
                <a:cubicBezTo>
                  <a:pt x="18" y="12"/>
                  <a:pt x="18" y="11"/>
                  <a:pt x="18" y="11"/>
                </a:cubicBezTo>
                <a:cubicBezTo>
                  <a:pt x="18" y="11"/>
                  <a:pt x="18" y="11"/>
                  <a:pt x="18" y="12"/>
                </a:cubicBezTo>
                <a:close/>
                <a:moveTo>
                  <a:pt x="19" y="12"/>
                </a:moveTo>
                <a:cubicBezTo>
                  <a:pt x="19" y="12"/>
                  <a:pt x="19" y="12"/>
                  <a:pt x="19" y="12"/>
                </a:cubicBezTo>
                <a:cubicBezTo>
                  <a:pt x="19" y="12"/>
                  <a:pt x="19" y="12"/>
                  <a:pt x="19" y="12"/>
                </a:cubicBezTo>
                <a:cubicBezTo>
                  <a:pt x="18" y="12"/>
                  <a:pt x="18" y="12"/>
                  <a:pt x="18" y="12"/>
                </a:cubicBezTo>
                <a:lnTo>
                  <a:pt x="19" y="12"/>
                </a:lnTo>
                <a:close/>
                <a:moveTo>
                  <a:pt x="20" y="8"/>
                </a:moveTo>
                <a:cubicBezTo>
                  <a:pt x="20" y="8"/>
                  <a:pt x="20" y="8"/>
                  <a:pt x="19" y="8"/>
                </a:cubicBezTo>
                <a:cubicBezTo>
                  <a:pt x="19" y="8"/>
                  <a:pt x="18" y="8"/>
                  <a:pt x="17" y="8"/>
                </a:cubicBezTo>
                <a:cubicBezTo>
                  <a:pt x="17" y="8"/>
                  <a:pt x="17" y="8"/>
                  <a:pt x="17" y="8"/>
                </a:cubicBezTo>
                <a:cubicBezTo>
                  <a:pt x="17" y="8"/>
                  <a:pt x="17" y="8"/>
                  <a:pt x="17" y="8"/>
                </a:cubicBezTo>
                <a:cubicBezTo>
                  <a:pt x="18" y="8"/>
                  <a:pt x="18" y="8"/>
                  <a:pt x="19" y="8"/>
                </a:cubicBezTo>
                <a:cubicBezTo>
                  <a:pt x="19" y="8"/>
                  <a:pt x="19" y="8"/>
                  <a:pt x="19" y="8"/>
                </a:cubicBezTo>
                <a:cubicBezTo>
                  <a:pt x="19" y="8"/>
                  <a:pt x="19" y="8"/>
                  <a:pt x="19" y="9"/>
                </a:cubicBezTo>
                <a:cubicBezTo>
                  <a:pt x="18" y="9"/>
                  <a:pt x="18" y="9"/>
                  <a:pt x="17" y="8"/>
                </a:cubicBezTo>
                <a:cubicBezTo>
                  <a:pt x="17" y="8"/>
                  <a:pt x="17" y="8"/>
                  <a:pt x="17" y="9"/>
                </a:cubicBezTo>
                <a:cubicBezTo>
                  <a:pt x="17" y="9"/>
                  <a:pt x="17" y="9"/>
                  <a:pt x="17" y="9"/>
                </a:cubicBezTo>
                <a:cubicBezTo>
                  <a:pt x="18" y="9"/>
                  <a:pt x="18" y="9"/>
                  <a:pt x="19" y="9"/>
                </a:cubicBezTo>
                <a:cubicBezTo>
                  <a:pt x="19" y="9"/>
                  <a:pt x="18" y="9"/>
                  <a:pt x="18" y="10"/>
                </a:cubicBezTo>
                <a:cubicBezTo>
                  <a:pt x="18" y="10"/>
                  <a:pt x="18" y="9"/>
                  <a:pt x="18" y="9"/>
                </a:cubicBezTo>
                <a:cubicBezTo>
                  <a:pt x="18" y="10"/>
                  <a:pt x="17" y="10"/>
                  <a:pt x="16" y="9"/>
                </a:cubicBezTo>
                <a:cubicBezTo>
                  <a:pt x="16" y="9"/>
                  <a:pt x="16" y="9"/>
                  <a:pt x="16" y="10"/>
                </a:cubicBezTo>
                <a:cubicBezTo>
                  <a:pt x="16" y="10"/>
                  <a:pt x="16" y="10"/>
                  <a:pt x="16" y="10"/>
                </a:cubicBezTo>
                <a:cubicBezTo>
                  <a:pt x="17" y="10"/>
                  <a:pt x="17" y="10"/>
                  <a:pt x="18" y="10"/>
                </a:cubicBezTo>
                <a:cubicBezTo>
                  <a:pt x="18" y="10"/>
                  <a:pt x="18" y="10"/>
                  <a:pt x="18" y="10"/>
                </a:cubicBezTo>
                <a:cubicBezTo>
                  <a:pt x="18" y="10"/>
                  <a:pt x="18" y="10"/>
                  <a:pt x="18" y="11"/>
                </a:cubicBezTo>
                <a:cubicBezTo>
                  <a:pt x="17" y="11"/>
                  <a:pt x="16" y="11"/>
                  <a:pt x="16" y="10"/>
                </a:cubicBezTo>
                <a:cubicBezTo>
                  <a:pt x="15" y="10"/>
                  <a:pt x="15" y="11"/>
                  <a:pt x="15" y="11"/>
                </a:cubicBezTo>
                <a:cubicBezTo>
                  <a:pt x="15" y="11"/>
                  <a:pt x="15" y="11"/>
                  <a:pt x="16" y="11"/>
                </a:cubicBezTo>
                <a:cubicBezTo>
                  <a:pt x="16" y="11"/>
                  <a:pt x="17" y="11"/>
                  <a:pt x="17" y="11"/>
                </a:cubicBezTo>
                <a:cubicBezTo>
                  <a:pt x="17" y="11"/>
                  <a:pt x="17" y="11"/>
                  <a:pt x="17" y="12"/>
                </a:cubicBezTo>
                <a:cubicBezTo>
                  <a:pt x="17" y="12"/>
                  <a:pt x="17" y="12"/>
                  <a:pt x="17" y="12"/>
                </a:cubicBezTo>
                <a:cubicBezTo>
                  <a:pt x="16" y="12"/>
                  <a:pt x="16" y="12"/>
                  <a:pt x="15" y="11"/>
                </a:cubicBezTo>
                <a:cubicBezTo>
                  <a:pt x="15" y="11"/>
                  <a:pt x="15" y="11"/>
                  <a:pt x="15" y="11"/>
                </a:cubicBezTo>
                <a:cubicBezTo>
                  <a:pt x="15" y="11"/>
                  <a:pt x="15" y="11"/>
                  <a:pt x="15" y="11"/>
                </a:cubicBezTo>
                <a:cubicBezTo>
                  <a:pt x="15" y="11"/>
                  <a:pt x="15" y="12"/>
                  <a:pt x="15" y="12"/>
                </a:cubicBezTo>
                <a:cubicBezTo>
                  <a:pt x="15" y="12"/>
                  <a:pt x="15" y="12"/>
                  <a:pt x="15" y="12"/>
                </a:cubicBezTo>
                <a:cubicBezTo>
                  <a:pt x="16" y="12"/>
                  <a:pt x="16" y="12"/>
                  <a:pt x="16" y="12"/>
                </a:cubicBezTo>
                <a:cubicBezTo>
                  <a:pt x="16" y="12"/>
                  <a:pt x="16" y="12"/>
                  <a:pt x="16" y="12"/>
                </a:cubicBezTo>
                <a:cubicBezTo>
                  <a:pt x="16" y="12"/>
                  <a:pt x="15" y="12"/>
                  <a:pt x="14" y="12"/>
                </a:cubicBezTo>
                <a:cubicBezTo>
                  <a:pt x="14" y="12"/>
                  <a:pt x="14" y="12"/>
                  <a:pt x="14" y="12"/>
                </a:cubicBezTo>
                <a:cubicBezTo>
                  <a:pt x="14" y="12"/>
                  <a:pt x="14" y="13"/>
                  <a:pt x="14" y="13"/>
                </a:cubicBezTo>
                <a:cubicBezTo>
                  <a:pt x="15" y="13"/>
                  <a:pt x="15" y="13"/>
                  <a:pt x="15" y="13"/>
                </a:cubicBezTo>
                <a:cubicBezTo>
                  <a:pt x="14" y="13"/>
                  <a:pt x="13" y="13"/>
                  <a:pt x="12" y="12"/>
                </a:cubicBezTo>
                <a:cubicBezTo>
                  <a:pt x="11" y="11"/>
                  <a:pt x="11" y="9"/>
                  <a:pt x="11" y="8"/>
                </a:cubicBezTo>
                <a:cubicBezTo>
                  <a:pt x="12" y="7"/>
                  <a:pt x="12" y="7"/>
                  <a:pt x="12" y="6"/>
                </a:cubicBezTo>
                <a:cubicBezTo>
                  <a:pt x="13" y="5"/>
                  <a:pt x="14" y="4"/>
                  <a:pt x="14" y="4"/>
                </a:cubicBezTo>
                <a:cubicBezTo>
                  <a:pt x="14" y="4"/>
                  <a:pt x="14" y="4"/>
                  <a:pt x="14" y="4"/>
                </a:cubicBezTo>
                <a:cubicBezTo>
                  <a:pt x="14" y="5"/>
                  <a:pt x="15" y="6"/>
                  <a:pt x="16" y="6"/>
                </a:cubicBezTo>
                <a:cubicBezTo>
                  <a:pt x="17" y="7"/>
                  <a:pt x="18" y="7"/>
                  <a:pt x="19" y="7"/>
                </a:cubicBezTo>
                <a:cubicBezTo>
                  <a:pt x="20" y="7"/>
                  <a:pt x="20" y="7"/>
                  <a:pt x="20" y="7"/>
                </a:cubicBezTo>
                <a:cubicBezTo>
                  <a:pt x="20" y="7"/>
                  <a:pt x="20" y="8"/>
                  <a:pt x="20" y="8"/>
                </a:cubicBezTo>
                <a:close/>
                <a:moveTo>
                  <a:pt x="21" y="6"/>
                </a:moveTo>
                <a:cubicBezTo>
                  <a:pt x="20" y="6"/>
                  <a:pt x="20" y="6"/>
                  <a:pt x="19" y="6"/>
                </a:cubicBezTo>
                <a:cubicBezTo>
                  <a:pt x="18" y="6"/>
                  <a:pt x="17" y="6"/>
                  <a:pt x="16" y="5"/>
                </a:cubicBezTo>
                <a:cubicBezTo>
                  <a:pt x="16" y="5"/>
                  <a:pt x="15" y="4"/>
                  <a:pt x="15" y="4"/>
                </a:cubicBezTo>
                <a:cubicBezTo>
                  <a:pt x="15" y="3"/>
                  <a:pt x="15" y="3"/>
                  <a:pt x="15" y="2"/>
                </a:cubicBezTo>
                <a:cubicBezTo>
                  <a:pt x="17" y="1"/>
                  <a:pt x="19" y="2"/>
                  <a:pt x="20" y="3"/>
                </a:cubicBezTo>
                <a:cubicBezTo>
                  <a:pt x="21" y="4"/>
                  <a:pt x="21" y="5"/>
                  <a:pt x="21" y="5"/>
                </a:cubicBezTo>
                <a:cubicBezTo>
                  <a:pt x="21" y="6"/>
                  <a:pt x="21" y="6"/>
                  <a:pt x="21" y="6"/>
                </a:cubicBezTo>
                <a:close/>
              </a:path>
            </a:pathLst>
          </a:custGeom>
          <a:solidFill>
            <a:schemeClr val="accent3"/>
          </a:solidFill>
          <a:ln>
            <a:noFill/>
          </a:ln>
        </p:spPr>
        <p:txBody>
          <a:bodyPr vert="horz" wrap="square" lIns="68580" tIns="34290" rIns="68580" bIns="34290" numCol="1" anchor="t" anchorCtr="0" compatLnSpc="1"/>
          <a:lstStyle/>
          <a:p>
            <a:endParaRPr lang="zh-CN" altLang="en-US">
              <a:cs typeface="+mn-ea"/>
              <a:sym typeface="+mn-lt"/>
            </a:endParaRPr>
          </a:p>
        </p:txBody>
      </p:sp>
      <p:sp>
        <p:nvSpPr>
          <p:cNvPr id="26" name="PA_任意多边形 25"/>
          <p:cNvSpPr/>
          <p:nvPr>
            <p:custDataLst>
              <p:tags r:id="rId4"/>
            </p:custDataLst>
          </p:nvPr>
        </p:nvSpPr>
        <p:spPr>
          <a:xfrm>
            <a:off x="1096465" y="1610506"/>
            <a:ext cx="3575151" cy="2324411"/>
          </a:xfrm>
          <a:custGeom>
            <a:avLst/>
            <a:gdLst>
              <a:gd name="connsiteX0" fmla="*/ 305607 w 5046277"/>
              <a:gd name="connsiteY0" fmla="*/ 345271 h 3305471"/>
              <a:gd name="connsiteX1" fmla="*/ 334790 w 5046277"/>
              <a:gd name="connsiteY1" fmla="*/ 3078744 h 3305471"/>
              <a:gd name="connsiteX2" fmla="*/ 315334 w 5046277"/>
              <a:gd name="connsiteY2" fmla="*/ 3156565 h 3305471"/>
              <a:gd name="connsiteX3" fmla="*/ 4663598 w 5046277"/>
              <a:gd name="connsiteY3" fmla="*/ 3166293 h 3305471"/>
              <a:gd name="connsiteX4" fmla="*/ 4760875 w 5046277"/>
              <a:gd name="connsiteY4" fmla="*/ 3039833 h 3305471"/>
              <a:gd name="connsiteX5" fmla="*/ 4770602 w 5046277"/>
              <a:gd name="connsiteY5" fmla="*/ 286905 h 3305471"/>
              <a:gd name="connsiteX6" fmla="*/ 4721964 w 5046277"/>
              <a:gd name="connsiteY6" fmla="*/ 170173 h 3305471"/>
              <a:gd name="connsiteX7" fmla="*/ 548798 w 5046277"/>
              <a:gd name="connsiteY7" fmla="*/ 170173 h 3305471"/>
              <a:gd name="connsiteX8" fmla="*/ 305607 w 5046277"/>
              <a:gd name="connsiteY8" fmla="*/ 150718 h 3305471"/>
              <a:gd name="connsiteX9" fmla="*/ 325062 w 5046277"/>
              <a:gd name="connsiteY9" fmla="*/ 2261620 h 3305471"/>
              <a:gd name="connsiteX10" fmla="*/ 325062 w 5046277"/>
              <a:gd name="connsiteY10" fmla="*/ 2261620 h 3305471"/>
              <a:gd name="connsiteX0-1" fmla="*/ 305607 w 5046277"/>
              <a:gd name="connsiteY0-2" fmla="*/ 345271 h 3305471"/>
              <a:gd name="connsiteX1-3" fmla="*/ 334790 w 5046277"/>
              <a:gd name="connsiteY1-4" fmla="*/ 3078744 h 3305471"/>
              <a:gd name="connsiteX2-5" fmla="*/ 315334 w 5046277"/>
              <a:gd name="connsiteY2-6" fmla="*/ 3156565 h 3305471"/>
              <a:gd name="connsiteX3-7" fmla="*/ 4663598 w 5046277"/>
              <a:gd name="connsiteY3-8" fmla="*/ 3166293 h 3305471"/>
              <a:gd name="connsiteX4-9" fmla="*/ 4760875 w 5046277"/>
              <a:gd name="connsiteY4-10" fmla="*/ 3039833 h 3305471"/>
              <a:gd name="connsiteX5-11" fmla="*/ 4770602 w 5046277"/>
              <a:gd name="connsiteY5-12" fmla="*/ 286905 h 3305471"/>
              <a:gd name="connsiteX6-13" fmla="*/ 4721964 w 5046277"/>
              <a:gd name="connsiteY6-14" fmla="*/ 170173 h 3305471"/>
              <a:gd name="connsiteX7-15" fmla="*/ 548798 w 5046277"/>
              <a:gd name="connsiteY7-16" fmla="*/ 170173 h 3305471"/>
              <a:gd name="connsiteX8-17" fmla="*/ 305607 w 5046277"/>
              <a:gd name="connsiteY8-18" fmla="*/ 150718 h 3305471"/>
              <a:gd name="connsiteX9-19" fmla="*/ 325062 w 5046277"/>
              <a:gd name="connsiteY9-20" fmla="*/ 2261620 h 3305471"/>
              <a:gd name="connsiteX10-21" fmla="*/ 340302 w 5046277"/>
              <a:gd name="connsiteY10-22" fmla="*/ 2271780 h 3305471"/>
              <a:gd name="connsiteX0-23" fmla="*/ 305607 w 5046277"/>
              <a:gd name="connsiteY0-24" fmla="*/ 345271 h 3305471"/>
              <a:gd name="connsiteX1-25" fmla="*/ 334790 w 5046277"/>
              <a:gd name="connsiteY1-26" fmla="*/ 3078744 h 3305471"/>
              <a:gd name="connsiteX2-27" fmla="*/ 315334 w 5046277"/>
              <a:gd name="connsiteY2-28" fmla="*/ 3156565 h 3305471"/>
              <a:gd name="connsiteX3-29" fmla="*/ 4663598 w 5046277"/>
              <a:gd name="connsiteY3-30" fmla="*/ 3166293 h 3305471"/>
              <a:gd name="connsiteX4-31" fmla="*/ 4760875 w 5046277"/>
              <a:gd name="connsiteY4-32" fmla="*/ 3039833 h 3305471"/>
              <a:gd name="connsiteX5-33" fmla="*/ 4770602 w 5046277"/>
              <a:gd name="connsiteY5-34" fmla="*/ 286905 h 3305471"/>
              <a:gd name="connsiteX6-35" fmla="*/ 4721964 w 5046277"/>
              <a:gd name="connsiteY6-36" fmla="*/ 170173 h 3305471"/>
              <a:gd name="connsiteX7-37" fmla="*/ 548798 w 5046277"/>
              <a:gd name="connsiteY7-38" fmla="*/ 170173 h 3305471"/>
              <a:gd name="connsiteX8-39" fmla="*/ 305607 w 5046277"/>
              <a:gd name="connsiteY8-40" fmla="*/ 150718 h 3305471"/>
              <a:gd name="connsiteX9-41" fmla="*/ 325062 w 5046277"/>
              <a:gd name="connsiteY9-42" fmla="*/ 2261620 h 3305471"/>
              <a:gd name="connsiteX10-43" fmla="*/ 340302 w 5046277"/>
              <a:gd name="connsiteY10-44" fmla="*/ 3099820 h 3305471"/>
              <a:gd name="connsiteX0-45" fmla="*/ 305607 w 5046277"/>
              <a:gd name="connsiteY0-46" fmla="*/ 345271 h 3305471"/>
              <a:gd name="connsiteX1-47" fmla="*/ 334790 w 5046277"/>
              <a:gd name="connsiteY1-48" fmla="*/ 3078744 h 3305471"/>
              <a:gd name="connsiteX2-49" fmla="*/ 315334 w 5046277"/>
              <a:gd name="connsiteY2-50" fmla="*/ 3156565 h 3305471"/>
              <a:gd name="connsiteX3-51" fmla="*/ 4663598 w 5046277"/>
              <a:gd name="connsiteY3-52" fmla="*/ 3166293 h 3305471"/>
              <a:gd name="connsiteX4-53" fmla="*/ 4760875 w 5046277"/>
              <a:gd name="connsiteY4-54" fmla="*/ 3039833 h 3305471"/>
              <a:gd name="connsiteX5-55" fmla="*/ 4770602 w 5046277"/>
              <a:gd name="connsiteY5-56" fmla="*/ 286905 h 3305471"/>
              <a:gd name="connsiteX6-57" fmla="*/ 4721964 w 5046277"/>
              <a:gd name="connsiteY6-58" fmla="*/ 170173 h 3305471"/>
              <a:gd name="connsiteX7-59" fmla="*/ 548798 w 5046277"/>
              <a:gd name="connsiteY7-60" fmla="*/ 170173 h 3305471"/>
              <a:gd name="connsiteX8-61" fmla="*/ 305607 w 5046277"/>
              <a:gd name="connsiteY8-62" fmla="*/ 150718 h 3305471"/>
              <a:gd name="connsiteX9-63" fmla="*/ 335222 w 5046277"/>
              <a:gd name="connsiteY9-64" fmla="*/ 2261620 h 3305471"/>
              <a:gd name="connsiteX10-65" fmla="*/ 340302 w 5046277"/>
              <a:gd name="connsiteY10-66" fmla="*/ 3099820 h 3305471"/>
              <a:gd name="connsiteX0-67" fmla="*/ 42664 w 5037334"/>
              <a:gd name="connsiteY0-68" fmla="*/ 533231 h 3291670"/>
              <a:gd name="connsiteX1-69" fmla="*/ 325847 w 5037334"/>
              <a:gd name="connsiteY1-70" fmla="*/ 3078744 h 3291670"/>
              <a:gd name="connsiteX2-71" fmla="*/ 306391 w 5037334"/>
              <a:gd name="connsiteY2-72" fmla="*/ 3156565 h 3291670"/>
              <a:gd name="connsiteX3-73" fmla="*/ 4654655 w 5037334"/>
              <a:gd name="connsiteY3-74" fmla="*/ 3166293 h 3291670"/>
              <a:gd name="connsiteX4-75" fmla="*/ 4751932 w 5037334"/>
              <a:gd name="connsiteY4-76" fmla="*/ 3039833 h 3291670"/>
              <a:gd name="connsiteX5-77" fmla="*/ 4761659 w 5037334"/>
              <a:gd name="connsiteY5-78" fmla="*/ 286905 h 3291670"/>
              <a:gd name="connsiteX6-79" fmla="*/ 4713021 w 5037334"/>
              <a:gd name="connsiteY6-80" fmla="*/ 170173 h 3291670"/>
              <a:gd name="connsiteX7-81" fmla="*/ 539855 w 5037334"/>
              <a:gd name="connsiteY7-82" fmla="*/ 170173 h 3291670"/>
              <a:gd name="connsiteX8-83" fmla="*/ 296664 w 5037334"/>
              <a:gd name="connsiteY8-84" fmla="*/ 150718 h 3291670"/>
              <a:gd name="connsiteX9-85" fmla="*/ 326279 w 5037334"/>
              <a:gd name="connsiteY9-86" fmla="*/ 2261620 h 3291670"/>
              <a:gd name="connsiteX10-87" fmla="*/ 331359 w 5037334"/>
              <a:gd name="connsiteY10-88" fmla="*/ 3099820 h 3291670"/>
              <a:gd name="connsiteX0-89" fmla="*/ 342451 w 5047561"/>
              <a:gd name="connsiteY0-90" fmla="*/ 2255351 h 3286080"/>
              <a:gd name="connsiteX1-91" fmla="*/ 336074 w 5047561"/>
              <a:gd name="connsiteY1-92" fmla="*/ 3078744 h 3286080"/>
              <a:gd name="connsiteX2-93" fmla="*/ 316618 w 5047561"/>
              <a:gd name="connsiteY2-94" fmla="*/ 3156565 h 3286080"/>
              <a:gd name="connsiteX3-95" fmla="*/ 4664882 w 5047561"/>
              <a:gd name="connsiteY3-96" fmla="*/ 3166293 h 3286080"/>
              <a:gd name="connsiteX4-97" fmla="*/ 4762159 w 5047561"/>
              <a:gd name="connsiteY4-98" fmla="*/ 3039833 h 3286080"/>
              <a:gd name="connsiteX5-99" fmla="*/ 4771886 w 5047561"/>
              <a:gd name="connsiteY5-100" fmla="*/ 286905 h 3286080"/>
              <a:gd name="connsiteX6-101" fmla="*/ 4723248 w 5047561"/>
              <a:gd name="connsiteY6-102" fmla="*/ 170173 h 3286080"/>
              <a:gd name="connsiteX7-103" fmla="*/ 550082 w 5047561"/>
              <a:gd name="connsiteY7-104" fmla="*/ 170173 h 3286080"/>
              <a:gd name="connsiteX8-105" fmla="*/ 306891 w 5047561"/>
              <a:gd name="connsiteY8-106" fmla="*/ 150718 h 3286080"/>
              <a:gd name="connsiteX9-107" fmla="*/ 336506 w 5047561"/>
              <a:gd name="connsiteY9-108" fmla="*/ 2261620 h 3286080"/>
              <a:gd name="connsiteX10-109" fmla="*/ 341586 w 5047561"/>
              <a:gd name="connsiteY10-110" fmla="*/ 3099820 h 3286080"/>
              <a:gd name="connsiteX0-111" fmla="*/ 342451 w 5047561"/>
              <a:gd name="connsiteY0-112" fmla="*/ 2255351 h 3286080"/>
              <a:gd name="connsiteX1-113" fmla="*/ 336074 w 5047561"/>
              <a:gd name="connsiteY1-114" fmla="*/ 3078744 h 3286080"/>
              <a:gd name="connsiteX2-115" fmla="*/ 316618 w 5047561"/>
              <a:gd name="connsiteY2-116" fmla="*/ 3156565 h 3286080"/>
              <a:gd name="connsiteX3-117" fmla="*/ 4664882 w 5047561"/>
              <a:gd name="connsiteY3-118" fmla="*/ 3166293 h 3286080"/>
              <a:gd name="connsiteX4-119" fmla="*/ 4762159 w 5047561"/>
              <a:gd name="connsiteY4-120" fmla="*/ 3039833 h 3286080"/>
              <a:gd name="connsiteX5-121" fmla="*/ 4771886 w 5047561"/>
              <a:gd name="connsiteY5-122" fmla="*/ 286905 h 3286080"/>
              <a:gd name="connsiteX6-123" fmla="*/ 4723248 w 5047561"/>
              <a:gd name="connsiteY6-124" fmla="*/ 170173 h 3286080"/>
              <a:gd name="connsiteX7-125" fmla="*/ 550082 w 5047561"/>
              <a:gd name="connsiteY7-126" fmla="*/ 170173 h 3286080"/>
              <a:gd name="connsiteX8-127" fmla="*/ 306891 w 5047561"/>
              <a:gd name="connsiteY8-128" fmla="*/ 150718 h 3286080"/>
              <a:gd name="connsiteX9-129" fmla="*/ 336506 w 5047561"/>
              <a:gd name="connsiteY9-130" fmla="*/ 2261620 h 3286080"/>
              <a:gd name="connsiteX10-131" fmla="*/ 341586 w 5047561"/>
              <a:gd name="connsiteY10-132" fmla="*/ 3140460 h 3286080"/>
              <a:gd name="connsiteX0-133" fmla="*/ 344116 w 5049226"/>
              <a:gd name="connsiteY0-134" fmla="*/ 2255351 h 3286080"/>
              <a:gd name="connsiteX1-135" fmla="*/ 332659 w 5049226"/>
              <a:gd name="connsiteY1-136" fmla="*/ 2951744 h 3286080"/>
              <a:gd name="connsiteX2-137" fmla="*/ 318283 w 5049226"/>
              <a:gd name="connsiteY2-138" fmla="*/ 3156565 h 3286080"/>
              <a:gd name="connsiteX3-139" fmla="*/ 4666547 w 5049226"/>
              <a:gd name="connsiteY3-140" fmla="*/ 3166293 h 3286080"/>
              <a:gd name="connsiteX4-141" fmla="*/ 4763824 w 5049226"/>
              <a:gd name="connsiteY4-142" fmla="*/ 3039833 h 3286080"/>
              <a:gd name="connsiteX5-143" fmla="*/ 4773551 w 5049226"/>
              <a:gd name="connsiteY5-144" fmla="*/ 286905 h 3286080"/>
              <a:gd name="connsiteX6-145" fmla="*/ 4724913 w 5049226"/>
              <a:gd name="connsiteY6-146" fmla="*/ 170173 h 3286080"/>
              <a:gd name="connsiteX7-147" fmla="*/ 551747 w 5049226"/>
              <a:gd name="connsiteY7-148" fmla="*/ 170173 h 3286080"/>
              <a:gd name="connsiteX8-149" fmla="*/ 308556 w 5049226"/>
              <a:gd name="connsiteY8-150" fmla="*/ 150718 h 3286080"/>
              <a:gd name="connsiteX9-151" fmla="*/ 338171 w 5049226"/>
              <a:gd name="connsiteY9-152" fmla="*/ 2261620 h 3286080"/>
              <a:gd name="connsiteX10-153" fmla="*/ 343251 w 5049226"/>
              <a:gd name="connsiteY10-154" fmla="*/ 3140460 h 3286080"/>
              <a:gd name="connsiteX0-155" fmla="*/ 349174 w 5054284"/>
              <a:gd name="connsiteY0-156" fmla="*/ 2255351 h 3286080"/>
              <a:gd name="connsiteX1-157" fmla="*/ 322477 w 5054284"/>
              <a:gd name="connsiteY1-158" fmla="*/ 3175264 h 3286080"/>
              <a:gd name="connsiteX2-159" fmla="*/ 323341 w 5054284"/>
              <a:gd name="connsiteY2-160" fmla="*/ 3156565 h 3286080"/>
              <a:gd name="connsiteX3-161" fmla="*/ 4671605 w 5054284"/>
              <a:gd name="connsiteY3-162" fmla="*/ 3166293 h 3286080"/>
              <a:gd name="connsiteX4-163" fmla="*/ 4768882 w 5054284"/>
              <a:gd name="connsiteY4-164" fmla="*/ 3039833 h 3286080"/>
              <a:gd name="connsiteX5-165" fmla="*/ 4778609 w 5054284"/>
              <a:gd name="connsiteY5-166" fmla="*/ 286905 h 3286080"/>
              <a:gd name="connsiteX6-167" fmla="*/ 4729971 w 5054284"/>
              <a:gd name="connsiteY6-168" fmla="*/ 170173 h 3286080"/>
              <a:gd name="connsiteX7-169" fmla="*/ 556805 w 5054284"/>
              <a:gd name="connsiteY7-170" fmla="*/ 170173 h 3286080"/>
              <a:gd name="connsiteX8-171" fmla="*/ 313614 w 5054284"/>
              <a:gd name="connsiteY8-172" fmla="*/ 150718 h 3286080"/>
              <a:gd name="connsiteX9-173" fmla="*/ 343229 w 5054284"/>
              <a:gd name="connsiteY9-174" fmla="*/ 2261620 h 3286080"/>
              <a:gd name="connsiteX10-175" fmla="*/ 348309 w 5054284"/>
              <a:gd name="connsiteY10-176" fmla="*/ 3140460 h 32860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5054284" h="3286080">
                <a:moveTo>
                  <a:pt x="349174" y="2255351"/>
                </a:moveTo>
                <a:cubicBezTo>
                  <a:pt x="362955" y="3387813"/>
                  <a:pt x="326783" y="3025062"/>
                  <a:pt x="322477" y="3175264"/>
                </a:cubicBezTo>
                <a:cubicBezTo>
                  <a:pt x="318172" y="3325466"/>
                  <a:pt x="-401514" y="3158060"/>
                  <a:pt x="323341" y="3156565"/>
                </a:cubicBezTo>
                <a:lnTo>
                  <a:pt x="4671605" y="3166293"/>
                </a:lnTo>
                <a:cubicBezTo>
                  <a:pt x="5412529" y="3146838"/>
                  <a:pt x="4751048" y="3519731"/>
                  <a:pt x="4768882" y="3039833"/>
                </a:cubicBezTo>
                <a:cubicBezTo>
                  <a:pt x="4786716" y="2559935"/>
                  <a:pt x="4785094" y="765182"/>
                  <a:pt x="4778609" y="286905"/>
                </a:cubicBezTo>
                <a:cubicBezTo>
                  <a:pt x="4772124" y="-191372"/>
                  <a:pt x="5433605" y="189628"/>
                  <a:pt x="4729971" y="170173"/>
                </a:cubicBezTo>
                <a:cubicBezTo>
                  <a:pt x="4026337" y="150718"/>
                  <a:pt x="1292865" y="173415"/>
                  <a:pt x="556805" y="170173"/>
                </a:cubicBezTo>
                <a:cubicBezTo>
                  <a:pt x="-179255" y="166930"/>
                  <a:pt x="349210" y="-197856"/>
                  <a:pt x="313614" y="150718"/>
                </a:cubicBezTo>
                <a:cubicBezTo>
                  <a:pt x="278018" y="499292"/>
                  <a:pt x="337447" y="1763330"/>
                  <a:pt x="343229" y="2261620"/>
                </a:cubicBezTo>
                <a:cubicBezTo>
                  <a:pt x="349011" y="2759910"/>
                  <a:pt x="343229" y="3137073"/>
                  <a:pt x="348309" y="314046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2" name="PA_chenying0907 33"/>
          <p:cNvGrpSpPr/>
          <p:nvPr>
            <p:custDataLst>
              <p:tags r:id="rId5"/>
            </p:custDataLst>
          </p:nvPr>
        </p:nvGrpSpPr>
        <p:grpSpPr>
          <a:xfrm>
            <a:off x="4895528" y="2153369"/>
            <a:ext cx="3350501" cy="579879"/>
            <a:chOff x="5529268" y="2492111"/>
            <a:chExt cx="4467334" cy="773172"/>
          </a:xfrm>
        </p:grpSpPr>
        <p:sp>
          <p:nvSpPr>
            <p:cNvPr id="35" name="文本框 34"/>
            <p:cNvSpPr txBox="1"/>
            <p:nvPr/>
          </p:nvSpPr>
          <p:spPr>
            <a:xfrm>
              <a:off x="5529268" y="2916470"/>
              <a:ext cx="4467334" cy="348813"/>
            </a:xfrm>
            <a:prstGeom prst="rect">
              <a:avLst/>
            </a:prstGeom>
            <a:noFill/>
          </p:spPr>
          <p:txBody>
            <a:bodyPr wrap="square" rtlCol="0">
              <a:spAutoFit/>
            </a:bodyPr>
            <a:lstStyle/>
            <a:p>
              <a:r>
                <a:rPr lang="zh-CN" altLang="en-US" sz="1100" dirty="0">
                  <a:solidFill>
                    <a:schemeClr val="accent2"/>
                  </a:solidFill>
                  <a:cs typeface="+mn-ea"/>
                  <a:sym typeface="+mn-lt"/>
                </a:rPr>
                <a:t>Please add text here, add text here, add text here</a:t>
              </a:r>
            </a:p>
          </p:txBody>
        </p:sp>
        <p:sp>
          <p:nvSpPr>
            <p:cNvPr id="36" name="文本框 35"/>
            <p:cNvSpPr txBox="1"/>
            <p:nvPr/>
          </p:nvSpPr>
          <p:spPr>
            <a:xfrm>
              <a:off x="5866932" y="2492111"/>
              <a:ext cx="3792007" cy="492443"/>
            </a:xfrm>
            <a:prstGeom prst="rect">
              <a:avLst/>
            </a:prstGeom>
            <a:noFill/>
          </p:spPr>
          <p:txBody>
            <a:bodyPr wrap="square" rtlCol="0">
              <a:spAutoFit/>
            </a:bodyPr>
            <a:lstStyle/>
            <a:p>
              <a:pPr algn="ctr"/>
              <a:r>
                <a:rPr lang="en-US" altLang="zh-CN" dirty="0">
                  <a:solidFill>
                    <a:schemeClr val="accent2"/>
                  </a:solidFill>
                  <a:cs typeface="+mn-ea"/>
                  <a:sym typeface="+mn-lt"/>
                </a:rPr>
                <a:t>TEMPATE MORE</a:t>
              </a:r>
              <a:endParaRPr lang="zh-CN" altLang="en-US" dirty="0">
                <a:solidFill>
                  <a:schemeClr val="accent2"/>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13"/>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441"/>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1055"/>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273"/>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1503"/>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31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38" name="Freeform 1518"/>
          <p:cNvSpPr>
            <a:spLocks noEditPoints="1"/>
          </p:cNvSpPr>
          <p:nvPr/>
        </p:nvSpPr>
        <p:spPr bwMode="auto">
          <a:xfrm>
            <a:off x="4071395" y="1707778"/>
            <a:ext cx="879675" cy="1047713"/>
          </a:xfrm>
          <a:custGeom>
            <a:avLst/>
            <a:gdLst>
              <a:gd name="T0" fmla="*/ 430 w 704"/>
              <a:gd name="T1" fmla="*/ 588 h 842"/>
              <a:gd name="T2" fmla="*/ 414 w 704"/>
              <a:gd name="T3" fmla="*/ 341 h 842"/>
              <a:gd name="T4" fmla="*/ 263 w 704"/>
              <a:gd name="T5" fmla="*/ 145 h 842"/>
              <a:gd name="T6" fmla="*/ 115 w 704"/>
              <a:gd name="T7" fmla="*/ 0 h 842"/>
              <a:gd name="T8" fmla="*/ 23 w 704"/>
              <a:gd name="T9" fmla="*/ 206 h 842"/>
              <a:gd name="T10" fmla="*/ 126 w 704"/>
              <a:gd name="T11" fmla="*/ 416 h 842"/>
              <a:gd name="T12" fmla="*/ 337 w 704"/>
              <a:gd name="T13" fmla="*/ 802 h 842"/>
              <a:gd name="T14" fmla="*/ 401 w 704"/>
              <a:gd name="T15" fmla="*/ 808 h 842"/>
              <a:gd name="T16" fmla="*/ 635 w 704"/>
              <a:gd name="T17" fmla="*/ 799 h 842"/>
              <a:gd name="T18" fmla="*/ 685 w 704"/>
              <a:gd name="T19" fmla="*/ 753 h 842"/>
              <a:gd name="T20" fmla="*/ 577 w 704"/>
              <a:gd name="T21" fmla="*/ 719 h 842"/>
              <a:gd name="T22" fmla="*/ 562 w 704"/>
              <a:gd name="T23" fmla="*/ 714 h 842"/>
              <a:gd name="T24" fmla="*/ 517 w 704"/>
              <a:gd name="T25" fmla="*/ 684 h 842"/>
              <a:gd name="T26" fmla="*/ 527 w 704"/>
              <a:gd name="T27" fmla="*/ 680 h 842"/>
              <a:gd name="T28" fmla="*/ 509 w 704"/>
              <a:gd name="T29" fmla="*/ 668 h 842"/>
              <a:gd name="T30" fmla="*/ 502 w 704"/>
              <a:gd name="T31" fmla="*/ 684 h 842"/>
              <a:gd name="T32" fmla="*/ 457 w 704"/>
              <a:gd name="T33" fmla="*/ 629 h 842"/>
              <a:gd name="T34" fmla="*/ 347 w 704"/>
              <a:gd name="T35" fmla="*/ 563 h 842"/>
              <a:gd name="T36" fmla="*/ 355 w 704"/>
              <a:gd name="T37" fmla="*/ 576 h 842"/>
              <a:gd name="T38" fmla="*/ 364 w 704"/>
              <a:gd name="T39" fmla="*/ 557 h 842"/>
              <a:gd name="T40" fmla="*/ 309 w 704"/>
              <a:gd name="T41" fmla="*/ 521 h 842"/>
              <a:gd name="T42" fmla="*/ 344 w 704"/>
              <a:gd name="T43" fmla="*/ 524 h 842"/>
              <a:gd name="T44" fmla="*/ 340 w 704"/>
              <a:gd name="T45" fmla="*/ 510 h 842"/>
              <a:gd name="T46" fmla="*/ 305 w 704"/>
              <a:gd name="T47" fmla="*/ 490 h 842"/>
              <a:gd name="T48" fmla="*/ 319 w 704"/>
              <a:gd name="T49" fmla="*/ 468 h 842"/>
              <a:gd name="T50" fmla="*/ 311 w 704"/>
              <a:gd name="T51" fmla="*/ 450 h 842"/>
              <a:gd name="T52" fmla="*/ 254 w 704"/>
              <a:gd name="T53" fmla="*/ 373 h 842"/>
              <a:gd name="T54" fmla="*/ 242 w 704"/>
              <a:gd name="T55" fmla="*/ 395 h 842"/>
              <a:gd name="T56" fmla="*/ 202 w 704"/>
              <a:gd name="T57" fmla="*/ 330 h 842"/>
              <a:gd name="T58" fmla="*/ 271 w 704"/>
              <a:gd name="T59" fmla="*/ 320 h 842"/>
              <a:gd name="T60" fmla="*/ 368 w 704"/>
              <a:gd name="T61" fmla="*/ 342 h 842"/>
              <a:gd name="T62" fmla="*/ 373 w 704"/>
              <a:gd name="T63" fmla="*/ 337 h 842"/>
              <a:gd name="T64" fmla="*/ 311 w 704"/>
              <a:gd name="T65" fmla="*/ 261 h 842"/>
              <a:gd name="T66" fmla="*/ 404 w 704"/>
              <a:gd name="T67" fmla="*/ 311 h 842"/>
              <a:gd name="T68" fmla="*/ 393 w 704"/>
              <a:gd name="T69" fmla="*/ 298 h 842"/>
              <a:gd name="T70" fmla="*/ 344 w 704"/>
              <a:gd name="T71" fmla="*/ 254 h 842"/>
              <a:gd name="T72" fmla="*/ 228 w 704"/>
              <a:gd name="T73" fmla="*/ 184 h 842"/>
              <a:gd name="T74" fmla="*/ 282 w 704"/>
              <a:gd name="T75" fmla="*/ 185 h 842"/>
              <a:gd name="T76" fmla="*/ 229 w 704"/>
              <a:gd name="T77" fmla="*/ 159 h 842"/>
              <a:gd name="T78" fmla="*/ 261 w 704"/>
              <a:gd name="T79" fmla="*/ 160 h 842"/>
              <a:gd name="T80" fmla="*/ 145 w 704"/>
              <a:gd name="T81" fmla="*/ 71 h 842"/>
              <a:gd name="T82" fmla="*/ 230 w 704"/>
              <a:gd name="T83" fmla="*/ 119 h 842"/>
              <a:gd name="T84" fmla="*/ 154 w 704"/>
              <a:gd name="T85" fmla="*/ 44 h 842"/>
              <a:gd name="T86" fmla="*/ 129 w 704"/>
              <a:gd name="T87" fmla="*/ 29 h 842"/>
              <a:gd name="T88" fmla="*/ 179 w 704"/>
              <a:gd name="T89" fmla="*/ 87 h 842"/>
              <a:gd name="T90" fmla="*/ 141 w 704"/>
              <a:gd name="T91" fmla="*/ 46 h 842"/>
              <a:gd name="T92" fmla="*/ 64 w 704"/>
              <a:gd name="T93" fmla="*/ 376 h 842"/>
              <a:gd name="T94" fmla="*/ 65 w 704"/>
              <a:gd name="T95" fmla="*/ 367 h 842"/>
              <a:gd name="T96" fmla="*/ 153 w 704"/>
              <a:gd name="T97" fmla="*/ 492 h 842"/>
              <a:gd name="T98" fmla="*/ 111 w 704"/>
              <a:gd name="T99" fmla="*/ 350 h 842"/>
              <a:gd name="T100" fmla="*/ 61 w 704"/>
              <a:gd name="T101" fmla="*/ 105 h 842"/>
              <a:gd name="T102" fmla="*/ 210 w 704"/>
              <a:gd name="T103" fmla="*/ 394 h 842"/>
              <a:gd name="T104" fmla="*/ 447 w 704"/>
              <a:gd name="T105" fmla="*/ 752 h 842"/>
              <a:gd name="T106" fmla="*/ 364 w 704"/>
              <a:gd name="T107" fmla="*/ 781 h 842"/>
              <a:gd name="T108" fmla="*/ 461 w 704"/>
              <a:gd name="T109" fmla="*/ 778 h 842"/>
              <a:gd name="T110" fmla="*/ 470 w 704"/>
              <a:gd name="T111" fmla="*/ 755 h 842"/>
              <a:gd name="T112" fmla="*/ 605 w 704"/>
              <a:gd name="T113" fmla="*/ 789 h 842"/>
              <a:gd name="T114" fmla="*/ 542 w 704"/>
              <a:gd name="T115" fmla="*/ 756 h 842"/>
              <a:gd name="T116" fmla="*/ 591 w 704"/>
              <a:gd name="T117" fmla="*/ 74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842">
                <a:moveTo>
                  <a:pt x="685" y="753"/>
                </a:moveTo>
                <a:cubicBezTo>
                  <a:pt x="662" y="746"/>
                  <a:pt x="646" y="736"/>
                  <a:pt x="627" y="726"/>
                </a:cubicBezTo>
                <a:cubicBezTo>
                  <a:pt x="614" y="720"/>
                  <a:pt x="601" y="716"/>
                  <a:pt x="588" y="708"/>
                </a:cubicBezTo>
                <a:cubicBezTo>
                  <a:pt x="568" y="697"/>
                  <a:pt x="552" y="684"/>
                  <a:pt x="533" y="676"/>
                </a:cubicBezTo>
                <a:cubicBezTo>
                  <a:pt x="525" y="672"/>
                  <a:pt x="521" y="664"/>
                  <a:pt x="513" y="658"/>
                </a:cubicBezTo>
                <a:cubicBezTo>
                  <a:pt x="485" y="637"/>
                  <a:pt x="451" y="614"/>
                  <a:pt x="430" y="593"/>
                </a:cubicBezTo>
                <a:cubicBezTo>
                  <a:pt x="428" y="591"/>
                  <a:pt x="432" y="589"/>
                  <a:pt x="430" y="588"/>
                </a:cubicBezTo>
                <a:cubicBezTo>
                  <a:pt x="428" y="589"/>
                  <a:pt x="424" y="587"/>
                  <a:pt x="421" y="584"/>
                </a:cubicBezTo>
                <a:cubicBezTo>
                  <a:pt x="388" y="549"/>
                  <a:pt x="371" y="522"/>
                  <a:pt x="343" y="488"/>
                </a:cubicBezTo>
                <a:cubicBezTo>
                  <a:pt x="328" y="461"/>
                  <a:pt x="315" y="436"/>
                  <a:pt x="301" y="408"/>
                </a:cubicBezTo>
                <a:cubicBezTo>
                  <a:pt x="305" y="401"/>
                  <a:pt x="299" y="396"/>
                  <a:pt x="299" y="390"/>
                </a:cubicBezTo>
                <a:cubicBezTo>
                  <a:pt x="301" y="389"/>
                  <a:pt x="304" y="386"/>
                  <a:pt x="304" y="383"/>
                </a:cubicBezTo>
                <a:cubicBezTo>
                  <a:pt x="304" y="380"/>
                  <a:pt x="295" y="378"/>
                  <a:pt x="296" y="374"/>
                </a:cubicBezTo>
                <a:cubicBezTo>
                  <a:pt x="335" y="361"/>
                  <a:pt x="375" y="350"/>
                  <a:pt x="414" y="341"/>
                </a:cubicBezTo>
                <a:cubicBezTo>
                  <a:pt x="416" y="339"/>
                  <a:pt x="418" y="336"/>
                  <a:pt x="420" y="333"/>
                </a:cubicBezTo>
                <a:cubicBezTo>
                  <a:pt x="426" y="337"/>
                  <a:pt x="430" y="330"/>
                  <a:pt x="435" y="327"/>
                </a:cubicBezTo>
                <a:cubicBezTo>
                  <a:pt x="433" y="325"/>
                  <a:pt x="431" y="322"/>
                  <a:pt x="432" y="319"/>
                </a:cubicBezTo>
                <a:cubicBezTo>
                  <a:pt x="394" y="292"/>
                  <a:pt x="365" y="259"/>
                  <a:pt x="324" y="222"/>
                </a:cubicBezTo>
                <a:cubicBezTo>
                  <a:pt x="327" y="220"/>
                  <a:pt x="324" y="218"/>
                  <a:pt x="325" y="216"/>
                </a:cubicBezTo>
                <a:cubicBezTo>
                  <a:pt x="314" y="210"/>
                  <a:pt x="307" y="200"/>
                  <a:pt x="298" y="197"/>
                </a:cubicBezTo>
                <a:cubicBezTo>
                  <a:pt x="291" y="173"/>
                  <a:pt x="270" y="166"/>
                  <a:pt x="263" y="145"/>
                </a:cubicBezTo>
                <a:cubicBezTo>
                  <a:pt x="252" y="140"/>
                  <a:pt x="251" y="119"/>
                  <a:pt x="239" y="115"/>
                </a:cubicBezTo>
                <a:cubicBezTo>
                  <a:pt x="239" y="109"/>
                  <a:pt x="238" y="103"/>
                  <a:pt x="231" y="99"/>
                </a:cubicBezTo>
                <a:cubicBezTo>
                  <a:pt x="242" y="92"/>
                  <a:pt x="217" y="85"/>
                  <a:pt x="220" y="76"/>
                </a:cubicBezTo>
                <a:cubicBezTo>
                  <a:pt x="223" y="72"/>
                  <a:pt x="227" y="74"/>
                  <a:pt x="229" y="68"/>
                </a:cubicBezTo>
                <a:cubicBezTo>
                  <a:pt x="226" y="67"/>
                  <a:pt x="223" y="65"/>
                  <a:pt x="227" y="62"/>
                </a:cubicBezTo>
                <a:cubicBezTo>
                  <a:pt x="192" y="47"/>
                  <a:pt x="150" y="29"/>
                  <a:pt x="118" y="9"/>
                </a:cubicBezTo>
                <a:cubicBezTo>
                  <a:pt x="116" y="6"/>
                  <a:pt x="119" y="2"/>
                  <a:pt x="115" y="0"/>
                </a:cubicBezTo>
                <a:cubicBezTo>
                  <a:pt x="98" y="6"/>
                  <a:pt x="98" y="30"/>
                  <a:pt x="86" y="44"/>
                </a:cubicBezTo>
                <a:cubicBezTo>
                  <a:pt x="84" y="46"/>
                  <a:pt x="80" y="46"/>
                  <a:pt x="79" y="49"/>
                </a:cubicBezTo>
                <a:cubicBezTo>
                  <a:pt x="72" y="59"/>
                  <a:pt x="71" y="71"/>
                  <a:pt x="67" y="80"/>
                </a:cubicBezTo>
                <a:cubicBezTo>
                  <a:pt x="62" y="89"/>
                  <a:pt x="53" y="96"/>
                  <a:pt x="49" y="106"/>
                </a:cubicBezTo>
                <a:cubicBezTo>
                  <a:pt x="44" y="119"/>
                  <a:pt x="42" y="138"/>
                  <a:pt x="40" y="148"/>
                </a:cubicBezTo>
                <a:cubicBezTo>
                  <a:pt x="37" y="161"/>
                  <a:pt x="29" y="170"/>
                  <a:pt x="25" y="182"/>
                </a:cubicBezTo>
                <a:cubicBezTo>
                  <a:pt x="23" y="189"/>
                  <a:pt x="25" y="199"/>
                  <a:pt x="23" y="206"/>
                </a:cubicBezTo>
                <a:cubicBezTo>
                  <a:pt x="20" y="222"/>
                  <a:pt x="13" y="236"/>
                  <a:pt x="13" y="251"/>
                </a:cubicBezTo>
                <a:cubicBezTo>
                  <a:pt x="2" y="284"/>
                  <a:pt x="7" y="315"/>
                  <a:pt x="0" y="347"/>
                </a:cubicBezTo>
                <a:cubicBezTo>
                  <a:pt x="4" y="351"/>
                  <a:pt x="1" y="360"/>
                  <a:pt x="3" y="367"/>
                </a:cubicBezTo>
                <a:cubicBezTo>
                  <a:pt x="1" y="369"/>
                  <a:pt x="0" y="371"/>
                  <a:pt x="0" y="373"/>
                </a:cubicBezTo>
                <a:cubicBezTo>
                  <a:pt x="6" y="378"/>
                  <a:pt x="10" y="377"/>
                  <a:pt x="11" y="382"/>
                </a:cubicBezTo>
                <a:cubicBezTo>
                  <a:pt x="37" y="384"/>
                  <a:pt x="83" y="410"/>
                  <a:pt x="104" y="424"/>
                </a:cubicBezTo>
                <a:cubicBezTo>
                  <a:pt x="111" y="422"/>
                  <a:pt x="118" y="416"/>
                  <a:pt x="126" y="416"/>
                </a:cubicBezTo>
                <a:cubicBezTo>
                  <a:pt x="133" y="449"/>
                  <a:pt x="140" y="477"/>
                  <a:pt x="154" y="510"/>
                </a:cubicBezTo>
                <a:cubicBezTo>
                  <a:pt x="163" y="564"/>
                  <a:pt x="184" y="616"/>
                  <a:pt x="218" y="666"/>
                </a:cubicBezTo>
                <a:cubicBezTo>
                  <a:pt x="218" y="670"/>
                  <a:pt x="222" y="673"/>
                  <a:pt x="222" y="677"/>
                </a:cubicBezTo>
                <a:cubicBezTo>
                  <a:pt x="244" y="701"/>
                  <a:pt x="261" y="735"/>
                  <a:pt x="283" y="759"/>
                </a:cubicBezTo>
                <a:cubicBezTo>
                  <a:pt x="290" y="767"/>
                  <a:pt x="299" y="772"/>
                  <a:pt x="305" y="780"/>
                </a:cubicBezTo>
                <a:cubicBezTo>
                  <a:pt x="309" y="785"/>
                  <a:pt x="308" y="789"/>
                  <a:pt x="313" y="793"/>
                </a:cubicBezTo>
                <a:cubicBezTo>
                  <a:pt x="320" y="798"/>
                  <a:pt x="330" y="798"/>
                  <a:pt x="337" y="802"/>
                </a:cubicBezTo>
                <a:cubicBezTo>
                  <a:pt x="348" y="807"/>
                  <a:pt x="358" y="814"/>
                  <a:pt x="369" y="818"/>
                </a:cubicBezTo>
                <a:cubicBezTo>
                  <a:pt x="372" y="819"/>
                  <a:pt x="375" y="818"/>
                  <a:pt x="378" y="819"/>
                </a:cubicBezTo>
                <a:cubicBezTo>
                  <a:pt x="395" y="826"/>
                  <a:pt x="410" y="842"/>
                  <a:pt x="429" y="837"/>
                </a:cubicBezTo>
                <a:cubicBezTo>
                  <a:pt x="426" y="831"/>
                  <a:pt x="423" y="831"/>
                  <a:pt x="420" y="825"/>
                </a:cubicBezTo>
                <a:cubicBezTo>
                  <a:pt x="406" y="831"/>
                  <a:pt x="394" y="817"/>
                  <a:pt x="378" y="810"/>
                </a:cubicBezTo>
                <a:cubicBezTo>
                  <a:pt x="361" y="803"/>
                  <a:pt x="335" y="801"/>
                  <a:pt x="328" y="784"/>
                </a:cubicBezTo>
                <a:cubicBezTo>
                  <a:pt x="350" y="774"/>
                  <a:pt x="375" y="799"/>
                  <a:pt x="401" y="808"/>
                </a:cubicBezTo>
                <a:cubicBezTo>
                  <a:pt x="414" y="813"/>
                  <a:pt x="428" y="814"/>
                  <a:pt x="438" y="823"/>
                </a:cubicBezTo>
                <a:cubicBezTo>
                  <a:pt x="436" y="827"/>
                  <a:pt x="429" y="825"/>
                  <a:pt x="430" y="831"/>
                </a:cubicBezTo>
                <a:cubicBezTo>
                  <a:pt x="445" y="838"/>
                  <a:pt x="465" y="825"/>
                  <a:pt x="483" y="828"/>
                </a:cubicBezTo>
                <a:cubicBezTo>
                  <a:pt x="503" y="822"/>
                  <a:pt x="524" y="817"/>
                  <a:pt x="544" y="814"/>
                </a:cubicBezTo>
                <a:cubicBezTo>
                  <a:pt x="549" y="819"/>
                  <a:pt x="552" y="816"/>
                  <a:pt x="556" y="817"/>
                </a:cubicBezTo>
                <a:cubicBezTo>
                  <a:pt x="578" y="805"/>
                  <a:pt x="601" y="805"/>
                  <a:pt x="623" y="795"/>
                </a:cubicBezTo>
                <a:cubicBezTo>
                  <a:pt x="627" y="799"/>
                  <a:pt x="631" y="797"/>
                  <a:pt x="635" y="799"/>
                </a:cubicBezTo>
                <a:cubicBezTo>
                  <a:pt x="636" y="796"/>
                  <a:pt x="638" y="793"/>
                  <a:pt x="640" y="791"/>
                </a:cubicBezTo>
                <a:cubicBezTo>
                  <a:pt x="654" y="793"/>
                  <a:pt x="666" y="790"/>
                  <a:pt x="678" y="784"/>
                </a:cubicBezTo>
                <a:cubicBezTo>
                  <a:pt x="681" y="779"/>
                  <a:pt x="672" y="777"/>
                  <a:pt x="675" y="773"/>
                </a:cubicBezTo>
                <a:cubicBezTo>
                  <a:pt x="679" y="772"/>
                  <a:pt x="683" y="775"/>
                  <a:pt x="686" y="770"/>
                </a:cubicBezTo>
                <a:cubicBezTo>
                  <a:pt x="688" y="768"/>
                  <a:pt x="682" y="766"/>
                  <a:pt x="686" y="763"/>
                </a:cubicBezTo>
                <a:cubicBezTo>
                  <a:pt x="692" y="764"/>
                  <a:pt x="702" y="764"/>
                  <a:pt x="704" y="761"/>
                </a:cubicBezTo>
                <a:cubicBezTo>
                  <a:pt x="703" y="752"/>
                  <a:pt x="690" y="754"/>
                  <a:pt x="685" y="753"/>
                </a:cubicBezTo>
                <a:close/>
                <a:moveTo>
                  <a:pt x="585" y="715"/>
                </a:moveTo>
                <a:cubicBezTo>
                  <a:pt x="608" y="731"/>
                  <a:pt x="621" y="733"/>
                  <a:pt x="641" y="747"/>
                </a:cubicBezTo>
                <a:cubicBezTo>
                  <a:pt x="627" y="746"/>
                  <a:pt x="617" y="740"/>
                  <a:pt x="609" y="734"/>
                </a:cubicBezTo>
                <a:cubicBezTo>
                  <a:pt x="608" y="734"/>
                  <a:pt x="606" y="735"/>
                  <a:pt x="604" y="736"/>
                </a:cubicBezTo>
                <a:cubicBezTo>
                  <a:pt x="602" y="728"/>
                  <a:pt x="585" y="728"/>
                  <a:pt x="576" y="722"/>
                </a:cubicBezTo>
                <a:cubicBezTo>
                  <a:pt x="580" y="716"/>
                  <a:pt x="584" y="723"/>
                  <a:pt x="585" y="715"/>
                </a:cubicBezTo>
                <a:close/>
                <a:moveTo>
                  <a:pt x="577" y="719"/>
                </a:moveTo>
                <a:cubicBezTo>
                  <a:pt x="574" y="721"/>
                  <a:pt x="571" y="720"/>
                  <a:pt x="568" y="718"/>
                </a:cubicBezTo>
                <a:cubicBezTo>
                  <a:pt x="569" y="717"/>
                  <a:pt x="569" y="715"/>
                  <a:pt x="570" y="714"/>
                </a:cubicBezTo>
                <a:cubicBezTo>
                  <a:pt x="573" y="717"/>
                  <a:pt x="576" y="715"/>
                  <a:pt x="577" y="719"/>
                </a:cubicBezTo>
                <a:close/>
                <a:moveTo>
                  <a:pt x="570" y="707"/>
                </a:moveTo>
                <a:cubicBezTo>
                  <a:pt x="559" y="711"/>
                  <a:pt x="549" y="699"/>
                  <a:pt x="540" y="690"/>
                </a:cubicBezTo>
                <a:cubicBezTo>
                  <a:pt x="545" y="689"/>
                  <a:pt x="561" y="704"/>
                  <a:pt x="570" y="707"/>
                </a:cubicBezTo>
                <a:close/>
                <a:moveTo>
                  <a:pt x="562" y="714"/>
                </a:moveTo>
                <a:cubicBezTo>
                  <a:pt x="558" y="714"/>
                  <a:pt x="551" y="711"/>
                  <a:pt x="548" y="707"/>
                </a:cubicBezTo>
                <a:cubicBezTo>
                  <a:pt x="553" y="706"/>
                  <a:pt x="560" y="711"/>
                  <a:pt x="562" y="714"/>
                </a:cubicBezTo>
                <a:close/>
                <a:moveTo>
                  <a:pt x="544" y="706"/>
                </a:moveTo>
                <a:cubicBezTo>
                  <a:pt x="541" y="708"/>
                  <a:pt x="537" y="706"/>
                  <a:pt x="532" y="703"/>
                </a:cubicBezTo>
                <a:cubicBezTo>
                  <a:pt x="535" y="698"/>
                  <a:pt x="540" y="703"/>
                  <a:pt x="544" y="706"/>
                </a:cubicBezTo>
                <a:close/>
                <a:moveTo>
                  <a:pt x="514" y="688"/>
                </a:moveTo>
                <a:cubicBezTo>
                  <a:pt x="515" y="686"/>
                  <a:pt x="516" y="685"/>
                  <a:pt x="517" y="684"/>
                </a:cubicBezTo>
                <a:cubicBezTo>
                  <a:pt x="519" y="685"/>
                  <a:pt x="522" y="691"/>
                  <a:pt x="524" y="686"/>
                </a:cubicBezTo>
                <a:cubicBezTo>
                  <a:pt x="528" y="693"/>
                  <a:pt x="538" y="691"/>
                  <a:pt x="541" y="697"/>
                </a:cubicBezTo>
                <a:cubicBezTo>
                  <a:pt x="529" y="695"/>
                  <a:pt x="524" y="692"/>
                  <a:pt x="514" y="688"/>
                </a:cubicBezTo>
                <a:close/>
                <a:moveTo>
                  <a:pt x="527" y="680"/>
                </a:moveTo>
                <a:cubicBezTo>
                  <a:pt x="532" y="684"/>
                  <a:pt x="536" y="683"/>
                  <a:pt x="538" y="688"/>
                </a:cubicBezTo>
                <a:cubicBezTo>
                  <a:pt x="532" y="690"/>
                  <a:pt x="530" y="685"/>
                  <a:pt x="524" y="683"/>
                </a:cubicBezTo>
                <a:cubicBezTo>
                  <a:pt x="525" y="682"/>
                  <a:pt x="526" y="681"/>
                  <a:pt x="527" y="680"/>
                </a:cubicBezTo>
                <a:close/>
                <a:moveTo>
                  <a:pt x="518" y="678"/>
                </a:moveTo>
                <a:cubicBezTo>
                  <a:pt x="519" y="674"/>
                  <a:pt x="513" y="678"/>
                  <a:pt x="514" y="674"/>
                </a:cubicBezTo>
                <a:cubicBezTo>
                  <a:pt x="518" y="673"/>
                  <a:pt x="529" y="678"/>
                  <a:pt x="522" y="684"/>
                </a:cubicBezTo>
                <a:cubicBezTo>
                  <a:pt x="521" y="681"/>
                  <a:pt x="513" y="679"/>
                  <a:pt x="510" y="679"/>
                </a:cubicBezTo>
                <a:cubicBezTo>
                  <a:pt x="508" y="675"/>
                  <a:pt x="516" y="678"/>
                  <a:pt x="518" y="678"/>
                </a:cubicBezTo>
                <a:close/>
                <a:moveTo>
                  <a:pt x="460" y="630"/>
                </a:moveTo>
                <a:cubicBezTo>
                  <a:pt x="473" y="641"/>
                  <a:pt x="494" y="654"/>
                  <a:pt x="509" y="668"/>
                </a:cubicBezTo>
                <a:cubicBezTo>
                  <a:pt x="485" y="664"/>
                  <a:pt x="460" y="654"/>
                  <a:pt x="439" y="640"/>
                </a:cubicBezTo>
                <a:cubicBezTo>
                  <a:pt x="440" y="645"/>
                  <a:pt x="429" y="641"/>
                  <a:pt x="431" y="634"/>
                </a:cubicBezTo>
                <a:cubicBezTo>
                  <a:pt x="426" y="638"/>
                  <a:pt x="421" y="631"/>
                  <a:pt x="418" y="626"/>
                </a:cubicBezTo>
                <a:cubicBezTo>
                  <a:pt x="436" y="631"/>
                  <a:pt x="456" y="643"/>
                  <a:pt x="475" y="647"/>
                </a:cubicBezTo>
                <a:cubicBezTo>
                  <a:pt x="472" y="641"/>
                  <a:pt x="457" y="641"/>
                  <a:pt x="460" y="630"/>
                </a:cubicBezTo>
                <a:close/>
                <a:moveTo>
                  <a:pt x="509" y="682"/>
                </a:moveTo>
                <a:cubicBezTo>
                  <a:pt x="511" y="687"/>
                  <a:pt x="504" y="688"/>
                  <a:pt x="502" y="684"/>
                </a:cubicBezTo>
                <a:cubicBezTo>
                  <a:pt x="503" y="679"/>
                  <a:pt x="507" y="685"/>
                  <a:pt x="509" y="682"/>
                </a:cubicBezTo>
                <a:close/>
                <a:moveTo>
                  <a:pt x="483" y="677"/>
                </a:moveTo>
                <a:cubicBezTo>
                  <a:pt x="477" y="676"/>
                  <a:pt x="477" y="670"/>
                  <a:pt x="472" y="672"/>
                </a:cubicBezTo>
                <a:cubicBezTo>
                  <a:pt x="470" y="669"/>
                  <a:pt x="488" y="670"/>
                  <a:pt x="483" y="677"/>
                </a:cubicBezTo>
                <a:close/>
                <a:moveTo>
                  <a:pt x="457" y="629"/>
                </a:moveTo>
                <a:cubicBezTo>
                  <a:pt x="434" y="627"/>
                  <a:pt x="416" y="617"/>
                  <a:pt x="394" y="600"/>
                </a:cubicBezTo>
                <a:cubicBezTo>
                  <a:pt x="415" y="609"/>
                  <a:pt x="442" y="605"/>
                  <a:pt x="457" y="629"/>
                </a:cubicBezTo>
                <a:close/>
                <a:moveTo>
                  <a:pt x="432" y="604"/>
                </a:moveTo>
                <a:cubicBezTo>
                  <a:pt x="426" y="607"/>
                  <a:pt x="414" y="601"/>
                  <a:pt x="411" y="598"/>
                </a:cubicBezTo>
                <a:cubicBezTo>
                  <a:pt x="405" y="599"/>
                  <a:pt x="391" y="594"/>
                  <a:pt x="390" y="589"/>
                </a:cubicBezTo>
                <a:cubicBezTo>
                  <a:pt x="387" y="592"/>
                  <a:pt x="390" y="593"/>
                  <a:pt x="386" y="594"/>
                </a:cubicBezTo>
                <a:cubicBezTo>
                  <a:pt x="383" y="588"/>
                  <a:pt x="377" y="583"/>
                  <a:pt x="370" y="578"/>
                </a:cubicBezTo>
                <a:cubicBezTo>
                  <a:pt x="390" y="580"/>
                  <a:pt x="414" y="589"/>
                  <a:pt x="432" y="604"/>
                </a:cubicBezTo>
                <a:close/>
                <a:moveTo>
                  <a:pt x="347" y="563"/>
                </a:moveTo>
                <a:cubicBezTo>
                  <a:pt x="342" y="562"/>
                  <a:pt x="348" y="558"/>
                  <a:pt x="345" y="557"/>
                </a:cubicBezTo>
                <a:cubicBezTo>
                  <a:pt x="356" y="554"/>
                  <a:pt x="365" y="565"/>
                  <a:pt x="379" y="569"/>
                </a:cubicBezTo>
                <a:cubicBezTo>
                  <a:pt x="374" y="576"/>
                  <a:pt x="363" y="568"/>
                  <a:pt x="364" y="565"/>
                </a:cubicBezTo>
                <a:cubicBezTo>
                  <a:pt x="356" y="566"/>
                  <a:pt x="354" y="560"/>
                  <a:pt x="347" y="563"/>
                </a:cubicBezTo>
                <a:close/>
                <a:moveTo>
                  <a:pt x="355" y="576"/>
                </a:moveTo>
                <a:cubicBezTo>
                  <a:pt x="352" y="574"/>
                  <a:pt x="348" y="572"/>
                  <a:pt x="348" y="569"/>
                </a:cubicBezTo>
                <a:cubicBezTo>
                  <a:pt x="351" y="569"/>
                  <a:pt x="359" y="571"/>
                  <a:pt x="355" y="576"/>
                </a:cubicBezTo>
                <a:close/>
                <a:moveTo>
                  <a:pt x="405" y="576"/>
                </a:moveTo>
                <a:cubicBezTo>
                  <a:pt x="404" y="577"/>
                  <a:pt x="405" y="578"/>
                  <a:pt x="406" y="579"/>
                </a:cubicBezTo>
                <a:cubicBezTo>
                  <a:pt x="399" y="585"/>
                  <a:pt x="384" y="574"/>
                  <a:pt x="379" y="571"/>
                </a:cubicBezTo>
                <a:cubicBezTo>
                  <a:pt x="388" y="569"/>
                  <a:pt x="395" y="579"/>
                  <a:pt x="405" y="576"/>
                </a:cubicBezTo>
                <a:close/>
                <a:moveTo>
                  <a:pt x="380" y="551"/>
                </a:moveTo>
                <a:cubicBezTo>
                  <a:pt x="384" y="557"/>
                  <a:pt x="391" y="562"/>
                  <a:pt x="394" y="568"/>
                </a:cubicBezTo>
                <a:cubicBezTo>
                  <a:pt x="384" y="570"/>
                  <a:pt x="374" y="557"/>
                  <a:pt x="364" y="557"/>
                </a:cubicBezTo>
                <a:cubicBezTo>
                  <a:pt x="354" y="548"/>
                  <a:pt x="337" y="546"/>
                  <a:pt x="326" y="535"/>
                </a:cubicBezTo>
                <a:cubicBezTo>
                  <a:pt x="344" y="540"/>
                  <a:pt x="354" y="545"/>
                  <a:pt x="375" y="555"/>
                </a:cubicBezTo>
                <a:cubicBezTo>
                  <a:pt x="377" y="555"/>
                  <a:pt x="378" y="553"/>
                  <a:pt x="380" y="551"/>
                </a:cubicBezTo>
                <a:close/>
                <a:moveTo>
                  <a:pt x="361" y="527"/>
                </a:moveTo>
                <a:cubicBezTo>
                  <a:pt x="368" y="532"/>
                  <a:pt x="370" y="538"/>
                  <a:pt x="375" y="543"/>
                </a:cubicBezTo>
                <a:cubicBezTo>
                  <a:pt x="367" y="549"/>
                  <a:pt x="354" y="539"/>
                  <a:pt x="346" y="534"/>
                </a:cubicBezTo>
                <a:cubicBezTo>
                  <a:pt x="334" y="535"/>
                  <a:pt x="323" y="522"/>
                  <a:pt x="309" y="521"/>
                </a:cubicBezTo>
                <a:cubicBezTo>
                  <a:pt x="305" y="519"/>
                  <a:pt x="309" y="515"/>
                  <a:pt x="304" y="513"/>
                </a:cubicBezTo>
                <a:cubicBezTo>
                  <a:pt x="313" y="508"/>
                  <a:pt x="324" y="524"/>
                  <a:pt x="332" y="520"/>
                </a:cubicBezTo>
                <a:cubicBezTo>
                  <a:pt x="335" y="525"/>
                  <a:pt x="353" y="533"/>
                  <a:pt x="362" y="533"/>
                </a:cubicBezTo>
                <a:cubicBezTo>
                  <a:pt x="363" y="531"/>
                  <a:pt x="357" y="532"/>
                  <a:pt x="361" y="527"/>
                </a:cubicBezTo>
                <a:close/>
                <a:moveTo>
                  <a:pt x="359" y="524"/>
                </a:moveTo>
                <a:cubicBezTo>
                  <a:pt x="353" y="528"/>
                  <a:pt x="352" y="523"/>
                  <a:pt x="348" y="521"/>
                </a:cubicBezTo>
                <a:cubicBezTo>
                  <a:pt x="345" y="520"/>
                  <a:pt x="348" y="524"/>
                  <a:pt x="344" y="524"/>
                </a:cubicBezTo>
                <a:cubicBezTo>
                  <a:pt x="342" y="522"/>
                  <a:pt x="340" y="520"/>
                  <a:pt x="341" y="518"/>
                </a:cubicBezTo>
                <a:cubicBezTo>
                  <a:pt x="324" y="517"/>
                  <a:pt x="316" y="505"/>
                  <a:pt x="298" y="502"/>
                </a:cubicBezTo>
                <a:cubicBezTo>
                  <a:pt x="297" y="498"/>
                  <a:pt x="288" y="484"/>
                  <a:pt x="282" y="492"/>
                </a:cubicBezTo>
                <a:cubicBezTo>
                  <a:pt x="274" y="478"/>
                  <a:pt x="262" y="465"/>
                  <a:pt x="258" y="451"/>
                </a:cubicBezTo>
                <a:cubicBezTo>
                  <a:pt x="266" y="460"/>
                  <a:pt x="266" y="463"/>
                  <a:pt x="277" y="468"/>
                </a:cubicBezTo>
                <a:cubicBezTo>
                  <a:pt x="268" y="473"/>
                  <a:pt x="281" y="478"/>
                  <a:pt x="277" y="477"/>
                </a:cubicBezTo>
                <a:cubicBezTo>
                  <a:pt x="290" y="494"/>
                  <a:pt x="319" y="500"/>
                  <a:pt x="340" y="510"/>
                </a:cubicBezTo>
                <a:cubicBezTo>
                  <a:pt x="342" y="509"/>
                  <a:pt x="343" y="507"/>
                  <a:pt x="344" y="505"/>
                </a:cubicBezTo>
                <a:cubicBezTo>
                  <a:pt x="350" y="512"/>
                  <a:pt x="356" y="519"/>
                  <a:pt x="359" y="524"/>
                </a:cubicBezTo>
                <a:close/>
                <a:moveTo>
                  <a:pt x="298" y="512"/>
                </a:moveTo>
                <a:cubicBezTo>
                  <a:pt x="293" y="510"/>
                  <a:pt x="294" y="506"/>
                  <a:pt x="290" y="504"/>
                </a:cubicBezTo>
                <a:cubicBezTo>
                  <a:pt x="294" y="505"/>
                  <a:pt x="304" y="507"/>
                  <a:pt x="298" y="512"/>
                </a:cubicBezTo>
                <a:close/>
                <a:moveTo>
                  <a:pt x="343" y="502"/>
                </a:moveTo>
                <a:cubicBezTo>
                  <a:pt x="331" y="512"/>
                  <a:pt x="321" y="491"/>
                  <a:pt x="305" y="490"/>
                </a:cubicBezTo>
                <a:cubicBezTo>
                  <a:pt x="305" y="484"/>
                  <a:pt x="294" y="484"/>
                  <a:pt x="289" y="482"/>
                </a:cubicBezTo>
                <a:cubicBezTo>
                  <a:pt x="293" y="478"/>
                  <a:pt x="281" y="476"/>
                  <a:pt x="282" y="472"/>
                </a:cubicBezTo>
                <a:cubicBezTo>
                  <a:pt x="301" y="474"/>
                  <a:pt x="318" y="493"/>
                  <a:pt x="335" y="491"/>
                </a:cubicBezTo>
                <a:cubicBezTo>
                  <a:pt x="338" y="495"/>
                  <a:pt x="341" y="498"/>
                  <a:pt x="343" y="502"/>
                </a:cubicBezTo>
                <a:close/>
                <a:moveTo>
                  <a:pt x="330" y="482"/>
                </a:moveTo>
                <a:cubicBezTo>
                  <a:pt x="328" y="485"/>
                  <a:pt x="326" y="482"/>
                  <a:pt x="324" y="485"/>
                </a:cubicBezTo>
                <a:cubicBezTo>
                  <a:pt x="315" y="481"/>
                  <a:pt x="317" y="474"/>
                  <a:pt x="319" y="468"/>
                </a:cubicBezTo>
                <a:cubicBezTo>
                  <a:pt x="305" y="473"/>
                  <a:pt x="292" y="450"/>
                  <a:pt x="277" y="455"/>
                </a:cubicBezTo>
                <a:cubicBezTo>
                  <a:pt x="278" y="445"/>
                  <a:pt x="264" y="452"/>
                  <a:pt x="262" y="444"/>
                </a:cubicBezTo>
                <a:cubicBezTo>
                  <a:pt x="275" y="445"/>
                  <a:pt x="295" y="454"/>
                  <a:pt x="306" y="460"/>
                </a:cubicBezTo>
                <a:cubicBezTo>
                  <a:pt x="309" y="462"/>
                  <a:pt x="311" y="459"/>
                  <a:pt x="313" y="456"/>
                </a:cubicBezTo>
                <a:cubicBezTo>
                  <a:pt x="320" y="467"/>
                  <a:pt x="324" y="472"/>
                  <a:pt x="330" y="482"/>
                </a:cubicBezTo>
                <a:close/>
                <a:moveTo>
                  <a:pt x="252" y="428"/>
                </a:moveTo>
                <a:cubicBezTo>
                  <a:pt x="270" y="432"/>
                  <a:pt x="297" y="437"/>
                  <a:pt x="311" y="450"/>
                </a:cubicBezTo>
                <a:cubicBezTo>
                  <a:pt x="293" y="446"/>
                  <a:pt x="274" y="438"/>
                  <a:pt x="252" y="428"/>
                </a:cubicBezTo>
                <a:close/>
                <a:moveTo>
                  <a:pt x="297" y="423"/>
                </a:moveTo>
                <a:cubicBezTo>
                  <a:pt x="303" y="425"/>
                  <a:pt x="298" y="429"/>
                  <a:pt x="303" y="432"/>
                </a:cubicBezTo>
                <a:cubicBezTo>
                  <a:pt x="282" y="431"/>
                  <a:pt x="257" y="423"/>
                  <a:pt x="238" y="406"/>
                </a:cubicBezTo>
                <a:cubicBezTo>
                  <a:pt x="259" y="407"/>
                  <a:pt x="278" y="420"/>
                  <a:pt x="297" y="423"/>
                </a:cubicBezTo>
                <a:close/>
                <a:moveTo>
                  <a:pt x="247" y="374"/>
                </a:moveTo>
                <a:cubicBezTo>
                  <a:pt x="249" y="372"/>
                  <a:pt x="251" y="371"/>
                  <a:pt x="254" y="373"/>
                </a:cubicBezTo>
                <a:cubicBezTo>
                  <a:pt x="255" y="377"/>
                  <a:pt x="250" y="377"/>
                  <a:pt x="247" y="374"/>
                </a:cubicBezTo>
                <a:close/>
                <a:moveTo>
                  <a:pt x="290" y="397"/>
                </a:moveTo>
                <a:cubicBezTo>
                  <a:pt x="276" y="402"/>
                  <a:pt x="261" y="388"/>
                  <a:pt x="249" y="390"/>
                </a:cubicBezTo>
                <a:cubicBezTo>
                  <a:pt x="248" y="389"/>
                  <a:pt x="249" y="388"/>
                  <a:pt x="250" y="387"/>
                </a:cubicBezTo>
                <a:cubicBezTo>
                  <a:pt x="262" y="384"/>
                  <a:pt x="280" y="389"/>
                  <a:pt x="290" y="397"/>
                </a:cubicBezTo>
                <a:close/>
                <a:moveTo>
                  <a:pt x="291" y="412"/>
                </a:moveTo>
                <a:cubicBezTo>
                  <a:pt x="274" y="408"/>
                  <a:pt x="255" y="405"/>
                  <a:pt x="242" y="395"/>
                </a:cubicBezTo>
                <a:cubicBezTo>
                  <a:pt x="257" y="397"/>
                  <a:pt x="278" y="403"/>
                  <a:pt x="291" y="412"/>
                </a:cubicBezTo>
                <a:close/>
                <a:moveTo>
                  <a:pt x="234" y="370"/>
                </a:moveTo>
                <a:cubicBezTo>
                  <a:pt x="238" y="369"/>
                  <a:pt x="245" y="369"/>
                  <a:pt x="246" y="372"/>
                </a:cubicBezTo>
                <a:cubicBezTo>
                  <a:pt x="242" y="376"/>
                  <a:pt x="240" y="371"/>
                  <a:pt x="234" y="370"/>
                </a:cubicBezTo>
                <a:close/>
                <a:moveTo>
                  <a:pt x="202" y="330"/>
                </a:moveTo>
                <a:cubicBezTo>
                  <a:pt x="238" y="315"/>
                  <a:pt x="271" y="349"/>
                  <a:pt x="311" y="359"/>
                </a:cubicBezTo>
                <a:cubicBezTo>
                  <a:pt x="274" y="364"/>
                  <a:pt x="241" y="347"/>
                  <a:pt x="202" y="330"/>
                </a:cubicBezTo>
                <a:close/>
                <a:moveTo>
                  <a:pt x="220" y="374"/>
                </a:moveTo>
                <a:cubicBezTo>
                  <a:pt x="218" y="374"/>
                  <a:pt x="217" y="375"/>
                  <a:pt x="216" y="376"/>
                </a:cubicBezTo>
                <a:cubicBezTo>
                  <a:pt x="214" y="374"/>
                  <a:pt x="211" y="371"/>
                  <a:pt x="214" y="368"/>
                </a:cubicBezTo>
                <a:cubicBezTo>
                  <a:pt x="217" y="372"/>
                  <a:pt x="218" y="371"/>
                  <a:pt x="220" y="374"/>
                </a:cubicBezTo>
                <a:close/>
                <a:moveTo>
                  <a:pt x="319" y="357"/>
                </a:moveTo>
                <a:cubicBezTo>
                  <a:pt x="293" y="344"/>
                  <a:pt x="265" y="335"/>
                  <a:pt x="242" y="319"/>
                </a:cubicBezTo>
                <a:cubicBezTo>
                  <a:pt x="250" y="312"/>
                  <a:pt x="260" y="315"/>
                  <a:pt x="271" y="320"/>
                </a:cubicBezTo>
                <a:cubicBezTo>
                  <a:pt x="292" y="329"/>
                  <a:pt x="323" y="342"/>
                  <a:pt x="341" y="353"/>
                </a:cubicBezTo>
                <a:cubicBezTo>
                  <a:pt x="334" y="355"/>
                  <a:pt x="326" y="355"/>
                  <a:pt x="319" y="357"/>
                </a:cubicBezTo>
                <a:close/>
                <a:moveTo>
                  <a:pt x="290" y="322"/>
                </a:moveTo>
                <a:cubicBezTo>
                  <a:pt x="281" y="322"/>
                  <a:pt x="275" y="315"/>
                  <a:pt x="268" y="314"/>
                </a:cubicBezTo>
                <a:cubicBezTo>
                  <a:pt x="270" y="312"/>
                  <a:pt x="268" y="311"/>
                  <a:pt x="266" y="309"/>
                </a:cubicBezTo>
                <a:cubicBezTo>
                  <a:pt x="271" y="305"/>
                  <a:pt x="277" y="312"/>
                  <a:pt x="281" y="307"/>
                </a:cubicBezTo>
                <a:cubicBezTo>
                  <a:pt x="310" y="324"/>
                  <a:pt x="342" y="325"/>
                  <a:pt x="368" y="342"/>
                </a:cubicBezTo>
                <a:cubicBezTo>
                  <a:pt x="346" y="356"/>
                  <a:pt x="312" y="330"/>
                  <a:pt x="290" y="322"/>
                </a:cubicBezTo>
                <a:close/>
                <a:moveTo>
                  <a:pt x="373" y="337"/>
                </a:moveTo>
                <a:cubicBezTo>
                  <a:pt x="348" y="318"/>
                  <a:pt x="310" y="325"/>
                  <a:pt x="293" y="300"/>
                </a:cubicBezTo>
                <a:cubicBezTo>
                  <a:pt x="296" y="294"/>
                  <a:pt x="300" y="298"/>
                  <a:pt x="304" y="295"/>
                </a:cubicBezTo>
                <a:cubicBezTo>
                  <a:pt x="331" y="311"/>
                  <a:pt x="360" y="320"/>
                  <a:pt x="386" y="331"/>
                </a:cubicBezTo>
                <a:cubicBezTo>
                  <a:pt x="391" y="330"/>
                  <a:pt x="395" y="324"/>
                  <a:pt x="402" y="330"/>
                </a:cubicBezTo>
                <a:cubicBezTo>
                  <a:pt x="393" y="339"/>
                  <a:pt x="383" y="337"/>
                  <a:pt x="373" y="337"/>
                </a:cubicBezTo>
                <a:close/>
                <a:moveTo>
                  <a:pt x="302" y="265"/>
                </a:moveTo>
                <a:cubicBezTo>
                  <a:pt x="299" y="268"/>
                  <a:pt x="296" y="264"/>
                  <a:pt x="293" y="262"/>
                </a:cubicBezTo>
                <a:cubicBezTo>
                  <a:pt x="295" y="259"/>
                  <a:pt x="299" y="263"/>
                  <a:pt x="302" y="265"/>
                </a:cubicBezTo>
                <a:close/>
                <a:moveTo>
                  <a:pt x="284" y="249"/>
                </a:moveTo>
                <a:cubicBezTo>
                  <a:pt x="292" y="248"/>
                  <a:pt x="301" y="253"/>
                  <a:pt x="309" y="259"/>
                </a:cubicBezTo>
                <a:cubicBezTo>
                  <a:pt x="302" y="262"/>
                  <a:pt x="292" y="251"/>
                  <a:pt x="284" y="249"/>
                </a:cubicBezTo>
                <a:close/>
                <a:moveTo>
                  <a:pt x="311" y="261"/>
                </a:moveTo>
                <a:cubicBezTo>
                  <a:pt x="313" y="258"/>
                  <a:pt x="317" y="260"/>
                  <a:pt x="320" y="263"/>
                </a:cubicBezTo>
                <a:cubicBezTo>
                  <a:pt x="318" y="267"/>
                  <a:pt x="314" y="264"/>
                  <a:pt x="311" y="261"/>
                </a:cubicBezTo>
                <a:close/>
                <a:moveTo>
                  <a:pt x="364" y="305"/>
                </a:moveTo>
                <a:cubicBezTo>
                  <a:pt x="348" y="303"/>
                  <a:pt x="336" y="293"/>
                  <a:pt x="319" y="286"/>
                </a:cubicBezTo>
                <a:cubicBezTo>
                  <a:pt x="332" y="279"/>
                  <a:pt x="347" y="296"/>
                  <a:pt x="364" y="305"/>
                </a:cubicBezTo>
                <a:close/>
                <a:moveTo>
                  <a:pt x="400" y="319"/>
                </a:moveTo>
                <a:cubicBezTo>
                  <a:pt x="401" y="314"/>
                  <a:pt x="404" y="314"/>
                  <a:pt x="404" y="311"/>
                </a:cubicBezTo>
                <a:cubicBezTo>
                  <a:pt x="409" y="310"/>
                  <a:pt x="411" y="319"/>
                  <a:pt x="417" y="321"/>
                </a:cubicBezTo>
                <a:cubicBezTo>
                  <a:pt x="413" y="326"/>
                  <a:pt x="409" y="329"/>
                  <a:pt x="405" y="333"/>
                </a:cubicBezTo>
                <a:cubicBezTo>
                  <a:pt x="405" y="330"/>
                  <a:pt x="406" y="327"/>
                  <a:pt x="408" y="324"/>
                </a:cubicBezTo>
                <a:cubicBezTo>
                  <a:pt x="402" y="319"/>
                  <a:pt x="395" y="326"/>
                  <a:pt x="392" y="318"/>
                </a:cubicBezTo>
                <a:cubicBezTo>
                  <a:pt x="394" y="315"/>
                  <a:pt x="397" y="319"/>
                  <a:pt x="400" y="319"/>
                </a:cubicBezTo>
                <a:close/>
                <a:moveTo>
                  <a:pt x="376" y="281"/>
                </a:moveTo>
                <a:cubicBezTo>
                  <a:pt x="381" y="286"/>
                  <a:pt x="383" y="293"/>
                  <a:pt x="393" y="298"/>
                </a:cubicBezTo>
                <a:cubicBezTo>
                  <a:pt x="380" y="302"/>
                  <a:pt x="366" y="284"/>
                  <a:pt x="349" y="282"/>
                </a:cubicBezTo>
                <a:cubicBezTo>
                  <a:pt x="351" y="277"/>
                  <a:pt x="341" y="280"/>
                  <a:pt x="339" y="273"/>
                </a:cubicBezTo>
                <a:cubicBezTo>
                  <a:pt x="333" y="273"/>
                  <a:pt x="327" y="273"/>
                  <a:pt x="326" y="267"/>
                </a:cubicBezTo>
                <a:cubicBezTo>
                  <a:pt x="345" y="264"/>
                  <a:pt x="360" y="287"/>
                  <a:pt x="376" y="281"/>
                </a:cubicBezTo>
                <a:close/>
                <a:moveTo>
                  <a:pt x="361" y="273"/>
                </a:moveTo>
                <a:cubicBezTo>
                  <a:pt x="320" y="253"/>
                  <a:pt x="255" y="233"/>
                  <a:pt x="226" y="205"/>
                </a:cubicBezTo>
                <a:cubicBezTo>
                  <a:pt x="264" y="218"/>
                  <a:pt x="305" y="240"/>
                  <a:pt x="344" y="254"/>
                </a:cubicBezTo>
                <a:cubicBezTo>
                  <a:pt x="352" y="263"/>
                  <a:pt x="363" y="262"/>
                  <a:pt x="361" y="273"/>
                </a:cubicBezTo>
                <a:close/>
                <a:moveTo>
                  <a:pt x="329" y="239"/>
                </a:moveTo>
                <a:cubicBezTo>
                  <a:pt x="322" y="238"/>
                  <a:pt x="313" y="238"/>
                  <a:pt x="308" y="230"/>
                </a:cubicBezTo>
                <a:cubicBezTo>
                  <a:pt x="282" y="224"/>
                  <a:pt x="245" y="205"/>
                  <a:pt x="217" y="192"/>
                </a:cubicBezTo>
                <a:cubicBezTo>
                  <a:pt x="214" y="183"/>
                  <a:pt x="204" y="181"/>
                  <a:pt x="198" y="173"/>
                </a:cubicBezTo>
                <a:cubicBezTo>
                  <a:pt x="206" y="171"/>
                  <a:pt x="214" y="182"/>
                  <a:pt x="225" y="188"/>
                </a:cubicBezTo>
                <a:cubicBezTo>
                  <a:pt x="227" y="188"/>
                  <a:pt x="226" y="186"/>
                  <a:pt x="228" y="184"/>
                </a:cubicBezTo>
                <a:cubicBezTo>
                  <a:pt x="269" y="205"/>
                  <a:pt x="303" y="204"/>
                  <a:pt x="329" y="239"/>
                </a:cubicBezTo>
                <a:close/>
                <a:moveTo>
                  <a:pt x="297" y="205"/>
                </a:moveTo>
                <a:cubicBezTo>
                  <a:pt x="278" y="198"/>
                  <a:pt x="251" y="188"/>
                  <a:pt x="231" y="180"/>
                </a:cubicBezTo>
                <a:cubicBezTo>
                  <a:pt x="232" y="180"/>
                  <a:pt x="233" y="179"/>
                  <a:pt x="234" y="178"/>
                </a:cubicBezTo>
                <a:cubicBezTo>
                  <a:pt x="221" y="176"/>
                  <a:pt x="203" y="155"/>
                  <a:pt x="186" y="156"/>
                </a:cubicBezTo>
                <a:cubicBezTo>
                  <a:pt x="186" y="152"/>
                  <a:pt x="183" y="149"/>
                  <a:pt x="182" y="146"/>
                </a:cubicBezTo>
                <a:cubicBezTo>
                  <a:pt x="215" y="157"/>
                  <a:pt x="253" y="177"/>
                  <a:pt x="282" y="185"/>
                </a:cubicBezTo>
                <a:cubicBezTo>
                  <a:pt x="284" y="192"/>
                  <a:pt x="294" y="198"/>
                  <a:pt x="297" y="205"/>
                </a:cubicBezTo>
                <a:close/>
                <a:moveTo>
                  <a:pt x="184" y="140"/>
                </a:moveTo>
                <a:cubicBezTo>
                  <a:pt x="197" y="137"/>
                  <a:pt x="213" y="149"/>
                  <a:pt x="224" y="156"/>
                </a:cubicBezTo>
                <a:cubicBezTo>
                  <a:pt x="209" y="153"/>
                  <a:pt x="198" y="144"/>
                  <a:pt x="184" y="140"/>
                </a:cubicBezTo>
                <a:close/>
                <a:moveTo>
                  <a:pt x="229" y="159"/>
                </a:moveTo>
                <a:cubicBezTo>
                  <a:pt x="231" y="156"/>
                  <a:pt x="237" y="157"/>
                  <a:pt x="238" y="161"/>
                </a:cubicBezTo>
                <a:cubicBezTo>
                  <a:pt x="233" y="163"/>
                  <a:pt x="233" y="161"/>
                  <a:pt x="229" y="159"/>
                </a:cubicBezTo>
                <a:close/>
                <a:moveTo>
                  <a:pt x="265" y="171"/>
                </a:moveTo>
                <a:cubicBezTo>
                  <a:pt x="259" y="176"/>
                  <a:pt x="252" y="168"/>
                  <a:pt x="246" y="166"/>
                </a:cubicBezTo>
                <a:cubicBezTo>
                  <a:pt x="251" y="163"/>
                  <a:pt x="262" y="166"/>
                  <a:pt x="265" y="171"/>
                </a:cubicBezTo>
                <a:close/>
                <a:moveTo>
                  <a:pt x="261" y="160"/>
                </a:moveTo>
                <a:cubicBezTo>
                  <a:pt x="253" y="161"/>
                  <a:pt x="239" y="156"/>
                  <a:pt x="238" y="151"/>
                </a:cubicBezTo>
                <a:cubicBezTo>
                  <a:pt x="217" y="146"/>
                  <a:pt x="191" y="136"/>
                  <a:pt x="168" y="117"/>
                </a:cubicBezTo>
                <a:cubicBezTo>
                  <a:pt x="192" y="125"/>
                  <a:pt x="237" y="145"/>
                  <a:pt x="261" y="160"/>
                </a:cubicBezTo>
                <a:close/>
                <a:moveTo>
                  <a:pt x="247" y="143"/>
                </a:moveTo>
                <a:cubicBezTo>
                  <a:pt x="220" y="135"/>
                  <a:pt x="192" y="121"/>
                  <a:pt x="161" y="103"/>
                </a:cubicBezTo>
                <a:cubicBezTo>
                  <a:pt x="160" y="100"/>
                  <a:pt x="159" y="96"/>
                  <a:pt x="156" y="93"/>
                </a:cubicBezTo>
                <a:cubicBezTo>
                  <a:pt x="157" y="92"/>
                  <a:pt x="158" y="91"/>
                  <a:pt x="159" y="92"/>
                </a:cubicBezTo>
                <a:cubicBezTo>
                  <a:pt x="168" y="93"/>
                  <a:pt x="174" y="99"/>
                  <a:pt x="183" y="104"/>
                </a:cubicBezTo>
                <a:cubicBezTo>
                  <a:pt x="207" y="116"/>
                  <a:pt x="239" y="121"/>
                  <a:pt x="247" y="143"/>
                </a:cubicBezTo>
                <a:close/>
                <a:moveTo>
                  <a:pt x="145" y="71"/>
                </a:moveTo>
                <a:cubicBezTo>
                  <a:pt x="153" y="73"/>
                  <a:pt x="175" y="88"/>
                  <a:pt x="185" y="95"/>
                </a:cubicBezTo>
                <a:cubicBezTo>
                  <a:pt x="168" y="93"/>
                  <a:pt x="154" y="81"/>
                  <a:pt x="145" y="71"/>
                </a:cubicBezTo>
                <a:close/>
                <a:moveTo>
                  <a:pt x="156" y="89"/>
                </a:moveTo>
                <a:cubicBezTo>
                  <a:pt x="155" y="91"/>
                  <a:pt x="154" y="92"/>
                  <a:pt x="152" y="94"/>
                </a:cubicBezTo>
                <a:cubicBezTo>
                  <a:pt x="150" y="92"/>
                  <a:pt x="150" y="89"/>
                  <a:pt x="148" y="87"/>
                </a:cubicBezTo>
                <a:cubicBezTo>
                  <a:pt x="150" y="83"/>
                  <a:pt x="153" y="88"/>
                  <a:pt x="156" y="89"/>
                </a:cubicBezTo>
                <a:close/>
                <a:moveTo>
                  <a:pt x="230" y="119"/>
                </a:moveTo>
                <a:cubicBezTo>
                  <a:pt x="217" y="109"/>
                  <a:pt x="200" y="109"/>
                  <a:pt x="185" y="96"/>
                </a:cubicBezTo>
                <a:cubicBezTo>
                  <a:pt x="198" y="102"/>
                  <a:pt x="223" y="103"/>
                  <a:pt x="230" y="119"/>
                </a:cubicBezTo>
                <a:close/>
                <a:moveTo>
                  <a:pt x="200" y="63"/>
                </a:moveTo>
                <a:cubicBezTo>
                  <a:pt x="194" y="66"/>
                  <a:pt x="186" y="57"/>
                  <a:pt x="179" y="57"/>
                </a:cubicBezTo>
                <a:cubicBezTo>
                  <a:pt x="187" y="53"/>
                  <a:pt x="195" y="58"/>
                  <a:pt x="200" y="63"/>
                </a:cubicBezTo>
                <a:close/>
                <a:moveTo>
                  <a:pt x="166" y="47"/>
                </a:moveTo>
                <a:cubicBezTo>
                  <a:pt x="163" y="49"/>
                  <a:pt x="155" y="45"/>
                  <a:pt x="154" y="44"/>
                </a:cubicBezTo>
                <a:cubicBezTo>
                  <a:pt x="157" y="39"/>
                  <a:pt x="162" y="44"/>
                  <a:pt x="166" y="47"/>
                </a:cubicBezTo>
                <a:close/>
                <a:moveTo>
                  <a:pt x="146" y="34"/>
                </a:moveTo>
                <a:cubicBezTo>
                  <a:pt x="149" y="39"/>
                  <a:pt x="152" y="38"/>
                  <a:pt x="154" y="42"/>
                </a:cubicBezTo>
                <a:cubicBezTo>
                  <a:pt x="151" y="43"/>
                  <a:pt x="141" y="39"/>
                  <a:pt x="146" y="34"/>
                </a:cubicBezTo>
                <a:close/>
                <a:moveTo>
                  <a:pt x="133" y="26"/>
                </a:moveTo>
                <a:cubicBezTo>
                  <a:pt x="135" y="31"/>
                  <a:pt x="139" y="30"/>
                  <a:pt x="144" y="34"/>
                </a:cubicBezTo>
                <a:cubicBezTo>
                  <a:pt x="138" y="38"/>
                  <a:pt x="132" y="32"/>
                  <a:pt x="129" y="29"/>
                </a:cubicBezTo>
                <a:cubicBezTo>
                  <a:pt x="130" y="28"/>
                  <a:pt x="132" y="28"/>
                  <a:pt x="133" y="26"/>
                </a:cubicBezTo>
                <a:close/>
                <a:moveTo>
                  <a:pt x="180" y="62"/>
                </a:moveTo>
                <a:cubicBezTo>
                  <a:pt x="193" y="68"/>
                  <a:pt x="211" y="68"/>
                  <a:pt x="214" y="85"/>
                </a:cubicBezTo>
                <a:cubicBezTo>
                  <a:pt x="205" y="88"/>
                  <a:pt x="194" y="74"/>
                  <a:pt x="186" y="80"/>
                </a:cubicBezTo>
                <a:cubicBezTo>
                  <a:pt x="191" y="85"/>
                  <a:pt x="222" y="89"/>
                  <a:pt x="220" y="103"/>
                </a:cubicBezTo>
                <a:cubicBezTo>
                  <a:pt x="202" y="95"/>
                  <a:pt x="195" y="97"/>
                  <a:pt x="184" y="86"/>
                </a:cubicBezTo>
                <a:cubicBezTo>
                  <a:pt x="182" y="86"/>
                  <a:pt x="183" y="88"/>
                  <a:pt x="179" y="87"/>
                </a:cubicBezTo>
                <a:cubicBezTo>
                  <a:pt x="176" y="86"/>
                  <a:pt x="178" y="84"/>
                  <a:pt x="175" y="82"/>
                </a:cubicBezTo>
                <a:cubicBezTo>
                  <a:pt x="176" y="82"/>
                  <a:pt x="177" y="81"/>
                  <a:pt x="178" y="80"/>
                </a:cubicBezTo>
                <a:cubicBezTo>
                  <a:pt x="173" y="77"/>
                  <a:pt x="168" y="77"/>
                  <a:pt x="164" y="76"/>
                </a:cubicBezTo>
                <a:cubicBezTo>
                  <a:pt x="164" y="75"/>
                  <a:pt x="165" y="74"/>
                  <a:pt x="166" y="73"/>
                </a:cubicBezTo>
                <a:cubicBezTo>
                  <a:pt x="152" y="69"/>
                  <a:pt x="143" y="59"/>
                  <a:pt x="132" y="51"/>
                </a:cubicBezTo>
                <a:cubicBezTo>
                  <a:pt x="152" y="52"/>
                  <a:pt x="172" y="75"/>
                  <a:pt x="190" y="78"/>
                </a:cubicBezTo>
                <a:cubicBezTo>
                  <a:pt x="176" y="64"/>
                  <a:pt x="157" y="60"/>
                  <a:pt x="141" y="46"/>
                </a:cubicBezTo>
                <a:cubicBezTo>
                  <a:pt x="138" y="45"/>
                  <a:pt x="137" y="50"/>
                  <a:pt x="134" y="46"/>
                </a:cubicBezTo>
                <a:cubicBezTo>
                  <a:pt x="141" y="41"/>
                  <a:pt x="125" y="41"/>
                  <a:pt x="126" y="35"/>
                </a:cubicBezTo>
                <a:cubicBezTo>
                  <a:pt x="145" y="39"/>
                  <a:pt x="164" y="55"/>
                  <a:pt x="180" y="62"/>
                </a:cubicBezTo>
                <a:close/>
                <a:moveTo>
                  <a:pt x="107" y="413"/>
                </a:moveTo>
                <a:cubicBezTo>
                  <a:pt x="103" y="411"/>
                  <a:pt x="104" y="408"/>
                  <a:pt x="102" y="406"/>
                </a:cubicBezTo>
                <a:cubicBezTo>
                  <a:pt x="77" y="403"/>
                  <a:pt x="57" y="390"/>
                  <a:pt x="33" y="378"/>
                </a:cubicBezTo>
                <a:cubicBezTo>
                  <a:pt x="42" y="368"/>
                  <a:pt x="53" y="370"/>
                  <a:pt x="64" y="376"/>
                </a:cubicBezTo>
                <a:cubicBezTo>
                  <a:pt x="81" y="386"/>
                  <a:pt x="109" y="392"/>
                  <a:pt x="124" y="402"/>
                </a:cubicBezTo>
                <a:cubicBezTo>
                  <a:pt x="122" y="410"/>
                  <a:pt x="113" y="408"/>
                  <a:pt x="107" y="413"/>
                </a:cubicBezTo>
                <a:close/>
                <a:moveTo>
                  <a:pt x="65" y="367"/>
                </a:moveTo>
                <a:cubicBezTo>
                  <a:pt x="69" y="361"/>
                  <a:pt x="74" y="363"/>
                  <a:pt x="78" y="361"/>
                </a:cubicBezTo>
                <a:cubicBezTo>
                  <a:pt x="88" y="369"/>
                  <a:pt x="105" y="374"/>
                  <a:pt x="122" y="383"/>
                </a:cubicBezTo>
                <a:cubicBezTo>
                  <a:pt x="122" y="386"/>
                  <a:pt x="120" y="388"/>
                  <a:pt x="118" y="391"/>
                </a:cubicBezTo>
                <a:cubicBezTo>
                  <a:pt x="95" y="383"/>
                  <a:pt x="83" y="380"/>
                  <a:pt x="65" y="367"/>
                </a:cubicBezTo>
                <a:close/>
                <a:moveTo>
                  <a:pt x="333" y="768"/>
                </a:moveTo>
                <a:cubicBezTo>
                  <a:pt x="328" y="776"/>
                  <a:pt x="320" y="771"/>
                  <a:pt x="312" y="777"/>
                </a:cubicBezTo>
                <a:cubicBezTo>
                  <a:pt x="311" y="776"/>
                  <a:pt x="313" y="774"/>
                  <a:pt x="314" y="773"/>
                </a:cubicBezTo>
                <a:cubicBezTo>
                  <a:pt x="312" y="772"/>
                  <a:pt x="311" y="774"/>
                  <a:pt x="310" y="775"/>
                </a:cubicBezTo>
                <a:cubicBezTo>
                  <a:pt x="270" y="734"/>
                  <a:pt x="237" y="683"/>
                  <a:pt x="206" y="637"/>
                </a:cubicBezTo>
                <a:cubicBezTo>
                  <a:pt x="191" y="604"/>
                  <a:pt x="180" y="568"/>
                  <a:pt x="165" y="537"/>
                </a:cubicBezTo>
                <a:cubicBezTo>
                  <a:pt x="169" y="520"/>
                  <a:pt x="158" y="507"/>
                  <a:pt x="153" y="492"/>
                </a:cubicBezTo>
                <a:cubicBezTo>
                  <a:pt x="142" y="458"/>
                  <a:pt x="135" y="422"/>
                  <a:pt x="129" y="387"/>
                </a:cubicBezTo>
                <a:cubicBezTo>
                  <a:pt x="131" y="383"/>
                  <a:pt x="135" y="387"/>
                  <a:pt x="137" y="383"/>
                </a:cubicBezTo>
                <a:cubicBezTo>
                  <a:pt x="122" y="369"/>
                  <a:pt x="118" y="342"/>
                  <a:pt x="130" y="317"/>
                </a:cubicBezTo>
                <a:cubicBezTo>
                  <a:pt x="130" y="315"/>
                  <a:pt x="126" y="313"/>
                  <a:pt x="125" y="310"/>
                </a:cubicBezTo>
                <a:cubicBezTo>
                  <a:pt x="102" y="320"/>
                  <a:pt x="116" y="353"/>
                  <a:pt x="119" y="371"/>
                </a:cubicBezTo>
                <a:cubicBezTo>
                  <a:pt x="107" y="376"/>
                  <a:pt x="105" y="362"/>
                  <a:pt x="92" y="358"/>
                </a:cubicBezTo>
                <a:cubicBezTo>
                  <a:pt x="98" y="354"/>
                  <a:pt x="105" y="356"/>
                  <a:pt x="111" y="350"/>
                </a:cubicBezTo>
                <a:cubicBezTo>
                  <a:pt x="111" y="347"/>
                  <a:pt x="107" y="341"/>
                  <a:pt x="104" y="342"/>
                </a:cubicBezTo>
                <a:cubicBezTo>
                  <a:pt x="74" y="345"/>
                  <a:pt x="48" y="365"/>
                  <a:pt x="18" y="367"/>
                </a:cubicBezTo>
                <a:cubicBezTo>
                  <a:pt x="7" y="353"/>
                  <a:pt x="20" y="335"/>
                  <a:pt x="11" y="321"/>
                </a:cubicBezTo>
                <a:cubicBezTo>
                  <a:pt x="14" y="312"/>
                  <a:pt x="16" y="304"/>
                  <a:pt x="13" y="296"/>
                </a:cubicBezTo>
                <a:cubicBezTo>
                  <a:pt x="20" y="272"/>
                  <a:pt x="27" y="247"/>
                  <a:pt x="26" y="224"/>
                </a:cubicBezTo>
                <a:cubicBezTo>
                  <a:pt x="37" y="206"/>
                  <a:pt x="33" y="180"/>
                  <a:pt x="47" y="163"/>
                </a:cubicBezTo>
                <a:cubicBezTo>
                  <a:pt x="50" y="145"/>
                  <a:pt x="52" y="124"/>
                  <a:pt x="61" y="105"/>
                </a:cubicBezTo>
                <a:cubicBezTo>
                  <a:pt x="64" y="98"/>
                  <a:pt x="71" y="92"/>
                  <a:pt x="75" y="85"/>
                </a:cubicBezTo>
                <a:cubicBezTo>
                  <a:pt x="78" y="78"/>
                  <a:pt x="78" y="71"/>
                  <a:pt x="80" y="66"/>
                </a:cubicBezTo>
                <a:cubicBezTo>
                  <a:pt x="85" y="54"/>
                  <a:pt x="101" y="46"/>
                  <a:pt x="109" y="26"/>
                </a:cubicBezTo>
                <a:cubicBezTo>
                  <a:pt x="147" y="116"/>
                  <a:pt x="192" y="204"/>
                  <a:pt x="294" y="283"/>
                </a:cubicBezTo>
                <a:cubicBezTo>
                  <a:pt x="286" y="288"/>
                  <a:pt x="279" y="291"/>
                  <a:pt x="271" y="291"/>
                </a:cubicBezTo>
                <a:cubicBezTo>
                  <a:pt x="249" y="310"/>
                  <a:pt x="216" y="311"/>
                  <a:pt x="190" y="322"/>
                </a:cubicBezTo>
                <a:cubicBezTo>
                  <a:pt x="185" y="345"/>
                  <a:pt x="207" y="369"/>
                  <a:pt x="210" y="394"/>
                </a:cubicBezTo>
                <a:cubicBezTo>
                  <a:pt x="213" y="397"/>
                  <a:pt x="215" y="395"/>
                  <a:pt x="217" y="398"/>
                </a:cubicBezTo>
                <a:cubicBezTo>
                  <a:pt x="248" y="457"/>
                  <a:pt x="279" y="514"/>
                  <a:pt x="334" y="562"/>
                </a:cubicBezTo>
                <a:cubicBezTo>
                  <a:pt x="339" y="578"/>
                  <a:pt x="357" y="588"/>
                  <a:pt x="372" y="600"/>
                </a:cubicBezTo>
                <a:cubicBezTo>
                  <a:pt x="401" y="625"/>
                  <a:pt x="434" y="654"/>
                  <a:pt x="465" y="678"/>
                </a:cubicBezTo>
                <a:cubicBezTo>
                  <a:pt x="492" y="699"/>
                  <a:pt x="524" y="708"/>
                  <a:pt x="548" y="724"/>
                </a:cubicBezTo>
                <a:cubicBezTo>
                  <a:pt x="538" y="738"/>
                  <a:pt x="525" y="729"/>
                  <a:pt x="516" y="740"/>
                </a:cubicBezTo>
                <a:cubicBezTo>
                  <a:pt x="492" y="736"/>
                  <a:pt x="470" y="747"/>
                  <a:pt x="447" y="752"/>
                </a:cubicBezTo>
                <a:cubicBezTo>
                  <a:pt x="427" y="757"/>
                  <a:pt x="405" y="755"/>
                  <a:pt x="385" y="764"/>
                </a:cubicBezTo>
                <a:cubicBezTo>
                  <a:pt x="382" y="763"/>
                  <a:pt x="380" y="763"/>
                  <a:pt x="376" y="760"/>
                </a:cubicBezTo>
                <a:cubicBezTo>
                  <a:pt x="369" y="772"/>
                  <a:pt x="350" y="775"/>
                  <a:pt x="333" y="768"/>
                </a:cubicBezTo>
                <a:close/>
                <a:moveTo>
                  <a:pt x="441" y="815"/>
                </a:moveTo>
                <a:cubicBezTo>
                  <a:pt x="435" y="813"/>
                  <a:pt x="434" y="810"/>
                  <a:pt x="432" y="808"/>
                </a:cubicBezTo>
                <a:cubicBezTo>
                  <a:pt x="424" y="802"/>
                  <a:pt x="404" y="801"/>
                  <a:pt x="390" y="795"/>
                </a:cubicBezTo>
                <a:cubicBezTo>
                  <a:pt x="380" y="791"/>
                  <a:pt x="376" y="784"/>
                  <a:pt x="364" y="781"/>
                </a:cubicBezTo>
                <a:cubicBezTo>
                  <a:pt x="367" y="776"/>
                  <a:pt x="380" y="777"/>
                  <a:pt x="387" y="776"/>
                </a:cubicBezTo>
                <a:cubicBezTo>
                  <a:pt x="422" y="787"/>
                  <a:pt x="448" y="800"/>
                  <a:pt x="485" y="818"/>
                </a:cubicBezTo>
                <a:cubicBezTo>
                  <a:pt x="470" y="822"/>
                  <a:pt x="460" y="819"/>
                  <a:pt x="441" y="815"/>
                </a:cubicBezTo>
                <a:close/>
                <a:moveTo>
                  <a:pt x="478" y="807"/>
                </a:moveTo>
                <a:cubicBezTo>
                  <a:pt x="461" y="791"/>
                  <a:pt x="430" y="791"/>
                  <a:pt x="418" y="776"/>
                </a:cubicBezTo>
                <a:cubicBezTo>
                  <a:pt x="410" y="777"/>
                  <a:pt x="414" y="774"/>
                  <a:pt x="405" y="770"/>
                </a:cubicBezTo>
                <a:cubicBezTo>
                  <a:pt x="421" y="756"/>
                  <a:pt x="443" y="778"/>
                  <a:pt x="461" y="778"/>
                </a:cubicBezTo>
                <a:cubicBezTo>
                  <a:pt x="478" y="793"/>
                  <a:pt x="508" y="800"/>
                  <a:pt x="524" y="808"/>
                </a:cubicBezTo>
                <a:cubicBezTo>
                  <a:pt x="510" y="816"/>
                  <a:pt x="492" y="803"/>
                  <a:pt x="478" y="807"/>
                </a:cubicBezTo>
                <a:close/>
                <a:moveTo>
                  <a:pt x="548" y="807"/>
                </a:moveTo>
                <a:cubicBezTo>
                  <a:pt x="531" y="798"/>
                  <a:pt x="520" y="798"/>
                  <a:pt x="501" y="788"/>
                </a:cubicBezTo>
                <a:cubicBezTo>
                  <a:pt x="495" y="785"/>
                  <a:pt x="492" y="786"/>
                  <a:pt x="484" y="781"/>
                </a:cubicBezTo>
                <a:cubicBezTo>
                  <a:pt x="473" y="774"/>
                  <a:pt x="457" y="772"/>
                  <a:pt x="444" y="764"/>
                </a:cubicBezTo>
                <a:cubicBezTo>
                  <a:pt x="453" y="760"/>
                  <a:pt x="462" y="759"/>
                  <a:pt x="470" y="755"/>
                </a:cubicBezTo>
                <a:cubicBezTo>
                  <a:pt x="502" y="768"/>
                  <a:pt x="539" y="782"/>
                  <a:pt x="570" y="800"/>
                </a:cubicBezTo>
                <a:cubicBezTo>
                  <a:pt x="563" y="805"/>
                  <a:pt x="555" y="804"/>
                  <a:pt x="548" y="807"/>
                </a:cubicBezTo>
                <a:close/>
                <a:moveTo>
                  <a:pt x="597" y="796"/>
                </a:moveTo>
                <a:cubicBezTo>
                  <a:pt x="591" y="790"/>
                  <a:pt x="587" y="794"/>
                  <a:pt x="582" y="795"/>
                </a:cubicBezTo>
                <a:cubicBezTo>
                  <a:pt x="551" y="780"/>
                  <a:pt x="522" y="771"/>
                  <a:pt x="492" y="754"/>
                </a:cubicBezTo>
                <a:cubicBezTo>
                  <a:pt x="494" y="748"/>
                  <a:pt x="506" y="750"/>
                  <a:pt x="512" y="748"/>
                </a:cubicBezTo>
                <a:cubicBezTo>
                  <a:pt x="540" y="764"/>
                  <a:pt x="574" y="774"/>
                  <a:pt x="605" y="789"/>
                </a:cubicBezTo>
                <a:cubicBezTo>
                  <a:pt x="601" y="794"/>
                  <a:pt x="600" y="793"/>
                  <a:pt x="597" y="796"/>
                </a:cubicBezTo>
                <a:close/>
                <a:moveTo>
                  <a:pt x="612" y="787"/>
                </a:moveTo>
                <a:cubicBezTo>
                  <a:pt x="613" y="780"/>
                  <a:pt x="604" y="786"/>
                  <a:pt x="606" y="779"/>
                </a:cubicBezTo>
                <a:cubicBezTo>
                  <a:pt x="604" y="778"/>
                  <a:pt x="603" y="782"/>
                  <a:pt x="601" y="781"/>
                </a:cubicBezTo>
                <a:cubicBezTo>
                  <a:pt x="599" y="780"/>
                  <a:pt x="599" y="779"/>
                  <a:pt x="600" y="777"/>
                </a:cubicBezTo>
                <a:cubicBezTo>
                  <a:pt x="582" y="770"/>
                  <a:pt x="564" y="764"/>
                  <a:pt x="546" y="753"/>
                </a:cubicBezTo>
                <a:cubicBezTo>
                  <a:pt x="544" y="752"/>
                  <a:pt x="543" y="755"/>
                  <a:pt x="542" y="756"/>
                </a:cubicBezTo>
                <a:cubicBezTo>
                  <a:pt x="540" y="751"/>
                  <a:pt x="534" y="749"/>
                  <a:pt x="530" y="747"/>
                </a:cubicBezTo>
                <a:cubicBezTo>
                  <a:pt x="562" y="734"/>
                  <a:pt x="606" y="767"/>
                  <a:pt x="645" y="779"/>
                </a:cubicBezTo>
                <a:cubicBezTo>
                  <a:pt x="639" y="788"/>
                  <a:pt x="622" y="781"/>
                  <a:pt x="612" y="787"/>
                </a:cubicBezTo>
                <a:close/>
                <a:moveTo>
                  <a:pt x="591" y="748"/>
                </a:moveTo>
                <a:cubicBezTo>
                  <a:pt x="583" y="750"/>
                  <a:pt x="577" y="744"/>
                  <a:pt x="569" y="737"/>
                </a:cubicBezTo>
                <a:cubicBezTo>
                  <a:pt x="601" y="737"/>
                  <a:pt x="634" y="758"/>
                  <a:pt x="672" y="773"/>
                </a:cubicBezTo>
                <a:cubicBezTo>
                  <a:pt x="643" y="779"/>
                  <a:pt x="612" y="758"/>
                  <a:pt x="591" y="748"/>
                </a:cubicBezTo>
                <a:close/>
              </a:path>
            </a:pathLst>
          </a:custGeom>
          <a:solidFill>
            <a:srgbClr val="4336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cs typeface="+mn-ea"/>
              <a:sym typeface="+mn-lt"/>
            </a:endParaRPr>
          </a:p>
        </p:txBody>
      </p:sp>
      <p:sp>
        <p:nvSpPr>
          <p:cNvPr id="2" name="文本框 1"/>
          <p:cNvSpPr txBox="1"/>
          <p:nvPr/>
        </p:nvSpPr>
        <p:spPr>
          <a:xfrm>
            <a:off x="3153118" y="971038"/>
            <a:ext cx="2837765" cy="900246"/>
          </a:xfrm>
          <a:prstGeom prst="rect">
            <a:avLst/>
          </a:prstGeom>
          <a:noFill/>
        </p:spPr>
        <p:txBody>
          <a:bodyPr wrap="none" lIns="68580" tIns="34290" rIns="68580" bIns="34290" rtlCol="0">
            <a:spAutoFit/>
          </a:bodyPr>
          <a:lstStyle/>
          <a:p>
            <a:pPr algn="ctr"/>
            <a:r>
              <a:rPr lang="en-US" altLang="zh-CN" sz="5400" dirty="0">
                <a:solidFill>
                  <a:schemeClr val="tx1">
                    <a:lumMod val="75000"/>
                    <a:lumOff val="25000"/>
                  </a:schemeClr>
                </a:solidFill>
                <a:cs typeface="+mn-ea"/>
                <a:sym typeface="+mn-lt"/>
              </a:rPr>
              <a:t>PART</a:t>
            </a:r>
            <a:r>
              <a:rPr lang="en-US" altLang="zh-CN" sz="5400" dirty="0">
                <a:cs typeface="+mn-ea"/>
                <a:sym typeface="+mn-lt"/>
              </a:rPr>
              <a:t> </a:t>
            </a:r>
            <a:r>
              <a:rPr lang="en-US" altLang="zh-CN" sz="5400" dirty="0">
                <a:solidFill>
                  <a:schemeClr val="accent1"/>
                </a:solidFill>
                <a:cs typeface="+mn-ea"/>
                <a:sym typeface="+mn-lt"/>
              </a:rPr>
              <a:t>02</a:t>
            </a:r>
            <a:endParaRPr lang="zh-CN" altLang="en-US" sz="5400" dirty="0">
              <a:solidFill>
                <a:schemeClr val="accent1"/>
              </a:solidFill>
              <a:cs typeface="+mn-ea"/>
              <a:sym typeface="+mn-lt"/>
            </a:endParaRPr>
          </a:p>
        </p:txBody>
      </p:sp>
      <p:sp>
        <p:nvSpPr>
          <p:cNvPr id="3" name="矩形 2"/>
          <p:cNvSpPr/>
          <p:nvPr/>
        </p:nvSpPr>
        <p:spPr>
          <a:xfrm>
            <a:off x="1516873" y="3300318"/>
            <a:ext cx="6110255" cy="623248"/>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cs typeface="+mn-ea"/>
                <a:sym typeface="+mn-lt"/>
              </a:rPr>
              <a:t>Lorem Ipsum is simply dummy text of the printing and typesetting industry. </a:t>
            </a:r>
            <a:endParaRPr lang="zh-CN" altLang="en-US" dirty="0">
              <a:solidFill>
                <a:schemeClr val="tx1">
                  <a:lumMod val="75000"/>
                  <a:lumOff val="25000"/>
                </a:schemeClr>
              </a:solidFill>
              <a:cs typeface="+mn-ea"/>
              <a:sym typeface="+mn-lt"/>
            </a:endParaRPr>
          </a:p>
        </p:txBody>
      </p:sp>
      <p:sp>
        <p:nvSpPr>
          <p:cNvPr id="4" name="圆角矩形 3"/>
          <p:cNvSpPr/>
          <p:nvPr/>
        </p:nvSpPr>
        <p:spPr>
          <a:xfrm>
            <a:off x="3667801" y="2808570"/>
            <a:ext cx="1808399" cy="33672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dirty="0">
                <a:cs typeface="+mn-ea"/>
                <a:sym typeface="+mn-lt"/>
              </a:rPr>
              <a:t>BUSINESS TEMPLATE</a:t>
            </a:r>
            <a:endParaRPr lang="zh-CN" altLang="en-US" sz="1200" dirty="0">
              <a:cs typeface="+mn-ea"/>
              <a:sym typeface="+mn-lt"/>
            </a:endParaRPr>
          </a:p>
        </p:txBody>
      </p:sp>
      <p:cxnSp>
        <p:nvCxnSpPr>
          <p:cNvPr id="5" name="直接连接符 4"/>
          <p:cNvCxnSpPr/>
          <p:nvPr/>
        </p:nvCxnSpPr>
        <p:spPr>
          <a:xfrm>
            <a:off x="1676882" y="3233940"/>
            <a:ext cx="5790236"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38"/>
                                        </p:tgtEl>
                                        <p:attrNameLst>
                                          <p:attrName>style.visibility</p:attrName>
                                        </p:attrNameLst>
                                      </p:cBhvr>
                                      <p:to>
                                        <p:strVal val="visible"/>
                                      </p:to>
                                    </p:set>
                                    <p:animEffect transition="in" filter="fade">
                                      <p:cBhvr>
                                        <p:cTn id="7" dur="500"/>
                                        <p:tgtEl>
                                          <p:spTgt spid="5138"/>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nimBg="1"/>
      <p:bldP spid="2" grpId="0"/>
      <p:bldP spid="3"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jpppt.com">
  <a:themeElements>
    <a:clrScheme name="自定义 944">
      <a:dk1>
        <a:srgbClr val="000000"/>
      </a:dk1>
      <a:lt1>
        <a:srgbClr val="F4F6F0"/>
      </a:lt1>
      <a:dk2>
        <a:srgbClr val="000000"/>
      </a:dk2>
      <a:lt2>
        <a:srgbClr val="FFFFFF"/>
      </a:lt2>
      <a:accent1>
        <a:srgbClr val="FFC000"/>
      </a:accent1>
      <a:accent2>
        <a:srgbClr val="7F7F7F"/>
      </a:accent2>
      <a:accent3>
        <a:srgbClr val="FFC000"/>
      </a:accent3>
      <a:accent4>
        <a:srgbClr val="7F7F7F"/>
      </a:accent4>
      <a:accent5>
        <a:srgbClr val="FFC000"/>
      </a:accent5>
      <a:accent6>
        <a:srgbClr val="7F7F7F"/>
      </a:accent6>
      <a:hlink>
        <a:srgbClr val="0000FF"/>
      </a:hlink>
      <a:folHlink>
        <a:srgbClr val="800080"/>
      </a:folHlink>
    </a:clrScheme>
    <a:fontScheme name="ik5tccw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思源黑体 CN Regular"/>
        <a:ea typeface=""/>
        <a:cs typeface=""/>
        <a:font script="Jpan" typeface="ＭＳ Ｐゴシック"/>
        <a:font script="Hang" typeface="맑은 고딕"/>
        <a:font script="Hans" typeface="思源宋体 CN Semi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Regular"/>
        <a:ea typeface=""/>
        <a:cs typeface=""/>
        <a:font script="Jpan" typeface="ＭＳ Ｐゴシック"/>
        <a:font script="Hang" typeface="맑은 고딕"/>
        <a:font script="Hans" typeface="思源宋体 CN SemiBold"/>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体 CN Semi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Regular"/>
        <a:ea typeface=""/>
        <a:cs typeface=""/>
        <a:font script="Jpan" typeface="ＭＳ Ｐゴシック"/>
        <a:font script="Hang" typeface="맑은 고딕"/>
        <a:font script="Hans" typeface="思源宋体 CN SemiBold"/>
        <a:font script="Hant" typeface="新細明體"/>
        <a:font script="Arab" typeface="思源黑体 CN Regular"/>
        <a:font script="Hebr" typeface="思源黑体 CN Regula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Regula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969</Words>
  <Application>Microsoft Office PowerPoint</Application>
  <PresentationFormat>全屏显示(16:9)</PresentationFormat>
  <Paragraphs>142</Paragraphs>
  <Slides>26</Slides>
  <Notes>26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26</vt:i4>
      </vt:variant>
    </vt:vector>
  </HeadingPairs>
  <TitlesOfParts>
    <vt:vector size="32" baseType="lpstr">
      <vt:lpstr>思源黑体 CN Regular</vt: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95</cp:revision>
  <dcterms:created xsi:type="dcterms:W3CDTF">2016-05-13T05:34:00Z</dcterms:created>
  <dcterms:modified xsi:type="dcterms:W3CDTF">2021-03-30T00:15:45Z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2052-11.1.0.10228</vt:lpwstr>
  </property>
</Properties>
</file>