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27"/>
  </p:notesMasterIdLst>
  <p:sldIdLst>
    <p:sldId id="256" r:id="rId3"/>
    <p:sldId id="459" r:id="rId4"/>
    <p:sldId id="460" r:id="rId5"/>
    <p:sldId id="12644" r:id="rId6"/>
    <p:sldId id="12655" r:id="rId7"/>
    <p:sldId id="12654" r:id="rId8"/>
    <p:sldId id="12656" r:id="rId9"/>
    <p:sldId id="12657" r:id="rId10"/>
    <p:sldId id="12671" r:id="rId11"/>
    <p:sldId id="12658" r:id="rId12"/>
    <p:sldId id="12659" r:id="rId13"/>
    <p:sldId id="12660" r:id="rId14"/>
    <p:sldId id="12661" r:id="rId15"/>
    <p:sldId id="12672" r:id="rId16"/>
    <p:sldId id="12662" r:id="rId17"/>
    <p:sldId id="12663" r:id="rId18"/>
    <p:sldId id="12664" r:id="rId19"/>
    <p:sldId id="12665" r:id="rId20"/>
    <p:sldId id="12673" r:id="rId21"/>
    <p:sldId id="12666" r:id="rId22"/>
    <p:sldId id="12667" r:id="rId23"/>
    <p:sldId id="12668" r:id="rId24"/>
    <p:sldId id="12669" r:id="rId25"/>
    <p:sldId id="12674"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5ECC"/>
    <a:srgbClr val="115ED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9"/>
    <p:restoredTop sz="94666"/>
  </p:normalViewPr>
  <p:slideViewPr>
    <p:cSldViewPr snapToGrid="0" snapToObjects="1">
      <p:cViewPr varScale="1">
        <p:scale>
          <a:sx n="66" d="100"/>
          <a:sy n="66" d="100"/>
        </p:scale>
        <p:origin x="870" y="6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19050"/>
          </c:spPr>
          <c:marker>
            <c:symbol val="circle"/>
            <c:size val="5"/>
            <c:spPr>
              <a:ln w="19050"/>
            </c:spPr>
          </c:marker>
          <c:cat>
            <c:numRef>
              <c:f>Sheet1!$A$2:$A$9</c:f>
              <c:numCache>
                <c:formatCode>General</c:formatCode>
                <c:ptCount val="8"/>
                <c:pt idx="0">
                  <c:v>1</c:v>
                </c:pt>
                <c:pt idx="1">
                  <c:v>2</c:v>
                </c:pt>
                <c:pt idx="2">
                  <c:v>3</c:v>
                </c:pt>
                <c:pt idx="3">
                  <c:v>4</c:v>
                </c:pt>
                <c:pt idx="4">
                  <c:v>5</c:v>
                </c:pt>
                <c:pt idx="5">
                  <c:v>6</c:v>
                </c:pt>
                <c:pt idx="6">
                  <c:v>7</c:v>
                </c:pt>
                <c:pt idx="7">
                  <c:v>8</c:v>
                </c:pt>
              </c:numCache>
            </c:numRef>
          </c:cat>
          <c:val>
            <c:numRef>
              <c:f>Sheet1!$B$2:$B$9</c:f>
              <c:numCache>
                <c:formatCode>General</c:formatCode>
                <c:ptCount val="8"/>
                <c:pt idx="0">
                  <c:v>0</c:v>
                </c:pt>
                <c:pt idx="1">
                  <c:v>1</c:v>
                </c:pt>
                <c:pt idx="2">
                  <c:v>2</c:v>
                </c:pt>
                <c:pt idx="3">
                  <c:v>1</c:v>
                </c:pt>
                <c:pt idx="4">
                  <c:v>4</c:v>
                </c:pt>
                <c:pt idx="5">
                  <c:v>2</c:v>
                </c:pt>
                <c:pt idx="6">
                  <c:v>3</c:v>
                </c:pt>
                <c:pt idx="7">
                  <c:v>5</c:v>
                </c:pt>
              </c:numCache>
            </c:numRef>
          </c:val>
          <c:smooth val="0"/>
          <c:extLst>
            <c:ext xmlns:c16="http://schemas.microsoft.com/office/drawing/2014/chart" uri="{C3380CC4-5D6E-409C-BE32-E72D297353CC}">
              <c16:uniqueId val="{00000000-C6D7-0A48-92A2-2D24D84909F4}"/>
            </c:ext>
          </c:extLst>
        </c:ser>
        <c:ser>
          <c:idx val="1"/>
          <c:order val="1"/>
          <c:tx>
            <c:strRef>
              <c:f>Sheet1!$C$1</c:f>
              <c:strCache>
                <c:ptCount val="1"/>
                <c:pt idx="0">
                  <c:v>Series 2</c:v>
                </c:pt>
              </c:strCache>
            </c:strRef>
          </c:tx>
          <c:spPr>
            <a:ln w="19050"/>
          </c:spPr>
          <c:marker>
            <c:symbol val="circle"/>
            <c:size val="5"/>
            <c:spPr>
              <a:ln w="19050"/>
            </c:spPr>
          </c:marker>
          <c:cat>
            <c:numRef>
              <c:f>Sheet1!$A$2:$A$9</c:f>
              <c:numCache>
                <c:formatCode>General</c:formatCode>
                <c:ptCount val="8"/>
                <c:pt idx="0">
                  <c:v>1</c:v>
                </c:pt>
                <c:pt idx="1">
                  <c:v>2</c:v>
                </c:pt>
                <c:pt idx="2">
                  <c:v>3</c:v>
                </c:pt>
                <c:pt idx="3">
                  <c:v>4</c:v>
                </c:pt>
                <c:pt idx="4">
                  <c:v>5</c:v>
                </c:pt>
                <c:pt idx="5">
                  <c:v>6</c:v>
                </c:pt>
                <c:pt idx="6">
                  <c:v>7</c:v>
                </c:pt>
                <c:pt idx="7">
                  <c:v>8</c:v>
                </c:pt>
              </c:numCache>
            </c:numRef>
          </c:cat>
          <c:val>
            <c:numRef>
              <c:f>Sheet1!$C$2:$C$9</c:f>
              <c:numCache>
                <c:formatCode>General</c:formatCode>
                <c:ptCount val="8"/>
                <c:pt idx="0">
                  <c:v>1.2</c:v>
                </c:pt>
                <c:pt idx="1">
                  <c:v>2</c:v>
                </c:pt>
                <c:pt idx="2">
                  <c:v>2.5</c:v>
                </c:pt>
                <c:pt idx="3">
                  <c:v>3</c:v>
                </c:pt>
                <c:pt idx="4">
                  <c:v>2.5</c:v>
                </c:pt>
                <c:pt idx="5">
                  <c:v>4</c:v>
                </c:pt>
                <c:pt idx="6">
                  <c:v>2</c:v>
                </c:pt>
                <c:pt idx="7">
                  <c:v>6</c:v>
                </c:pt>
              </c:numCache>
            </c:numRef>
          </c:val>
          <c:smooth val="0"/>
          <c:extLst>
            <c:ext xmlns:c16="http://schemas.microsoft.com/office/drawing/2014/chart" uri="{C3380CC4-5D6E-409C-BE32-E72D297353CC}">
              <c16:uniqueId val="{00000001-C6D7-0A48-92A2-2D24D84909F4}"/>
            </c:ext>
          </c:extLst>
        </c:ser>
        <c:ser>
          <c:idx val="2"/>
          <c:order val="2"/>
          <c:tx>
            <c:strRef>
              <c:f>Sheet1!$D$1</c:f>
              <c:strCache>
                <c:ptCount val="1"/>
                <c:pt idx="0">
                  <c:v>Series 3</c:v>
                </c:pt>
              </c:strCache>
            </c:strRef>
          </c:tx>
          <c:spPr>
            <a:ln w="19050"/>
          </c:spPr>
          <c:marker>
            <c:symbol val="circle"/>
            <c:size val="5"/>
            <c:spPr>
              <a:ln w="19050"/>
            </c:spPr>
          </c:marker>
          <c:cat>
            <c:numRef>
              <c:f>Sheet1!$A$2:$A$9</c:f>
              <c:numCache>
                <c:formatCode>General</c:formatCode>
                <c:ptCount val="8"/>
                <c:pt idx="0">
                  <c:v>1</c:v>
                </c:pt>
                <c:pt idx="1">
                  <c:v>2</c:v>
                </c:pt>
                <c:pt idx="2">
                  <c:v>3</c:v>
                </c:pt>
                <c:pt idx="3">
                  <c:v>4</c:v>
                </c:pt>
                <c:pt idx="4">
                  <c:v>5</c:v>
                </c:pt>
                <c:pt idx="5">
                  <c:v>6</c:v>
                </c:pt>
                <c:pt idx="6">
                  <c:v>7</c:v>
                </c:pt>
                <c:pt idx="7">
                  <c:v>8</c:v>
                </c:pt>
              </c:numCache>
            </c:numRef>
          </c:cat>
          <c:val>
            <c:numRef>
              <c:f>Sheet1!$D$2:$D$9</c:f>
              <c:numCache>
                <c:formatCode>General</c:formatCode>
                <c:ptCount val="8"/>
                <c:pt idx="0">
                  <c:v>2.2999999999999998</c:v>
                </c:pt>
                <c:pt idx="1">
                  <c:v>3</c:v>
                </c:pt>
                <c:pt idx="2">
                  <c:v>3.5</c:v>
                </c:pt>
                <c:pt idx="3">
                  <c:v>3.5</c:v>
                </c:pt>
                <c:pt idx="4">
                  <c:v>4.5</c:v>
                </c:pt>
                <c:pt idx="5">
                  <c:v>4.5</c:v>
                </c:pt>
                <c:pt idx="6">
                  <c:v>5</c:v>
                </c:pt>
                <c:pt idx="7">
                  <c:v>6.5</c:v>
                </c:pt>
              </c:numCache>
            </c:numRef>
          </c:val>
          <c:smooth val="0"/>
          <c:extLst>
            <c:ext xmlns:c16="http://schemas.microsoft.com/office/drawing/2014/chart" uri="{C3380CC4-5D6E-409C-BE32-E72D297353CC}">
              <c16:uniqueId val="{00000002-C6D7-0A48-92A2-2D24D84909F4}"/>
            </c:ext>
          </c:extLst>
        </c:ser>
        <c:ser>
          <c:idx val="3"/>
          <c:order val="3"/>
          <c:tx>
            <c:strRef>
              <c:f>Sheet1!$E$1</c:f>
              <c:strCache>
                <c:ptCount val="1"/>
                <c:pt idx="0">
                  <c:v>Series 4</c:v>
                </c:pt>
              </c:strCache>
            </c:strRef>
          </c:tx>
          <c:spPr>
            <a:ln w="19050"/>
          </c:spPr>
          <c:marker>
            <c:symbol val="circle"/>
            <c:size val="5"/>
            <c:spPr>
              <a:ln w="19050"/>
            </c:spPr>
          </c:marker>
          <c:cat>
            <c:numRef>
              <c:f>Sheet1!$A$2:$A$9</c:f>
              <c:numCache>
                <c:formatCode>General</c:formatCode>
                <c:ptCount val="8"/>
                <c:pt idx="0">
                  <c:v>1</c:v>
                </c:pt>
                <c:pt idx="1">
                  <c:v>2</c:v>
                </c:pt>
                <c:pt idx="2">
                  <c:v>3</c:v>
                </c:pt>
                <c:pt idx="3">
                  <c:v>4</c:v>
                </c:pt>
                <c:pt idx="4">
                  <c:v>5</c:v>
                </c:pt>
                <c:pt idx="5">
                  <c:v>6</c:v>
                </c:pt>
                <c:pt idx="6">
                  <c:v>7</c:v>
                </c:pt>
                <c:pt idx="7">
                  <c:v>8</c:v>
                </c:pt>
              </c:numCache>
            </c:numRef>
          </c:cat>
          <c:val>
            <c:numRef>
              <c:f>Sheet1!$E$2:$E$9</c:f>
              <c:numCache>
                <c:formatCode>General</c:formatCode>
                <c:ptCount val="8"/>
                <c:pt idx="0">
                  <c:v>2</c:v>
                </c:pt>
                <c:pt idx="1">
                  <c:v>3.5</c:v>
                </c:pt>
                <c:pt idx="2">
                  <c:v>4</c:v>
                </c:pt>
                <c:pt idx="3">
                  <c:v>6</c:v>
                </c:pt>
                <c:pt idx="4">
                  <c:v>5</c:v>
                </c:pt>
                <c:pt idx="5">
                  <c:v>3.5</c:v>
                </c:pt>
                <c:pt idx="6">
                  <c:v>6.5</c:v>
                </c:pt>
                <c:pt idx="7">
                  <c:v>7</c:v>
                </c:pt>
              </c:numCache>
            </c:numRef>
          </c:val>
          <c:smooth val="0"/>
          <c:extLst>
            <c:ext xmlns:c16="http://schemas.microsoft.com/office/drawing/2014/chart" uri="{C3380CC4-5D6E-409C-BE32-E72D297353CC}">
              <c16:uniqueId val="{00000003-C6D7-0A48-92A2-2D24D84909F4}"/>
            </c:ext>
          </c:extLst>
        </c:ser>
        <c:dLbls>
          <c:showLegendKey val="0"/>
          <c:showVal val="0"/>
          <c:showCatName val="0"/>
          <c:showSerName val="0"/>
          <c:showPercent val="0"/>
          <c:showBubbleSize val="0"/>
        </c:dLbls>
        <c:marker val="1"/>
        <c:smooth val="0"/>
        <c:axId val="63063552"/>
        <c:axId val="63065472"/>
      </c:lineChart>
      <c:catAx>
        <c:axId val="63063552"/>
        <c:scaling>
          <c:orientation val="minMax"/>
        </c:scaling>
        <c:delete val="0"/>
        <c:axPos val="b"/>
        <c:numFmt formatCode="#\ ?/?" sourceLinked="0"/>
        <c:majorTickMark val="out"/>
        <c:minorTickMark val="none"/>
        <c:tickLblPos val="low"/>
        <c:crossAx val="63065472"/>
        <c:crosses val="autoZero"/>
        <c:auto val="1"/>
        <c:lblAlgn val="ctr"/>
        <c:lblOffset val="100"/>
        <c:noMultiLvlLbl val="0"/>
      </c:catAx>
      <c:valAx>
        <c:axId val="63065472"/>
        <c:scaling>
          <c:orientation val="minMax"/>
        </c:scaling>
        <c:delete val="0"/>
        <c:axPos val="l"/>
        <c:majorGridlines>
          <c:spPr>
            <a:ln>
              <a:solidFill>
                <a:schemeClr val="bg1">
                  <a:lumMod val="95000"/>
                </a:schemeClr>
              </a:solidFill>
            </a:ln>
          </c:spPr>
        </c:majorGridlines>
        <c:numFmt formatCode="General" sourceLinked="1"/>
        <c:majorTickMark val="out"/>
        <c:minorTickMark val="none"/>
        <c:tickLblPos val="nextTo"/>
        <c:crossAx val="63063552"/>
        <c:crosses val="autoZero"/>
        <c:crossBetween val="between"/>
      </c:valAx>
      <c:spPr>
        <a:ln w="12700"/>
      </c:spPr>
    </c:plotArea>
    <c:plotVisOnly val="1"/>
    <c:dispBlanksAs val="gap"/>
    <c:showDLblsOverMax val="0"/>
  </c:chart>
  <c:txPr>
    <a:bodyPr/>
    <a:lstStyle/>
    <a:p>
      <a:pPr>
        <a:defRPr sz="1000">
          <a:solidFill>
            <a:schemeClr val="bg1">
              <a:lumMod val="65000"/>
            </a:schemeClr>
          </a:solidFill>
          <a:latin typeface="+mn-lt"/>
          <a:ea typeface="+mn-ea"/>
          <a:cs typeface="+mn-ea"/>
          <a:sym typeface="+mn-lt"/>
        </a:defRPr>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97FE65-5E73-0045-A27F-790AEF1DF083}" type="datetimeFigureOut">
              <a:rPr kumimoji="1" lang="zh-CN" altLang="en-US" smtClean="0"/>
              <a:t>2021/4/1</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6C6F83-540D-334B-BB7A-347CE6723471}" type="slidenum">
              <a:rPr kumimoji="1" lang="zh-CN" altLang="en-US" smtClean="0"/>
              <a:t>‹#›</a:t>
            </a:fld>
            <a:endParaRPr kumimoji="1" lang="zh-CN" altLang="en-US"/>
          </a:p>
        </p:txBody>
      </p:sp>
    </p:spTree>
    <p:extLst>
      <p:ext uri="{BB962C8B-B14F-4D97-AF65-F5344CB8AC3E}">
        <p14:creationId xmlns:p14="http://schemas.microsoft.com/office/powerpoint/2010/main" val="8660380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CFF9325-CF1A-7B4C-85D3-EF5FB4C0ADE3}"/>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D69B9634-90EC-4349-B885-E497CA24F6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9FBEB224-2B26-C945-A39B-8BA1DF55748F}"/>
              </a:ext>
            </a:extLst>
          </p:cNvPr>
          <p:cNvSpPr>
            <a:spLocks noGrp="1"/>
          </p:cNvSpPr>
          <p:nvPr>
            <p:ph type="dt" sz="half" idx="10"/>
          </p:nvPr>
        </p:nvSpPr>
        <p:spPr/>
        <p:txBody>
          <a:bodyPr/>
          <a:lstStyle/>
          <a:p>
            <a:fld id="{AB5F7F02-9673-4B45-90AC-0B7D8224E4A7}" type="datetimeFigureOut">
              <a:rPr kumimoji="1" lang="zh-CN" altLang="en-US" smtClean="0"/>
              <a:t>2021/4/1</a:t>
            </a:fld>
            <a:endParaRPr kumimoji="1" lang="zh-CN" altLang="en-US"/>
          </a:p>
        </p:txBody>
      </p:sp>
      <p:sp>
        <p:nvSpPr>
          <p:cNvPr id="5" name="页脚占位符 4">
            <a:extLst>
              <a:ext uri="{FF2B5EF4-FFF2-40B4-BE49-F238E27FC236}">
                <a16:creationId xmlns:a16="http://schemas.microsoft.com/office/drawing/2014/main" id="{8E167713-317D-464E-B8FE-E8ACD864A507}"/>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7078A330-8F2B-0A4F-AAA9-07B09924C00E}"/>
              </a:ext>
            </a:extLst>
          </p:cNvPr>
          <p:cNvSpPr>
            <a:spLocks noGrp="1"/>
          </p:cNvSpPr>
          <p:nvPr>
            <p:ph type="sldNum" sz="quarter" idx="12"/>
          </p:nvPr>
        </p:nvSpPr>
        <p:spPr/>
        <p:txBody>
          <a:bodyPr/>
          <a:lstStyle/>
          <a:p>
            <a:fld id="{920CE662-694F-6B48-A179-2A683578F62E}" type="slidenum">
              <a:rPr kumimoji="1" lang="zh-CN" altLang="en-US" smtClean="0"/>
              <a:t>‹#›</a:t>
            </a:fld>
            <a:endParaRPr kumimoji="1" lang="zh-CN" altLang="en-US"/>
          </a:p>
        </p:txBody>
      </p:sp>
    </p:spTree>
    <p:extLst>
      <p:ext uri="{BB962C8B-B14F-4D97-AF65-F5344CB8AC3E}">
        <p14:creationId xmlns:p14="http://schemas.microsoft.com/office/powerpoint/2010/main" val="3810635836"/>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a16="http://schemas.microsoft.com/office/drawing/2014/main" xmlns="">
      <p:transition spd="slow" advTm="2000">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270182-633A-C34D-9E67-85DA5794622B}"/>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53FBA115-B0FC-FA4F-9F14-D2D903924B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2FB44F62-EE8A-664B-9820-A4CFFACC50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5861A109-68FA-5C46-9F60-D6B7B7F3365A}"/>
              </a:ext>
            </a:extLst>
          </p:cNvPr>
          <p:cNvSpPr>
            <a:spLocks noGrp="1"/>
          </p:cNvSpPr>
          <p:nvPr>
            <p:ph type="dt" sz="half" idx="10"/>
          </p:nvPr>
        </p:nvSpPr>
        <p:spPr/>
        <p:txBody>
          <a:bodyPr/>
          <a:lstStyle/>
          <a:p>
            <a:fld id="{AB5F7F02-9673-4B45-90AC-0B7D8224E4A7}" type="datetimeFigureOut">
              <a:rPr kumimoji="1" lang="zh-CN" altLang="en-US" smtClean="0"/>
              <a:t>2021/4/1</a:t>
            </a:fld>
            <a:endParaRPr kumimoji="1" lang="zh-CN" altLang="en-US"/>
          </a:p>
        </p:txBody>
      </p:sp>
      <p:sp>
        <p:nvSpPr>
          <p:cNvPr id="6" name="页脚占位符 5">
            <a:extLst>
              <a:ext uri="{FF2B5EF4-FFF2-40B4-BE49-F238E27FC236}">
                <a16:creationId xmlns:a16="http://schemas.microsoft.com/office/drawing/2014/main" id="{E521AAA0-1DB5-4C4B-8D87-5DE0D6788045}"/>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F884C0E4-4A9C-E144-9DEF-E32CC4758D8E}"/>
              </a:ext>
            </a:extLst>
          </p:cNvPr>
          <p:cNvSpPr>
            <a:spLocks noGrp="1"/>
          </p:cNvSpPr>
          <p:nvPr>
            <p:ph type="sldNum" sz="quarter" idx="12"/>
          </p:nvPr>
        </p:nvSpPr>
        <p:spPr/>
        <p:txBody>
          <a:bodyPr/>
          <a:lstStyle/>
          <a:p>
            <a:fld id="{920CE662-694F-6B48-A179-2A683578F62E}" type="slidenum">
              <a:rPr kumimoji="1" lang="zh-CN" altLang="en-US" smtClean="0"/>
              <a:t>‹#›</a:t>
            </a:fld>
            <a:endParaRPr kumimoji="1" lang="zh-CN" altLang="en-US"/>
          </a:p>
        </p:txBody>
      </p:sp>
    </p:spTree>
    <p:extLst>
      <p:ext uri="{BB962C8B-B14F-4D97-AF65-F5344CB8AC3E}">
        <p14:creationId xmlns:p14="http://schemas.microsoft.com/office/powerpoint/2010/main" val="1975848706"/>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a16="http://schemas.microsoft.com/office/drawing/2014/main" xmlns="">
      <p:transition spd="slow" advTm="2000">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DDA0455-2403-2E4B-927B-342B166C906C}"/>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6D6D1F14-DE79-D14A-AA48-71A673F927EB}"/>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4566A967-A52B-B642-891F-AEF183D76CCD}"/>
              </a:ext>
            </a:extLst>
          </p:cNvPr>
          <p:cNvSpPr>
            <a:spLocks noGrp="1"/>
          </p:cNvSpPr>
          <p:nvPr>
            <p:ph type="dt" sz="half" idx="10"/>
          </p:nvPr>
        </p:nvSpPr>
        <p:spPr/>
        <p:txBody>
          <a:bodyPr/>
          <a:lstStyle/>
          <a:p>
            <a:fld id="{AB5F7F02-9673-4B45-90AC-0B7D8224E4A7}" type="datetimeFigureOut">
              <a:rPr kumimoji="1" lang="zh-CN" altLang="en-US" smtClean="0"/>
              <a:t>2021/4/1</a:t>
            </a:fld>
            <a:endParaRPr kumimoji="1" lang="zh-CN" altLang="en-US"/>
          </a:p>
        </p:txBody>
      </p:sp>
      <p:sp>
        <p:nvSpPr>
          <p:cNvPr id="5" name="页脚占位符 4">
            <a:extLst>
              <a:ext uri="{FF2B5EF4-FFF2-40B4-BE49-F238E27FC236}">
                <a16:creationId xmlns:a16="http://schemas.microsoft.com/office/drawing/2014/main" id="{9F74EFA8-2753-D440-AA94-5801019BBE62}"/>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62F29A59-9029-ED42-B7B8-290BAFF51283}"/>
              </a:ext>
            </a:extLst>
          </p:cNvPr>
          <p:cNvSpPr>
            <a:spLocks noGrp="1"/>
          </p:cNvSpPr>
          <p:nvPr>
            <p:ph type="sldNum" sz="quarter" idx="12"/>
          </p:nvPr>
        </p:nvSpPr>
        <p:spPr/>
        <p:txBody>
          <a:bodyPr/>
          <a:lstStyle/>
          <a:p>
            <a:fld id="{920CE662-694F-6B48-A179-2A683578F62E}" type="slidenum">
              <a:rPr kumimoji="1" lang="zh-CN" altLang="en-US" smtClean="0"/>
              <a:t>‹#›</a:t>
            </a:fld>
            <a:endParaRPr kumimoji="1" lang="zh-CN" altLang="en-US"/>
          </a:p>
        </p:txBody>
      </p:sp>
    </p:spTree>
    <p:extLst>
      <p:ext uri="{BB962C8B-B14F-4D97-AF65-F5344CB8AC3E}">
        <p14:creationId xmlns:p14="http://schemas.microsoft.com/office/powerpoint/2010/main" val="590313755"/>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a16="http://schemas.microsoft.com/office/drawing/2014/main" xmlns="">
      <p:transition spd="slow" advTm="2000">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098A37D-00D0-F54C-8FA4-88E3ADD767B3}"/>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1A97DB8B-5C79-DA49-919F-2318B2DAB937}"/>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294C916A-55AD-B246-911E-3406A7637326}"/>
              </a:ext>
            </a:extLst>
          </p:cNvPr>
          <p:cNvSpPr>
            <a:spLocks noGrp="1"/>
          </p:cNvSpPr>
          <p:nvPr>
            <p:ph type="dt" sz="half" idx="10"/>
          </p:nvPr>
        </p:nvSpPr>
        <p:spPr/>
        <p:txBody>
          <a:bodyPr/>
          <a:lstStyle/>
          <a:p>
            <a:fld id="{AB5F7F02-9673-4B45-90AC-0B7D8224E4A7}" type="datetimeFigureOut">
              <a:rPr kumimoji="1" lang="zh-CN" altLang="en-US" smtClean="0"/>
              <a:t>2021/4/1</a:t>
            </a:fld>
            <a:endParaRPr kumimoji="1" lang="zh-CN" altLang="en-US"/>
          </a:p>
        </p:txBody>
      </p:sp>
      <p:sp>
        <p:nvSpPr>
          <p:cNvPr id="5" name="页脚占位符 4">
            <a:extLst>
              <a:ext uri="{FF2B5EF4-FFF2-40B4-BE49-F238E27FC236}">
                <a16:creationId xmlns:a16="http://schemas.microsoft.com/office/drawing/2014/main" id="{A3122273-CBCB-DD45-9604-7D627AD3EA4F}"/>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C7FC97E4-CC56-F142-9AC8-6599A09A4AE7}"/>
              </a:ext>
            </a:extLst>
          </p:cNvPr>
          <p:cNvSpPr>
            <a:spLocks noGrp="1"/>
          </p:cNvSpPr>
          <p:nvPr>
            <p:ph type="sldNum" sz="quarter" idx="12"/>
          </p:nvPr>
        </p:nvSpPr>
        <p:spPr/>
        <p:txBody>
          <a:bodyPr/>
          <a:lstStyle/>
          <a:p>
            <a:fld id="{920CE662-694F-6B48-A179-2A683578F62E}" type="slidenum">
              <a:rPr kumimoji="1" lang="zh-CN" altLang="en-US" smtClean="0"/>
              <a:t>‹#›</a:t>
            </a:fld>
            <a:endParaRPr kumimoji="1" lang="zh-CN" altLang="en-US"/>
          </a:p>
        </p:txBody>
      </p:sp>
    </p:spTree>
    <p:extLst>
      <p:ext uri="{BB962C8B-B14F-4D97-AF65-F5344CB8AC3E}">
        <p14:creationId xmlns:p14="http://schemas.microsoft.com/office/powerpoint/2010/main" val="915936601"/>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a16="http://schemas.microsoft.com/office/drawing/2014/main" xmlns="">
      <p:transition spd="slow" advTm="2000">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2021/4/1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9138111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2021/4/1</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885434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14387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45FEAC-EBAB-1C42-9539-9D2FB2C0E7D3}"/>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317D483B-51AF-2247-9750-8FCA599486FC}"/>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4C3390BC-756C-3645-89D5-C4F06FC3FDF2}"/>
              </a:ext>
            </a:extLst>
          </p:cNvPr>
          <p:cNvSpPr>
            <a:spLocks noGrp="1"/>
          </p:cNvSpPr>
          <p:nvPr>
            <p:ph type="dt" sz="half" idx="10"/>
          </p:nvPr>
        </p:nvSpPr>
        <p:spPr/>
        <p:txBody>
          <a:bodyPr/>
          <a:lstStyle/>
          <a:p>
            <a:fld id="{AB5F7F02-9673-4B45-90AC-0B7D8224E4A7}" type="datetimeFigureOut">
              <a:rPr kumimoji="1" lang="zh-CN" altLang="en-US" smtClean="0"/>
              <a:t>2021/4/1</a:t>
            </a:fld>
            <a:endParaRPr kumimoji="1" lang="zh-CN" altLang="en-US"/>
          </a:p>
        </p:txBody>
      </p:sp>
      <p:sp>
        <p:nvSpPr>
          <p:cNvPr id="5" name="页脚占位符 4">
            <a:extLst>
              <a:ext uri="{FF2B5EF4-FFF2-40B4-BE49-F238E27FC236}">
                <a16:creationId xmlns:a16="http://schemas.microsoft.com/office/drawing/2014/main" id="{395E5766-CE4B-FD43-B583-0BFD28EF6F7C}"/>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D5E2B502-A6CE-BC44-8580-5730FD3C3154}"/>
              </a:ext>
            </a:extLst>
          </p:cNvPr>
          <p:cNvSpPr>
            <a:spLocks noGrp="1"/>
          </p:cNvSpPr>
          <p:nvPr>
            <p:ph type="sldNum" sz="quarter" idx="12"/>
          </p:nvPr>
        </p:nvSpPr>
        <p:spPr/>
        <p:txBody>
          <a:bodyPr/>
          <a:lstStyle/>
          <a:p>
            <a:fld id="{920CE662-694F-6B48-A179-2A683578F62E}" type="slidenum">
              <a:rPr kumimoji="1" lang="zh-CN" altLang="en-US" smtClean="0"/>
              <a:t>‹#›</a:t>
            </a:fld>
            <a:endParaRPr kumimoji="1" lang="zh-CN" altLang="en-US"/>
          </a:p>
        </p:txBody>
      </p:sp>
    </p:spTree>
    <p:extLst>
      <p:ext uri="{BB962C8B-B14F-4D97-AF65-F5344CB8AC3E}">
        <p14:creationId xmlns:p14="http://schemas.microsoft.com/office/powerpoint/2010/main" val="1265003772"/>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a16="http://schemas.microsoft.com/office/drawing/2014/main" xmlns="">
      <p:transition spd="slow" advTm="2000">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CAA45A3-B3C4-7B42-A722-80008B3CA1D8}"/>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E1CD8B44-0E03-3A4E-BAB0-9924D3AB124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5C5C798F-7736-5741-85BD-6EE5A3CECF9F}"/>
              </a:ext>
            </a:extLst>
          </p:cNvPr>
          <p:cNvSpPr>
            <a:spLocks noGrp="1"/>
          </p:cNvSpPr>
          <p:nvPr>
            <p:ph type="dt" sz="half" idx="10"/>
          </p:nvPr>
        </p:nvSpPr>
        <p:spPr/>
        <p:txBody>
          <a:bodyPr/>
          <a:lstStyle/>
          <a:p>
            <a:fld id="{AB5F7F02-9673-4B45-90AC-0B7D8224E4A7}" type="datetimeFigureOut">
              <a:rPr kumimoji="1" lang="zh-CN" altLang="en-US" smtClean="0"/>
              <a:t>2021/4/1</a:t>
            </a:fld>
            <a:endParaRPr kumimoji="1" lang="zh-CN" altLang="en-US"/>
          </a:p>
        </p:txBody>
      </p:sp>
      <p:sp>
        <p:nvSpPr>
          <p:cNvPr id="5" name="页脚占位符 4">
            <a:extLst>
              <a:ext uri="{FF2B5EF4-FFF2-40B4-BE49-F238E27FC236}">
                <a16:creationId xmlns:a16="http://schemas.microsoft.com/office/drawing/2014/main" id="{700F2FEB-A3E8-4341-B252-C9F4291FA8E4}"/>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51D39524-EC5D-4A49-9986-075E9C9AAA9B}"/>
              </a:ext>
            </a:extLst>
          </p:cNvPr>
          <p:cNvSpPr>
            <a:spLocks noGrp="1"/>
          </p:cNvSpPr>
          <p:nvPr>
            <p:ph type="sldNum" sz="quarter" idx="12"/>
          </p:nvPr>
        </p:nvSpPr>
        <p:spPr/>
        <p:txBody>
          <a:bodyPr/>
          <a:lstStyle/>
          <a:p>
            <a:fld id="{920CE662-694F-6B48-A179-2A683578F62E}" type="slidenum">
              <a:rPr kumimoji="1" lang="zh-CN" altLang="en-US" smtClean="0"/>
              <a:t>‹#›</a:t>
            </a:fld>
            <a:endParaRPr kumimoji="1" lang="zh-CN" altLang="en-US"/>
          </a:p>
        </p:txBody>
      </p:sp>
    </p:spTree>
    <p:extLst>
      <p:ext uri="{BB962C8B-B14F-4D97-AF65-F5344CB8AC3E}">
        <p14:creationId xmlns:p14="http://schemas.microsoft.com/office/powerpoint/2010/main" val="1718463220"/>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a16="http://schemas.microsoft.com/office/drawing/2014/main" xmlns="">
      <p:transition spd="slow" advTm="2000">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FED4E57-45CF-8347-B457-5B632E9C49F7}"/>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0E1E599C-03C8-FA4D-B951-1DFA68C9E374}"/>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21A3385B-EA07-A444-9338-E787BB42235E}"/>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D3EEFBE4-788B-154F-A9EE-F127C4B5A238}"/>
              </a:ext>
            </a:extLst>
          </p:cNvPr>
          <p:cNvSpPr>
            <a:spLocks noGrp="1"/>
          </p:cNvSpPr>
          <p:nvPr>
            <p:ph type="dt" sz="half" idx="10"/>
          </p:nvPr>
        </p:nvSpPr>
        <p:spPr/>
        <p:txBody>
          <a:bodyPr/>
          <a:lstStyle/>
          <a:p>
            <a:fld id="{AB5F7F02-9673-4B45-90AC-0B7D8224E4A7}" type="datetimeFigureOut">
              <a:rPr kumimoji="1" lang="zh-CN" altLang="en-US" smtClean="0"/>
              <a:t>2021/4/1</a:t>
            </a:fld>
            <a:endParaRPr kumimoji="1" lang="zh-CN" altLang="en-US"/>
          </a:p>
        </p:txBody>
      </p:sp>
      <p:sp>
        <p:nvSpPr>
          <p:cNvPr id="6" name="页脚占位符 5">
            <a:extLst>
              <a:ext uri="{FF2B5EF4-FFF2-40B4-BE49-F238E27FC236}">
                <a16:creationId xmlns:a16="http://schemas.microsoft.com/office/drawing/2014/main" id="{C77E9C3A-18EC-9040-B976-18B5096E074C}"/>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01FEBFBD-B6E5-8C4F-AA21-4D82BE1CCC1F}"/>
              </a:ext>
            </a:extLst>
          </p:cNvPr>
          <p:cNvSpPr>
            <a:spLocks noGrp="1"/>
          </p:cNvSpPr>
          <p:nvPr>
            <p:ph type="sldNum" sz="quarter" idx="12"/>
          </p:nvPr>
        </p:nvSpPr>
        <p:spPr/>
        <p:txBody>
          <a:bodyPr/>
          <a:lstStyle/>
          <a:p>
            <a:fld id="{920CE662-694F-6B48-A179-2A683578F62E}" type="slidenum">
              <a:rPr kumimoji="1" lang="zh-CN" altLang="en-US" smtClean="0"/>
              <a:t>‹#›</a:t>
            </a:fld>
            <a:endParaRPr kumimoji="1" lang="zh-CN" altLang="en-US"/>
          </a:p>
        </p:txBody>
      </p:sp>
    </p:spTree>
    <p:extLst>
      <p:ext uri="{BB962C8B-B14F-4D97-AF65-F5344CB8AC3E}">
        <p14:creationId xmlns:p14="http://schemas.microsoft.com/office/powerpoint/2010/main" val="75643894"/>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a16="http://schemas.microsoft.com/office/drawing/2014/main" xmlns="">
      <p:transition spd="slow" advTm="2000">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CA1B2E-14C6-2841-8795-FD7972C3289A}"/>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BE04163A-3369-0641-B0D3-6ED9F8BFDA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ABE7FBA6-FF8B-2044-8AB1-D3769E634853}"/>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EEF626E6-DF4A-2F44-91FF-F5E79DE4DD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B8E96ADC-7F0C-4546-9697-4F857E852523}"/>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7A679827-B901-224B-A3DC-481650CB7760}"/>
              </a:ext>
            </a:extLst>
          </p:cNvPr>
          <p:cNvSpPr>
            <a:spLocks noGrp="1"/>
          </p:cNvSpPr>
          <p:nvPr>
            <p:ph type="dt" sz="half" idx="10"/>
          </p:nvPr>
        </p:nvSpPr>
        <p:spPr/>
        <p:txBody>
          <a:bodyPr/>
          <a:lstStyle/>
          <a:p>
            <a:fld id="{AB5F7F02-9673-4B45-90AC-0B7D8224E4A7}" type="datetimeFigureOut">
              <a:rPr kumimoji="1" lang="zh-CN" altLang="en-US" smtClean="0"/>
              <a:t>2021/4/1</a:t>
            </a:fld>
            <a:endParaRPr kumimoji="1" lang="zh-CN" altLang="en-US"/>
          </a:p>
        </p:txBody>
      </p:sp>
      <p:sp>
        <p:nvSpPr>
          <p:cNvPr id="8" name="页脚占位符 7">
            <a:extLst>
              <a:ext uri="{FF2B5EF4-FFF2-40B4-BE49-F238E27FC236}">
                <a16:creationId xmlns:a16="http://schemas.microsoft.com/office/drawing/2014/main" id="{8038B239-3C3A-D641-8280-4CEAF14D5DB0}"/>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A7025293-DB8C-9F4D-BDC2-C9E95337252E}"/>
              </a:ext>
            </a:extLst>
          </p:cNvPr>
          <p:cNvSpPr>
            <a:spLocks noGrp="1"/>
          </p:cNvSpPr>
          <p:nvPr>
            <p:ph type="sldNum" sz="quarter" idx="12"/>
          </p:nvPr>
        </p:nvSpPr>
        <p:spPr/>
        <p:txBody>
          <a:bodyPr/>
          <a:lstStyle/>
          <a:p>
            <a:fld id="{920CE662-694F-6B48-A179-2A683578F62E}" type="slidenum">
              <a:rPr kumimoji="1" lang="zh-CN" altLang="en-US" smtClean="0"/>
              <a:t>‹#›</a:t>
            </a:fld>
            <a:endParaRPr kumimoji="1" lang="zh-CN" altLang="en-US"/>
          </a:p>
        </p:txBody>
      </p:sp>
    </p:spTree>
    <p:extLst>
      <p:ext uri="{BB962C8B-B14F-4D97-AF65-F5344CB8AC3E}">
        <p14:creationId xmlns:p14="http://schemas.microsoft.com/office/powerpoint/2010/main" val="3896312562"/>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a16="http://schemas.microsoft.com/office/drawing/2014/main" xmlns="">
      <p:transition spd="slow" advTm="2000">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CA1B2E-14C6-2841-8795-FD7972C3289A}"/>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BE04163A-3369-0641-B0D3-6ED9F8BFDA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ABE7FBA6-FF8B-2044-8AB1-D3769E634853}"/>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EEF626E6-DF4A-2F44-91FF-F5E79DE4DD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B8E96ADC-7F0C-4546-9697-4F857E852523}"/>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7A679827-B901-224B-A3DC-481650CB7760}"/>
              </a:ext>
            </a:extLst>
          </p:cNvPr>
          <p:cNvSpPr>
            <a:spLocks noGrp="1"/>
          </p:cNvSpPr>
          <p:nvPr>
            <p:ph type="dt" sz="half" idx="10"/>
          </p:nvPr>
        </p:nvSpPr>
        <p:spPr/>
        <p:txBody>
          <a:bodyPr/>
          <a:lstStyle/>
          <a:p>
            <a:fld id="{AB5F7F02-9673-4B45-90AC-0B7D8224E4A7}" type="datetimeFigureOut">
              <a:rPr kumimoji="1" lang="zh-CN" altLang="en-US" smtClean="0"/>
              <a:t>2021/4/1</a:t>
            </a:fld>
            <a:endParaRPr kumimoji="1" lang="zh-CN" altLang="en-US"/>
          </a:p>
        </p:txBody>
      </p:sp>
      <p:sp>
        <p:nvSpPr>
          <p:cNvPr id="8" name="页脚占位符 7">
            <a:extLst>
              <a:ext uri="{FF2B5EF4-FFF2-40B4-BE49-F238E27FC236}">
                <a16:creationId xmlns:a16="http://schemas.microsoft.com/office/drawing/2014/main" id="{8038B239-3C3A-D641-8280-4CEAF14D5DB0}"/>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A7025293-DB8C-9F4D-BDC2-C9E95337252E}"/>
              </a:ext>
            </a:extLst>
          </p:cNvPr>
          <p:cNvSpPr>
            <a:spLocks noGrp="1"/>
          </p:cNvSpPr>
          <p:nvPr>
            <p:ph type="sldNum" sz="quarter" idx="12"/>
          </p:nvPr>
        </p:nvSpPr>
        <p:spPr/>
        <p:txBody>
          <a:bodyPr/>
          <a:lstStyle/>
          <a:p>
            <a:fld id="{920CE662-694F-6B48-A179-2A683578F62E}" type="slidenum">
              <a:rPr kumimoji="1" lang="zh-CN" altLang="en-US" smtClean="0"/>
              <a:t>‹#›</a:t>
            </a:fld>
            <a:endParaRPr kumimoji="1" lang="zh-CN" altLang="en-US"/>
          </a:p>
        </p:txBody>
      </p:sp>
      <p:sp>
        <p:nvSpPr>
          <p:cNvPr id="11" name="TextBox 10"/>
          <p:cNvSpPr txBox="1"/>
          <p:nvPr userDrawn="1"/>
        </p:nvSpPr>
        <p:spPr>
          <a:xfrm>
            <a:off x="1399705" y="6734175"/>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a:ln>
                  <a:noFill/>
                </a:ln>
                <a:solidFill>
                  <a:prstClr val="black"/>
                </a:solidFill>
                <a:effectLst/>
                <a:uLnTx/>
                <a:uFillTx/>
                <a:hlinkClick r:id="rId2"/>
              </a:rPr>
              <a:t>PPT</a:t>
            </a:r>
            <a:r>
              <a:rPr kumimoji="0" lang="zh-CN" altLang="en-US" sz="100" b="0" i="0" u="none" strike="noStrike" kern="0" cap="none" spc="0" normalizeH="0" baseline="0" noProof="0" dirty="0">
                <a:ln>
                  <a:noFill/>
                </a:ln>
                <a:solidFill>
                  <a:prstClr val="black"/>
                </a:solidFill>
                <a:effectLst/>
                <a:uLnTx/>
                <a:uFillTx/>
                <a:hlinkClick r:id="rId2"/>
              </a:rPr>
              <a:t>模板</a:t>
            </a:r>
            <a:r>
              <a:rPr kumimoji="0" lang="zh-CN" altLang="en-US" sz="100" b="0" i="0" u="none" strike="noStrike" kern="0" cap="none" spc="0" normalizeH="0" baseline="0" noProof="0" dirty="0">
                <a:ln>
                  <a:noFill/>
                </a:ln>
                <a:solidFill>
                  <a:prstClr val="black"/>
                </a:solidFill>
                <a:effectLst/>
                <a:uLnTx/>
                <a:uFillTx/>
              </a:rPr>
              <a:t> </a:t>
            </a:r>
            <a:r>
              <a:rPr kumimoji="0" lang="en-US" altLang="zh-CN" sz="100" b="0" i="0" u="none" strike="noStrike" kern="0" cap="none" spc="0" normalizeH="0" baseline="0" noProof="0" dirty="0">
                <a:ln>
                  <a:noFill/>
                </a:ln>
                <a:solidFill>
                  <a:prstClr val="black"/>
                </a:solidFill>
                <a:effectLst/>
                <a:uLnTx/>
                <a:uFillTx/>
              </a:rPr>
              <a:t>http://www.1ppt.com/moban/</a:t>
            </a:r>
            <a:r>
              <a:rPr kumimoji="0" lang="zh-CN" altLang="en-US" sz="100" b="0" i="0" u="none" strike="noStrike" kern="0" cap="none" spc="0" normalizeH="0" baseline="0" noProof="0" dirty="0">
                <a:ln>
                  <a:noFill/>
                </a:ln>
                <a:solidFill>
                  <a:prstClr val="black"/>
                </a:solidFill>
                <a:effectLst/>
                <a:uLnTx/>
                <a:uFillTx/>
              </a:rPr>
              <a:t> </a:t>
            </a:r>
            <a:endParaRPr kumimoji="0" lang="en-US" altLang="zh-CN" sz="1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087657199"/>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a16="http://schemas.microsoft.com/office/drawing/2014/main" xmlns="">
      <p:transition spd="slow" advTm="2000">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50C43B-B2AA-8644-A3AD-36CBA5368B0A}"/>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CA35B741-9F16-2243-90C1-C799C2E9F4D9}"/>
              </a:ext>
            </a:extLst>
          </p:cNvPr>
          <p:cNvSpPr>
            <a:spLocks noGrp="1"/>
          </p:cNvSpPr>
          <p:nvPr>
            <p:ph type="dt" sz="half" idx="10"/>
          </p:nvPr>
        </p:nvSpPr>
        <p:spPr/>
        <p:txBody>
          <a:bodyPr/>
          <a:lstStyle/>
          <a:p>
            <a:fld id="{AB5F7F02-9673-4B45-90AC-0B7D8224E4A7}" type="datetimeFigureOut">
              <a:rPr kumimoji="1" lang="zh-CN" altLang="en-US" smtClean="0"/>
              <a:t>2021/4/1</a:t>
            </a:fld>
            <a:endParaRPr kumimoji="1" lang="zh-CN" altLang="en-US"/>
          </a:p>
        </p:txBody>
      </p:sp>
      <p:sp>
        <p:nvSpPr>
          <p:cNvPr id="4" name="页脚占位符 3">
            <a:extLst>
              <a:ext uri="{FF2B5EF4-FFF2-40B4-BE49-F238E27FC236}">
                <a16:creationId xmlns:a16="http://schemas.microsoft.com/office/drawing/2014/main" id="{54A465EF-79BF-9B41-80E7-C5343F9CD75A}"/>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9E130BBA-783C-2B4F-885F-92977496518B}"/>
              </a:ext>
            </a:extLst>
          </p:cNvPr>
          <p:cNvSpPr>
            <a:spLocks noGrp="1"/>
          </p:cNvSpPr>
          <p:nvPr>
            <p:ph type="sldNum" sz="quarter" idx="12"/>
          </p:nvPr>
        </p:nvSpPr>
        <p:spPr/>
        <p:txBody>
          <a:bodyPr/>
          <a:lstStyle/>
          <a:p>
            <a:fld id="{920CE662-694F-6B48-A179-2A683578F62E}" type="slidenum">
              <a:rPr kumimoji="1" lang="zh-CN" altLang="en-US" smtClean="0"/>
              <a:t>‹#›</a:t>
            </a:fld>
            <a:endParaRPr kumimoji="1" lang="zh-CN" altLang="en-US"/>
          </a:p>
        </p:txBody>
      </p:sp>
    </p:spTree>
    <p:extLst>
      <p:ext uri="{BB962C8B-B14F-4D97-AF65-F5344CB8AC3E}">
        <p14:creationId xmlns:p14="http://schemas.microsoft.com/office/powerpoint/2010/main" val="1926395363"/>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a16="http://schemas.microsoft.com/office/drawing/2014/main" xmlns="">
      <p:transition spd="slow" advTm="2000">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54F728F-280B-AE4C-8BF0-F1301EF6D6DA}"/>
              </a:ext>
            </a:extLst>
          </p:cNvPr>
          <p:cNvSpPr>
            <a:spLocks noGrp="1"/>
          </p:cNvSpPr>
          <p:nvPr>
            <p:ph type="dt" sz="half" idx="10"/>
          </p:nvPr>
        </p:nvSpPr>
        <p:spPr/>
        <p:txBody>
          <a:bodyPr/>
          <a:lstStyle/>
          <a:p>
            <a:fld id="{AB5F7F02-9673-4B45-90AC-0B7D8224E4A7}" type="datetimeFigureOut">
              <a:rPr kumimoji="1" lang="zh-CN" altLang="en-US" smtClean="0"/>
              <a:t>2021/4/1</a:t>
            </a:fld>
            <a:endParaRPr kumimoji="1" lang="zh-CN" altLang="en-US"/>
          </a:p>
        </p:txBody>
      </p:sp>
      <p:sp>
        <p:nvSpPr>
          <p:cNvPr id="3" name="页脚占位符 2">
            <a:extLst>
              <a:ext uri="{FF2B5EF4-FFF2-40B4-BE49-F238E27FC236}">
                <a16:creationId xmlns:a16="http://schemas.microsoft.com/office/drawing/2014/main" id="{92AA46AC-0483-4741-8FF1-7B5E2F8632B6}"/>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4092A7D3-55F8-AC48-B09C-F25AA166158E}"/>
              </a:ext>
            </a:extLst>
          </p:cNvPr>
          <p:cNvSpPr>
            <a:spLocks noGrp="1"/>
          </p:cNvSpPr>
          <p:nvPr>
            <p:ph type="sldNum" sz="quarter" idx="12"/>
          </p:nvPr>
        </p:nvSpPr>
        <p:spPr/>
        <p:txBody>
          <a:bodyPr/>
          <a:lstStyle/>
          <a:p>
            <a:fld id="{920CE662-694F-6B48-A179-2A683578F62E}" type="slidenum">
              <a:rPr kumimoji="1" lang="zh-CN" altLang="en-US" smtClean="0"/>
              <a:t>‹#›</a:t>
            </a:fld>
            <a:endParaRPr kumimoji="1" lang="zh-CN" altLang="en-US"/>
          </a:p>
        </p:txBody>
      </p:sp>
      <p:sp>
        <p:nvSpPr>
          <p:cNvPr id="9" name="同心圆 8">
            <a:extLst>
              <a:ext uri="{FF2B5EF4-FFF2-40B4-BE49-F238E27FC236}">
                <a16:creationId xmlns:a16="http://schemas.microsoft.com/office/drawing/2014/main" id="{962D5634-D984-714E-A591-D7F5D9481E83}"/>
              </a:ext>
            </a:extLst>
          </p:cNvPr>
          <p:cNvSpPr/>
          <p:nvPr userDrawn="1"/>
        </p:nvSpPr>
        <p:spPr>
          <a:xfrm>
            <a:off x="5063548" y="-1150190"/>
            <a:ext cx="1807995" cy="1735932"/>
          </a:xfrm>
          <a:prstGeom prst="donut">
            <a:avLst>
              <a:gd name="adj" fmla="val 10803"/>
            </a:avLst>
          </a:prstGeom>
          <a:solidFill>
            <a:schemeClr val="accent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solidFill>
              <a:latin typeface="Source Han Sans CN Normal" panose="020B0400000000000000" pitchFamily="34" charset="-128"/>
              <a:ea typeface="Source Han Sans CN Normal" panose="020B0400000000000000" pitchFamily="34" charset="-128"/>
            </a:endParaRPr>
          </a:p>
        </p:txBody>
      </p:sp>
      <p:sp>
        <p:nvSpPr>
          <p:cNvPr id="15" name="文本框 14">
            <a:extLst>
              <a:ext uri="{FF2B5EF4-FFF2-40B4-BE49-F238E27FC236}">
                <a16:creationId xmlns:a16="http://schemas.microsoft.com/office/drawing/2014/main" id="{CF1AD39D-D846-2F4A-93C3-6EE823C49E86}"/>
              </a:ext>
            </a:extLst>
          </p:cNvPr>
          <p:cNvSpPr txBox="1"/>
          <p:nvPr userDrawn="1"/>
        </p:nvSpPr>
        <p:spPr>
          <a:xfrm>
            <a:off x="8021255" y="-358816"/>
            <a:ext cx="0" cy="0"/>
          </a:xfrm>
          <a:prstGeom prst="rect">
            <a:avLst/>
          </a:prstGeom>
          <a:noFill/>
        </p:spPr>
        <p:txBody>
          <a:bodyPr wrap="none" rtlCol="0">
            <a:noAutofit/>
          </a:bodyPr>
          <a:lstStyle/>
          <a:p>
            <a:pPr algn="l"/>
            <a:endParaRPr kumimoji="1" lang="zh-CN" altLang="en-US" dirty="0">
              <a:latin typeface="Source Han Sans CN Normal" panose="020B0400000000000000" pitchFamily="34" charset="-128"/>
              <a:ea typeface="Source Han Sans CN Normal" panose="020B0400000000000000" pitchFamily="34" charset="-128"/>
            </a:endParaRPr>
          </a:p>
        </p:txBody>
      </p:sp>
      <p:sp>
        <p:nvSpPr>
          <p:cNvPr id="16" name="矩形 15">
            <a:extLst>
              <a:ext uri="{FF2B5EF4-FFF2-40B4-BE49-F238E27FC236}">
                <a16:creationId xmlns:a16="http://schemas.microsoft.com/office/drawing/2014/main" id="{E8A68A2C-2D89-184D-BBD9-0483011AB05B}"/>
              </a:ext>
            </a:extLst>
          </p:cNvPr>
          <p:cNvSpPr/>
          <p:nvPr userDrawn="1"/>
        </p:nvSpPr>
        <p:spPr>
          <a:xfrm>
            <a:off x="366907" y="229122"/>
            <a:ext cx="4696641" cy="83394"/>
          </a:xfrm>
          <a:prstGeom prst="rect">
            <a:avLst/>
          </a:prstGeom>
          <a:solidFill>
            <a:schemeClr val="accent5">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kumimoji="1" lang="zh-CN" altLang="en-US" dirty="0">
              <a:solidFill>
                <a:schemeClr val="tx1"/>
              </a:solidFill>
              <a:latin typeface="Source Han Sans CN Normal" panose="020B0400000000000000" pitchFamily="34" charset="-128"/>
              <a:ea typeface="Source Han Sans CN Normal" panose="020B0400000000000000" pitchFamily="34" charset="-128"/>
            </a:endParaRPr>
          </a:p>
        </p:txBody>
      </p:sp>
      <p:sp>
        <p:nvSpPr>
          <p:cNvPr id="17" name="矩形 16">
            <a:extLst>
              <a:ext uri="{FF2B5EF4-FFF2-40B4-BE49-F238E27FC236}">
                <a16:creationId xmlns:a16="http://schemas.microsoft.com/office/drawing/2014/main" id="{ADEABD3E-CE4B-3443-89E8-4701195013DA}"/>
              </a:ext>
            </a:extLst>
          </p:cNvPr>
          <p:cNvSpPr/>
          <p:nvPr userDrawn="1"/>
        </p:nvSpPr>
        <p:spPr>
          <a:xfrm>
            <a:off x="6993038" y="229122"/>
            <a:ext cx="4832055" cy="83394"/>
          </a:xfrm>
          <a:prstGeom prst="rect">
            <a:avLst/>
          </a:prstGeom>
          <a:solidFill>
            <a:schemeClr val="accent5">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kumimoji="1" lang="zh-CN" altLang="en-US" dirty="0">
              <a:solidFill>
                <a:schemeClr val="tx1"/>
              </a:solidFill>
              <a:latin typeface="Source Han Sans CN Normal" panose="020B0400000000000000" pitchFamily="34" charset="-128"/>
              <a:ea typeface="Source Han Sans CN Normal" panose="020B0400000000000000" pitchFamily="34" charset="-128"/>
            </a:endParaRPr>
          </a:p>
        </p:txBody>
      </p:sp>
    </p:spTree>
    <p:extLst>
      <p:ext uri="{BB962C8B-B14F-4D97-AF65-F5344CB8AC3E}">
        <p14:creationId xmlns:p14="http://schemas.microsoft.com/office/powerpoint/2010/main" val="1825960744"/>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a16="http://schemas.microsoft.com/office/drawing/2014/main" xmlns="">
      <p:transition spd="slow"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D211C5-88B1-DD40-BEBE-A3E8926BBEEB}"/>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23344087-386B-144E-94C4-C9C517297D2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id="{1C05B940-B9AD-9048-A716-29AFE0FB54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A4F046DD-C959-A549-8515-6700367C87A0}"/>
              </a:ext>
            </a:extLst>
          </p:cNvPr>
          <p:cNvSpPr>
            <a:spLocks noGrp="1"/>
          </p:cNvSpPr>
          <p:nvPr>
            <p:ph type="dt" sz="half" idx="10"/>
          </p:nvPr>
        </p:nvSpPr>
        <p:spPr/>
        <p:txBody>
          <a:bodyPr/>
          <a:lstStyle/>
          <a:p>
            <a:fld id="{AB5F7F02-9673-4B45-90AC-0B7D8224E4A7}" type="datetimeFigureOut">
              <a:rPr kumimoji="1" lang="zh-CN" altLang="en-US" smtClean="0"/>
              <a:t>2021/4/1</a:t>
            </a:fld>
            <a:endParaRPr kumimoji="1" lang="zh-CN" altLang="en-US"/>
          </a:p>
        </p:txBody>
      </p:sp>
      <p:sp>
        <p:nvSpPr>
          <p:cNvPr id="6" name="页脚占位符 5">
            <a:extLst>
              <a:ext uri="{FF2B5EF4-FFF2-40B4-BE49-F238E27FC236}">
                <a16:creationId xmlns:a16="http://schemas.microsoft.com/office/drawing/2014/main" id="{23873A72-C117-FF46-95F8-C22EFAFC3539}"/>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A6D9CDD1-68D1-1F46-AF77-672DB83041BB}"/>
              </a:ext>
            </a:extLst>
          </p:cNvPr>
          <p:cNvSpPr>
            <a:spLocks noGrp="1"/>
          </p:cNvSpPr>
          <p:nvPr>
            <p:ph type="sldNum" sz="quarter" idx="12"/>
          </p:nvPr>
        </p:nvSpPr>
        <p:spPr/>
        <p:txBody>
          <a:bodyPr/>
          <a:lstStyle/>
          <a:p>
            <a:fld id="{920CE662-694F-6B48-A179-2A683578F62E}" type="slidenum">
              <a:rPr kumimoji="1" lang="zh-CN" altLang="en-US" smtClean="0"/>
              <a:t>‹#›</a:t>
            </a:fld>
            <a:endParaRPr kumimoji="1" lang="zh-CN" altLang="en-US"/>
          </a:p>
        </p:txBody>
      </p:sp>
    </p:spTree>
    <p:extLst>
      <p:ext uri="{BB962C8B-B14F-4D97-AF65-F5344CB8AC3E}">
        <p14:creationId xmlns:p14="http://schemas.microsoft.com/office/powerpoint/2010/main" val="86542793"/>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a16="http://schemas.microsoft.com/office/drawing/2014/main" xmlns="">
      <p:transition spd="slow" advTm="2000">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493328A7-CC21-B349-9F01-56890ED6C0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ECF3680F-C92A-E34C-9494-119D90D64F8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CCB19ADA-6B18-A041-B8D5-35C1DFD0F7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B5F7F02-9673-4B45-90AC-0B7D8224E4A7}" type="datetimeFigureOut">
              <a:rPr kumimoji="1" lang="zh-CN" altLang="en-US" smtClean="0"/>
              <a:t>2021/4/1</a:t>
            </a:fld>
            <a:endParaRPr kumimoji="1" lang="zh-CN" altLang="en-US"/>
          </a:p>
        </p:txBody>
      </p:sp>
      <p:sp>
        <p:nvSpPr>
          <p:cNvPr id="5" name="页脚占位符 4">
            <a:extLst>
              <a:ext uri="{FF2B5EF4-FFF2-40B4-BE49-F238E27FC236}">
                <a16:creationId xmlns:a16="http://schemas.microsoft.com/office/drawing/2014/main" id="{BFD2D7E9-8AF5-FE41-A074-6E93F29337A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05CB10ED-73D1-F644-9D17-1067948B0D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0CE662-694F-6B48-A179-2A683578F62E}" type="slidenum">
              <a:rPr kumimoji="1" lang="zh-CN" altLang="en-US" smtClean="0"/>
              <a:t>‹#›</a:t>
            </a:fld>
            <a:endParaRPr kumimoji="1" lang="zh-CN" altLang="en-US"/>
          </a:p>
        </p:txBody>
      </p:sp>
    </p:spTree>
    <p:extLst>
      <p:ext uri="{BB962C8B-B14F-4D97-AF65-F5344CB8AC3E}">
        <p14:creationId xmlns:p14="http://schemas.microsoft.com/office/powerpoint/2010/main" val="8423944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500" advTm="2000">
        <p:split orient="vert"/>
      </p:transition>
    </mc:Choice>
    <mc:Fallback xmlns:a16="http://schemas.microsoft.com/office/drawing/2014/main" xmlns="">
      <p:transition spd="slow" advTm="2000">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145141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 Id="rId4" Type="http://schemas.openxmlformats.org/officeDocument/2006/relationships/image" Target="../media/image20.svg"/></Relationships>
</file>

<file path=ppt/slides/_rels/slide11.xml.rels><?xml version="1.0" encoding="UTF-8" standalone="yes"?>
<Relationships xmlns="http://schemas.openxmlformats.org/package/2006/relationships"><Relationship Id="rId8" Type="http://schemas.openxmlformats.org/officeDocument/2006/relationships/image" Target="../media/image27.png"/><Relationship Id="rId13" Type="http://schemas.openxmlformats.org/officeDocument/2006/relationships/image" Target="../media/image32.svg"/><Relationship Id="rId3" Type="http://schemas.openxmlformats.org/officeDocument/2006/relationships/image" Target="../media/image22.svg"/><Relationship Id="rId7" Type="http://schemas.openxmlformats.org/officeDocument/2006/relationships/image" Target="../media/image26.svg"/><Relationship Id="rId12" Type="http://schemas.openxmlformats.org/officeDocument/2006/relationships/image" Target="../media/image31.png"/><Relationship Id="rId2" Type="http://schemas.openxmlformats.org/officeDocument/2006/relationships/image" Target="../media/image21.png"/><Relationship Id="rId1" Type="http://schemas.openxmlformats.org/officeDocument/2006/relationships/slideLayout" Target="../slideLayouts/slideLayout8.xml"/><Relationship Id="rId6" Type="http://schemas.openxmlformats.org/officeDocument/2006/relationships/image" Target="../media/image25.png"/><Relationship Id="rId11" Type="http://schemas.openxmlformats.org/officeDocument/2006/relationships/image" Target="../media/image30.svg"/><Relationship Id="rId5" Type="http://schemas.openxmlformats.org/officeDocument/2006/relationships/image" Target="../media/image24.sv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svg"/></Relationships>
</file>

<file path=ppt/slides/_rels/slide1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34.png"/><Relationship Id="rId1" Type="http://schemas.openxmlformats.org/officeDocument/2006/relationships/slideLayout" Target="../slideLayouts/slideLayout8.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 Id="rId9" Type="http://schemas.openxmlformats.org/officeDocument/2006/relationships/image" Target="../media/image41.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8.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1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svg"/><Relationship Id="rId7" Type="http://schemas.openxmlformats.org/officeDocument/2006/relationships/image" Target="../media/image52.svg"/><Relationship Id="rId2" Type="http://schemas.openxmlformats.org/officeDocument/2006/relationships/image" Target="../media/image47.png"/><Relationship Id="rId1" Type="http://schemas.openxmlformats.org/officeDocument/2006/relationships/slideLayout" Target="../slideLayouts/slideLayout8.xml"/><Relationship Id="rId6" Type="http://schemas.openxmlformats.org/officeDocument/2006/relationships/image" Target="../media/image51.png"/><Relationship Id="rId5" Type="http://schemas.openxmlformats.org/officeDocument/2006/relationships/image" Target="../media/image50.svg"/><Relationship Id="rId4" Type="http://schemas.openxmlformats.org/officeDocument/2006/relationships/image" Target="../media/image49.png"/><Relationship Id="rId9" Type="http://schemas.openxmlformats.org/officeDocument/2006/relationships/image" Target="../media/image54.svg"/></Relationships>
</file>

<file path=ppt/slides/_rels/slide1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57.svg"/><Relationship Id="rId2" Type="http://schemas.openxmlformats.org/officeDocument/2006/relationships/image" Target="../media/image56.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8.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60.svg"/><Relationship Id="rId2" Type="http://schemas.openxmlformats.org/officeDocument/2006/relationships/image" Target="../media/image59.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63.svg"/><Relationship Id="rId2" Type="http://schemas.openxmlformats.org/officeDocument/2006/relationships/image" Target="../media/image62.png"/><Relationship Id="rId1" Type="http://schemas.openxmlformats.org/officeDocument/2006/relationships/slideLayout" Target="../slideLayouts/slideLayout8.xml"/><Relationship Id="rId5" Type="http://schemas.openxmlformats.org/officeDocument/2006/relationships/image" Target="../media/image65.svg"/><Relationship Id="rId4" Type="http://schemas.openxmlformats.org/officeDocument/2006/relationships/image" Target="../media/image6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8.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36000"/>
          </a:schemeClr>
        </a:solidFill>
        <a:effectLst/>
      </p:bgPr>
    </p:bg>
    <p:spTree>
      <p:nvGrpSpPr>
        <p:cNvPr id="1" name=""/>
        <p:cNvGrpSpPr/>
        <p:nvPr/>
      </p:nvGrpSpPr>
      <p:grpSpPr>
        <a:xfrm>
          <a:off x="0" y="0"/>
          <a:ext cx="0" cy="0"/>
          <a:chOff x="0" y="0"/>
          <a:chExt cx="0" cy="0"/>
        </a:xfrm>
      </p:grpSpPr>
      <p:sp>
        <p:nvSpPr>
          <p:cNvPr id="28" name="同心圆 27">
            <a:extLst>
              <a:ext uri="{FF2B5EF4-FFF2-40B4-BE49-F238E27FC236}">
                <a16:creationId xmlns:a16="http://schemas.microsoft.com/office/drawing/2014/main" id="{487A1FB0-BC4E-9443-A5F3-9CE26CB55DE6}"/>
              </a:ext>
            </a:extLst>
          </p:cNvPr>
          <p:cNvSpPr/>
          <p:nvPr/>
        </p:nvSpPr>
        <p:spPr>
          <a:xfrm>
            <a:off x="2506566" y="5686971"/>
            <a:ext cx="6364299" cy="6110630"/>
          </a:xfrm>
          <a:prstGeom prst="donut">
            <a:avLst/>
          </a:prstGeom>
          <a:solidFill>
            <a:schemeClr val="accent5">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solidFill>
              <a:cs typeface="+mn-ea"/>
              <a:sym typeface="+mn-lt"/>
            </a:endParaRPr>
          </a:p>
        </p:txBody>
      </p:sp>
      <p:sp>
        <p:nvSpPr>
          <p:cNvPr id="27" name="同心圆 26">
            <a:extLst>
              <a:ext uri="{FF2B5EF4-FFF2-40B4-BE49-F238E27FC236}">
                <a16:creationId xmlns:a16="http://schemas.microsoft.com/office/drawing/2014/main" id="{CFBB6850-26F2-C84C-98F3-749E148284AB}"/>
              </a:ext>
            </a:extLst>
          </p:cNvPr>
          <p:cNvSpPr/>
          <p:nvPr/>
        </p:nvSpPr>
        <p:spPr>
          <a:xfrm>
            <a:off x="-505135" y="-240010"/>
            <a:ext cx="2032382" cy="1951375"/>
          </a:xfrm>
          <a:prstGeom prst="donut">
            <a:avLst/>
          </a:prstGeom>
          <a:solidFill>
            <a:schemeClr val="accent5">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solidFill>
              <a:cs typeface="+mn-ea"/>
              <a:sym typeface="+mn-lt"/>
            </a:endParaRPr>
          </a:p>
        </p:txBody>
      </p:sp>
      <p:sp>
        <p:nvSpPr>
          <p:cNvPr id="6" name="文本框 5">
            <a:extLst>
              <a:ext uri="{FF2B5EF4-FFF2-40B4-BE49-F238E27FC236}">
                <a16:creationId xmlns:a16="http://schemas.microsoft.com/office/drawing/2014/main" id="{549DA229-7CCF-F749-B572-5D4218F26541}"/>
              </a:ext>
            </a:extLst>
          </p:cNvPr>
          <p:cNvSpPr txBox="1"/>
          <p:nvPr/>
        </p:nvSpPr>
        <p:spPr>
          <a:xfrm>
            <a:off x="1933661" y="1818397"/>
            <a:ext cx="8254519" cy="1015663"/>
          </a:xfrm>
          <a:prstGeom prst="rect">
            <a:avLst/>
          </a:prstGeom>
          <a:noFill/>
        </p:spPr>
        <p:txBody>
          <a:bodyPr wrap="square" rtlCol="0">
            <a:spAutoFit/>
          </a:bodyPr>
          <a:lstStyle/>
          <a:p>
            <a:r>
              <a:rPr lang="zh-CN" altLang="en-US" sz="6000" b="1" i="1" dirty="0">
                <a:solidFill>
                  <a:schemeClr val="accent1"/>
                </a:solidFill>
                <a:cs typeface="+mn-ea"/>
                <a:sym typeface="+mn-lt"/>
              </a:rPr>
              <a:t>Free</a:t>
            </a:r>
            <a:r>
              <a:rPr lang="en-US" altLang="zh-CN" sz="6000" b="1" i="1" dirty="0">
                <a:solidFill>
                  <a:schemeClr val="accent1"/>
                </a:solidFill>
                <a:cs typeface="+mn-ea"/>
                <a:sym typeface="+mn-lt"/>
              </a:rPr>
              <a:t> PPT </a:t>
            </a:r>
            <a:r>
              <a:rPr lang="zh-CN" altLang="en-US" sz="6000" b="1" i="1" dirty="0">
                <a:solidFill>
                  <a:schemeClr val="accent1"/>
                </a:solidFill>
                <a:cs typeface="+mn-ea"/>
                <a:sym typeface="+mn-lt"/>
              </a:rPr>
              <a:t>Template</a:t>
            </a:r>
          </a:p>
        </p:txBody>
      </p:sp>
      <p:sp>
        <p:nvSpPr>
          <p:cNvPr id="7" name="文本框 6">
            <a:extLst>
              <a:ext uri="{FF2B5EF4-FFF2-40B4-BE49-F238E27FC236}">
                <a16:creationId xmlns:a16="http://schemas.microsoft.com/office/drawing/2014/main" id="{DA4838B3-9113-3B4C-9D77-ED3AC19A759C}"/>
              </a:ext>
            </a:extLst>
          </p:cNvPr>
          <p:cNvSpPr txBox="1"/>
          <p:nvPr/>
        </p:nvSpPr>
        <p:spPr>
          <a:xfrm>
            <a:off x="1265897" y="816839"/>
            <a:ext cx="8968055" cy="261610"/>
          </a:xfrm>
          <a:prstGeom prst="rect">
            <a:avLst/>
          </a:prstGeom>
          <a:noFill/>
        </p:spPr>
        <p:txBody>
          <a:bodyPr wrap="square" rtlCol="0">
            <a:spAutoFit/>
          </a:bodyPr>
          <a:lstStyle/>
          <a:p>
            <a:pPr algn="ctr"/>
            <a:r>
              <a:rPr lang="en-US" altLang="zh-CN" sz="1100" spc="3000" dirty="0">
                <a:solidFill>
                  <a:schemeClr val="accent1"/>
                </a:solidFill>
                <a:cs typeface="+mn-ea"/>
                <a:sym typeface="+mn-lt"/>
              </a:rPr>
              <a:t>ENTERPRISE TRAINING</a:t>
            </a:r>
            <a:endParaRPr lang="zh-CN" altLang="en-US" sz="1100" spc="3000" dirty="0">
              <a:solidFill>
                <a:schemeClr val="accent1"/>
              </a:solidFill>
              <a:cs typeface="+mn-ea"/>
              <a:sym typeface="+mn-lt"/>
            </a:endParaRPr>
          </a:p>
        </p:txBody>
      </p:sp>
      <p:cxnSp>
        <p:nvCxnSpPr>
          <p:cNvPr id="11" name="直线连接符 10">
            <a:extLst>
              <a:ext uri="{FF2B5EF4-FFF2-40B4-BE49-F238E27FC236}">
                <a16:creationId xmlns:a16="http://schemas.microsoft.com/office/drawing/2014/main" id="{39C62A2B-5739-0149-9D94-C716889BB929}"/>
              </a:ext>
            </a:extLst>
          </p:cNvPr>
          <p:cNvCxnSpPr>
            <a:cxnSpLocks/>
          </p:cNvCxnSpPr>
          <p:nvPr/>
        </p:nvCxnSpPr>
        <p:spPr>
          <a:xfrm>
            <a:off x="2069850" y="3870014"/>
            <a:ext cx="5403994" cy="0"/>
          </a:xfrm>
          <a:prstGeom prst="line">
            <a:avLst/>
          </a:prstGeom>
          <a:ln>
            <a:solidFill>
              <a:schemeClr val="accent1">
                <a:alpha val="35000"/>
              </a:schemeClr>
            </a:solidFill>
          </a:ln>
        </p:spPr>
        <p:style>
          <a:lnRef idx="1">
            <a:schemeClr val="accent1"/>
          </a:lnRef>
          <a:fillRef idx="0">
            <a:schemeClr val="accent1"/>
          </a:fillRef>
          <a:effectRef idx="0">
            <a:schemeClr val="accent1"/>
          </a:effectRef>
          <a:fontRef idx="minor">
            <a:schemeClr val="tx1"/>
          </a:fontRef>
        </p:style>
      </p:cxnSp>
      <p:sp>
        <p:nvSpPr>
          <p:cNvPr id="9" name="圆角矩形 8">
            <a:extLst>
              <a:ext uri="{FF2B5EF4-FFF2-40B4-BE49-F238E27FC236}">
                <a16:creationId xmlns:a16="http://schemas.microsoft.com/office/drawing/2014/main" id="{0B7074CE-2A63-154E-810B-85655BC0C9C8}"/>
              </a:ext>
            </a:extLst>
          </p:cNvPr>
          <p:cNvSpPr/>
          <p:nvPr/>
        </p:nvSpPr>
        <p:spPr>
          <a:xfrm>
            <a:off x="4765685" y="5165780"/>
            <a:ext cx="2126574" cy="67305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8" name="文本框 7">
            <a:extLst>
              <a:ext uri="{FF2B5EF4-FFF2-40B4-BE49-F238E27FC236}">
                <a16:creationId xmlns:a16="http://schemas.microsoft.com/office/drawing/2014/main" id="{B8CB3B7C-5D98-8A43-9E8F-560C9C34C941}"/>
              </a:ext>
            </a:extLst>
          </p:cNvPr>
          <p:cNvSpPr txBox="1"/>
          <p:nvPr/>
        </p:nvSpPr>
        <p:spPr>
          <a:xfrm>
            <a:off x="4842774" y="5294021"/>
            <a:ext cx="1972395" cy="369332"/>
          </a:xfrm>
          <a:prstGeom prst="rect">
            <a:avLst/>
          </a:prstGeom>
          <a:noFill/>
        </p:spPr>
        <p:txBody>
          <a:bodyPr wrap="square" rtlCol="0">
            <a:spAutoFit/>
          </a:bodyPr>
          <a:lstStyle/>
          <a:p>
            <a:pPr algn="ctr"/>
            <a:r>
              <a:rPr lang="en-US" altLang="zh-CN" dirty="0">
                <a:solidFill>
                  <a:schemeClr val="bg2"/>
                </a:solidFill>
                <a:cs typeface="+mn-ea"/>
                <a:sym typeface="+mn-lt"/>
              </a:rPr>
              <a:t>www.jpppt.com</a:t>
            </a:r>
            <a:endParaRPr lang="zh-CN" altLang="en-US" dirty="0">
              <a:solidFill>
                <a:schemeClr val="bg2"/>
              </a:solidFill>
              <a:cs typeface="+mn-ea"/>
              <a:sym typeface="+mn-lt"/>
            </a:endParaRPr>
          </a:p>
        </p:txBody>
      </p:sp>
      <p:sp>
        <p:nvSpPr>
          <p:cNvPr id="15" name="文本框 14">
            <a:extLst>
              <a:ext uri="{FF2B5EF4-FFF2-40B4-BE49-F238E27FC236}">
                <a16:creationId xmlns:a16="http://schemas.microsoft.com/office/drawing/2014/main" id="{D54C4696-AFFE-1748-8B12-B66860144F25}"/>
              </a:ext>
            </a:extLst>
          </p:cNvPr>
          <p:cNvSpPr txBox="1"/>
          <p:nvPr/>
        </p:nvSpPr>
        <p:spPr>
          <a:xfrm>
            <a:off x="2003819" y="3114974"/>
            <a:ext cx="5152832" cy="400110"/>
          </a:xfrm>
          <a:prstGeom prst="rect">
            <a:avLst/>
          </a:prstGeom>
          <a:noFill/>
        </p:spPr>
        <p:txBody>
          <a:bodyPr wrap="square" rtlCol="0">
            <a:spAutoFit/>
          </a:bodyPr>
          <a:lstStyle/>
          <a:p>
            <a:r>
              <a:rPr lang="en-US" altLang="zh-CN" sz="2000" dirty="0">
                <a:cs typeface="+mn-ea"/>
                <a:sym typeface="+mn-lt"/>
              </a:rPr>
              <a:t>Insert the Subtitle of Your Presentation</a:t>
            </a:r>
          </a:p>
        </p:txBody>
      </p:sp>
      <p:sp>
        <p:nvSpPr>
          <p:cNvPr id="16" name="文本框 15">
            <a:extLst>
              <a:ext uri="{FF2B5EF4-FFF2-40B4-BE49-F238E27FC236}">
                <a16:creationId xmlns:a16="http://schemas.microsoft.com/office/drawing/2014/main" id="{8DEF5CB8-D2FE-BD4A-B101-6E52E52043C4}"/>
              </a:ext>
            </a:extLst>
          </p:cNvPr>
          <p:cNvSpPr txBox="1"/>
          <p:nvPr/>
        </p:nvSpPr>
        <p:spPr>
          <a:xfrm>
            <a:off x="6472238" y="7872413"/>
            <a:ext cx="0" cy="0"/>
          </a:xfrm>
          <a:prstGeom prst="rect">
            <a:avLst/>
          </a:prstGeom>
          <a:noFill/>
        </p:spPr>
        <p:txBody>
          <a:bodyPr wrap="none" rtlCol="0">
            <a:noAutofit/>
          </a:bodyPr>
          <a:lstStyle/>
          <a:p>
            <a:pPr algn="l"/>
            <a:endParaRPr kumimoji="1" lang="zh-CN" altLang="en-US" dirty="0">
              <a:cs typeface="+mn-ea"/>
              <a:sym typeface="+mn-lt"/>
            </a:endParaRPr>
          </a:p>
        </p:txBody>
      </p:sp>
      <p:sp>
        <p:nvSpPr>
          <p:cNvPr id="17" name="矩形 16">
            <a:extLst>
              <a:ext uri="{FF2B5EF4-FFF2-40B4-BE49-F238E27FC236}">
                <a16:creationId xmlns:a16="http://schemas.microsoft.com/office/drawing/2014/main" id="{4E9507AB-4577-3540-B013-338A3F4DB627}"/>
              </a:ext>
            </a:extLst>
          </p:cNvPr>
          <p:cNvSpPr/>
          <p:nvPr/>
        </p:nvSpPr>
        <p:spPr>
          <a:xfrm>
            <a:off x="1997268" y="4047408"/>
            <a:ext cx="3809357" cy="461665"/>
          </a:xfrm>
          <a:prstGeom prst="rect">
            <a:avLst/>
          </a:prstGeom>
        </p:spPr>
        <p:txBody>
          <a:bodyPr wrap="square">
            <a:spAutoFit/>
          </a:bodyPr>
          <a:lstStyle/>
          <a:p>
            <a:r>
              <a:rPr lang="zh-CN" altLang="en-US" sz="1200" dirty="0">
                <a:solidFill>
                  <a:schemeClr val="accent2">
                    <a:alpha val="52000"/>
                  </a:schemeClr>
                </a:solidFill>
                <a:cs typeface="+mn-ea"/>
                <a:sym typeface="+mn-lt"/>
              </a:rPr>
              <a:t>Training materials will be selected based on attendee's test results and the company's goals.</a:t>
            </a:r>
          </a:p>
        </p:txBody>
      </p:sp>
      <p:sp>
        <p:nvSpPr>
          <p:cNvPr id="25" name="同心圆 24">
            <a:extLst>
              <a:ext uri="{FF2B5EF4-FFF2-40B4-BE49-F238E27FC236}">
                <a16:creationId xmlns:a16="http://schemas.microsoft.com/office/drawing/2014/main" id="{D9D5CCD0-35B3-1641-8EEB-B6211141C304}"/>
              </a:ext>
            </a:extLst>
          </p:cNvPr>
          <p:cNvSpPr/>
          <p:nvPr/>
        </p:nvSpPr>
        <p:spPr>
          <a:xfrm>
            <a:off x="-5993922" y="-143364"/>
            <a:ext cx="7133747" cy="6849409"/>
          </a:xfrm>
          <a:prstGeom prst="donut">
            <a:avLst/>
          </a:prstGeom>
          <a:solidFill>
            <a:schemeClr val="accent1">
              <a:lumMod val="20000"/>
              <a:lumOff val="8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solidFill>
              <a:cs typeface="+mn-ea"/>
              <a:sym typeface="+mn-lt"/>
            </a:endParaRPr>
          </a:p>
        </p:txBody>
      </p:sp>
      <p:sp>
        <p:nvSpPr>
          <p:cNvPr id="4" name="同心圆 3">
            <a:extLst>
              <a:ext uri="{FF2B5EF4-FFF2-40B4-BE49-F238E27FC236}">
                <a16:creationId xmlns:a16="http://schemas.microsoft.com/office/drawing/2014/main" id="{02800419-3E60-B542-9063-79333AD2B921}"/>
              </a:ext>
            </a:extLst>
          </p:cNvPr>
          <p:cNvSpPr/>
          <p:nvPr/>
        </p:nvSpPr>
        <p:spPr>
          <a:xfrm>
            <a:off x="9383135" y="0"/>
            <a:ext cx="7133747" cy="6849409"/>
          </a:xfrm>
          <a:prstGeom prst="donut">
            <a:avLst/>
          </a:prstGeom>
          <a:solidFill>
            <a:schemeClr val="accent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solidFill>
              <a:cs typeface="+mn-ea"/>
              <a:sym typeface="+mn-lt"/>
            </a:endParaRPr>
          </a:p>
        </p:txBody>
      </p:sp>
      <p:grpSp>
        <p:nvGrpSpPr>
          <p:cNvPr id="24" name="组合 23">
            <a:extLst>
              <a:ext uri="{FF2B5EF4-FFF2-40B4-BE49-F238E27FC236}">
                <a16:creationId xmlns:a16="http://schemas.microsoft.com/office/drawing/2014/main" id="{C8D72B1A-88C8-344E-A898-84053E26312E}"/>
              </a:ext>
            </a:extLst>
          </p:cNvPr>
          <p:cNvGrpSpPr/>
          <p:nvPr/>
        </p:nvGrpSpPr>
        <p:grpSpPr>
          <a:xfrm>
            <a:off x="1265897" y="1396903"/>
            <a:ext cx="1078196" cy="3768877"/>
            <a:chOff x="1288882" y="567159"/>
            <a:chExt cx="1078196" cy="4097438"/>
          </a:xfrm>
        </p:grpSpPr>
        <p:cxnSp>
          <p:nvCxnSpPr>
            <p:cNvPr id="18" name="直线连接符 17">
              <a:extLst>
                <a:ext uri="{FF2B5EF4-FFF2-40B4-BE49-F238E27FC236}">
                  <a16:creationId xmlns:a16="http://schemas.microsoft.com/office/drawing/2014/main" id="{886B357C-A10C-164E-98F4-C292DFC821FF}"/>
                </a:ext>
              </a:extLst>
            </p:cNvPr>
            <p:cNvCxnSpPr>
              <a:cxnSpLocks/>
            </p:cNvCxnSpPr>
            <p:nvPr/>
          </p:nvCxnSpPr>
          <p:spPr>
            <a:xfrm>
              <a:off x="1288882" y="601883"/>
              <a:ext cx="1078196"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直线连接符 21">
              <a:extLst>
                <a:ext uri="{FF2B5EF4-FFF2-40B4-BE49-F238E27FC236}">
                  <a16:creationId xmlns:a16="http://schemas.microsoft.com/office/drawing/2014/main" id="{3D1F8389-528F-E44B-8DD4-66E9F73E6767}"/>
                </a:ext>
              </a:extLst>
            </p:cNvPr>
            <p:cNvCxnSpPr/>
            <p:nvPr/>
          </p:nvCxnSpPr>
          <p:spPr>
            <a:xfrm>
              <a:off x="1317763" y="567159"/>
              <a:ext cx="0" cy="409743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3" name="直线连接符 22">
              <a:extLst>
                <a:ext uri="{FF2B5EF4-FFF2-40B4-BE49-F238E27FC236}">
                  <a16:creationId xmlns:a16="http://schemas.microsoft.com/office/drawing/2014/main" id="{BDEAE19A-CDB1-014C-95A3-935A2545D4B1}"/>
                </a:ext>
              </a:extLst>
            </p:cNvPr>
            <p:cNvCxnSpPr>
              <a:cxnSpLocks/>
            </p:cNvCxnSpPr>
            <p:nvPr/>
          </p:nvCxnSpPr>
          <p:spPr>
            <a:xfrm>
              <a:off x="1288882" y="4620229"/>
              <a:ext cx="1078196"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6" name="同心圆 25">
            <a:extLst>
              <a:ext uri="{FF2B5EF4-FFF2-40B4-BE49-F238E27FC236}">
                <a16:creationId xmlns:a16="http://schemas.microsoft.com/office/drawing/2014/main" id="{39264B62-D7B3-8648-9FC0-D389AC6074AA}"/>
              </a:ext>
            </a:extLst>
          </p:cNvPr>
          <p:cNvSpPr/>
          <p:nvPr/>
        </p:nvSpPr>
        <p:spPr>
          <a:xfrm>
            <a:off x="8674095" y="2348179"/>
            <a:ext cx="2032382" cy="1951375"/>
          </a:xfrm>
          <a:prstGeom prst="donut">
            <a:avLst/>
          </a:prstGeom>
          <a:solidFill>
            <a:schemeClr val="accent5">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solidFill>
              <a:cs typeface="+mn-ea"/>
              <a:sym typeface="+mn-lt"/>
            </a:endParaRPr>
          </a:p>
        </p:txBody>
      </p:sp>
    </p:spTree>
    <p:extLst>
      <p:ext uri="{BB962C8B-B14F-4D97-AF65-F5344CB8AC3E}">
        <p14:creationId xmlns:p14="http://schemas.microsoft.com/office/powerpoint/2010/main" val="2214593867"/>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a16="http://schemas.microsoft.com/office/drawing/2014/main" xmlns="">
      <p:transition spd="slow"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dissolve">
                                      <p:cBhvr>
                                        <p:cTn id="10" dur="500"/>
                                        <p:tgtEl>
                                          <p:spTgt spid="2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dissolve">
                                      <p:cBhvr>
                                        <p:cTn id="13" dur="500"/>
                                        <p:tgtEl>
                                          <p:spTgt spid="2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dissolve">
                                      <p:cBhvr>
                                        <p:cTn id="16" dur="500"/>
                                        <p:tgtEl>
                                          <p:spTgt spid="26"/>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ssolv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dissolve">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dissolve">
                                      <p:cBhvr>
                                        <p:cTn id="49" dur="500"/>
                                        <p:tgtEl>
                                          <p:spTgt spid="17"/>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dissolve">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ipe(left)">
                                      <p:cBhvr>
                                        <p:cTn id="5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6" grpId="0"/>
      <p:bldP spid="7" grpId="0"/>
      <p:bldP spid="9" grpId="0" animBg="1"/>
      <p:bldP spid="8" grpId="0"/>
      <p:bldP spid="15" grpId="0"/>
      <p:bldP spid="17" grpId="0"/>
      <p:bldP spid="25" grpId="0" animBg="1"/>
      <p:bldP spid="4"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圆角矩形 9">
            <a:extLst>
              <a:ext uri="{FF2B5EF4-FFF2-40B4-BE49-F238E27FC236}">
                <a16:creationId xmlns:a16="http://schemas.microsoft.com/office/drawing/2014/main" id="{350C6708-59EF-844E-B09A-BBA77DD1552C}"/>
              </a:ext>
            </a:extLst>
          </p:cNvPr>
          <p:cNvSpPr/>
          <p:nvPr/>
        </p:nvSpPr>
        <p:spPr>
          <a:xfrm>
            <a:off x="856527" y="2936649"/>
            <a:ext cx="10671858" cy="2954865"/>
          </a:xfrm>
          <a:prstGeom prst="roundRect">
            <a:avLst>
              <a:gd name="adj" fmla="val 5987"/>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cs typeface="+mn-ea"/>
              <a:sym typeface="+mn-lt"/>
            </a:endParaRPr>
          </a:p>
        </p:txBody>
      </p:sp>
      <p:sp>
        <p:nvSpPr>
          <p:cNvPr id="2" name="文本框 1">
            <a:extLst>
              <a:ext uri="{FF2B5EF4-FFF2-40B4-BE49-F238E27FC236}">
                <a16:creationId xmlns:a16="http://schemas.microsoft.com/office/drawing/2014/main" id="{46464DDF-17DF-B841-BA54-98CE003A7C72}"/>
              </a:ext>
            </a:extLst>
          </p:cNvPr>
          <p:cNvSpPr txBox="1"/>
          <p:nvPr/>
        </p:nvSpPr>
        <p:spPr>
          <a:xfrm>
            <a:off x="4428176" y="793723"/>
            <a:ext cx="3083497" cy="523220"/>
          </a:xfrm>
          <a:prstGeom prst="rect">
            <a:avLst/>
          </a:prstGeom>
          <a:noFill/>
        </p:spPr>
        <p:txBody>
          <a:bodyPr wrap="square" rtlCol="0">
            <a:spAutoFit/>
          </a:bodyPr>
          <a:lstStyle>
            <a:defPPr>
              <a:defRPr lang="en-US"/>
            </a:defPPr>
            <a:lvl1pPr>
              <a:defRPr sz="4400" b="1">
                <a:solidFill>
                  <a:srgbClr val="4537C4"/>
                </a:solidFill>
                <a:latin typeface="思源黑体 CN Normal" panose="020B0400000000000000" pitchFamily="34" charset="-122"/>
                <a:ea typeface="思源黑体 CN Normal" panose="020B0400000000000000" pitchFamily="34" charset="-122"/>
              </a:defRPr>
            </a:lvl1pPr>
          </a:lstStyle>
          <a:p>
            <a:pPr algn="ctr"/>
            <a:r>
              <a:rPr lang="zh-CN" altLang="en-US" sz="2800" b="0" dirty="0">
                <a:solidFill>
                  <a:schemeClr val="tx1"/>
                </a:solidFill>
                <a:latin typeface="+mn-lt"/>
                <a:ea typeface="+mn-ea"/>
                <a:cs typeface="+mn-ea"/>
                <a:sym typeface="+mn-lt"/>
              </a:rPr>
              <a:t>Enter the title</a:t>
            </a:r>
          </a:p>
        </p:txBody>
      </p:sp>
      <p:sp>
        <p:nvSpPr>
          <p:cNvPr id="3" name="文本框 2">
            <a:extLst>
              <a:ext uri="{FF2B5EF4-FFF2-40B4-BE49-F238E27FC236}">
                <a16:creationId xmlns:a16="http://schemas.microsoft.com/office/drawing/2014/main" id="{48BE2E50-92ED-DB4A-8331-B7979C1AB76B}"/>
              </a:ext>
            </a:extLst>
          </p:cNvPr>
          <p:cNvSpPr txBox="1"/>
          <p:nvPr/>
        </p:nvSpPr>
        <p:spPr>
          <a:xfrm>
            <a:off x="4428176" y="1409540"/>
            <a:ext cx="3083498" cy="276999"/>
          </a:xfrm>
          <a:prstGeom prst="rect">
            <a:avLst/>
          </a:prstGeom>
          <a:noFill/>
        </p:spPr>
        <p:txBody>
          <a:bodyPr wrap="square" rtlCol="0">
            <a:spAutoFit/>
          </a:bodyPr>
          <a:lstStyle/>
          <a:p>
            <a:pPr algn="ctr"/>
            <a:r>
              <a:rPr lang="en-US" altLang="zh-CN" sz="1200" dirty="0">
                <a:solidFill>
                  <a:schemeClr val="accent1"/>
                </a:solidFill>
                <a:cs typeface="+mn-ea"/>
                <a:sym typeface="+mn-lt"/>
              </a:rPr>
              <a:t>Please</a:t>
            </a:r>
            <a:r>
              <a:rPr lang="zh-CN" altLang="en-US" sz="1200" dirty="0">
                <a:solidFill>
                  <a:schemeClr val="accent1"/>
                </a:solidFill>
                <a:cs typeface="+mn-ea"/>
                <a:sym typeface="+mn-lt"/>
              </a:rPr>
              <a:t>  </a:t>
            </a:r>
            <a:r>
              <a:rPr lang="en-US" altLang="zh-CN" sz="1200" dirty="0">
                <a:solidFill>
                  <a:schemeClr val="accent1"/>
                </a:solidFill>
                <a:cs typeface="+mn-ea"/>
                <a:sym typeface="+mn-lt"/>
              </a:rPr>
              <a:t>Enter</a:t>
            </a:r>
            <a:r>
              <a:rPr lang="zh-CN" altLang="en-US" sz="1200" dirty="0">
                <a:solidFill>
                  <a:schemeClr val="accent1"/>
                </a:solidFill>
                <a:cs typeface="+mn-ea"/>
                <a:sym typeface="+mn-lt"/>
              </a:rPr>
              <a:t>  </a:t>
            </a:r>
            <a:r>
              <a:rPr lang="en-US" altLang="zh-CN" sz="1200" dirty="0">
                <a:solidFill>
                  <a:schemeClr val="accent1"/>
                </a:solidFill>
                <a:cs typeface="+mn-ea"/>
                <a:sym typeface="+mn-lt"/>
              </a:rPr>
              <a:t>Your</a:t>
            </a:r>
            <a:r>
              <a:rPr lang="zh-CN" altLang="en-US" sz="1200" dirty="0">
                <a:solidFill>
                  <a:schemeClr val="accent1"/>
                </a:solidFill>
                <a:cs typeface="+mn-ea"/>
                <a:sym typeface="+mn-lt"/>
              </a:rPr>
              <a:t>  </a:t>
            </a:r>
            <a:r>
              <a:rPr lang="en-US" altLang="zh-CN" sz="1200" dirty="0">
                <a:solidFill>
                  <a:schemeClr val="accent1"/>
                </a:solidFill>
                <a:cs typeface="+mn-ea"/>
                <a:sym typeface="+mn-lt"/>
              </a:rPr>
              <a:t>Title</a:t>
            </a:r>
            <a:endParaRPr kumimoji="1" lang="zh-CN" altLang="en-US" sz="1200" dirty="0">
              <a:solidFill>
                <a:schemeClr val="accent1"/>
              </a:solidFill>
              <a:cs typeface="+mn-ea"/>
              <a:sym typeface="+mn-lt"/>
            </a:endParaRPr>
          </a:p>
        </p:txBody>
      </p:sp>
      <p:pic>
        <p:nvPicPr>
          <p:cNvPr id="4" name="图片 3">
            <a:extLst>
              <a:ext uri="{FF2B5EF4-FFF2-40B4-BE49-F238E27FC236}">
                <a16:creationId xmlns:a16="http://schemas.microsoft.com/office/drawing/2014/main" id="{D3641794-E2F0-964E-8BAF-C11BD25C28B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30692" y="2150781"/>
            <a:ext cx="3778037" cy="2554931"/>
          </a:xfrm>
          <a:prstGeom prst="roundRect">
            <a:avLst>
              <a:gd name="adj" fmla="val 6119"/>
            </a:avLst>
          </a:prstGeom>
          <a:solidFill>
            <a:schemeClr val="bg2"/>
          </a:solidFill>
          <a:ln>
            <a:solidFill>
              <a:schemeClr val="accent1"/>
            </a:solidFill>
          </a:ln>
          <a:effectLst>
            <a:outerShdw blurRad="139700" dist="38100" dir="5400000" algn="t" rotWithShape="0">
              <a:schemeClr val="accent3">
                <a:alpha val="55000"/>
              </a:schemeClr>
            </a:outerShdw>
          </a:effectLst>
        </p:spPr>
      </p:pic>
      <p:pic>
        <p:nvPicPr>
          <p:cNvPr id="6" name="图形 5" descr="讲师">
            <a:extLst>
              <a:ext uri="{FF2B5EF4-FFF2-40B4-BE49-F238E27FC236}">
                <a16:creationId xmlns:a16="http://schemas.microsoft.com/office/drawing/2014/main" id="{85D3EE6E-271F-8C45-B7C9-032B2424F1E7}"/>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121084" y="2379030"/>
            <a:ext cx="1105889" cy="1105889"/>
          </a:xfrm>
          <a:prstGeom prst="rect">
            <a:avLst/>
          </a:prstGeom>
        </p:spPr>
      </p:pic>
      <p:sp>
        <p:nvSpPr>
          <p:cNvPr id="7" name="iṥlíḋé">
            <a:extLst>
              <a:ext uri="{FF2B5EF4-FFF2-40B4-BE49-F238E27FC236}">
                <a16:creationId xmlns:a16="http://schemas.microsoft.com/office/drawing/2014/main" id="{C18684A1-7755-C54B-BC3A-2C295B3E09A8}"/>
              </a:ext>
            </a:extLst>
          </p:cNvPr>
          <p:cNvSpPr txBox="1"/>
          <p:nvPr/>
        </p:nvSpPr>
        <p:spPr bwMode="auto">
          <a:xfrm>
            <a:off x="6455090" y="2406177"/>
            <a:ext cx="1849534" cy="400110"/>
          </a:xfrm>
          <a:prstGeom prst="rect">
            <a:avLst/>
          </a:prstGeom>
          <a:noFill/>
          <a:extLs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en-US"/>
            </a:defPPr>
            <a:lvl1pPr>
              <a:defRPr sz="2000" b="1">
                <a:latin typeface="思源黑体 CN Normal" panose="020B0400000000000000" pitchFamily="34" charset="-122"/>
                <a:ea typeface="思源黑体 CN Normal" panose="020B0400000000000000" pitchFamily="34" charset="-122"/>
              </a:defRPr>
            </a:lvl1pPr>
            <a:lvl2pPr marL="457189" defTabSz="914377"/>
            <a:lvl3pPr marL="914377" defTabSz="914377"/>
            <a:lvl4pPr marL="1371566" defTabSz="914377"/>
            <a:lvl5pPr marL="1828754" defTabSz="914377"/>
            <a:lvl6pPr marL="2285943" defTabSz="914377"/>
            <a:lvl7pPr marL="2743131" defTabSz="914377"/>
            <a:lvl8pPr marL="3200320" defTabSz="914377"/>
            <a:lvl9pPr marL="3657509" defTabSz="914377"/>
          </a:lstStyle>
          <a:p>
            <a:r>
              <a:rPr lang="zh-CN" altLang="en-US" b="0" dirty="0">
                <a:solidFill>
                  <a:schemeClr val="accent1"/>
                </a:solidFill>
                <a:latin typeface="+mn-lt"/>
                <a:ea typeface="+mn-ea"/>
                <a:cs typeface="+mn-ea"/>
                <a:sym typeface="+mn-lt"/>
              </a:rPr>
              <a:t>Enter the title</a:t>
            </a:r>
            <a:endParaRPr lang="en-US" altLang="zh-CN" b="0" dirty="0">
              <a:solidFill>
                <a:schemeClr val="accent1"/>
              </a:solidFill>
              <a:latin typeface="+mn-lt"/>
              <a:ea typeface="+mn-ea"/>
              <a:cs typeface="+mn-ea"/>
              <a:sym typeface="+mn-lt"/>
            </a:endParaRPr>
          </a:p>
        </p:txBody>
      </p:sp>
      <p:sp>
        <p:nvSpPr>
          <p:cNvPr id="8" name="îş1íḑé">
            <a:extLst>
              <a:ext uri="{FF2B5EF4-FFF2-40B4-BE49-F238E27FC236}">
                <a16:creationId xmlns:a16="http://schemas.microsoft.com/office/drawing/2014/main" id="{D4F83938-5E24-854B-9A79-D1F78B410519}"/>
              </a:ext>
            </a:extLst>
          </p:cNvPr>
          <p:cNvSpPr/>
          <p:nvPr/>
        </p:nvSpPr>
        <p:spPr bwMode="auto">
          <a:xfrm>
            <a:off x="6455090" y="3251493"/>
            <a:ext cx="3398435" cy="158594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just">
              <a:lnSpc>
                <a:spcPct val="150000"/>
              </a:lnSpc>
            </a:pPr>
            <a:r>
              <a:rPr lang="zh-CN" altLang="en-US" sz="1100" dirty="0">
                <a:solidFill>
                  <a:schemeClr val="tx1">
                    <a:lumMod val="75000"/>
                    <a:lumOff val="25000"/>
                  </a:schemeClr>
                </a:solidFill>
                <a:cs typeface="+mn-ea"/>
                <a:sym typeface="+mn-lt"/>
              </a:rPr>
              <a:t>Add your detailed little paragraph text content here, title-related and in line with the overall language style content please be concise, keep beautiful and generous.</a:t>
            </a:r>
            <a:endParaRPr lang="en-US" altLang="zh-CN" sz="1100" dirty="0">
              <a:solidFill>
                <a:schemeClr val="tx1">
                  <a:lumMod val="75000"/>
                  <a:lumOff val="25000"/>
                </a:schemeClr>
              </a:solidFill>
              <a:cs typeface="+mn-ea"/>
              <a:sym typeface="+mn-lt"/>
            </a:endParaRPr>
          </a:p>
          <a:p>
            <a:pPr algn="just">
              <a:lnSpc>
                <a:spcPct val="150000"/>
              </a:lnSpc>
            </a:pPr>
            <a:endParaRPr lang="en-US" altLang="zh-CN" sz="1100" dirty="0">
              <a:solidFill>
                <a:schemeClr val="tx1">
                  <a:lumMod val="75000"/>
                  <a:lumOff val="25000"/>
                </a:schemeClr>
              </a:solidFill>
              <a:cs typeface="+mn-ea"/>
              <a:sym typeface="+mn-lt"/>
            </a:endParaRPr>
          </a:p>
          <a:p>
            <a:pPr algn="just">
              <a:lnSpc>
                <a:spcPct val="150000"/>
              </a:lnSpc>
            </a:pPr>
            <a:r>
              <a:rPr lang="zh-CN" altLang="en-US" sz="1100" dirty="0">
                <a:solidFill>
                  <a:schemeClr val="tx1">
                    <a:lumMod val="75000"/>
                    <a:lumOff val="25000"/>
                  </a:schemeClr>
                </a:solidFill>
                <a:cs typeface="+mn-ea"/>
                <a:sym typeface="+mn-lt"/>
              </a:rPr>
              <a:t>Add your detailed little paragraph text content here, title-related and in line with the overall language style content please be concise, keep beautiful and generous.</a:t>
            </a:r>
            <a:endParaRPr lang="en-US" altLang="zh-CN" sz="1100" dirty="0">
              <a:solidFill>
                <a:schemeClr val="tx1">
                  <a:lumMod val="75000"/>
                  <a:lumOff val="25000"/>
                </a:schemeClr>
              </a:solidFill>
              <a:cs typeface="+mn-ea"/>
              <a:sym typeface="+mn-lt"/>
            </a:endParaRPr>
          </a:p>
          <a:p>
            <a:pPr algn="just">
              <a:lnSpc>
                <a:spcPct val="150000"/>
              </a:lnSpc>
            </a:pPr>
            <a:endParaRPr lang="en-US" altLang="zh-CN" sz="1100" dirty="0">
              <a:solidFill>
                <a:schemeClr val="tx1">
                  <a:lumMod val="75000"/>
                  <a:lumOff val="25000"/>
                </a:schemeClr>
              </a:solidFill>
              <a:cs typeface="+mn-ea"/>
              <a:sym typeface="+mn-lt"/>
            </a:endParaRPr>
          </a:p>
        </p:txBody>
      </p:sp>
      <p:sp>
        <p:nvSpPr>
          <p:cNvPr id="9" name="îş1íḑé">
            <a:extLst>
              <a:ext uri="{FF2B5EF4-FFF2-40B4-BE49-F238E27FC236}">
                <a16:creationId xmlns:a16="http://schemas.microsoft.com/office/drawing/2014/main" id="{2AD2DA86-7F13-7543-B05A-3D2C68E83E26}"/>
              </a:ext>
            </a:extLst>
          </p:cNvPr>
          <p:cNvSpPr/>
          <p:nvPr/>
        </p:nvSpPr>
        <p:spPr bwMode="auto">
          <a:xfrm>
            <a:off x="1530692" y="4728329"/>
            <a:ext cx="3901882" cy="57028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just">
              <a:lnSpc>
                <a:spcPct val="150000"/>
              </a:lnSpc>
            </a:pPr>
            <a:r>
              <a:rPr lang="zh-CN" altLang="en-US" sz="1100" dirty="0">
                <a:solidFill>
                  <a:schemeClr val="tx1">
                    <a:lumMod val="75000"/>
                    <a:lumOff val="25000"/>
                  </a:schemeClr>
                </a:solidFill>
                <a:cs typeface="+mn-ea"/>
                <a:sym typeface="+mn-lt"/>
              </a:rPr>
              <a:t>Add your detailed little paragraph text content here, title-related and in line with the overall language style content please be concise, keep beautiful and generous.</a:t>
            </a:r>
            <a:endParaRPr lang="en-US" altLang="zh-CN" sz="1100" dirty="0">
              <a:solidFill>
                <a:schemeClr val="tx1">
                  <a:lumMod val="75000"/>
                  <a:lumOff val="25000"/>
                </a:schemeClr>
              </a:solidFill>
              <a:cs typeface="+mn-ea"/>
              <a:sym typeface="+mn-lt"/>
            </a:endParaRPr>
          </a:p>
        </p:txBody>
      </p:sp>
    </p:spTree>
    <p:extLst>
      <p:ext uri="{BB962C8B-B14F-4D97-AF65-F5344CB8AC3E}">
        <p14:creationId xmlns:p14="http://schemas.microsoft.com/office/powerpoint/2010/main" val="1791143961"/>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asvg="http://schemas.microsoft.com/office/drawing/2016/SVG/main" xmlns:a14="http://schemas.microsoft.com/office/drawing/2010/main" xmlns:a16="http://schemas.microsoft.com/office/drawing/2014/main" xmlns="">
      <p:transition spd="slow"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dissolve">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wipe(left)">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p:bldP spid="3" grpId="0"/>
      <p:bldP spid="7"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46464DDF-17DF-B841-BA54-98CE003A7C72}"/>
              </a:ext>
            </a:extLst>
          </p:cNvPr>
          <p:cNvSpPr txBox="1"/>
          <p:nvPr/>
        </p:nvSpPr>
        <p:spPr>
          <a:xfrm>
            <a:off x="4604660" y="775149"/>
            <a:ext cx="2730530" cy="523220"/>
          </a:xfrm>
          <a:prstGeom prst="rect">
            <a:avLst/>
          </a:prstGeom>
          <a:noFill/>
        </p:spPr>
        <p:txBody>
          <a:bodyPr wrap="square" rtlCol="0">
            <a:spAutoFit/>
          </a:bodyPr>
          <a:lstStyle>
            <a:defPPr>
              <a:defRPr lang="en-US"/>
            </a:defPPr>
            <a:lvl1pPr>
              <a:defRPr sz="4400" b="1">
                <a:solidFill>
                  <a:srgbClr val="4537C4"/>
                </a:solidFill>
                <a:latin typeface="思源黑体 CN Normal" panose="020B0400000000000000" pitchFamily="34" charset="-122"/>
                <a:ea typeface="思源黑体 CN Normal" panose="020B0400000000000000" pitchFamily="34" charset="-122"/>
              </a:defRPr>
            </a:lvl1pPr>
          </a:lstStyle>
          <a:p>
            <a:pPr algn="ctr"/>
            <a:r>
              <a:rPr lang="zh-CN" altLang="en-US" sz="2800" b="0" dirty="0">
                <a:solidFill>
                  <a:schemeClr val="tx1"/>
                </a:solidFill>
                <a:latin typeface="+mn-lt"/>
                <a:ea typeface="+mn-ea"/>
                <a:cs typeface="+mn-ea"/>
                <a:sym typeface="+mn-lt"/>
              </a:rPr>
              <a:t>Enter the title</a:t>
            </a:r>
          </a:p>
        </p:txBody>
      </p:sp>
      <p:sp>
        <p:nvSpPr>
          <p:cNvPr id="3" name="文本框 2">
            <a:extLst>
              <a:ext uri="{FF2B5EF4-FFF2-40B4-BE49-F238E27FC236}">
                <a16:creationId xmlns:a16="http://schemas.microsoft.com/office/drawing/2014/main" id="{48BE2E50-92ED-DB4A-8331-B7979C1AB76B}"/>
              </a:ext>
            </a:extLst>
          </p:cNvPr>
          <p:cNvSpPr txBox="1"/>
          <p:nvPr/>
        </p:nvSpPr>
        <p:spPr>
          <a:xfrm>
            <a:off x="4428176" y="1409540"/>
            <a:ext cx="3083498" cy="276999"/>
          </a:xfrm>
          <a:prstGeom prst="rect">
            <a:avLst/>
          </a:prstGeom>
          <a:noFill/>
        </p:spPr>
        <p:txBody>
          <a:bodyPr wrap="square" rtlCol="0">
            <a:spAutoFit/>
          </a:bodyPr>
          <a:lstStyle/>
          <a:p>
            <a:pPr algn="ctr"/>
            <a:r>
              <a:rPr lang="en-US" altLang="zh-CN" sz="1200" dirty="0">
                <a:solidFill>
                  <a:schemeClr val="accent1"/>
                </a:solidFill>
                <a:cs typeface="+mn-ea"/>
                <a:sym typeface="+mn-lt"/>
              </a:rPr>
              <a:t>Please</a:t>
            </a:r>
            <a:r>
              <a:rPr lang="zh-CN" altLang="en-US" sz="1200" dirty="0">
                <a:solidFill>
                  <a:schemeClr val="accent1"/>
                </a:solidFill>
                <a:cs typeface="+mn-ea"/>
                <a:sym typeface="+mn-lt"/>
              </a:rPr>
              <a:t>  </a:t>
            </a:r>
            <a:r>
              <a:rPr lang="en-US" altLang="zh-CN" sz="1200" dirty="0">
                <a:solidFill>
                  <a:schemeClr val="accent1"/>
                </a:solidFill>
                <a:cs typeface="+mn-ea"/>
                <a:sym typeface="+mn-lt"/>
              </a:rPr>
              <a:t>Enter</a:t>
            </a:r>
            <a:r>
              <a:rPr lang="zh-CN" altLang="en-US" sz="1200" dirty="0">
                <a:solidFill>
                  <a:schemeClr val="accent1"/>
                </a:solidFill>
                <a:cs typeface="+mn-ea"/>
                <a:sym typeface="+mn-lt"/>
              </a:rPr>
              <a:t>  </a:t>
            </a:r>
            <a:r>
              <a:rPr lang="en-US" altLang="zh-CN" sz="1200" dirty="0">
                <a:solidFill>
                  <a:schemeClr val="accent1"/>
                </a:solidFill>
                <a:cs typeface="+mn-ea"/>
                <a:sym typeface="+mn-lt"/>
              </a:rPr>
              <a:t>Your</a:t>
            </a:r>
            <a:r>
              <a:rPr lang="zh-CN" altLang="en-US" sz="1200" dirty="0">
                <a:solidFill>
                  <a:schemeClr val="accent1"/>
                </a:solidFill>
                <a:cs typeface="+mn-ea"/>
                <a:sym typeface="+mn-lt"/>
              </a:rPr>
              <a:t>  </a:t>
            </a:r>
            <a:r>
              <a:rPr lang="en-US" altLang="zh-CN" sz="1200" dirty="0">
                <a:solidFill>
                  <a:schemeClr val="accent1"/>
                </a:solidFill>
                <a:cs typeface="+mn-ea"/>
                <a:sym typeface="+mn-lt"/>
              </a:rPr>
              <a:t>Title</a:t>
            </a:r>
            <a:endParaRPr kumimoji="1" lang="zh-CN" altLang="en-US" sz="1200" dirty="0">
              <a:solidFill>
                <a:schemeClr val="accent1"/>
              </a:solidFill>
              <a:cs typeface="+mn-ea"/>
              <a:sym typeface="+mn-lt"/>
            </a:endParaRPr>
          </a:p>
        </p:txBody>
      </p:sp>
      <p:grpSp>
        <p:nvGrpSpPr>
          <p:cNvPr id="4" name="组合 3">
            <a:extLst>
              <a:ext uri="{FF2B5EF4-FFF2-40B4-BE49-F238E27FC236}">
                <a16:creationId xmlns:a16="http://schemas.microsoft.com/office/drawing/2014/main" id="{1DEC6976-8CCB-FF44-9F74-CB93E28AE8B3}"/>
              </a:ext>
            </a:extLst>
          </p:cNvPr>
          <p:cNvGrpSpPr/>
          <p:nvPr/>
        </p:nvGrpSpPr>
        <p:grpSpPr>
          <a:xfrm>
            <a:off x="1216057" y="2206933"/>
            <a:ext cx="3029446" cy="1559950"/>
            <a:chOff x="949839" y="1593475"/>
            <a:chExt cx="3029446" cy="1559950"/>
          </a:xfrm>
        </p:grpSpPr>
        <p:sp>
          <p:nvSpPr>
            <p:cNvPr id="5" name="Text Placeholder 3">
              <a:extLst>
                <a:ext uri="{FF2B5EF4-FFF2-40B4-BE49-F238E27FC236}">
                  <a16:creationId xmlns:a16="http://schemas.microsoft.com/office/drawing/2014/main" id="{80FBC31A-CD33-BC43-A9F0-05962AA8A148}"/>
                </a:ext>
              </a:extLst>
            </p:cNvPr>
            <p:cNvSpPr txBox="1">
              <a:spLocks/>
            </p:cNvSpPr>
            <p:nvPr/>
          </p:nvSpPr>
          <p:spPr>
            <a:xfrm>
              <a:off x="978469" y="1593475"/>
              <a:ext cx="811119" cy="830997"/>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400" b="0" dirty="0">
                  <a:solidFill>
                    <a:schemeClr val="accent1"/>
                  </a:solidFill>
                  <a:cs typeface="+mn-ea"/>
                  <a:sym typeface="+mn-lt"/>
                </a:rPr>
                <a:t>01</a:t>
              </a:r>
            </a:p>
          </p:txBody>
        </p:sp>
        <p:sp>
          <p:nvSpPr>
            <p:cNvPr id="6" name="文本框 5">
              <a:extLst>
                <a:ext uri="{FF2B5EF4-FFF2-40B4-BE49-F238E27FC236}">
                  <a16:creationId xmlns:a16="http://schemas.microsoft.com/office/drawing/2014/main" id="{2FE34C79-D85E-E345-A476-3E84884047F3}"/>
                </a:ext>
              </a:extLst>
            </p:cNvPr>
            <p:cNvSpPr txBox="1"/>
            <p:nvPr/>
          </p:nvSpPr>
          <p:spPr>
            <a:xfrm>
              <a:off x="1976412" y="1724211"/>
              <a:ext cx="2002873" cy="307777"/>
            </a:xfrm>
            <a:prstGeom prst="rect">
              <a:avLst/>
            </a:prstGeom>
            <a:noFill/>
          </p:spPr>
          <p:txBody>
            <a:bodyPr wrap="square" rtlCol="0">
              <a:spAutoFit/>
            </a:bodyPr>
            <a:lstStyle/>
            <a:p>
              <a:r>
                <a:rPr lang="zh-CN" altLang="en-US" sz="1400" b="1" dirty="0">
                  <a:solidFill>
                    <a:schemeClr val="accent2"/>
                  </a:solidFill>
                  <a:cs typeface="+mn-ea"/>
                  <a:sym typeface="+mn-lt"/>
                </a:rPr>
                <a:t>Enter the title</a:t>
              </a:r>
            </a:p>
          </p:txBody>
        </p:sp>
        <p:sp>
          <p:nvSpPr>
            <p:cNvPr id="7" name="文本框 6">
              <a:extLst>
                <a:ext uri="{FF2B5EF4-FFF2-40B4-BE49-F238E27FC236}">
                  <a16:creationId xmlns:a16="http://schemas.microsoft.com/office/drawing/2014/main" id="{27583EF8-36AD-754D-9546-822E056D69CA}"/>
                </a:ext>
              </a:extLst>
            </p:cNvPr>
            <p:cNvSpPr txBox="1"/>
            <p:nvPr/>
          </p:nvSpPr>
          <p:spPr>
            <a:xfrm>
              <a:off x="1976412" y="2208806"/>
              <a:ext cx="1988767" cy="483337"/>
            </a:xfrm>
            <a:prstGeom prst="rect">
              <a:avLst/>
            </a:prstGeom>
            <a:noFill/>
          </p:spPr>
          <p:txBody>
            <a:bodyPr wrap="square" rtlCol="0">
              <a:spAutoFit/>
            </a:bodyPr>
            <a:lstStyle/>
            <a:p>
              <a:pPr>
                <a:lnSpc>
                  <a:spcPct val="150000"/>
                </a:lnSpc>
              </a:pPr>
              <a:r>
                <a:rPr lang="zh-CN" altLang="en-US" sz="900" dirty="0">
                  <a:solidFill>
                    <a:schemeClr val="tx1">
                      <a:lumMod val="75000"/>
                      <a:lumOff val="25000"/>
                    </a:schemeClr>
                  </a:solidFill>
                  <a:cs typeface="+mn-ea"/>
                  <a:sym typeface="+mn-lt"/>
                </a:rPr>
                <a:t>Here you add your detailed small paragraph text content, language style content please be concise.</a:t>
              </a:r>
              <a:endParaRPr lang="en-US" altLang="zh-CN" sz="900" dirty="0">
                <a:solidFill>
                  <a:schemeClr val="tx1">
                    <a:lumMod val="75000"/>
                    <a:lumOff val="25000"/>
                  </a:schemeClr>
                </a:solidFill>
                <a:cs typeface="+mn-ea"/>
                <a:sym typeface="+mn-lt"/>
              </a:endParaRPr>
            </a:p>
          </p:txBody>
        </p:sp>
        <p:sp>
          <p:nvSpPr>
            <p:cNvPr id="8" name="矩形 7">
              <a:extLst>
                <a:ext uri="{FF2B5EF4-FFF2-40B4-BE49-F238E27FC236}">
                  <a16:creationId xmlns:a16="http://schemas.microsoft.com/office/drawing/2014/main" id="{66037DFE-D20F-C643-82E6-D7E43B8E4E49}"/>
                </a:ext>
              </a:extLst>
            </p:cNvPr>
            <p:cNvSpPr/>
            <p:nvPr/>
          </p:nvSpPr>
          <p:spPr>
            <a:xfrm>
              <a:off x="949839" y="2470639"/>
              <a:ext cx="864525" cy="68278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cs typeface="+mn-ea"/>
                <a:sym typeface="+mn-lt"/>
              </a:endParaRPr>
            </a:p>
          </p:txBody>
        </p:sp>
        <p:pic>
          <p:nvPicPr>
            <p:cNvPr id="9" name="图形 8" descr="旗帜">
              <a:extLst>
                <a:ext uri="{FF2B5EF4-FFF2-40B4-BE49-F238E27FC236}">
                  <a16:creationId xmlns:a16="http://schemas.microsoft.com/office/drawing/2014/main" id="{9408785B-BEE6-5D41-8738-0C41E2CE4DFD}"/>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127543" y="2577122"/>
              <a:ext cx="469819" cy="469819"/>
            </a:xfrm>
            <a:prstGeom prst="rect">
              <a:avLst/>
            </a:prstGeom>
          </p:spPr>
        </p:pic>
      </p:grpSp>
      <p:grpSp>
        <p:nvGrpSpPr>
          <p:cNvPr id="10" name="组合 9">
            <a:extLst>
              <a:ext uri="{FF2B5EF4-FFF2-40B4-BE49-F238E27FC236}">
                <a16:creationId xmlns:a16="http://schemas.microsoft.com/office/drawing/2014/main" id="{D6D8980A-937C-1043-BF2B-98A20EF6E1AA}"/>
              </a:ext>
            </a:extLst>
          </p:cNvPr>
          <p:cNvGrpSpPr/>
          <p:nvPr/>
        </p:nvGrpSpPr>
        <p:grpSpPr>
          <a:xfrm>
            <a:off x="4805299" y="2206933"/>
            <a:ext cx="3078695" cy="1559950"/>
            <a:chOff x="4539081" y="1593475"/>
            <a:chExt cx="3078695" cy="1559950"/>
          </a:xfrm>
        </p:grpSpPr>
        <p:sp>
          <p:nvSpPr>
            <p:cNvPr id="11" name="Text Placeholder 3">
              <a:extLst>
                <a:ext uri="{FF2B5EF4-FFF2-40B4-BE49-F238E27FC236}">
                  <a16:creationId xmlns:a16="http://schemas.microsoft.com/office/drawing/2014/main" id="{06058546-C6A2-6A46-A578-FB2967C09A78}"/>
                </a:ext>
              </a:extLst>
            </p:cNvPr>
            <p:cNvSpPr txBox="1">
              <a:spLocks/>
            </p:cNvSpPr>
            <p:nvPr/>
          </p:nvSpPr>
          <p:spPr>
            <a:xfrm>
              <a:off x="4565784" y="1593475"/>
              <a:ext cx="811120" cy="830997"/>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400" b="0" dirty="0">
                  <a:solidFill>
                    <a:schemeClr val="accent2"/>
                  </a:solidFill>
                  <a:cs typeface="+mn-ea"/>
                  <a:sym typeface="+mn-lt"/>
                </a:rPr>
                <a:t>02</a:t>
              </a:r>
            </a:p>
          </p:txBody>
        </p:sp>
        <p:sp>
          <p:nvSpPr>
            <p:cNvPr id="12" name="文本框 11">
              <a:extLst>
                <a:ext uri="{FF2B5EF4-FFF2-40B4-BE49-F238E27FC236}">
                  <a16:creationId xmlns:a16="http://schemas.microsoft.com/office/drawing/2014/main" id="{DB5578E6-3144-1B49-B764-0DA2C815A7DE}"/>
                </a:ext>
              </a:extLst>
            </p:cNvPr>
            <p:cNvSpPr txBox="1"/>
            <p:nvPr/>
          </p:nvSpPr>
          <p:spPr>
            <a:xfrm>
              <a:off x="5614903" y="1692409"/>
              <a:ext cx="2002873" cy="307777"/>
            </a:xfrm>
            <a:prstGeom prst="rect">
              <a:avLst/>
            </a:prstGeom>
            <a:noFill/>
          </p:spPr>
          <p:txBody>
            <a:bodyPr wrap="square" rtlCol="0">
              <a:spAutoFit/>
            </a:bodyPr>
            <a:lstStyle/>
            <a:p>
              <a:r>
                <a:rPr lang="zh-CN" altLang="en-US" sz="1400" b="1" dirty="0">
                  <a:solidFill>
                    <a:schemeClr val="accent2"/>
                  </a:solidFill>
                  <a:cs typeface="+mn-ea"/>
                  <a:sym typeface="+mn-lt"/>
                </a:rPr>
                <a:t>Enter the title</a:t>
              </a:r>
            </a:p>
          </p:txBody>
        </p:sp>
        <p:sp>
          <p:nvSpPr>
            <p:cNvPr id="13" name="文本框 12">
              <a:extLst>
                <a:ext uri="{FF2B5EF4-FFF2-40B4-BE49-F238E27FC236}">
                  <a16:creationId xmlns:a16="http://schemas.microsoft.com/office/drawing/2014/main" id="{101F3CE5-3D93-324A-B5E6-07B7D88958FD}"/>
                </a:ext>
              </a:extLst>
            </p:cNvPr>
            <p:cNvSpPr txBox="1"/>
            <p:nvPr/>
          </p:nvSpPr>
          <p:spPr>
            <a:xfrm>
              <a:off x="5614903" y="2177004"/>
              <a:ext cx="1988767" cy="483337"/>
            </a:xfrm>
            <a:prstGeom prst="rect">
              <a:avLst/>
            </a:prstGeom>
            <a:noFill/>
          </p:spPr>
          <p:txBody>
            <a:bodyPr wrap="square" rtlCol="0">
              <a:spAutoFit/>
            </a:bodyPr>
            <a:lstStyle/>
            <a:p>
              <a:pPr>
                <a:lnSpc>
                  <a:spcPct val="150000"/>
                </a:lnSpc>
              </a:pPr>
              <a:r>
                <a:rPr lang="zh-CN" altLang="en-US" sz="900" dirty="0">
                  <a:solidFill>
                    <a:schemeClr val="tx1">
                      <a:lumMod val="75000"/>
                      <a:lumOff val="25000"/>
                    </a:schemeClr>
                  </a:solidFill>
                  <a:cs typeface="+mn-ea"/>
                  <a:sym typeface="+mn-lt"/>
                </a:rPr>
                <a:t>Here you add your detailed small paragraph text content, language style content please be concise.</a:t>
              </a:r>
              <a:endParaRPr lang="en-US" altLang="zh-CN" sz="900" dirty="0">
                <a:solidFill>
                  <a:schemeClr val="tx1">
                    <a:lumMod val="75000"/>
                    <a:lumOff val="25000"/>
                  </a:schemeClr>
                </a:solidFill>
                <a:cs typeface="+mn-ea"/>
                <a:sym typeface="+mn-lt"/>
              </a:endParaRPr>
            </a:p>
          </p:txBody>
        </p:sp>
        <p:sp>
          <p:nvSpPr>
            <p:cNvPr id="14" name="矩形 13">
              <a:extLst>
                <a:ext uri="{FF2B5EF4-FFF2-40B4-BE49-F238E27FC236}">
                  <a16:creationId xmlns:a16="http://schemas.microsoft.com/office/drawing/2014/main" id="{2969F2FD-136B-9344-AA19-609FDCC54013}"/>
                </a:ext>
              </a:extLst>
            </p:cNvPr>
            <p:cNvSpPr/>
            <p:nvPr/>
          </p:nvSpPr>
          <p:spPr>
            <a:xfrm>
              <a:off x="4539081" y="2470639"/>
              <a:ext cx="864525" cy="68278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cs typeface="+mn-ea"/>
                <a:sym typeface="+mn-lt"/>
              </a:endParaRPr>
            </a:p>
          </p:txBody>
        </p:sp>
        <p:pic>
          <p:nvPicPr>
            <p:cNvPr id="15" name="图形 14" descr="电铃">
              <a:extLst>
                <a:ext uri="{FF2B5EF4-FFF2-40B4-BE49-F238E27FC236}">
                  <a16:creationId xmlns:a16="http://schemas.microsoft.com/office/drawing/2014/main" id="{514654A0-8185-0A46-A16C-DBEBCB0CB3B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27845" y="2540092"/>
              <a:ext cx="536992" cy="536992"/>
            </a:xfrm>
            <a:prstGeom prst="rect">
              <a:avLst/>
            </a:prstGeom>
          </p:spPr>
        </p:pic>
      </p:grpSp>
      <p:grpSp>
        <p:nvGrpSpPr>
          <p:cNvPr id="16" name="组合 15">
            <a:extLst>
              <a:ext uri="{FF2B5EF4-FFF2-40B4-BE49-F238E27FC236}">
                <a16:creationId xmlns:a16="http://schemas.microsoft.com/office/drawing/2014/main" id="{41D97299-4645-1944-8A57-EC70BA71D5F7}"/>
              </a:ext>
            </a:extLst>
          </p:cNvPr>
          <p:cNvGrpSpPr/>
          <p:nvPr/>
        </p:nvGrpSpPr>
        <p:grpSpPr>
          <a:xfrm>
            <a:off x="8542919" y="2206933"/>
            <a:ext cx="2979566" cy="1559950"/>
            <a:chOff x="8276701" y="1593475"/>
            <a:chExt cx="2979566" cy="1559950"/>
          </a:xfrm>
        </p:grpSpPr>
        <p:sp>
          <p:nvSpPr>
            <p:cNvPr id="17" name="Text Placeholder 3">
              <a:extLst>
                <a:ext uri="{FF2B5EF4-FFF2-40B4-BE49-F238E27FC236}">
                  <a16:creationId xmlns:a16="http://schemas.microsoft.com/office/drawing/2014/main" id="{98A31566-135D-9846-8B3A-F63FEF1AEF65}"/>
                </a:ext>
              </a:extLst>
            </p:cNvPr>
            <p:cNvSpPr txBox="1">
              <a:spLocks/>
            </p:cNvSpPr>
            <p:nvPr/>
          </p:nvSpPr>
          <p:spPr>
            <a:xfrm>
              <a:off x="8303404" y="1593475"/>
              <a:ext cx="811119" cy="830997"/>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400" b="0" dirty="0">
                  <a:solidFill>
                    <a:schemeClr val="accent1"/>
                  </a:solidFill>
                  <a:cs typeface="+mn-ea"/>
                  <a:sym typeface="+mn-lt"/>
                </a:rPr>
                <a:t>03</a:t>
              </a:r>
            </a:p>
          </p:txBody>
        </p:sp>
        <p:sp>
          <p:nvSpPr>
            <p:cNvPr id="18" name="文本框 17">
              <a:extLst>
                <a:ext uri="{FF2B5EF4-FFF2-40B4-BE49-F238E27FC236}">
                  <a16:creationId xmlns:a16="http://schemas.microsoft.com/office/drawing/2014/main" id="{ADB61F2D-9618-CB46-BE75-140821AD502C}"/>
                </a:ext>
              </a:extLst>
            </p:cNvPr>
            <p:cNvSpPr txBox="1"/>
            <p:nvPr/>
          </p:nvSpPr>
          <p:spPr>
            <a:xfrm>
              <a:off x="9253394" y="1660607"/>
              <a:ext cx="2002873" cy="307777"/>
            </a:xfrm>
            <a:prstGeom prst="rect">
              <a:avLst/>
            </a:prstGeom>
            <a:noFill/>
          </p:spPr>
          <p:txBody>
            <a:bodyPr wrap="square" rtlCol="0">
              <a:spAutoFit/>
            </a:bodyPr>
            <a:lstStyle/>
            <a:p>
              <a:r>
                <a:rPr lang="zh-CN" altLang="en-US" sz="1400" b="1" dirty="0">
                  <a:solidFill>
                    <a:schemeClr val="accent2"/>
                  </a:solidFill>
                  <a:cs typeface="+mn-ea"/>
                  <a:sym typeface="+mn-lt"/>
                </a:rPr>
                <a:t>Enter the title</a:t>
              </a:r>
            </a:p>
          </p:txBody>
        </p:sp>
        <p:sp>
          <p:nvSpPr>
            <p:cNvPr id="19" name="文本框 18">
              <a:extLst>
                <a:ext uri="{FF2B5EF4-FFF2-40B4-BE49-F238E27FC236}">
                  <a16:creationId xmlns:a16="http://schemas.microsoft.com/office/drawing/2014/main" id="{29C0C13E-4ECA-B745-B55C-31C7CA2A629D}"/>
                </a:ext>
              </a:extLst>
            </p:cNvPr>
            <p:cNvSpPr txBox="1"/>
            <p:nvPr/>
          </p:nvSpPr>
          <p:spPr>
            <a:xfrm>
              <a:off x="9253394" y="2145202"/>
              <a:ext cx="1988767" cy="483337"/>
            </a:xfrm>
            <a:prstGeom prst="rect">
              <a:avLst/>
            </a:prstGeom>
            <a:noFill/>
          </p:spPr>
          <p:txBody>
            <a:bodyPr wrap="square" rtlCol="0">
              <a:spAutoFit/>
            </a:bodyPr>
            <a:lstStyle/>
            <a:p>
              <a:pPr>
                <a:lnSpc>
                  <a:spcPct val="150000"/>
                </a:lnSpc>
              </a:pPr>
              <a:r>
                <a:rPr lang="zh-CN" altLang="en-US" sz="900" dirty="0">
                  <a:solidFill>
                    <a:schemeClr val="tx1">
                      <a:lumMod val="75000"/>
                      <a:lumOff val="25000"/>
                    </a:schemeClr>
                  </a:solidFill>
                  <a:cs typeface="+mn-ea"/>
                  <a:sym typeface="+mn-lt"/>
                </a:rPr>
                <a:t>Here you add your detailed small paragraph text content, language style content please be concise.</a:t>
              </a:r>
              <a:endParaRPr lang="en-US" altLang="zh-CN" sz="900" dirty="0">
                <a:solidFill>
                  <a:schemeClr val="tx1">
                    <a:lumMod val="75000"/>
                    <a:lumOff val="25000"/>
                  </a:schemeClr>
                </a:solidFill>
                <a:cs typeface="+mn-ea"/>
                <a:sym typeface="+mn-lt"/>
              </a:endParaRPr>
            </a:p>
          </p:txBody>
        </p:sp>
        <p:sp>
          <p:nvSpPr>
            <p:cNvPr id="20" name="矩形 19">
              <a:extLst>
                <a:ext uri="{FF2B5EF4-FFF2-40B4-BE49-F238E27FC236}">
                  <a16:creationId xmlns:a16="http://schemas.microsoft.com/office/drawing/2014/main" id="{437FC99A-5FA1-9348-8490-E97EE96195A3}"/>
                </a:ext>
              </a:extLst>
            </p:cNvPr>
            <p:cNvSpPr/>
            <p:nvPr/>
          </p:nvSpPr>
          <p:spPr>
            <a:xfrm>
              <a:off x="8276701" y="2470639"/>
              <a:ext cx="864525" cy="682786"/>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cs typeface="+mn-ea"/>
                <a:sym typeface="+mn-lt"/>
              </a:endParaRPr>
            </a:p>
          </p:txBody>
        </p:sp>
        <p:pic>
          <p:nvPicPr>
            <p:cNvPr id="21" name="图形 20" descr="地球仪">
              <a:extLst>
                <a:ext uri="{FF2B5EF4-FFF2-40B4-BE49-F238E27FC236}">
                  <a16:creationId xmlns:a16="http://schemas.microsoft.com/office/drawing/2014/main" id="{EE1F452E-79ED-A64E-8515-39B3DFA62BBD}"/>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466237" y="2527701"/>
              <a:ext cx="519240" cy="519240"/>
            </a:xfrm>
            <a:prstGeom prst="rect">
              <a:avLst/>
            </a:prstGeom>
          </p:spPr>
        </p:pic>
      </p:grpSp>
      <p:grpSp>
        <p:nvGrpSpPr>
          <p:cNvPr id="22" name="组合 21">
            <a:extLst>
              <a:ext uri="{FF2B5EF4-FFF2-40B4-BE49-F238E27FC236}">
                <a16:creationId xmlns:a16="http://schemas.microsoft.com/office/drawing/2014/main" id="{A6C5775D-F3A4-3740-8B98-A43AE84334C0}"/>
              </a:ext>
            </a:extLst>
          </p:cNvPr>
          <p:cNvGrpSpPr/>
          <p:nvPr/>
        </p:nvGrpSpPr>
        <p:grpSpPr>
          <a:xfrm>
            <a:off x="1216057" y="4295414"/>
            <a:ext cx="3049227" cy="1559950"/>
            <a:chOff x="949839" y="3913450"/>
            <a:chExt cx="3049227" cy="1559950"/>
          </a:xfrm>
        </p:grpSpPr>
        <p:sp>
          <p:nvSpPr>
            <p:cNvPr id="23" name="Text Placeholder 3">
              <a:extLst>
                <a:ext uri="{FF2B5EF4-FFF2-40B4-BE49-F238E27FC236}">
                  <a16:creationId xmlns:a16="http://schemas.microsoft.com/office/drawing/2014/main" id="{22C50C79-E510-4348-A721-33714250887D}"/>
                </a:ext>
              </a:extLst>
            </p:cNvPr>
            <p:cNvSpPr txBox="1">
              <a:spLocks/>
            </p:cNvSpPr>
            <p:nvPr/>
          </p:nvSpPr>
          <p:spPr>
            <a:xfrm>
              <a:off x="978469" y="3913450"/>
              <a:ext cx="811120" cy="830997"/>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400" b="0" dirty="0">
                  <a:solidFill>
                    <a:schemeClr val="accent1"/>
                  </a:solidFill>
                  <a:cs typeface="+mn-ea"/>
                  <a:sym typeface="+mn-lt"/>
                </a:rPr>
                <a:t>04</a:t>
              </a:r>
            </a:p>
          </p:txBody>
        </p:sp>
        <p:sp>
          <p:nvSpPr>
            <p:cNvPr id="24" name="文本框 23">
              <a:extLst>
                <a:ext uri="{FF2B5EF4-FFF2-40B4-BE49-F238E27FC236}">
                  <a16:creationId xmlns:a16="http://schemas.microsoft.com/office/drawing/2014/main" id="{3D5DCD33-858B-C744-91EC-723ED651B937}"/>
                </a:ext>
              </a:extLst>
            </p:cNvPr>
            <p:cNvSpPr txBox="1"/>
            <p:nvPr/>
          </p:nvSpPr>
          <p:spPr>
            <a:xfrm>
              <a:off x="1996193" y="4080610"/>
              <a:ext cx="2002873" cy="307777"/>
            </a:xfrm>
            <a:prstGeom prst="rect">
              <a:avLst/>
            </a:prstGeom>
            <a:noFill/>
          </p:spPr>
          <p:txBody>
            <a:bodyPr wrap="square" rtlCol="0">
              <a:spAutoFit/>
            </a:bodyPr>
            <a:lstStyle/>
            <a:p>
              <a:r>
                <a:rPr lang="zh-CN" altLang="en-US" sz="1400" b="1" dirty="0">
                  <a:solidFill>
                    <a:schemeClr val="accent2"/>
                  </a:solidFill>
                  <a:cs typeface="+mn-ea"/>
                  <a:sym typeface="+mn-lt"/>
                </a:rPr>
                <a:t>Enter the title</a:t>
              </a:r>
            </a:p>
          </p:txBody>
        </p:sp>
        <p:sp>
          <p:nvSpPr>
            <p:cNvPr id="25" name="文本框 24">
              <a:extLst>
                <a:ext uri="{FF2B5EF4-FFF2-40B4-BE49-F238E27FC236}">
                  <a16:creationId xmlns:a16="http://schemas.microsoft.com/office/drawing/2014/main" id="{AA20A779-DCC8-3448-882D-DA79405BDF0F}"/>
                </a:ext>
              </a:extLst>
            </p:cNvPr>
            <p:cNvSpPr txBox="1"/>
            <p:nvPr/>
          </p:nvSpPr>
          <p:spPr>
            <a:xfrm>
              <a:off x="1996193" y="4565205"/>
              <a:ext cx="1988767" cy="483337"/>
            </a:xfrm>
            <a:prstGeom prst="rect">
              <a:avLst/>
            </a:prstGeom>
            <a:noFill/>
          </p:spPr>
          <p:txBody>
            <a:bodyPr wrap="square" rtlCol="0">
              <a:spAutoFit/>
            </a:bodyPr>
            <a:lstStyle/>
            <a:p>
              <a:pPr>
                <a:lnSpc>
                  <a:spcPct val="150000"/>
                </a:lnSpc>
              </a:pPr>
              <a:r>
                <a:rPr lang="zh-CN" altLang="en-US" sz="900" dirty="0">
                  <a:solidFill>
                    <a:schemeClr val="tx1">
                      <a:lumMod val="75000"/>
                      <a:lumOff val="25000"/>
                    </a:schemeClr>
                  </a:solidFill>
                  <a:cs typeface="+mn-ea"/>
                  <a:sym typeface="+mn-lt"/>
                </a:rPr>
                <a:t>Here you add your detailed small paragraph text content, language style content please be concise.</a:t>
              </a:r>
              <a:endParaRPr lang="en-US" altLang="zh-CN" sz="900" dirty="0">
                <a:solidFill>
                  <a:schemeClr val="tx1">
                    <a:lumMod val="75000"/>
                    <a:lumOff val="25000"/>
                  </a:schemeClr>
                </a:solidFill>
                <a:cs typeface="+mn-ea"/>
                <a:sym typeface="+mn-lt"/>
              </a:endParaRPr>
            </a:p>
          </p:txBody>
        </p:sp>
        <p:sp>
          <p:nvSpPr>
            <p:cNvPr id="26" name="矩形 25">
              <a:extLst>
                <a:ext uri="{FF2B5EF4-FFF2-40B4-BE49-F238E27FC236}">
                  <a16:creationId xmlns:a16="http://schemas.microsoft.com/office/drawing/2014/main" id="{1137139F-1537-024D-A15E-18B7C05995BB}"/>
                </a:ext>
              </a:extLst>
            </p:cNvPr>
            <p:cNvSpPr/>
            <p:nvPr/>
          </p:nvSpPr>
          <p:spPr>
            <a:xfrm>
              <a:off x="949839" y="4790614"/>
              <a:ext cx="864525" cy="68278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cs typeface="+mn-ea"/>
                <a:sym typeface="+mn-lt"/>
              </a:endParaRPr>
            </a:p>
          </p:txBody>
        </p:sp>
        <p:pic>
          <p:nvPicPr>
            <p:cNvPr id="27" name="图形 26" descr="合上的书">
              <a:extLst>
                <a:ext uri="{FF2B5EF4-FFF2-40B4-BE49-F238E27FC236}">
                  <a16:creationId xmlns:a16="http://schemas.microsoft.com/office/drawing/2014/main" id="{20505B9A-BF29-0E44-84F5-995C06E644A7}"/>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082742" y="4860067"/>
              <a:ext cx="543880" cy="543880"/>
            </a:xfrm>
            <a:prstGeom prst="rect">
              <a:avLst/>
            </a:prstGeom>
          </p:spPr>
        </p:pic>
      </p:grpSp>
      <p:grpSp>
        <p:nvGrpSpPr>
          <p:cNvPr id="28" name="组合 27">
            <a:extLst>
              <a:ext uri="{FF2B5EF4-FFF2-40B4-BE49-F238E27FC236}">
                <a16:creationId xmlns:a16="http://schemas.microsoft.com/office/drawing/2014/main" id="{36DE5603-846B-414A-81D1-0965DA3F3B46}"/>
              </a:ext>
            </a:extLst>
          </p:cNvPr>
          <p:cNvGrpSpPr/>
          <p:nvPr/>
        </p:nvGrpSpPr>
        <p:grpSpPr>
          <a:xfrm>
            <a:off x="4805299" y="4295414"/>
            <a:ext cx="3098476" cy="1559950"/>
            <a:chOff x="4539081" y="3913450"/>
            <a:chExt cx="3098476" cy="1559950"/>
          </a:xfrm>
        </p:grpSpPr>
        <p:sp>
          <p:nvSpPr>
            <p:cNvPr id="29" name="Text Placeholder 3">
              <a:extLst>
                <a:ext uri="{FF2B5EF4-FFF2-40B4-BE49-F238E27FC236}">
                  <a16:creationId xmlns:a16="http://schemas.microsoft.com/office/drawing/2014/main" id="{5F9B578C-2E41-C14D-92A3-EF05C60A3B7E}"/>
                </a:ext>
              </a:extLst>
            </p:cNvPr>
            <p:cNvSpPr txBox="1">
              <a:spLocks/>
            </p:cNvSpPr>
            <p:nvPr/>
          </p:nvSpPr>
          <p:spPr>
            <a:xfrm>
              <a:off x="4565784" y="3913450"/>
              <a:ext cx="811119" cy="830997"/>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400" b="0" dirty="0">
                  <a:solidFill>
                    <a:schemeClr val="accent1"/>
                  </a:solidFill>
                  <a:cs typeface="+mn-ea"/>
                  <a:sym typeface="+mn-lt"/>
                </a:rPr>
                <a:t>05</a:t>
              </a:r>
            </a:p>
          </p:txBody>
        </p:sp>
        <p:sp>
          <p:nvSpPr>
            <p:cNvPr id="30" name="文本框 29">
              <a:extLst>
                <a:ext uri="{FF2B5EF4-FFF2-40B4-BE49-F238E27FC236}">
                  <a16:creationId xmlns:a16="http://schemas.microsoft.com/office/drawing/2014/main" id="{2E83D2CC-2151-C944-984B-16ABFF588D45}"/>
                </a:ext>
              </a:extLst>
            </p:cNvPr>
            <p:cNvSpPr txBox="1"/>
            <p:nvPr/>
          </p:nvSpPr>
          <p:spPr>
            <a:xfrm>
              <a:off x="5634684" y="4048808"/>
              <a:ext cx="2002873" cy="307777"/>
            </a:xfrm>
            <a:prstGeom prst="rect">
              <a:avLst/>
            </a:prstGeom>
            <a:noFill/>
          </p:spPr>
          <p:txBody>
            <a:bodyPr wrap="square" rtlCol="0">
              <a:spAutoFit/>
            </a:bodyPr>
            <a:lstStyle/>
            <a:p>
              <a:r>
                <a:rPr lang="zh-CN" altLang="en-US" sz="1400" b="1" dirty="0">
                  <a:solidFill>
                    <a:schemeClr val="accent2"/>
                  </a:solidFill>
                  <a:cs typeface="+mn-ea"/>
                  <a:sym typeface="+mn-lt"/>
                </a:rPr>
                <a:t>Enter the title</a:t>
              </a:r>
            </a:p>
          </p:txBody>
        </p:sp>
        <p:sp>
          <p:nvSpPr>
            <p:cNvPr id="31" name="文本框 30">
              <a:extLst>
                <a:ext uri="{FF2B5EF4-FFF2-40B4-BE49-F238E27FC236}">
                  <a16:creationId xmlns:a16="http://schemas.microsoft.com/office/drawing/2014/main" id="{077FECD2-CEB6-3D4F-AB2D-1DD63142A772}"/>
                </a:ext>
              </a:extLst>
            </p:cNvPr>
            <p:cNvSpPr txBox="1"/>
            <p:nvPr/>
          </p:nvSpPr>
          <p:spPr>
            <a:xfrm>
              <a:off x="5634684" y="4533403"/>
              <a:ext cx="1988767" cy="483337"/>
            </a:xfrm>
            <a:prstGeom prst="rect">
              <a:avLst/>
            </a:prstGeom>
            <a:noFill/>
          </p:spPr>
          <p:txBody>
            <a:bodyPr wrap="square" rtlCol="0">
              <a:spAutoFit/>
            </a:bodyPr>
            <a:lstStyle/>
            <a:p>
              <a:pPr>
                <a:lnSpc>
                  <a:spcPct val="150000"/>
                </a:lnSpc>
              </a:pPr>
              <a:r>
                <a:rPr lang="zh-CN" altLang="en-US" sz="900" dirty="0">
                  <a:solidFill>
                    <a:schemeClr val="tx1">
                      <a:lumMod val="75000"/>
                      <a:lumOff val="25000"/>
                    </a:schemeClr>
                  </a:solidFill>
                  <a:cs typeface="+mn-ea"/>
                  <a:sym typeface="+mn-lt"/>
                </a:rPr>
                <a:t>Here you add your detailed small paragraph text content, language style content please be concise.</a:t>
              </a:r>
              <a:endParaRPr lang="en-US" altLang="zh-CN" sz="900" dirty="0">
                <a:solidFill>
                  <a:schemeClr val="tx1">
                    <a:lumMod val="75000"/>
                    <a:lumOff val="25000"/>
                  </a:schemeClr>
                </a:solidFill>
                <a:cs typeface="+mn-ea"/>
                <a:sym typeface="+mn-lt"/>
              </a:endParaRPr>
            </a:p>
          </p:txBody>
        </p:sp>
        <p:sp>
          <p:nvSpPr>
            <p:cNvPr id="32" name="矩形 31">
              <a:extLst>
                <a:ext uri="{FF2B5EF4-FFF2-40B4-BE49-F238E27FC236}">
                  <a16:creationId xmlns:a16="http://schemas.microsoft.com/office/drawing/2014/main" id="{1C33115A-6895-0945-914A-F2CFE37FC55A}"/>
                </a:ext>
              </a:extLst>
            </p:cNvPr>
            <p:cNvSpPr/>
            <p:nvPr/>
          </p:nvSpPr>
          <p:spPr>
            <a:xfrm>
              <a:off x="4539081" y="4790614"/>
              <a:ext cx="864525" cy="6827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cs typeface="+mn-ea"/>
                <a:sym typeface="+mn-lt"/>
              </a:endParaRPr>
            </a:p>
          </p:txBody>
        </p:sp>
        <p:pic>
          <p:nvPicPr>
            <p:cNvPr id="33" name="图形 32" descr="聊天">
              <a:extLst>
                <a:ext uri="{FF2B5EF4-FFF2-40B4-BE49-F238E27FC236}">
                  <a16:creationId xmlns:a16="http://schemas.microsoft.com/office/drawing/2014/main" id="{733E5095-AB66-9947-944C-5078735263B0}"/>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4689432" y="4860067"/>
              <a:ext cx="602300" cy="602300"/>
            </a:xfrm>
            <a:prstGeom prst="rect">
              <a:avLst/>
            </a:prstGeom>
          </p:spPr>
        </p:pic>
      </p:grpSp>
      <p:grpSp>
        <p:nvGrpSpPr>
          <p:cNvPr id="34" name="组合 33">
            <a:extLst>
              <a:ext uri="{FF2B5EF4-FFF2-40B4-BE49-F238E27FC236}">
                <a16:creationId xmlns:a16="http://schemas.microsoft.com/office/drawing/2014/main" id="{BB5BC08E-87EC-534C-9A1F-6870A4E4073C}"/>
              </a:ext>
            </a:extLst>
          </p:cNvPr>
          <p:cNvGrpSpPr/>
          <p:nvPr/>
        </p:nvGrpSpPr>
        <p:grpSpPr>
          <a:xfrm>
            <a:off x="8542919" y="4295414"/>
            <a:ext cx="2999347" cy="1559950"/>
            <a:chOff x="8276701" y="3913450"/>
            <a:chExt cx="2999347" cy="1559950"/>
          </a:xfrm>
        </p:grpSpPr>
        <p:sp>
          <p:nvSpPr>
            <p:cNvPr id="35" name="Text Placeholder 3">
              <a:extLst>
                <a:ext uri="{FF2B5EF4-FFF2-40B4-BE49-F238E27FC236}">
                  <a16:creationId xmlns:a16="http://schemas.microsoft.com/office/drawing/2014/main" id="{E840DE21-6512-1F4D-8F74-86B6C34D2478}"/>
                </a:ext>
              </a:extLst>
            </p:cNvPr>
            <p:cNvSpPr txBox="1">
              <a:spLocks/>
            </p:cNvSpPr>
            <p:nvPr/>
          </p:nvSpPr>
          <p:spPr>
            <a:xfrm>
              <a:off x="8303404" y="3913450"/>
              <a:ext cx="811119" cy="830997"/>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400" b="0" dirty="0">
                  <a:solidFill>
                    <a:schemeClr val="accent2"/>
                  </a:solidFill>
                  <a:cs typeface="+mn-ea"/>
                  <a:sym typeface="+mn-lt"/>
                </a:rPr>
                <a:t>06</a:t>
              </a:r>
            </a:p>
          </p:txBody>
        </p:sp>
        <p:sp>
          <p:nvSpPr>
            <p:cNvPr id="36" name="文本框 35">
              <a:extLst>
                <a:ext uri="{FF2B5EF4-FFF2-40B4-BE49-F238E27FC236}">
                  <a16:creationId xmlns:a16="http://schemas.microsoft.com/office/drawing/2014/main" id="{03118CFC-DF62-9444-AF3D-A7985AAA757D}"/>
                </a:ext>
              </a:extLst>
            </p:cNvPr>
            <p:cNvSpPr txBox="1"/>
            <p:nvPr/>
          </p:nvSpPr>
          <p:spPr>
            <a:xfrm>
              <a:off x="9273175" y="4017006"/>
              <a:ext cx="2002873" cy="307777"/>
            </a:xfrm>
            <a:prstGeom prst="rect">
              <a:avLst/>
            </a:prstGeom>
            <a:noFill/>
          </p:spPr>
          <p:txBody>
            <a:bodyPr wrap="square" rtlCol="0">
              <a:spAutoFit/>
            </a:bodyPr>
            <a:lstStyle/>
            <a:p>
              <a:r>
                <a:rPr lang="zh-CN" altLang="en-US" sz="1400" b="1" dirty="0">
                  <a:solidFill>
                    <a:schemeClr val="accent2"/>
                  </a:solidFill>
                  <a:cs typeface="+mn-ea"/>
                  <a:sym typeface="+mn-lt"/>
                </a:rPr>
                <a:t>Enter the title</a:t>
              </a:r>
            </a:p>
          </p:txBody>
        </p:sp>
        <p:sp>
          <p:nvSpPr>
            <p:cNvPr id="37" name="文本框 36">
              <a:extLst>
                <a:ext uri="{FF2B5EF4-FFF2-40B4-BE49-F238E27FC236}">
                  <a16:creationId xmlns:a16="http://schemas.microsoft.com/office/drawing/2014/main" id="{1B0D4C73-D8FC-A144-8C9E-167B1F0C5137}"/>
                </a:ext>
              </a:extLst>
            </p:cNvPr>
            <p:cNvSpPr txBox="1"/>
            <p:nvPr/>
          </p:nvSpPr>
          <p:spPr>
            <a:xfrm>
              <a:off x="9273175" y="4501601"/>
              <a:ext cx="1988767" cy="483337"/>
            </a:xfrm>
            <a:prstGeom prst="rect">
              <a:avLst/>
            </a:prstGeom>
            <a:noFill/>
          </p:spPr>
          <p:txBody>
            <a:bodyPr wrap="square" rtlCol="0">
              <a:spAutoFit/>
            </a:bodyPr>
            <a:lstStyle/>
            <a:p>
              <a:pPr>
                <a:lnSpc>
                  <a:spcPct val="150000"/>
                </a:lnSpc>
              </a:pPr>
              <a:r>
                <a:rPr lang="zh-CN" altLang="en-US" sz="900" dirty="0">
                  <a:solidFill>
                    <a:schemeClr val="tx1">
                      <a:lumMod val="75000"/>
                      <a:lumOff val="25000"/>
                    </a:schemeClr>
                  </a:solidFill>
                  <a:cs typeface="+mn-ea"/>
                  <a:sym typeface="+mn-lt"/>
                </a:rPr>
                <a:t>Here you add your detailed small paragraph text content, language style content please be concise.</a:t>
              </a:r>
              <a:endParaRPr lang="en-US" altLang="zh-CN" sz="900" dirty="0">
                <a:solidFill>
                  <a:schemeClr val="tx1">
                    <a:lumMod val="75000"/>
                    <a:lumOff val="25000"/>
                  </a:schemeClr>
                </a:solidFill>
                <a:cs typeface="+mn-ea"/>
                <a:sym typeface="+mn-lt"/>
              </a:endParaRPr>
            </a:p>
          </p:txBody>
        </p:sp>
        <p:sp>
          <p:nvSpPr>
            <p:cNvPr id="38" name="矩形 37">
              <a:extLst>
                <a:ext uri="{FF2B5EF4-FFF2-40B4-BE49-F238E27FC236}">
                  <a16:creationId xmlns:a16="http://schemas.microsoft.com/office/drawing/2014/main" id="{D6FBAF53-4885-464C-9979-65E600280AB0}"/>
                </a:ext>
              </a:extLst>
            </p:cNvPr>
            <p:cNvSpPr/>
            <p:nvPr/>
          </p:nvSpPr>
          <p:spPr>
            <a:xfrm>
              <a:off x="8276701" y="4790614"/>
              <a:ext cx="864525" cy="682786"/>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600">
                <a:cs typeface="+mn-ea"/>
                <a:sym typeface="+mn-lt"/>
              </a:endParaRPr>
            </a:p>
          </p:txBody>
        </p:sp>
        <p:pic>
          <p:nvPicPr>
            <p:cNvPr id="39" name="图形 38" descr="公文包">
              <a:extLst>
                <a:ext uri="{FF2B5EF4-FFF2-40B4-BE49-F238E27FC236}">
                  <a16:creationId xmlns:a16="http://schemas.microsoft.com/office/drawing/2014/main" id="{D897852C-E88E-A848-A168-7E07999653CC}"/>
                </a:ext>
              </a:extLst>
            </p:cNvPr>
            <p:cNvPicPr>
              <a:picLocks noChangeAspect="1"/>
            </p:cNvPicPr>
            <p:nvPr/>
          </p:nvPicPr>
          <p:blipFill>
            <a:blip r:embed="rId12" cstate="screen">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8466237" y="4901041"/>
              <a:ext cx="461931" cy="461931"/>
            </a:xfrm>
            <a:prstGeom prst="rect">
              <a:avLst/>
            </a:prstGeom>
          </p:spPr>
        </p:pic>
      </p:grpSp>
    </p:spTree>
    <p:extLst>
      <p:ext uri="{BB962C8B-B14F-4D97-AF65-F5344CB8AC3E}">
        <p14:creationId xmlns:p14="http://schemas.microsoft.com/office/powerpoint/2010/main" val="810189460"/>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asvg="http://schemas.microsoft.com/office/drawing/2016/SVG/main" xmlns:a14="http://schemas.microsoft.com/office/drawing/2010/main" xmlns:a16="http://schemas.microsoft.com/office/drawing/2014/main" xmlns="">
      <p:transition spd="slow"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nodeType="click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10"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7" presetClass="entr" presetSubtype="10" fill="hold" nodeType="click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p:cTn id="45" dur="500" fill="hold"/>
                                        <p:tgtEl>
                                          <p:spTgt spid="34"/>
                                        </p:tgtEl>
                                        <p:attrNameLst>
                                          <p:attrName>ppt_w</p:attrName>
                                        </p:attrNameLst>
                                      </p:cBhvr>
                                      <p:tavLst>
                                        <p:tav tm="0">
                                          <p:val>
                                            <p:fltVal val="0"/>
                                          </p:val>
                                        </p:tav>
                                        <p:tav tm="100000">
                                          <p:val>
                                            <p:strVal val="#ppt_w"/>
                                          </p:val>
                                        </p:tav>
                                      </p:tavLst>
                                    </p:anim>
                                    <p:anim calcmode="lin" valueType="num">
                                      <p:cBhvr>
                                        <p:cTn id="46" dur="500" fill="hold"/>
                                        <p:tgtEl>
                                          <p:spTgt spid="3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46464DDF-17DF-B841-BA54-98CE003A7C72}"/>
              </a:ext>
            </a:extLst>
          </p:cNvPr>
          <p:cNvSpPr txBox="1"/>
          <p:nvPr/>
        </p:nvSpPr>
        <p:spPr>
          <a:xfrm>
            <a:off x="4686105" y="810073"/>
            <a:ext cx="2567638" cy="523220"/>
          </a:xfrm>
          <a:prstGeom prst="rect">
            <a:avLst/>
          </a:prstGeom>
          <a:noFill/>
        </p:spPr>
        <p:txBody>
          <a:bodyPr wrap="square" rtlCol="0">
            <a:spAutoFit/>
          </a:bodyPr>
          <a:lstStyle>
            <a:defPPr>
              <a:defRPr lang="en-US"/>
            </a:defPPr>
            <a:lvl1pPr>
              <a:defRPr sz="4400" b="1">
                <a:solidFill>
                  <a:srgbClr val="4537C4"/>
                </a:solidFill>
                <a:latin typeface="思源黑体 CN Normal" panose="020B0400000000000000" pitchFamily="34" charset="-122"/>
                <a:ea typeface="思源黑体 CN Normal" panose="020B0400000000000000" pitchFamily="34" charset="-122"/>
              </a:defRPr>
            </a:lvl1pPr>
          </a:lstStyle>
          <a:p>
            <a:pPr algn="ctr"/>
            <a:r>
              <a:rPr lang="zh-CN" altLang="en-US" sz="2800" b="0" dirty="0">
                <a:solidFill>
                  <a:schemeClr val="tx1"/>
                </a:solidFill>
                <a:latin typeface="+mn-lt"/>
                <a:ea typeface="+mn-ea"/>
                <a:cs typeface="+mn-ea"/>
                <a:sym typeface="+mn-lt"/>
              </a:rPr>
              <a:t>Enter the title</a:t>
            </a:r>
          </a:p>
        </p:txBody>
      </p:sp>
      <p:sp>
        <p:nvSpPr>
          <p:cNvPr id="3" name="文本框 2">
            <a:extLst>
              <a:ext uri="{FF2B5EF4-FFF2-40B4-BE49-F238E27FC236}">
                <a16:creationId xmlns:a16="http://schemas.microsoft.com/office/drawing/2014/main" id="{48BE2E50-92ED-DB4A-8331-B7979C1AB76B}"/>
              </a:ext>
            </a:extLst>
          </p:cNvPr>
          <p:cNvSpPr txBox="1"/>
          <p:nvPr/>
        </p:nvSpPr>
        <p:spPr>
          <a:xfrm>
            <a:off x="4428176" y="1409540"/>
            <a:ext cx="3083498" cy="276999"/>
          </a:xfrm>
          <a:prstGeom prst="rect">
            <a:avLst/>
          </a:prstGeom>
          <a:noFill/>
        </p:spPr>
        <p:txBody>
          <a:bodyPr wrap="square" rtlCol="0">
            <a:spAutoFit/>
          </a:bodyPr>
          <a:lstStyle/>
          <a:p>
            <a:pPr algn="ctr"/>
            <a:r>
              <a:rPr lang="en-US" altLang="zh-CN" sz="1200" dirty="0">
                <a:solidFill>
                  <a:schemeClr val="accent1"/>
                </a:solidFill>
                <a:cs typeface="+mn-ea"/>
                <a:sym typeface="+mn-lt"/>
              </a:rPr>
              <a:t>Please</a:t>
            </a:r>
            <a:r>
              <a:rPr lang="zh-CN" altLang="en-US" sz="1200" dirty="0">
                <a:solidFill>
                  <a:schemeClr val="accent1"/>
                </a:solidFill>
                <a:cs typeface="+mn-ea"/>
                <a:sym typeface="+mn-lt"/>
              </a:rPr>
              <a:t>  </a:t>
            </a:r>
            <a:r>
              <a:rPr lang="en-US" altLang="zh-CN" sz="1200" dirty="0">
                <a:solidFill>
                  <a:schemeClr val="accent1"/>
                </a:solidFill>
                <a:cs typeface="+mn-ea"/>
                <a:sym typeface="+mn-lt"/>
              </a:rPr>
              <a:t>Enter</a:t>
            </a:r>
            <a:r>
              <a:rPr lang="zh-CN" altLang="en-US" sz="1200" dirty="0">
                <a:solidFill>
                  <a:schemeClr val="accent1"/>
                </a:solidFill>
                <a:cs typeface="+mn-ea"/>
                <a:sym typeface="+mn-lt"/>
              </a:rPr>
              <a:t>  </a:t>
            </a:r>
            <a:r>
              <a:rPr lang="en-US" altLang="zh-CN" sz="1200" dirty="0">
                <a:solidFill>
                  <a:schemeClr val="accent1"/>
                </a:solidFill>
                <a:cs typeface="+mn-ea"/>
                <a:sym typeface="+mn-lt"/>
              </a:rPr>
              <a:t>Your</a:t>
            </a:r>
            <a:r>
              <a:rPr lang="zh-CN" altLang="en-US" sz="1200" dirty="0">
                <a:solidFill>
                  <a:schemeClr val="accent1"/>
                </a:solidFill>
                <a:cs typeface="+mn-ea"/>
                <a:sym typeface="+mn-lt"/>
              </a:rPr>
              <a:t>  </a:t>
            </a:r>
            <a:r>
              <a:rPr lang="en-US" altLang="zh-CN" sz="1200" dirty="0">
                <a:solidFill>
                  <a:schemeClr val="accent1"/>
                </a:solidFill>
                <a:cs typeface="+mn-ea"/>
                <a:sym typeface="+mn-lt"/>
              </a:rPr>
              <a:t>Title</a:t>
            </a:r>
            <a:endParaRPr kumimoji="1" lang="zh-CN" altLang="en-US" sz="1200" dirty="0">
              <a:solidFill>
                <a:schemeClr val="accent1"/>
              </a:solidFill>
              <a:cs typeface="+mn-ea"/>
              <a:sym typeface="+mn-lt"/>
            </a:endParaRPr>
          </a:p>
        </p:txBody>
      </p:sp>
      <p:pic>
        <p:nvPicPr>
          <p:cNvPr id="4" name="图片 3">
            <a:extLst>
              <a:ext uri="{FF2B5EF4-FFF2-40B4-BE49-F238E27FC236}">
                <a16:creationId xmlns:a16="http://schemas.microsoft.com/office/drawing/2014/main" id="{FA3DC87D-C5C1-1B43-831B-19657EC603A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2144" y="2054369"/>
            <a:ext cx="4090165" cy="4038522"/>
          </a:xfrm>
          <a:prstGeom prst="roundRect">
            <a:avLst>
              <a:gd name="adj" fmla="val 6119"/>
            </a:avLst>
          </a:prstGeom>
          <a:solidFill>
            <a:schemeClr val="bg2"/>
          </a:solidFill>
          <a:ln>
            <a:solidFill>
              <a:schemeClr val="accent1"/>
            </a:solidFill>
          </a:ln>
          <a:effectLst>
            <a:outerShdw blurRad="139700" dist="38100" dir="5400000" algn="t" rotWithShape="0">
              <a:schemeClr val="accent3">
                <a:alpha val="55000"/>
              </a:schemeClr>
            </a:outerShdw>
          </a:effectLst>
        </p:spPr>
      </p:pic>
      <p:sp>
        <p:nvSpPr>
          <p:cNvPr id="5" name="矩形 4">
            <a:extLst>
              <a:ext uri="{FF2B5EF4-FFF2-40B4-BE49-F238E27FC236}">
                <a16:creationId xmlns:a16="http://schemas.microsoft.com/office/drawing/2014/main" id="{8F11D207-7DFC-D740-9E36-BDAF4642031A}"/>
              </a:ext>
            </a:extLst>
          </p:cNvPr>
          <p:cNvSpPr/>
          <p:nvPr/>
        </p:nvSpPr>
        <p:spPr>
          <a:xfrm>
            <a:off x="6280095" y="2756943"/>
            <a:ext cx="4276018" cy="613694"/>
          </a:xfrm>
          <a:prstGeom prst="rect">
            <a:avLst/>
          </a:prstGeom>
        </p:spPr>
        <p:txBody>
          <a:bodyPr wrap="square">
            <a:spAutoFit/>
          </a:bodyPr>
          <a:lstStyle/>
          <a:p>
            <a:pPr algn="just">
              <a:lnSpc>
                <a:spcPct val="150000"/>
              </a:lnSpc>
            </a:pPr>
            <a:r>
              <a:rPr lang="zh-CN" altLang="en-US" sz="1200" dirty="0">
                <a:solidFill>
                  <a:schemeClr val="tx1">
                    <a:lumMod val="75000"/>
                    <a:lumOff val="25000"/>
                  </a:schemeClr>
                </a:solidFill>
                <a:cs typeface="+mn-ea"/>
                <a:sym typeface="+mn-lt"/>
              </a:rPr>
              <a:t>Add your detailed small paragraph text content here, title-related and in line with the overall language style content please be concise, as vivid as possible.</a:t>
            </a:r>
            <a:endParaRPr lang="en-US" altLang="zh-CN" sz="1200" dirty="0">
              <a:solidFill>
                <a:schemeClr val="tx1">
                  <a:lumMod val="75000"/>
                  <a:lumOff val="25000"/>
                </a:schemeClr>
              </a:solidFill>
              <a:cs typeface="+mn-ea"/>
              <a:sym typeface="+mn-lt"/>
            </a:endParaRPr>
          </a:p>
        </p:txBody>
      </p:sp>
      <p:sp>
        <p:nvSpPr>
          <p:cNvPr id="6" name="iṥlíḋé">
            <a:extLst>
              <a:ext uri="{FF2B5EF4-FFF2-40B4-BE49-F238E27FC236}">
                <a16:creationId xmlns:a16="http://schemas.microsoft.com/office/drawing/2014/main" id="{E8B5C694-2E38-1B43-9D7A-4CACFB3A7F2E}"/>
              </a:ext>
            </a:extLst>
          </p:cNvPr>
          <p:cNvSpPr txBox="1"/>
          <p:nvPr/>
        </p:nvSpPr>
        <p:spPr bwMode="auto">
          <a:xfrm>
            <a:off x="6335210" y="2193269"/>
            <a:ext cx="2132708" cy="400110"/>
          </a:xfrm>
          <a:prstGeom prst="rect">
            <a:avLst/>
          </a:prstGeom>
          <a:solidFill>
            <a:schemeClr val="tx2">
              <a:lumMod val="20000"/>
              <a:lumOff val="80000"/>
            </a:schemeClr>
          </a:solidFill>
        </p:spPr>
        <p:txBody>
          <a:bodyPr wrap="square" rtlCol="0">
            <a:spAutoFit/>
          </a:bodyPr>
          <a:lstStyle>
            <a:defPPr>
              <a:defRPr lang="en-US"/>
            </a:defPPr>
            <a:lvl1pPr>
              <a:defRPr b="1">
                <a:solidFill>
                  <a:srgbClr val="4537C4"/>
                </a:solidFill>
                <a:latin typeface="思源黑体 CN Normal" panose="020B0400000000000000" pitchFamily="34" charset="-122"/>
                <a:ea typeface="思源黑体 CN Normal" panose="020B0400000000000000" pitchFamily="34" charset="-122"/>
              </a:defRPr>
            </a:lvl1pPr>
            <a:lvl2pPr marL="457189" algn="l" defTabSz="914377" rtl="0" eaLnBrk="1" latinLnBrk="0" hangingPunct="1">
              <a:defRPr sz="1800" kern="1200">
                <a:solidFill>
                  <a:schemeClr val="tx1"/>
                </a:solidFill>
              </a:defRPr>
            </a:lvl2pPr>
            <a:lvl3pPr marL="914377" algn="l" defTabSz="914377" rtl="0" eaLnBrk="1" latinLnBrk="0" hangingPunct="1">
              <a:defRPr sz="1800" kern="1200">
                <a:solidFill>
                  <a:schemeClr val="tx1"/>
                </a:solidFill>
              </a:defRPr>
            </a:lvl3pPr>
            <a:lvl4pPr marL="1371566" algn="l" defTabSz="914377" rtl="0" eaLnBrk="1" latinLnBrk="0" hangingPunct="1">
              <a:defRPr sz="1800" kern="1200">
                <a:solidFill>
                  <a:schemeClr val="tx1"/>
                </a:solidFill>
              </a:defRPr>
            </a:lvl4pPr>
            <a:lvl5pPr marL="1828754" algn="l" defTabSz="914377" rtl="0" eaLnBrk="1" latinLnBrk="0" hangingPunct="1">
              <a:defRPr sz="1800" kern="1200">
                <a:solidFill>
                  <a:schemeClr val="tx1"/>
                </a:solidFill>
              </a:defRPr>
            </a:lvl5pPr>
            <a:lvl6pPr marL="2285943" algn="l" defTabSz="914377" rtl="0" eaLnBrk="1" latinLnBrk="0" hangingPunct="1">
              <a:defRPr sz="1800" kern="1200">
                <a:solidFill>
                  <a:schemeClr val="tx1"/>
                </a:solidFill>
              </a:defRPr>
            </a:lvl6pPr>
            <a:lvl7pPr marL="2743131" algn="l" defTabSz="914377" rtl="0" eaLnBrk="1" latinLnBrk="0" hangingPunct="1">
              <a:defRPr sz="1800" kern="1200">
                <a:solidFill>
                  <a:schemeClr val="tx1"/>
                </a:solidFill>
              </a:defRPr>
            </a:lvl7pPr>
            <a:lvl8pPr marL="3200320" algn="l" defTabSz="914377" rtl="0" eaLnBrk="1" latinLnBrk="0" hangingPunct="1">
              <a:defRPr sz="1800" kern="1200">
                <a:solidFill>
                  <a:schemeClr val="tx1"/>
                </a:solidFill>
              </a:defRPr>
            </a:lvl8pPr>
            <a:lvl9pPr marL="3657509" algn="l" defTabSz="914377" rtl="0" eaLnBrk="1" latinLnBrk="0" hangingPunct="1">
              <a:defRPr sz="1800" kern="1200">
                <a:solidFill>
                  <a:schemeClr val="tx1"/>
                </a:solidFill>
              </a:defRPr>
            </a:lvl9pPr>
          </a:lstStyle>
          <a:p>
            <a:pPr algn="ctr"/>
            <a:r>
              <a:rPr lang="zh-CN" altLang="en-US" sz="2000" dirty="0">
                <a:solidFill>
                  <a:schemeClr val="tx1"/>
                </a:solidFill>
                <a:latin typeface="+mn-lt"/>
                <a:ea typeface="+mn-ea"/>
                <a:cs typeface="+mn-ea"/>
                <a:sym typeface="+mn-lt"/>
              </a:rPr>
              <a:t>Enter the title</a:t>
            </a:r>
            <a:endParaRPr lang="en-US" altLang="zh-CN" sz="2000" dirty="0">
              <a:solidFill>
                <a:schemeClr val="tx1"/>
              </a:solidFill>
              <a:latin typeface="+mn-lt"/>
              <a:ea typeface="+mn-ea"/>
              <a:cs typeface="+mn-ea"/>
              <a:sym typeface="+mn-lt"/>
            </a:endParaRPr>
          </a:p>
        </p:txBody>
      </p:sp>
      <p:sp>
        <p:nvSpPr>
          <p:cNvPr id="7" name="矩形 6">
            <a:extLst>
              <a:ext uri="{FF2B5EF4-FFF2-40B4-BE49-F238E27FC236}">
                <a16:creationId xmlns:a16="http://schemas.microsoft.com/office/drawing/2014/main" id="{D2B1495E-4216-334B-9735-03EDEA26C60C}"/>
              </a:ext>
            </a:extLst>
          </p:cNvPr>
          <p:cNvSpPr/>
          <p:nvPr/>
        </p:nvSpPr>
        <p:spPr>
          <a:xfrm>
            <a:off x="6298636" y="4911013"/>
            <a:ext cx="4257477" cy="613694"/>
          </a:xfrm>
          <a:prstGeom prst="rect">
            <a:avLst/>
          </a:prstGeom>
        </p:spPr>
        <p:txBody>
          <a:bodyPr wrap="square">
            <a:spAutoFit/>
          </a:bodyPr>
          <a:lstStyle/>
          <a:p>
            <a:pPr algn="just">
              <a:lnSpc>
                <a:spcPct val="150000"/>
              </a:lnSpc>
            </a:pPr>
            <a:r>
              <a:rPr lang="zh-CN" altLang="en-US" sz="1200" dirty="0">
                <a:solidFill>
                  <a:schemeClr val="tx1">
                    <a:lumMod val="75000"/>
                    <a:lumOff val="25000"/>
                  </a:schemeClr>
                </a:solidFill>
                <a:cs typeface="+mn-ea"/>
                <a:sym typeface="+mn-lt"/>
              </a:rPr>
              <a:t>Add your detailed small paragraph text content here, title-related and in line with the overall language style content please be concise, as vivid as possible.</a:t>
            </a:r>
            <a:endParaRPr lang="en-US" altLang="zh-CN" sz="1200" dirty="0">
              <a:solidFill>
                <a:schemeClr val="tx1">
                  <a:lumMod val="75000"/>
                  <a:lumOff val="25000"/>
                </a:schemeClr>
              </a:solidFill>
              <a:cs typeface="+mn-ea"/>
              <a:sym typeface="+mn-lt"/>
            </a:endParaRPr>
          </a:p>
        </p:txBody>
      </p:sp>
      <p:sp>
        <p:nvSpPr>
          <p:cNvPr id="8" name="iṥlíḋé">
            <a:extLst>
              <a:ext uri="{FF2B5EF4-FFF2-40B4-BE49-F238E27FC236}">
                <a16:creationId xmlns:a16="http://schemas.microsoft.com/office/drawing/2014/main" id="{E7AC21B6-43D4-844E-9496-31CD0C63BD66}"/>
              </a:ext>
            </a:extLst>
          </p:cNvPr>
          <p:cNvSpPr txBox="1"/>
          <p:nvPr/>
        </p:nvSpPr>
        <p:spPr bwMode="auto">
          <a:xfrm>
            <a:off x="6353752" y="4372169"/>
            <a:ext cx="2132708" cy="400110"/>
          </a:xfrm>
          <a:prstGeom prst="rect">
            <a:avLst/>
          </a:prstGeom>
          <a:solidFill>
            <a:schemeClr val="tx2">
              <a:lumMod val="20000"/>
              <a:lumOff val="80000"/>
            </a:schemeClr>
          </a:solidFill>
        </p:spPr>
        <p:txBody>
          <a:bodyPr wrap="square" rtlCol="0">
            <a:spAutoFit/>
          </a:bodyPr>
          <a:lstStyle>
            <a:defPPr>
              <a:defRPr lang="zh-CN"/>
            </a:defPPr>
            <a:lvl1pPr>
              <a:defRPr sz="2000" b="1">
                <a:latin typeface="Source Han Sans CN Heavy" panose="020B0400000000000000" pitchFamily="34" charset="-128"/>
                <a:ea typeface="Source Han Sans CN Heavy" panose="020B0400000000000000" pitchFamily="34" charset="-128"/>
              </a:defRPr>
            </a:lvl1pPr>
            <a:lvl2pPr marL="457189" defTabSz="914377"/>
            <a:lvl3pPr marL="914377" defTabSz="914377"/>
            <a:lvl4pPr marL="1371566" defTabSz="914377"/>
            <a:lvl5pPr marL="1828754" defTabSz="914377"/>
            <a:lvl6pPr marL="2285943" defTabSz="914377"/>
            <a:lvl7pPr marL="2743131" defTabSz="914377"/>
            <a:lvl8pPr marL="3200320" defTabSz="914377"/>
            <a:lvl9pPr marL="3657509" defTabSz="914377"/>
          </a:lstStyle>
          <a:p>
            <a:pPr algn="ctr"/>
            <a:r>
              <a:rPr lang="zh-CN" altLang="en-US">
                <a:latin typeface="+mn-lt"/>
                <a:ea typeface="+mn-ea"/>
                <a:cs typeface="+mn-ea"/>
                <a:sym typeface="+mn-lt"/>
              </a:rPr>
              <a:t>Enter the title</a:t>
            </a:r>
            <a:endParaRPr lang="en-US" altLang="zh-CN" dirty="0">
              <a:latin typeface="+mn-lt"/>
              <a:ea typeface="+mn-ea"/>
              <a:cs typeface="+mn-ea"/>
              <a:sym typeface="+mn-lt"/>
            </a:endParaRPr>
          </a:p>
        </p:txBody>
      </p:sp>
      <p:sp>
        <p:nvSpPr>
          <p:cNvPr id="9" name="同心圆 8">
            <a:extLst>
              <a:ext uri="{FF2B5EF4-FFF2-40B4-BE49-F238E27FC236}">
                <a16:creationId xmlns:a16="http://schemas.microsoft.com/office/drawing/2014/main" id="{BB910B6A-939D-8947-A112-DF5FC71F1042}"/>
              </a:ext>
            </a:extLst>
          </p:cNvPr>
          <p:cNvSpPr/>
          <p:nvPr/>
        </p:nvSpPr>
        <p:spPr>
          <a:xfrm>
            <a:off x="5719897" y="2142230"/>
            <a:ext cx="500055" cy="502188"/>
          </a:xfrm>
          <a:prstGeom prst="donut">
            <a:avLst>
              <a:gd name="adj" fmla="val 218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solidFill>
              <a:cs typeface="+mn-ea"/>
              <a:sym typeface="+mn-lt"/>
            </a:endParaRPr>
          </a:p>
        </p:txBody>
      </p:sp>
      <p:sp>
        <p:nvSpPr>
          <p:cNvPr id="10" name="同心圆 9">
            <a:extLst>
              <a:ext uri="{FF2B5EF4-FFF2-40B4-BE49-F238E27FC236}">
                <a16:creationId xmlns:a16="http://schemas.microsoft.com/office/drawing/2014/main" id="{115334CE-0139-E942-8B9C-9DC2D86D6A98}"/>
              </a:ext>
            </a:extLst>
          </p:cNvPr>
          <p:cNvSpPr/>
          <p:nvPr/>
        </p:nvSpPr>
        <p:spPr>
          <a:xfrm>
            <a:off x="5693892" y="4321130"/>
            <a:ext cx="500055" cy="502188"/>
          </a:xfrm>
          <a:prstGeom prst="donut">
            <a:avLst>
              <a:gd name="adj" fmla="val 218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solidFill>
              <a:cs typeface="+mn-ea"/>
              <a:sym typeface="+mn-lt"/>
            </a:endParaRPr>
          </a:p>
        </p:txBody>
      </p:sp>
    </p:spTree>
    <p:extLst>
      <p:ext uri="{BB962C8B-B14F-4D97-AF65-F5344CB8AC3E}">
        <p14:creationId xmlns:p14="http://schemas.microsoft.com/office/powerpoint/2010/main" val="1260740373"/>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a14="http://schemas.microsoft.com/office/drawing/2010/main" xmlns:a16="http://schemas.microsoft.com/office/drawing/2014/main" xmlns="">
      <p:transition spd="slow"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left)">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00"/>
                                        <p:tgtEl>
                                          <p:spTgt spid="5"/>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00"/>
                                        <p:tgtEl>
                                          <p:spTgt spid="7"/>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dissolve">
                                      <p:cBhvr>
                                        <p:cTn id="34" dur="500"/>
                                        <p:tgtEl>
                                          <p:spTgt spid="9"/>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dissolv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animBg="1"/>
      <p:bldP spid="7" grpId="0"/>
      <p:bldP spid="8" grpId="0" animBg="1"/>
      <p:bldP spid="9" grpId="0" animBg="1"/>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46464DDF-17DF-B841-BA54-98CE003A7C72}"/>
              </a:ext>
            </a:extLst>
          </p:cNvPr>
          <p:cNvSpPr txBox="1"/>
          <p:nvPr/>
        </p:nvSpPr>
        <p:spPr>
          <a:xfrm>
            <a:off x="4613629" y="793723"/>
            <a:ext cx="2540138" cy="523220"/>
          </a:xfrm>
          <a:prstGeom prst="rect">
            <a:avLst/>
          </a:prstGeom>
          <a:noFill/>
        </p:spPr>
        <p:txBody>
          <a:bodyPr wrap="square" rtlCol="0">
            <a:spAutoFit/>
          </a:bodyPr>
          <a:lstStyle>
            <a:defPPr>
              <a:defRPr lang="en-US"/>
            </a:defPPr>
            <a:lvl1pPr>
              <a:defRPr sz="4400" b="1">
                <a:solidFill>
                  <a:srgbClr val="4537C4"/>
                </a:solidFill>
                <a:latin typeface="思源黑体 CN Normal" panose="020B0400000000000000" pitchFamily="34" charset="-122"/>
                <a:ea typeface="思源黑体 CN Normal" panose="020B0400000000000000" pitchFamily="34" charset="-122"/>
              </a:defRPr>
            </a:lvl1pPr>
          </a:lstStyle>
          <a:p>
            <a:pPr algn="ctr"/>
            <a:r>
              <a:rPr lang="zh-CN" altLang="en-US" sz="2800" b="0" dirty="0">
                <a:solidFill>
                  <a:schemeClr val="tx1"/>
                </a:solidFill>
                <a:latin typeface="+mn-lt"/>
                <a:ea typeface="+mn-ea"/>
                <a:cs typeface="+mn-ea"/>
                <a:sym typeface="+mn-lt"/>
              </a:rPr>
              <a:t>Enter the title</a:t>
            </a:r>
          </a:p>
        </p:txBody>
      </p:sp>
      <p:sp>
        <p:nvSpPr>
          <p:cNvPr id="3" name="文本框 2">
            <a:extLst>
              <a:ext uri="{FF2B5EF4-FFF2-40B4-BE49-F238E27FC236}">
                <a16:creationId xmlns:a16="http://schemas.microsoft.com/office/drawing/2014/main" id="{48BE2E50-92ED-DB4A-8331-B7979C1AB76B}"/>
              </a:ext>
            </a:extLst>
          </p:cNvPr>
          <p:cNvSpPr txBox="1"/>
          <p:nvPr/>
        </p:nvSpPr>
        <p:spPr>
          <a:xfrm>
            <a:off x="4428176" y="1409540"/>
            <a:ext cx="3083498" cy="276999"/>
          </a:xfrm>
          <a:prstGeom prst="rect">
            <a:avLst/>
          </a:prstGeom>
          <a:noFill/>
        </p:spPr>
        <p:txBody>
          <a:bodyPr wrap="square" rtlCol="0">
            <a:spAutoFit/>
          </a:bodyPr>
          <a:lstStyle/>
          <a:p>
            <a:pPr algn="ctr"/>
            <a:r>
              <a:rPr lang="en-US" altLang="zh-CN" sz="1200" dirty="0">
                <a:solidFill>
                  <a:schemeClr val="accent1"/>
                </a:solidFill>
                <a:cs typeface="+mn-ea"/>
                <a:sym typeface="+mn-lt"/>
              </a:rPr>
              <a:t>Please</a:t>
            </a:r>
            <a:r>
              <a:rPr lang="zh-CN" altLang="en-US" sz="1200" dirty="0">
                <a:solidFill>
                  <a:schemeClr val="accent1"/>
                </a:solidFill>
                <a:cs typeface="+mn-ea"/>
                <a:sym typeface="+mn-lt"/>
              </a:rPr>
              <a:t>  </a:t>
            </a:r>
            <a:r>
              <a:rPr lang="en-US" altLang="zh-CN" sz="1200" dirty="0">
                <a:solidFill>
                  <a:schemeClr val="accent1"/>
                </a:solidFill>
                <a:cs typeface="+mn-ea"/>
                <a:sym typeface="+mn-lt"/>
              </a:rPr>
              <a:t>Enter</a:t>
            </a:r>
            <a:r>
              <a:rPr lang="zh-CN" altLang="en-US" sz="1200" dirty="0">
                <a:solidFill>
                  <a:schemeClr val="accent1"/>
                </a:solidFill>
                <a:cs typeface="+mn-ea"/>
                <a:sym typeface="+mn-lt"/>
              </a:rPr>
              <a:t>  </a:t>
            </a:r>
            <a:r>
              <a:rPr lang="en-US" altLang="zh-CN" sz="1200" dirty="0">
                <a:solidFill>
                  <a:schemeClr val="accent1"/>
                </a:solidFill>
                <a:cs typeface="+mn-ea"/>
                <a:sym typeface="+mn-lt"/>
              </a:rPr>
              <a:t>Your</a:t>
            </a:r>
            <a:r>
              <a:rPr lang="zh-CN" altLang="en-US" sz="1200" dirty="0">
                <a:solidFill>
                  <a:schemeClr val="accent1"/>
                </a:solidFill>
                <a:cs typeface="+mn-ea"/>
                <a:sym typeface="+mn-lt"/>
              </a:rPr>
              <a:t>  </a:t>
            </a:r>
            <a:r>
              <a:rPr lang="en-US" altLang="zh-CN" sz="1200" dirty="0">
                <a:solidFill>
                  <a:schemeClr val="accent1"/>
                </a:solidFill>
                <a:cs typeface="+mn-ea"/>
                <a:sym typeface="+mn-lt"/>
              </a:rPr>
              <a:t>Title</a:t>
            </a:r>
            <a:endParaRPr kumimoji="1" lang="zh-CN" altLang="en-US" sz="1200" dirty="0">
              <a:solidFill>
                <a:schemeClr val="accent1"/>
              </a:solidFill>
              <a:cs typeface="+mn-ea"/>
              <a:sym typeface="+mn-lt"/>
            </a:endParaRPr>
          </a:p>
        </p:txBody>
      </p:sp>
      <p:grpSp>
        <p:nvGrpSpPr>
          <p:cNvPr id="4" name="组合 3">
            <a:extLst>
              <a:ext uri="{FF2B5EF4-FFF2-40B4-BE49-F238E27FC236}">
                <a16:creationId xmlns:a16="http://schemas.microsoft.com/office/drawing/2014/main" id="{2E17338E-590B-8641-80D6-0A5845854022}"/>
              </a:ext>
            </a:extLst>
          </p:cNvPr>
          <p:cNvGrpSpPr/>
          <p:nvPr/>
        </p:nvGrpSpPr>
        <p:grpSpPr>
          <a:xfrm>
            <a:off x="859267" y="2346764"/>
            <a:ext cx="2417999" cy="2848851"/>
            <a:chOff x="859267" y="2346764"/>
            <a:chExt cx="2417999" cy="2848851"/>
          </a:xfrm>
        </p:grpSpPr>
        <p:grpSp>
          <p:nvGrpSpPr>
            <p:cNvPr id="5" name="Group 33">
              <a:extLst>
                <a:ext uri="{FF2B5EF4-FFF2-40B4-BE49-F238E27FC236}">
                  <a16:creationId xmlns:a16="http://schemas.microsoft.com/office/drawing/2014/main" id="{6EEF0178-0B80-7B4C-B387-B9AF5C217F2A}"/>
                </a:ext>
              </a:extLst>
            </p:cNvPr>
            <p:cNvGrpSpPr/>
            <p:nvPr/>
          </p:nvGrpSpPr>
          <p:grpSpPr>
            <a:xfrm>
              <a:off x="859267" y="2346764"/>
              <a:ext cx="2417999" cy="2848851"/>
              <a:chOff x="1208671" y="1659213"/>
              <a:chExt cx="2151201" cy="2534514"/>
            </a:xfrm>
            <a:solidFill>
              <a:schemeClr val="accent1"/>
            </a:solidFill>
          </p:grpSpPr>
          <p:sp>
            <p:nvSpPr>
              <p:cNvPr id="7" name="Flowchart: Alternate Process 24">
                <a:extLst>
                  <a:ext uri="{FF2B5EF4-FFF2-40B4-BE49-F238E27FC236}">
                    <a16:creationId xmlns:a16="http://schemas.microsoft.com/office/drawing/2014/main" id="{5B718100-19D6-6547-BF99-8016A77281E8}"/>
                  </a:ext>
                </a:extLst>
              </p:cNvPr>
              <p:cNvSpPr/>
              <p:nvPr/>
            </p:nvSpPr>
            <p:spPr>
              <a:xfrm>
                <a:off x="1208671" y="1659213"/>
                <a:ext cx="2151201" cy="2151201"/>
              </a:xfrm>
              <a:prstGeom prst="flowChartAlternateProcess">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8" name="Isosceles Triangle 31">
                <a:extLst>
                  <a:ext uri="{FF2B5EF4-FFF2-40B4-BE49-F238E27FC236}">
                    <a16:creationId xmlns:a16="http://schemas.microsoft.com/office/drawing/2014/main" id="{BA5549CE-7B3B-B74C-975A-5AC7AA4C306E}"/>
                  </a:ext>
                </a:extLst>
              </p:cNvPr>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grpSp>
        <p:pic>
          <p:nvPicPr>
            <p:cNvPr id="6" name="图形 5" descr="单级齿轮">
              <a:extLst>
                <a:ext uri="{FF2B5EF4-FFF2-40B4-BE49-F238E27FC236}">
                  <a16:creationId xmlns:a16="http://schemas.microsoft.com/office/drawing/2014/main" id="{587AF144-78CB-4249-A04A-9AB938C55F80}"/>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601349" y="2589043"/>
              <a:ext cx="914400" cy="914400"/>
            </a:xfrm>
            <a:prstGeom prst="rect">
              <a:avLst/>
            </a:prstGeom>
          </p:spPr>
        </p:pic>
      </p:grpSp>
      <p:grpSp>
        <p:nvGrpSpPr>
          <p:cNvPr id="9" name="组合 8">
            <a:extLst>
              <a:ext uri="{FF2B5EF4-FFF2-40B4-BE49-F238E27FC236}">
                <a16:creationId xmlns:a16="http://schemas.microsoft.com/office/drawing/2014/main" id="{4BEA4969-2C58-384D-8448-16927A655701}"/>
              </a:ext>
            </a:extLst>
          </p:cNvPr>
          <p:cNvGrpSpPr/>
          <p:nvPr/>
        </p:nvGrpSpPr>
        <p:grpSpPr>
          <a:xfrm>
            <a:off x="6255449" y="2346764"/>
            <a:ext cx="2417999" cy="2848851"/>
            <a:chOff x="6255449" y="2346764"/>
            <a:chExt cx="2417999" cy="2848851"/>
          </a:xfrm>
        </p:grpSpPr>
        <p:grpSp>
          <p:nvGrpSpPr>
            <p:cNvPr id="10" name="Group 33">
              <a:extLst>
                <a:ext uri="{FF2B5EF4-FFF2-40B4-BE49-F238E27FC236}">
                  <a16:creationId xmlns:a16="http://schemas.microsoft.com/office/drawing/2014/main" id="{ED1AB87F-2D96-DF45-8BAA-FE69A0315A58}"/>
                </a:ext>
              </a:extLst>
            </p:cNvPr>
            <p:cNvGrpSpPr/>
            <p:nvPr/>
          </p:nvGrpSpPr>
          <p:grpSpPr>
            <a:xfrm>
              <a:off x="6255449" y="2346764"/>
              <a:ext cx="2417999" cy="2848851"/>
              <a:chOff x="1208671" y="1659213"/>
              <a:chExt cx="2151201" cy="2534514"/>
            </a:xfrm>
            <a:solidFill>
              <a:schemeClr val="accent3"/>
            </a:solidFill>
          </p:grpSpPr>
          <p:sp>
            <p:nvSpPr>
              <p:cNvPr id="12" name="Flowchart: Alternate Process 43">
                <a:extLst>
                  <a:ext uri="{FF2B5EF4-FFF2-40B4-BE49-F238E27FC236}">
                    <a16:creationId xmlns:a16="http://schemas.microsoft.com/office/drawing/2014/main" id="{1A643E4C-4AB7-ED49-9F8A-58A20D48DF20}"/>
                  </a:ext>
                </a:extLst>
              </p:cNvPr>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13" name="Isosceles Triangle 48">
                <a:extLst>
                  <a:ext uri="{FF2B5EF4-FFF2-40B4-BE49-F238E27FC236}">
                    <a16:creationId xmlns:a16="http://schemas.microsoft.com/office/drawing/2014/main" id="{9DA25392-2AEE-CC45-93F5-BF35DACE6741}"/>
                  </a:ext>
                </a:extLst>
              </p:cNvPr>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grpSp>
        <p:pic>
          <p:nvPicPr>
            <p:cNvPr id="11" name="图形 10" descr="家">
              <a:extLst>
                <a:ext uri="{FF2B5EF4-FFF2-40B4-BE49-F238E27FC236}">
                  <a16:creationId xmlns:a16="http://schemas.microsoft.com/office/drawing/2014/main" id="{49890445-508A-C44D-B51E-54B6022EBB7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7022780" y="2589043"/>
              <a:ext cx="914400" cy="914400"/>
            </a:xfrm>
            <a:prstGeom prst="rect">
              <a:avLst/>
            </a:prstGeom>
          </p:spPr>
        </p:pic>
      </p:grpSp>
      <p:grpSp>
        <p:nvGrpSpPr>
          <p:cNvPr id="14" name="组合 13">
            <a:extLst>
              <a:ext uri="{FF2B5EF4-FFF2-40B4-BE49-F238E27FC236}">
                <a16:creationId xmlns:a16="http://schemas.microsoft.com/office/drawing/2014/main" id="{337E506C-6AFF-F147-A57A-DE749CC9759F}"/>
              </a:ext>
            </a:extLst>
          </p:cNvPr>
          <p:cNvGrpSpPr/>
          <p:nvPr/>
        </p:nvGrpSpPr>
        <p:grpSpPr>
          <a:xfrm>
            <a:off x="8953538" y="2346764"/>
            <a:ext cx="2417999" cy="2848851"/>
            <a:chOff x="8953538" y="2346764"/>
            <a:chExt cx="2417999" cy="2848851"/>
          </a:xfrm>
        </p:grpSpPr>
        <p:grpSp>
          <p:nvGrpSpPr>
            <p:cNvPr id="15" name="Group 33">
              <a:extLst>
                <a:ext uri="{FF2B5EF4-FFF2-40B4-BE49-F238E27FC236}">
                  <a16:creationId xmlns:a16="http://schemas.microsoft.com/office/drawing/2014/main" id="{C3D46555-4E2D-CB46-A52F-C0A373A7ECFB}"/>
                </a:ext>
              </a:extLst>
            </p:cNvPr>
            <p:cNvGrpSpPr/>
            <p:nvPr/>
          </p:nvGrpSpPr>
          <p:grpSpPr>
            <a:xfrm>
              <a:off x="8953538" y="2346764"/>
              <a:ext cx="2417999" cy="2848851"/>
              <a:chOff x="1208671" y="1659213"/>
              <a:chExt cx="2151201" cy="2534514"/>
            </a:xfrm>
            <a:solidFill>
              <a:schemeClr val="accent4"/>
            </a:solidFill>
          </p:grpSpPr>
          <p:sp>
            <p:nvSpPr>
              <p:cNvPr id="17" name="Flowchart: Alternate Process 52">
                <a:extLst>
                  <a:ext uri="{FF2B5EF4-FFF2-40B4-BE49-F238E27FC236}">
                    <a16:creationId xmlns:a16="http://schemas.microsoft.com/office/drawing/2014/main" id="{C4C267F8-D6FD-F141-ACCC-5D5F628B2DC2}"/>
                  </a:ext>
                </a:extLst>
              </p:cNvPr>
              <p:cNvSpPr/>
              <p:nvPr/>
            </p:nvSpPr>
            <p:spPr>
              <a:xfrm>
                <a:off x="1208671" y="1659213"/>
                <a:ext cx="2151201" cy="2151201"/>
              </a:xfrm>
              <a:prstGeom prst="flowChartAlternateProcess">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18" name="Isosceles Triangle 53">
                <a:extLst>
                  <a:ext uri="{FF2B5EF4-FFF2-40B4-BE49-F238E27FC236}">
                    <a16:creationId xmlns:a16="http://schemas.microsoft.com/office/drawing/2014/main" id="{6677B473-61A7-DD40-8511-B63BA26EB0FA}"/>
                  </a:ext>
                </a:extLst>
              </p:cNvPr>
              <p:cNvSpPr/>
              <p:nvPr/>
            </p:nvSpPr>
            <p:spPr>
              <a:xfrm rot="10800000">
                <a:off x="2007871" y="3790478"/>
                <a:ext cx="552799" cy="40324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grpSp>
        <p:pic>
          <p:nvPicPr>
            <p:cNvPr id="16" name="图形 15" descr="握手">
              <a:extLst>
                <a:ext uri="{FF2B5EF4-FFF2-40B4-BE49-F238E27FC236}">
                  <a16:creationId xmlns:a16="http://schemas.microsoft.com/office/drawing/2014/main" id="{E444F435-96FD-1142-8706-5BA91F94996E}"/>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9683574" y="2498812"/>
              <a:ext cx="1169982" cy="1169982"/>
            </a:xfrm>
            <a:prstGeom prst="rect">
              <a:avLst/>
            </a:prstGeom>
          </p:spPr>
        </p:pic>
      </p:grpSp>
      <p:grpSp>
        <p:nvGrpSpPr>
          <p:cNvPr id="19" name="组合 18">
            <a:extLst>
              <a:ext uri="{FF2B5EF4-FFF2-40B4-BE49-F238E27FC236}">
                <a16:creationId xmlns:a16="http://schemas.microsoft.com/office/drawing/2014/main" id="{3E839C4D-0147-0644-A87A-B71D65C1D284}"/>
              </a:ext>
            </a:extLst>
          </p:cNvPr>
          <p:cNvGrpSpPr/>
          <p:nvPr/>
        </p:nvGrpSpPr>
        <p:grpSpPr>
          <a:xfrm>
            <a:off x="3557358" y="2346764"/>
            <a:ext cx="2417999" cy="2848851"/>
            <a:chOff x="3557358" y="2346764"/>
            <a:chExt cx="2417999" cy="2848851"/>
          </a:xfrm>
        </p:grpSpPr>
        <p:grpSp>
          <p:nvGrpSpPr>
            <p:cNvPr id="20" name="Group 33">
              <a:extLst>
                <a:ext uri="{FF2B5EF4-FFF2-40B4-BE49-F238E27FC236}">
                  <a16:creationId xmlns:a16="http://schemas.microsoft.com/office/drawing/2014/main" id="{E891A671-8684-A54B-971B-23556B565CE1}"/>
                </a:ext>
              </a:extLst>
            </p:cNvPr>
            <p:cNvGrpSpPr/>
            <p:nvPr/>
          </p:nvGrpSpPr>
          <p:grpSpPr>
            <a:xfrm>
              <a:off x="3557358" y="2346764"/>
              <a:ext cx="2417999" cy="2848851"/>
              <a:chOff x="1208671" y="1659213"/>
              <a:chExt cx="2151201" cy="2534514"/>
            </a:xfrm>
            <a:solidFill>
              <a:schemeClr val="accent2"/>
            </a:solidFill>
          </p:grpSpPr>
          <p:sp>
            <p:nvSpPr>
              <p:cNvPr id="22" name="Flowchart: Alternate Process 33">
                <a:extLst>
                  <a:ext uri="{FF2B5EF4-FFF2-40B4-BE49-F238E27FC236}">
                    <a16:creationId xmlns:a16="http://schemas.microsoft.com/office/drawing/2014/main" id="{7BC480B3-D0A3-614A-BA00-8F12BBDD0358}"/>
                  </a:ext>
                </a:extLst>
              </p:cNvPr>
              <p:cNvSpPr/>
              <p:nvPr/>
            </p:nvSpPr>
            <p:spPr>
              <a:xfrm>
                <a:off x="1208671" y="1659213"/>
                <a:ext cx="2151201" cy="2151201"/>
              </a:xfrm>
              <a:prstGeom prst="flowChartAlternateProcess">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sp>
            <p:nvSpPr>
              <p:cNvPr id="23" name="Isosceles Triangle 34">
                <a:extLst>
                  <a:ext uri="{FF2B5EF4-FFF2-40B4-BE49-F238E27FC236}">
                    <a16:creationId xmlns:a16="http://schemas.microsoft.com/office/drawing/2014/main" id="{9626B177-4B3C-1C4E-89AD-FC3C1E588503}"/>
                  </a:ext>
                </a:extLst>
              </p:cNvPr>
              <p:cNvSpPr/>
              <p:nvPr/>
            </p:nvSpPr>
            <p:spPr>
              <a:xfrm rot="10800000">
                <a:off x="2007871" y="3790478"/>
                <a:ext cx="552799" cy="403249"/>
              </a:xfrm>
              <a:prstGeom prs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cs typeface="+mn-ea"/>
                  <a:sym typeface="+mn-lt"/>
                </a:endParaRPr>
              </a:p>
            </p:txBody>
          </p:sp>
        </p:grpSp>
        <p:pic>
          <p:nvPicPr>
            <p:cNvPr id="21" name="图形 20" descr="呼叫中心">
              <a:extLst>
                <a:ext uri="{FF2B5EF4-FFF2-40B4-BE49-F238E27FC236}">
                  <a16:creationId xmlns:a16="http://schemas.microsoft.com/office/drawing/2014/main" id="{296A7C4A-83D5-3E46-9224-50D134FC2C1C}"/>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290900" y="2589043"/>
              <a:ext cx="914400" cy="914400"/>
            </a:xfrm>
            <a:prstGeom prst="rect">
              <a:avLst/>
            </a:prstGeom>
          </p:spPr>
        </p:pic>
      </p:grpSp>
      <p:grpSp>
        <p:nvGrpSpPr>
          <p:cNvPr id="24" name="组合 23">
            <a:extLst>
              <a:ext uri="{FF2B5EF4-FFF2-40B4-BE49-F238E27FC236}">
                <a16:creationId xmlns:a16="http://schemas.microsoft.com/office/drawing/2014/main" id="{86A4B68E-0809-BD42-895C-2434098E7FB7}"/>
              </a:ext>
            </a:extLst>
          </p:cNvPr>
          <p:cNvGrpSpPr/>
          <p:nvPr/>
        </p:nvGrpSpPr>
        <p:grpSpPr>
          <a:xfrm>
            <a:off x="1045934" y="3681712"/>
            <a:ext cx="2002873" cy="921756"/>
            <a:chOff x="1045934" y="3681712"/>
            <a:chExt cx="2002873" cy="921756"/>
          </a:xfrm>
        </p:grpSpPr>
        <p:sp>
          <p:nvSpPr>
            <p:cNvPr id="25" name="文本框 24">
              <a:extLst>
                <a:ext uri="{FF2B5EF4-FFF2-40B4-BE49-F238E27FC236}">
                  <a16:creationId xmlns:a16="http://schemas.microsoft.com/office/drawing/2014/main" id="{D451A8C6-471F-B148-AC45-1A6E1A87FBFE}"/>
                </a:ext>
              </a:extLst>
            </p:cNvPr>
            <p:cNvSpPr txBox="1"/>
            <p:nvPr/>
          </p:nvSpPr>
          <p:spPr>
            <a:xfrm>
              <a:off x="1045934" y="3681712"/>
              <a:ext cx="2002873" cy="338554"/>
            </a:xfrm>
            <a:prstGeom prst="rect">
              <a:avLst/>
            </a:prstGeom>
            <a:noFill/>
          </p:spPr>
          <p:txBody>
            <a:bodyPr wrap="square" rtlCol="0">
              <a:spAutoFit/>
            </a:bodyPr>
            <a:lstStyle/>
            <a:p>
              <a:pPr algn="ctr"/>
              <a:r>
                <a:rPr lang="zh-CN" altLang="en-US" sz="1600" b="1" dirty="0">
                  <a:solidFill>
                    <a:schemeClr val="accent1"/>
                  </a:solidFill>
                  <a:cs typeface="+mn-ea"/>
                  <a:sym typeface="+mn-lt"/>
                </a:rPr>
                <a:t>Enter the title</a:t>
              </a:r>
            </a:p>
          </p:txBody>
        </p:sp>
        <p:sp>
          <p:nvSpPr>
            <p:cNvPr id="26" name="文本框 25">
              <a:extLst>
                <a:ext uri="{FF2B5EF4-FFF2-40B4-BE49-F238E27FC236}">
                  <a16:creationId xmlns:a16="http://schemas.microsoft.com/office/drawing/2014/main" id="{2563FA16-3241-0E4B-BE50-7CA84E318740}"/>
                </a:ext>
              </a:extLst>
            </p:cNvPr>
            <p:cNvSpPr txBox="1"/>
            <p:nvPr/>
          </p:nvSpPr>
          <p:spPr>
            <a:xfrm>
              <a:off x="1045934" y="4076657"/>
              <a:ext cx="1988767" cy="526811"/>
            </a:xfrm>
            <a:prstGeom prst="rect">
              <a:avLst/>
            </a:prstGeom>
            <a:noFill/>
          </p:spPr>
          <p:txBody>
            <a:bodyPr wrap="square" rtlCol="0">
              <a:spAutoFit/>
            </a:bodyPr>
            <a:lstStyle/>
            <a:p>
              <a:pPr algn="ctr">
                <a:lnSpc>
                  <a:spcPct val="150000"/>
                </a:lnSpc>
              </a:pPr>
              <a:r>
                <a:rPr lang="zh-CN" altLang="en-US" sz="1000" dirty="0">
                  <a:solidFill>
                    <a:schemeClr val="accent1"/>
                  </a:solidFill>
                  <a:cs typeface="+mn-ea"/>
                  <a:sym typeface="+mn-lt"/>
                </a:rPr>
                <a:t>Add your detailed little paragraph text here</a:t>
              </a:r>
              <a:endParaRPr lang="en-US" altLang="zh-CN" sz="1000" dirty="0">
                <a:solidFill>
                  <a:schemeClr val="accent1"/>
                </a:solidFill>
                <a:cs typeface="+mn-ea"/>
                <a:sym typeface="+mn-lt"/>
              </a:endParaRPr>
            </a:p>
          </p:txBody>
        </p:sp>
      </p:grpSp>
      <p:grpSp>
        <p:nvGrpSpPr>
          <p:cNvPr id="27" name="组合 26">
            <a:extLst>
              <a:ext uri="{FF2B5EF4-FFF2-40B4-BE49-F238E27FC236}">
                <a16:creationId xmlns:a16="http://schemas.microsoft.com/office/drawing/2014/main" id="{E1105BFF-5F63-6B42-A9B3-DFF13D9395BF}"/>
              </a:ext>
            </a:extLst>
          </p:cNvPr>
          <p:cNvGrpSpPr/>
          <p:nvPr/>
        </p:nvGrpSpPr>
        <p:grpSpPr>
          <a:xfrm>
            <a:off x="3762239" y="3681712"/>
            <a:ext cx="2002873" cy="921756"/>
            <a:chOff x="3762239" y="3681712"/>
            <a:chExt cx="2002873" cy="921756"/>
          </a:xfrm>
        </p:grpSpPr>
        <p:sp>
          <p:nvSpPr>
            <p:cNvPr id="28" name="文本框 27">
              <a:extLst>
                <a:ext uri="{FF2B5EF4-FFF2-40B4-BE49-F238E27FC236}">
                  <a16:creationId xmlns:a16="http://schemas.microsoft.com/office/drawing/2014/main" id="{CD4CBA5E-6D10-3E40-9E92-958798720CB9}"/>
                </a:ext>
              </a:extLst>
            </p:cNvPr>
            <p:cNvSpPr txBox="1"/>
            <p:nvPr/>
          </p:nvSpPr>
          <p:spPr>
            <a:xfrm>
              <a:off x="3762239" y="3681712"/>
              <a:ext cx="2002873" cy="338554"/>
            </a:xfrm>
            <a:prstGeom prst="rect">
              <a:avLst/>
            </a:prstGeom>
            <a:noFill/>
          </p:spPr>
          <p:txBody>
            <a:bodyPr wrap="square" rtlCol="0">
              <a:spAutoFit/>
            </a:bodyPr>
            <a:lstStyle/>
            <a:p>
              <a:pPr algn="ctr"/>
              <a:r>
                <a:rPr lang="zh-CN" altLang="en-US" sz="1600" b="1" dirty="0">
                  <a:solidFill>
                    <a:schemeClr val="accent1">
                      <a:lumMod val="75000"/>
                    </a:schemeClr>
                  </a:solidFill>
                  <a:cs typeface="+mn-ea"/>
                  <a:sym typeface="+mn-lt"/>
                </a:rPr>
                <a:t>Enter the title</a:t>
              </a:r>
            </a:p>
          </p:txBody>
        </p:sp>
        <p:sp>
          <p:nvSpPr>
            <p:cNvPr id="29" name="文本框 28">
              <a:extLst>
                <a:ext uri="{FF2B5EF4-FFF2-40B4-BE49-F238E27FC236}">
                  <a16:creationId xmlns:a16="http://schemas.microsoft.com/office/drawing/2014/main" id="{E044CDBF-B602-6C4B-A198-65109AB27614}"/>
                </a:ext>
              </a:extLst>
            </p:cNvPr>
            <p:cNvSpPr txBox="1"/>
            <p:nvPr/>
          </p:nvSpPr>
          <p:spPr>
            <a:xfrm>
              <a:off x="3762239" y="4076657"/>
              <a:ext cx="1988767" cy="526811"/>
            </a:xfrm>
            <a:prstGeom prst="rect">
              <a:avLst/>
            </a:prstGeom>
            <a:noFill/>
          </p:spPr>
          <p:txBody>
            <a:bodyPr wrap="square" rtlCol="0">
              <a:spAutoFit/>
            </a:bodyPr>
            <a:lstStyle/>
            <a:p>
              <a:pPr algn="ctr">
                <a:lnSpc>
                  <a:spcPct val="150000"/>
                </a:lnSpc>
              </a:pPr>
              <a:r>
                <a:rPr lang="zh-CN" altLang="en-US" sz="1000" dirty="0">
                  <a:solidFill>
                    <a:schemeClr val="accent1">
                      <a:lumMod val="75000"/>
                    </a:schemeClr>
                  </a:solidFill>
                  <a:cs typeface="+mn-ea"/>
                  <a:sym typeface="+mn-lt"/>
                </a:rPr>
                <a:t>Add your detailed little paragraph text here</a:t>
              </a:r>
              <a:endParaRPr lang="en-US" altLang="zh-CN" sz="1000" dirty="0">
                <a:solidFill>
                  <a:schemeClr val="accent1">
                    <a:lumMod val="75000"/>
                  </a:schemeClr>
                </a:solidFill>
                <a:cs typeface="+mn-ea"/>
                <a:sym typeface="+mn-lt"/>
              </a:endParaRPr>
            </a:p>
          </p:txBody>
        </p:sp>
      </p:grpSp>
      <p:grpSp>
        <p:nvGrpSpPr>
          <p:cNvPr id="30" name="组合 29">
            <a:extLst>
              <a:ext uri="{FF2B5EF4-FFF2-40B4-BE49-F238E27FC236}">
                <a16:creationId xmlns:a16="http://schemas.microsoft.com/office/drawing/2014/main" id="{0302D7B8-74C1-AB45-9236-008553E3B552}"/>
              </a:ext>
            </a:extLst>
          </p:cNvPr>
          <p:cNvGrpSpPr/>
          <p:nvPr/>
        </p:nvGrpSpPr>
        <p:grpSpPr>
          <a:xfrm>
            <a:off x="6478544" y="3681712"/>
            <a:ext cx="2002873" cy="921756"/>
            <a:chOff x="6478544" y="3681712"/>
            <a:chExt cx="2002873" cy="921756"/>
          </a:xfrm>
        </p:grpSpPr>
        <p:sp>
          <p:nvSpPr>
            <p:cNvPr id="31" name="文本框 30">
              <a:extLst>
                <a:ext uri="{FF2B5EF4-FFF2-40B4-BE49-F238E27FC236}">
                  <a16:creationId xmlns:a16="http://schemas.microsoft.com/office/drawing/2014/main" id="{C064DB88-C702-4A45-AAB9-4E0FD7BE5749}"/>
                </a:ext>
              </a:extLst>
            </p:cNvPr>
            <p:cNvSpPr txBox="1"/>
            <p:nvPr/>
          </p:nvSpPr>
          <p:spPr>
            <a:xfrm>
              <a:off x="6478544" y="3681712"/>
              <a:ext cx="2002873" cy="338554"/>
            </a:xfrm>
            <a:prstGeom prst="rect">
              <a:avLst/>
            </a:prstGeom>
            <a:noFill/>
          </p:spPr>
          <p:txBody>
            <a:bodyPr wrap="square" rtlCol="0">
              <a:spAutoFit/>
            </a:bodyPr>
            <a:lstStyle/>
            <a:p>
              <a:pPr algn="ctr"/>
              <a:r>
                <a:rPr lang="zh-CN" altLang="en-US" sz="1600" b="1" dirty="0">
                  <a:solidFill>
                    <a:schemeClr val="bg2"/>
                  </a:solidFill>
                  <a:cs typeface="+mn-ea"/>
                  <a:sym typeface="+mn-lt"/>
                </a:rPr>
                <a:t>Enter the title</a:t>
              </a:r>
            </a:p>
          </p:txBody>
        </p:sp>
        <p:sp>
          <p:nvSpPr>
            <p:cNvPr id="32" name="文本框 31">
              <a:extLst>
                <a:ext uri="{FF2B5EF4-FFF2-40B4-BE49-F238E27FC236}">
                  <a16:creationId xmlns:a16="http://schemas.microsoft.com/office/drawing/2014/main" id="{2E9F39D2-8E7A-644F-8112-4C84BFD13AF3}"/>
                </a:ext>
              </a:extLst>
            </p:cNvPr>
            <p:cNvSpPr txBox="1"/>
            <p:nvPr/>
          </p:nvSpPr>
          <p:spPr>
            <a:xfrm>
              <a:off x="6478544" y="4076657"/>
              <a:ext cx="1988767" cy="526811"/>
            </a:xfrm>
            <a:prstGeom prst="rect">
              <a:avLst/>
            </a:prstGeom>
            <a:noFill/>
          </p:spPr>
          <p:txBody>
            <a:bodyPr wrap="square" rtlCol="0">
              <a:spAutoFit/>
            </a:bodyPr>
            <a:lstStyle/>
            <a:p>
              <a:pPr algn="ctr">
                <a:lnSpc>
                  <a:spcPct val="150000"/>
                </a:lnSpc>
              </a:pPr>
              <a:r>
                <a:rPr lang="zh-CN" altLang="en-US" sz="1000" dirty="0">
                  <a:solidFill>
                    <a:schemeClr val="bg2"/>
                  </a:solidFill>
                  <a:cs typeface="+mn-ea"/>
                  <a:sym typeface="+mn-lt"/>
                </a:rPr>
                <a:t>Add your detailed little paragraph text here</a:t>
              </a:r>
              <a:endParaRPr lang="en-US" altLang="zh-CN" sz="1000" dirty="0">
                <a:solidFill>
                  <a:schemeClr val="bg2"/>
                </a:solidFill>
                <a:cs typeface="+mn-ea"/>
                <a:sym typeface="+mn-lt"/>
              </a:endParaRPr>
            </a:p>
          </p:txBody>
        </p:sp>
      </p:grpSp>
      <p:grpSp>
        <p:nvGrpSpPr>
          <p:cNvPr id="33" name="组合 32">
            <a:extLst>
              <a:ext uri="{FF2B5EF4-FFF2-40B4-BE49-F238E27FC236}">
                <a16:creationId xmlns:a16="http://schemas.microsoft.com/office/drawing/2014/main" id="{A50AC7C9-0347-3449-9C1B-9F1F92A7B9E4}"/>
              </a:ext>
            </a:extLst>
          </p:cNvPr>
          <p:cNvGrpSpPr/>
          <p:nvPr/>
        </p:nvGrpSpPr>
        <p:grpSpPr>
          <a:xfrm>
            <a:off x="9194849" y="3681712"/>
            <a:ext cx="2002873" cy="921756"/>
            <a:chOff x="9194849" y="3681712"/>
            <a:chExt cx="2002873" cy="921756"/>
          </a:xfrm>
        </p:grpSpPr>
        <p:sp>
          <p:nvSpPr>
            <p:cNvPr id="34" name="文本框 33">
              <a:extLst>
                <a:ext uri="{FF2B5EF4-FFF2-40B4-BE49-F238E27FC236}">
                  <a16:creationId xmlns:a16="http://schemas.microsoft.com/office/drawing/2014/main" id="{1B54B0C8-AE9A-4F48-B095-C9E60E1B4D98}"/>
                </a:ext>
              </a:extLst>
            </p:cNvPr>
            <p:cNvSpPr txBox="1"/>
            <p:nvPr/>
          </p:nvSpPr>
          <p:spPr>
            <a:xfrm>
              <a:off x="9194849" y="3681712"/>
              <a:ext cx="2002873" cy="338554"/>
            </a:xfrm>
            <a:prstGeom prst="rect">
              <a:avLst/>
            </a:prstGeom>
            <a:noFill/>
          </p:spPr>
          <p:txBody>
            <a:bodyPr wrap="square" rtlCol="0">
              <a:spAutoFit/>
            </a:bodyPr>
            <a:lstStyle/>
            <a:p>
              <a:pPr algn="ctr"/>
              <a:r>
                <a:rPr lang="zh-CN" altLang="en-US" sz="1600" b="1" dirty="0">
                  <a:solidFill>
                    <a:schemeClr val="accent1"/>
                  </a:solidFill>
                  <a:cs typeface="+mn-ea"/>
                  <a:sym typeface="+mn-lt"/>
                </a:rPr>
                <a:t>Enter the title</a:t>
              </a:r>
            </a:p>
          </p:txBody>
        </p:sp>
        <p:sp>
          <p:nvSpPr>
            <p:cNvPr id="35" name="文本框 34">
              <a:extLst>
                <a:ext uri="{FF2B5EF4-FFF2-40B4-BE49-F238E27FC236}">
                  <a16:creationId xmlns:a16="http://schemas.microsoft.com/office/drawing/2014/main" id="{F75B12B9-3E8C-BC45-B43F-82924C3B885C}"/>
                </a:ext>
              </a:extLst>
            </p:cNvPr>
            <p:cNvSpPr txBox="1"/>
            <p:nvPr/>
          </p:nvSpPr>
          <p:spPr>
            <a:xfrm>
              <a:off x="9194849" y="4076657"/>
              <a:ext cx="1988767" cy="526811"/>
            </a:xfrm>
            <a:prstGeom prst="rect">
              <a:avLst/>
            </a:prstGeom>
            <a:noFill/>
          </p:spPr>
          <p:txBody>
            <a:bodyPr wrap="square" rtlCol="0">
              <a:spAutoFit/>
            </a:bodyPr>
            <a:lstStyle/>
            <a:p>
              <a:pPr algn="ctr">
                <a:lnSpc>
                  <a:spcPct val="150000"/>
                </a:lnSpc>
              </a:pPr>
              <a:r>
                <a:rPr lang="zh-CN" altLang="en-US" sz="1000" dirty="0">
                  <a:solidFill>
                    <a:schemeClr val="accent1"/>
                  </a:solidFill>
                  <a:cs typeface="+mn-ea"/>
                  <a:sym typeface="+mn-lt"/>
                </a:rPr>
                <a:t>Add your detailed little paragraph text here</a:t>
              </a:r>
              <a:endParaRPr lang="en-US" altLang="zh-CN" sz="1000" dirty="0">
                <a:solidFill>
                  <a:schemeClr val="accent1"/>
                </a:solidFill>
                <a:cs typeface="+mn-ea"/>
                <a:sym typeface="+mn-lt"/>
              </a:endParaRPr>
            </a:p>
          </p:txBody>
        </p:sp>
      </p:grpSp>
    </p:spTree>
    <p:extLst>
      <p:ext uri="{BB962C8B-B14F-4D97-AF65-F5344CB8AC3E}">
        <p14:creationId xmlns:p14="http://schemas.microsoft.com/office/powerpoint/2010/main" val="3554201489"/>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asvg="http://schemas.microsoft.com/office/drawing/2016/SVG/main" xmlns:a14="http://schemas.microsoft.com/office/drawing/2010/main" xmlns:a16="http://schemas.microsoft.com/office/drawing/2014/main" xmlns="">
      <p:transition spd="slow"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dissolve">
                                      <p:cBhvr>
                                        <p:cTn id="20" dur="500"/>
                                        <p:tgtEl>
                                          <p:spTgt spid="2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down)">
                                      <p:cBhvr>
                                        <p:cTn id="25" dur="500"/>
                                        <p:tgtEl>
                                          <p:spTgt spid="19"/>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dissolve">
                                      <p:cBhvr>
                                        <p:cTn id="30" dur="500"/>
                                        <p:tgtEl>
                                          <p:spTgt spid="27"/>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500"/>
                                        <p:tgtEl>
                                          <p:spTgt spid="9"/>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dissolve">
                                      <p:cBhvr>
                                        <p:cTn id="40" dur="500"/>
                                        <p:tgtEl>
                                          <p:spTgt spid="3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down)">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dissolve">
                                      <p:cBhvr>
                                        <p:cTn id="5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同心圆 17">
            <a:extLst>
              <a:ext uri="{FF2B5EF4-FFF2-40B4-BE49-F238E27FC236}">
                <a16:creationId xmlns:a16="http://schemas.microsoft.com/office/drawing/2014/main" id="{5195DCA7-4A2E-E446-B4F5-DE4AE9B954A6}"/>
              </a:ext>
            </a:extLst>
          </p:cNvPr>
          <p:cNvSpPr/>
          <p:nvPr/>
        </p:nvSpPr>
        <p:spPr>
          <a:xfrm>
            <a:off x="3024837" y="6057360"/>
            <a:ext cx="6364299" cy="6110630"/>
          </a:xfrm>
          <a:prstGeom prst="donut">
            <a:avLst/>
          </a:prstGeom>
          <a:solidFill>
            <a:schemeClr val="accent5">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solidFill>
              <a:cs typeface="+mn-ea"/>
              <a:sym typeface="+mn-lt"/>
            </a:endParaRPr>
          </a:p>
        </p:txBody>
      </p:sp>
      <p:sp>
        <p:nvSpPr>
          <p:cNvPr id="19" name="同心圆 18">
            <a:extLst>
              <a:ext uri="{FF2B5EF4-FFF2-40B4-BE49-F238E27FC236}">
                <a16:creationId xmlns:a16="http://schemas.microsoft.com/office/drawing/2014/main" id="{83595403-2717-C743-8BC7-B2A720FEF5F2}"/>
              </a:ext>
            </a:extLst>
          </p:cNvPr>
          <p:cNvSpPr/>
          <p:nvPr/>
        </p:nvSpPr>
        <p:spPr>
          <a:xfrm>
            <a:off x="-6456827" y="-170677"/>
            <a:ext cx="7133747" cy="6849409"/>
          </a:xfrm>
          <a:prstGeom prst="donut">
            <a:avLst/>
          </a:prstGeom>
          <a:solidFill>
            <a:schemeClr val="accent1">
              <a:lumMod val="20000"/>
              <a:lumOff val="8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solidFill>
              <a:cs typeface="+mn-ea"/>
              <a:sym typeface="+mn-lt"/>
            </a:endParaRPr>
          </a:p>
        </p:txBody>
      </p:sp>
      <p:grpSp>
        <p:nvGrpSpPr>
          <p:cNvPr id="22" name="组合 21">
            <a:extLst>
              <a:ext uri="{FF2B5EF4-FFF2-40B4-BE49-F238E27FC236}">
                <a16:creationId xmlns:a16="http://schemas.microsoft.com/office/drawing/2014/main" id="{909F1564-EED0-FD46-9757-8D8FE05F41DA}"/>
              </a:ext>
            </a:extLst>
          </p:cNvPr>
          <p:cNvGrpSpPr/>
          <p:nvPr/>
        </p:nvGrpSpPr>
        <p:grpSpPr>
          <a:xfrm>
            <a:off x="2174686" y="2278445"/>
            <a:ext cx="276061" cy="1951376"/>
            <a:chOff x="1288882" y="567159"/>
            <a:chExt cx="1078196" cy="4097438"/>
          </a:xfrm>
        </p:grpSpPr>
        <p:cxnSp>
          <p:nvCxnSpPr>
            <p:cNvPr id="23" name="直线连接符 22">
              <a:extLst>
                <a:ext uri="{FF2B5EF4-FFF2-40B4-BE49-F238E27FC236}">
                  <a16:creationId xmlns:a16="http://schemas.microsoft.com/office/drawing/2014/main" id="{145D8B5A-9D09-6B40-AD97-20253508AA74}"/>
                </a:ext>
              </a:extLst>
            </p:cNvPr>
            <p:cNvCxnSpPr>
              <a:cxnSpLocks/>
            </p:cNvCxnSpPr>
            <p:nvPr/>
          </p:nvCxnSpPr>
          <p:spPr>
            <a:xfrm>
              <a:off x="1288882" y="674797"/>
              <a:ext cx="1078196"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直线连接符 23">
              <a:extLst>
                <a:ext uri="{FF2B5EF4-FFF2-40B4-BE49-F238E27FC236}">
                  <a16:creationId xmlns:a16="http://schemas.microsoft.com/office/drawing/2014/main" id="{995CEA63-F041-304F-93E3-C5FCA4B3A645}"/>
                </a:ext>
              </a:extLst>
            </p:cNvPr>
            <p:cNvCxnSpPr/>
            <p:nvPr/>
          </p:nvCxnSpPr>
          <p:spPr>
            <a:xfrm>
              <a:off x="1317763" y="567159"/>
              <a:ext cx="0" cy="409743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5" name="直线连接符 24">
              <a:extLst>
                <a:ext uri="{FF2B5EF4-FFF2-40B4-BE49-F238E27FC236}">
                  <a16:creationId xmlns:a16="http://schemas.microsoft.com/office/drawing/2014/main" id="{CF0D1178-9BFA-DC4C-90D1-CA8926C86216}"/>
                </a:ext>
              </a:extLst>
            </p:cNvPr>
            <p:cNvCxnSpPr>
              <a:cxnSpLocks/>
            </p:cNvCxnSpPr>
            <p:nvPr/>
          </p:nvCxnSpPr>
          <p:spPr>
            <a:xfrm>
              <a:off x="1288882" y="4571619"/>
              <a:ext cx="1078196"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 name="文本框 5">
            <a:extLst>
              <a:ext uri="{FF2B5EF4-FFF2-40B4-BE49-F238E27FC236}">
                <a16:creationId xmlns:a16="http://schemas.microsoft.com/office/drawing/2014/main" id="{549DA229-7CCF-F749-B572-5D4218F26541}"/>
              </a:ext>
            </a:extLst>
          </p:cNvPr>
          <p:cNvSpPr txBox="1"/>
          <p:nvPr/>
        </p:nvSpPr>
        <p:spPr>
          <a:xfrm>
            <a:off x="2104234" y="2380970"/>
            <a:ext cx="7767655" cy="923330"/>
          </a:xfrm>
          <a:prstGeom prst="rect">
            <a:avLst/>
          </a:prstGeom>
          <a:noFill/>
        </p:spPr>
        <p:txBody>
          <a:bodyPr wrap="square" rtlCol="0">
            <a:spAutoFit/>
          </a:bodyPr>
          <a:lstStyle/>
          <a:p>
            <a:pPr algn="ctr"/>
            <a:r>
              <a:rPr lang="zh-CN" altLang="en-US" sz="5400" dirty="0">
                <a:solidFill>
                  <a:schemeClr val="accent1"/>
                </a:solidFill>
                <a:cs typeface="+mn-ea"/>
                <a:sym typeface="+mn-lt"/>
              </a:rPr>
              <a:t>Enter the chapter title</a:t>
            </a:r>
          </a:p>
        </p:txBody>
      </p:sp>
      <p:sp>
        <p:nvSpPr>
          <p:cNvPr id="7" name="文本框 6">
            <a:extLst>
              <a:ext uri="{FF2B5EF4-FFF2-40B4-BE49-F238E27FC236}">
                <a16:creationId xmlns:a16="http://schemas.microsoft.com/office/drawing/2014/main" id="{DA4838B3-9113-3B4C-9D77-ED3AC19A759C}"/>
              </a:ext>
            </a:extLst>
          </p:cNvPr>
          <p:cNvSpPr txBox="1"/>
          <p:nvPr/>
        </p:nvSpPr>
        <p:spPr>
          <a:xfrm>
            <a:off x="3255408" y="3558753"/>
            <a:ext cx="5815542" cy="338554"/>
          </a:xfrm>
          <a:prstGeom prst="rect">
            <a:avLst/>
          </a:prstGeom>
          <a:noFill/>
        </p:spPr>
        <p:txBody>
          <a:bodyPr wrap="square" rtlCol="0">
            <a:spAutoFit/>
          </a:bodyPr>
          <a:lstStyle/>
          <a:p>
            <a:pPr algn="ctr"/>
            <a:r>
              <a:rPr lang="en-US" altLang="zh-CN" sz="1600" spc="600" dirty="0">
                <a:cs typeface="+mn-ea"/>
                <a:sym typeface="+mn-lt"/>
              </a:rPr>
              <a:t>Enterprise Training</a:t>
            </a:r>
            <a:endParaRPr lang="zh-CN" altLang="en-US" sz="1600" spc="600" dirty="0">
              <a:cs typeface="+mn-ea"/>
              <a:sym typeface="+mn-lt"/>
            </a:endParaRPr>
          </a:p>
        </p:txBody>
      </p:sp>
      <p:cxnSp>
        <p:nvCxnSpPr>
          <p:cNvPr id="11" name="直线连接符 10">
            <a:extLst>
              <a:ext uri="{FF2B5EF4-FFF2-40B4-BE49-F238E27FC236}">
                <a16:creationId xmlns:a16="http://schemas.microsoft.com/office/drawing/2014/main" id="{39C62A2B-5739-0149-9D94-C716889BB929}"/>
              </a:ext>
            </a:extLst>
          </p:cNvPr>
          <p:cNvCxnSpPr>
            <a:cxnSpLocks/>
          </p:cNvCxnSpPr>
          <p:nvPr/>
        </p:nvCxnSpPr>
        <p:spPr>
          <a:xfrm>
            <a:off x="3978233" y="4179028"/>
            <a:ext cx="4224921" cy="0"/>
          </a:xfrm>
          <a:prstGeom prst="line">
            <a:avLst/>
          </a:prstGeom>
          <a:ln>
            <a:solidFill>
              <a:schemeClr val="accent1">
                <a:alpha val="35000"/>
              </a:schemeClr>
            </a:solidFill>
          </a:ln>
        </p:spPr>
        <p:style>
          <a:lnRef idx="1">
            <a:schemeClr val="accent1"/>
          </a:lnRef>
          <a:fillRef idx="0">
            <a:schemeClr val="accent1"/>
          </a:fillRef>
          <a:effectRef idx="0">
            <a:schemeClr val="accent1"/>
          </a:effectRef>
          <a:fontRef idx="minor">
            <a:schemeClr val="tx1"/>
          </a:fontRef>
        </p:style>
      </p:cxnSp>
      <p:sp>
        <p:nvSpPr>
          <p:cNvPr id="9" name="圆角矩形 8">
            <a:extLst>
              <a:ext uri="{FF2B5EF4-FFF2-40B4-BE49-F238E27FC236}">
                <a16:creationId xmlns:a16="http://schemas.microsoft.com/office/drawing/2014/main" id="{0B7074CE-2A63-154E-810B-85655BC0C9C8}"/>
              </a:ext>
            </a:extLst>
          </p:cNvPr>
          <p:cNvSpPr/>
          <p:nvPr/>
        </p:nvSpPr>
        <p:spPr>
          <a:xfrm>
            <a:off x="5028452" y="1211934"/>
            <a:ext cx="2126574" cy="67305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5" name="文本框 14">
            <a:extLst>
              <a:ext uri="{FF2B5EF4-FFF2-40B4-BE49-F238E27FC236}">
                <a16:creationId xmlns:a16="http://schemas.microsoft.com/office/drawing/2014/main" id="{D54C4696-AFFE-1748-8B12-B66860144F25}"/>
              </a:ext>
            </a:extLst>
          </p:cNvPr>
          <p:cNvSpPr txBox="1"/>
          <p:nvPr/>
        </p:nvSpPr>
        <p:spPr>
          <a:xfrm>
            <a:off x="4994389" y="1332576"/>
            <a:ext cx="2337581" cy="461665"/>
          </a:xfrm>
          <a:prstGeom prst="rect">
            <a:avLst/>
          </a:prstGeom>
          <a:noFill/>
        </p:spPr>
        <p:txBody>
          <a:bodyPr wrap="square" rtlCol="0">
            <a:spAutoFit/>
          </a:bodyPr>
          <a:lstStyle/>
          <a:p>
            <a:pPr algn="ctr"/>
            <a:r>
              <a:rPr lang="en-US" altLang="zh-CN" sz="2400" dirty="0">
                <a:solidFill>
                  <a:schemeClr val="bg2"/>
                </a:solidFill>
                <a:cs typeface="+mn-ea"/>
                <a:sym typeface="+mn-lt"/>
              </a:rPr>
              <a:t>PART</a:t>
            </a:r>
            <a:r>
              <a:rPr lang="zh-CN" altLang="en-US" sz="2400" dirty="0">
                <a:solidFill>
                  <a:schemeClr val="bg2"/>
                </a:solidFill>
                <a:cs typeface="+mn-ea"/>
                <a:sym typeface="+mn-lt"/>
              </a:rPr>
              <a:t>  </a:t>
            </a:r>
            <a:r>
              <a:rPr lang="en-US" altLang="zh-CN" sz="2400" dirty="0">
                <a:solidFill>
                  <a:schemeClr val="bg2"/>
                </a:solidFill>
                <a:cs typeface="+mn-ea"/>
                <a:sym typeface="+mn-lt"/>
              </a:rPr>
              <a:t>3</a:t>
            </a:r>
            <a:endParaRPr lang="zh-CN" altLang="en-US" sz="2400" dirty="0">
              <a:solidFill>
                <a:schemeClr val="bg2"/>
              </a:solidFill>
              <a:cs typeface="+mn-ea"/>
              <a:sym typeface="+mn-lt"/>
            </a:endParaRPr>
          </a:p>
        </p:txBody>
      </p:sp>
      <p:sp>
        <p:nvSpPr>
          <p:cNvPr id="16" name="文本框 15">
            <a:extLst>
              <a:ext uri="{FF2B5EF4-FFF2-40B4-BE49-F238E27FC236}">
                <a16:creationId xmlns:a16="http://schemas.microsoft.com/office/drawing/2014/main" id="{8DEF5CB8-D2FE-BD4A-B101-6E52E52043C4}"/>
              </a:ext>
            </a:extLst>
          </p:cNvPr>
          <p:cNvSpPr txBox="1"/>
          <p:nvPr/>
        </p:nvSpPr>
        <p:spPr>
          <a:xfrm>
            <a:off x="6472238" y="7872413"/>
            <a:ext cx="0" cy="0"/>
          </a:xfrm>
          <a:prstGeom prst="rect">
            <a:avLst/>
          </a:prstGeom>
          <a:noFill/>
        </p:spPr>
        <p:txBody>
          <a:bodyPr wrap="none" rtlCol="0">
            <a:noAutofit/>
          </a:bodyPr>
          <a:lstStyle/>
          <a:p>
            <a:pPr algn="l"/>
            <a:endParaRPr kumimoji="1" lang="zh-CN" altLang="en-US" dirty="0">
              <a:cs typeface="+mn-ea"/>
              <a:sym typeface="+mn-lt"/>
            </a:endParaRPr>
          </a:p>
        </p:txBody>
      </p:sp>
      <p:sp>
        <p:nvSpPr>
          <p:cNvPr id="17" name="矩形 16">
            <a:extLst>
              <a:ext uri="{FF2B5EF4-FFF2-40B4-BE49-F238E27FC236}">
                <a16:creationId xmlns:a16="http://schemas.microsoft.com/office/drawing/2014/main" id="{4E9507AB-4577-3540-B013-338A3F4DB627}"/>
              </a:ext>
            </a:extLst>
          </p:cNvPr>
          <p:cNvSpPr/>
          <p:nvPr/>
        </p:nvSpPr>
        <p:spPr>
          <a:xfrm>
            <a:off x="3997364" y="4418198"/>
            <a:ext cx="4205790" cy="461665"/>
          </a:xfrm>
          <a:prstGeom prst="rect">
            <a:avLst/>
          </a:prstGeom>
        </p:spPr>
        <p:txBody>
          <a:bodyPr wrap="square">
            <a:spAutoFit/>
          </a:bodyPr>
          <a:lstStyle/>
          <a:p>
            <a:pPr algn="ctr"/>
            <a:r>
              <a:rPr lang="zh-CN" altLang="en-US" sz="1200" dirty="0">
                <a:solidFill>
                  <a:schemeClr val="accent1"/>
                </a:solidFill>
                <a:cs typeface="+mn-ea"/>
                <a:sym typeface="+mn-lt"/>
              </a:rPr>
              <a:t>Training materials will be selected based on attendee's test results and the company's goals.</a:t>
            </a:r>
          </a:p>
        </p:txBody>
      </p:sp>
      <p:grpSp>
        <p:nvGrpSpPr>
          <p:cNvPr id="26" name="组合 25">
            <a:extLst>
              <a:ext uri="{FF2B5EF4-FFF2-40B4-BE49-F238E27FC236}">
                <a16:creationId xmlns:a16="http://schemas.microsoft.com/office/drawing/2014/main" id="{2C2F08B4-EEDC-7043-8C4C-D17D64B03CA2}"/>
              </a:ext>
            </a:extLst>
          </p:cNvPr>
          <p:cNvGrpSpPr/>
          <p:nvPr/>
        </p:nvGrpSpPr>
        <p:grpSpPr>
          <a:xfrm flipH="1">
            <a:off x="9550803" y="2290020"/>
            <a:ext cx="321086" cy="1951376"/>
            <a:chOff x="1288882" y="591464"/>
            <a:chExt cx="1078196" cy="4097438"/>
          </a:xfrm>
        </p:grpSpPr>
        <p:cxnSp>
          <p:nvCxnSpPr>
            <p:cNvPr id="27" name="直线连接符 26">
              <a:extLst>
                <a:ext uri="{FF2B5EF4-FFF2-40B4-BE49-F238E27FC236}">
                  <a16:creationId xmlns:a16="http://schemas.microsoft.com/office/drawing/2014/main" id="{B9A0B049-0876-C548-9D56-BC84FEFCE6F2}"/>
                </a:ext>
              </a:extLst>
            </p:cNvPr>
            <p:cNvCxnSpPr>
              <a:cxnSpLocks/>
            </p:cNvCxnSpPr>
            <p:nvPr/>
          </p:nvCxnSpPr>
          <p:spPr>
            <a:xfrm>
              <a:off x="1288882" y="674798"/>
              <a:ext cx="1078196"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直线连接符 27">
              <a:extLst>
                <a:ext uri="{FF2B5EF4-FFF2-40B4-BE49-F238E27FC236}">
                  <a16:creationId xmlns:a16="http://schemas.microsoft.com/office/drawing/2014/main" id="{9ED04403-7A69-0046-80AF-9EEE9356F474}"/>
                </a:ext>
              </a:extLst>
            </p:cNvPr>
            <p:cNvCxnSpPr/>
            <p:nvPr/>
          </p:nvCxnSpPr>
          <p:spPr>
            <a:xfrm>
              <a:off x="1317764" y="591464"/>
              <a:ext cx="0" cy="409743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9" name="直线连接符 28">
              <a:extLst>
                <a:ext uri="{FF2B5EF4-FFF2-40B4-BE49-F238E27FC236}">
                  <a16:creationId xmlns:a16="http://schemas.microsoft.com/office/drawing/2014/main" id="{5713E0C9-1BA7-DB4D-98AC-C11F0EF590BE}"/>
                </a:ext>
              </a:extLst>
            </p:cNvPr>
            <p:cNvCxnSpPr>
              <a:cxnSpLocks/>
            </p:cNvCxnSpPr>
            <p:nvPr/>
          </p:nvCxnSpPr>
          <p:spPr>
            <a:xfrm>
              <a:off x="1288882" y="4595924"/>
              <a:ext cx="1078196"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0" name="同心圆 29">
            <a:extLst>
              <a:ext uri="{FF2B5EF4-FFF2-40B4-BE49-F238E27FC236}">
                <a16:creationId xmlns:a16="http://schemas.microsoft.com/office/drawing/2014/main" id="{BADEAC57-C26F-AB4B-944E-CA22C46D2A25}"/>
              </a:ext>
            </a:extLst>
          </p:cNvPr>
          <p:cNvSpPr/>
          <p:nvPr/>
        </p:nvSpPr>
        <p:spPr>
          <a:xfrm>
            <a:off x="11446302" y="-170678"/>
            <a:ext cx="7133747" cy="6849409"/>
          </a:xfrm>
          <a:prstGeom prst="donut">
            <a:avLst/>
          </a:prstGeom>
          <a:solidFill>
            <a:schemeClr val="accent1">
              <a:lumMod val="20000"/>
              <a:lumOff val="8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solidFill>
              <a:cs typeface="+mn-ea"/>
              <a:sym typeface="+mn-lt"/>
            </a:endParaRPr>
          </a:p>
        </p:txBody>
      </p:sp>
    </p:spTree>
    <p:extLst>
      <p:ext uri="{BB962C8B-B14F-4D97-AF65-F5344CB8AC3E}">
        <p14:creationId xmlns:p14="http://schemas.microsoft.com/office/powerpoint/2010/main" val="4289314222"/>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a16="http://schemas.microsoft.com/office/drawing/2014/main" xmlns="">
      <p:transition spd="slow"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ssolve">
                                      <p:cBhvr>
                                        <p:cTn id="10" dur="500"/>
                                        <p:tgtEl>
                                          <p:spTgt spid="1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dissolve">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dissolv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500"/>
                                        <p:tgtEl>
                                          <p:spTgt spid="22"/>
                                        </p:tgtEl>
                                      </p:cBhvr>
                                    </p:animEffect>
                                  </p:childTnLst>
                                </p:cTn>
                              </p:par>
                              <p:par>
                                <p:cTn id="29" presetID="9"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dissolve">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dissolve">
                                      <p:cBhvr>
                                        <p:cTn id="42" dur="500"/>
                                        <p:tgtEl>
                                          <p:spTgt spid="7"/>
                                        </p:tgtEl>
                                      </p:cBhvr>
                                    </p:animEffect>
                                  </p:childTnLst>
                                </p:cTn>
                              </p:par>
                              <p:par>
                                <p:cTn id="43" presetID="9"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dissolve">
                                      <p:cBhvr>
                                        <p:cTn id="45" dur="500"/>
                                        <p:tgtEl>
                                          <p:spTgt spid="11"/>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dissolve">
                                      <p:cBhvr>
                                        <p:cTn id="4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6" grpId="0"/>
      <p:bldP spid="7" grpId="0"/>
      <p:bldP spid="9" grpId="0" animBg="1"/>
      <p:bldP spid="15" grpId="0"/>
      <p:bldP spid="17" grpId="0"/>
      <p:bldP spid="3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46464DDF-17DF-B841-BA54-98CE003A7C72}"/>
              </a:ext>
            </a:extLst>
          </p:cNvPr>
          <p:cNvSpPr txBox="1"/>
          <p:nvPr/>
        </p:nvSpPr>
        <p:spPr>
          <a:xfrm>
            <a:off x="4610307" y="815509"/>
            <a:ext cx="2719236" cy="523220"/>
          </a:xfrm>
          <a:prstGeom prst="rect">
            <a:avLst/>
          </a:prstGeom>
          <a:noFill/>
        </p:spPr>
        <p:txBody>
          <a:bodyPr wrap="square" rtlCol="0">
            <a:spAutoFit/>
          </a:bodyPr>
          <a:lstStyle>
            <a:defPPr>
              <a:defRPr lang="en-US"/>
            </a:defPPr>
            <a:lvl1pPr>
              <a:defRPr sz="4400" b="1">
                <a:solidFill>
                  <a:srgbClr val="4537C4"/>
                </a:solidFill>
                <a:latin typeface="思源黑体 CN Normal" panose="020B0400000000000000" pitchFamily="34" charset="-122"/>
                <a:ea typeface="思源黑体 CN Normal" panose="020B0400000000000000" pitchFamily="34" charset="-122"/>
              </a:defRPr>
            </a:lvl1pPr>
          </a:lstStyle>
          <a:p>
            <a:pPr algn="ctr"/>
            <a:r>
              <a:rPr lang="zh-CN" altLang="en-US" sz="2800" b="0" dirty="0">
                <a:solidFill>
                  <a:schemeClr val="tx1"/>
                </a:solidFill>
                <a:latin typeface="+mn-lt"/>
                <a:ea typeface="+mn-ea"/>
                <a:cs typeface="+mn-ea"/>
                <a:sym typeface="+mn-lt"/>
              </a:rPr>
              <a:t>Enter the title</a:t>
            </a:r>
          </a:p>
        </p:txBody>
      </p:sp>
      <p:sp>
        <p:nvSpPr>
          <p:cNvPr id="3" name="文本框 2">
            <a:extLst>
              <a:ext uri="{FF2B5EF4-FFF2-40B4-BE49-F238E27FC236}">
                <a16:creationId xmlns:a16="http://schemas.microsoft.com/office/drawing/2014/main" id="{48BE2E50-92ED-DB4A-8331-B7979C1AB76B}"/>
              </a:ext>
            </a:extLst>
          </p:cNvPr>
          <p:cNvSpPr txBox="1"/>
          <p:nvPr/>
        </p:nvSpPr>
        <p:spPr>
          <a:xfrm>
            <a:off x="4428176" y="1409540"/>
            <a:ext cx="3083498" cy="276999"/>
          </a:xfrm>
          <a:prstGeom prst="rect">
            <a:avLst/>
          </a:prstGeom>
          <a:noFill/>
        </p:spPr>
        <p:txBody>
          <a:bodyPr wrap="square" rtlCol="0">
            <a:spAutoFit/>
          </a:bodyPr>
          <a:lstStyle/>
          <a:p>
            <a:pPr algn="ctr"/>
            <a:r>
              <a:rPr lang="en-US" altLang="zh-CN" sz="1200" dirty="0">
                <a:solidFill>
                  <a:schemeClr val="accent1"/>
                </a:solidFill>
                <a:cs typeface="+mn-ea"/>
                <a:sym typeface="+mn-lt"/>
              </a:rPr>
              <a:t>Please</a:t>
            </a:r>
            <a:r>
              <a:rPr lang="zh-CN" altLang="en-US" sz="1200" dirty="0">
                <a:solidFill>
                  <a:schemeClr val="accent1"/>
                </a:solidFill>
                <a:cs typeface="+mn-ea"/>
                <a:sym typeface="+mn-lt"/>
              </a:rPr>
              <a:t>  </a:t>
            </a:r>
            <a:r>
              <a:rPr lang="en-US" altLang="zh-CN" sz="1200" dirty="0">
                <a:solidFill>
                  <a:schemeClr val="accent1"/>
                </a:solidFill>
                <a:cs typeface="+mn-ea"/>
                <a:sym typeface="+mn-lt"/>
              </a:rPr>
              <a:t>Enter</a:t>
            </a:r>
            <a:r>
              <a:rPr lang="zh-CN" altLang="en-US" sz="1200" dirty="0">
                <a:solidFill>
                  <a:schemeClr val="accent1"/>
                </a:solidFill>
                <a:cs typeface="+mn-ea"/>
                <a:sym typeface="+mn-lt"/>
              </a:rPr>
              <a:t>  </a:t>
            </a:r>
            <a:r>
              <a:rPr lang="en-US" altLang="zh-CN" sz="1200" dirty="0">
                <a:solidFill>
                  <a:schemeClr val="accent1"/>
                </a:solidFill>
                <a:cs typeface="+mn-ea"/>
                <a:sym typeface="+mn-lt"/>
              </a:rPr>
              <a:t>Your</a:t>
            </a:r>
            <a:r>
              <a:rPr lang="zh-CN" altLang="en-US" sz="1200" dirty="0">
                <a:solidFill>
                  <a:schemeClr val="accent1"/>
                </a:solidFill>
                <a:cs typeface="+mn-ea"/>
                <a:sym typeface="+mn-lt"/>
              </a:rPr>
              <a:t>  </a:t>
            </a:r>
            <a:r>
              <a:rPr lang="en-US" altLang="zh-CN" sz="1200" dirty="0">
                <a:solidFill>
                  <a:schemeClr val="accent1"/>
                </a:solidFill>
                <a:cs typeface="+mn-ea"/>
                <a:sym typeface="+mn-lt"/>
              </a:rPr>
              <a:t>Title</a:t>
            </a:r>
            <a:endParaRPr kumimoji="1" lang="zh-CN" altLang="en-US" sz="1200" dirty="0">
              <a:solidFill>
                <a:schemeClr val="accent1"/>
              </a:solidFill>
              <a:cs typeface="+mn-ea"/>
              <a:sym typeface="+mn-lt"/>
            </a:endParaRPr>
          </a:p>
        </p:txBody>
      </p:sp>
      <p:pic>
        <p:nvPicPr>
          <p:cNvPr id="4" name="图片 3">
            <a:extLst>
              <a:ext uri="{FF2B5EF4-FFF2-40B4-BE49-F238E27FC236}">
                <a16:creationId xmlns:a16="http://schemas.microsoft.com/office/drawing/2014/main" id="{BD3D402B-85D1-E146-A387-BD9646BF4AD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11674" y="2060293"/>
            <a:ext cx="3157682" cy="4049853"/>
          </a:xfrm>
          <a:prstGeom prst="roundRect">
            <a:avLst>
              <a:gd name="adj" fmla="val 6119"/>
            </a:avLst>
          </a:prstGeom>
          <a:solidFill>
            <a:schemeClr val="bg2"/>
          </a:solidFill>
          <a:ln>
            <a:solidFill>
              <a:schemeClr val="accent1"/>
            </a:solidFill>
          </a:ln>
          <a:effectLst>
            <a:outerShdw blurRad="139700" dist="38100" dir="5400000" algn="t" rotWithShape="0">
              <a:schemeClr val="accent3">
                <a:alpha val="55000"/>
              </a:schemeClr>
            </a:outerShdw>
          </a:effectLst>
        </p:spPr>
      </p:pic>
      <p:sp>
        <p:nvSpPr>
          <p:cNvPr id="5" name="椭圆 4">
            <a:extLst>
              <a:ext uri="{FF2B5EF4-FFF2-40B4-BE49-F238E27FC236}">
                <a16:creationId xmlns:a16="http://schemas.microsoft.com/office/drawing/2014/main" id="{55392E88-2DF2-F641-8E0A-969D461664FF}"/>
              </a:ext>
            </a:extLst>
          </p:cNvPr>
          <p:cNvSpPr/>
          <p:nvPr/>
        </p:nvSpPr>
        <p:spPr>
          <a:xfrm>
            <a:off x="1851801" y="2352431"/>
            <a:ext cx="1139192" cy="113919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cs typeface="+mn-ea"/>
              <a:sym typeface="+mn-lt"/>
            </a:endParaRPr>
          </a:p>
        </p:txBody>
      </p:sp>
      <p:sp>
        <p:nvSpPr>
          <p:cNvPr id="6" name="iṥlíḋé">
            <a:extLst>
              <a:ext uri="{FF2B5EF4-FFF2-40B4-BE49-F238E27FC236}">
                <a16:creationId xmlns:a16="http://schemas.microsoft.com/office/drawing/2014/main" id="{67D267B9-093F-A34F-B961-B608EE476E6E}"/>
              </a:ext>
            </a:extLst>
          </p:cNvPr>
          <p:cNvSpPr txBox="1"/>
          <p:nvPr/>
        </p:nvSpPr>
        <p:spPr bwMode="auto">
          <a:xfrm>
            <a:off x="3236975" y="2351382"/>
            <a:ext cx="3025859" cy="400110"/>
          </a:xfrm>
          <a:prstGeom prst="rect">
            <a:avLst/>
          </a:prstGeom>
          <a:noFill/>
          <a:extLs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en-US"/>
            </a:defPPr>
            <a:lvl1pPr>
              <a:defRPr sz="2000" b="1">
                <a:latin typeface="思源黑体 CN Normal" panose="020B0400000000000000" pitchFamily="34" charset="-122"/>
                <a:ea typeface="思源黑体 CN Normal" panose="020B0400000000000000" pitchFamily="34" charset="-122"/>
              </a:defRPr>
            </a:lvl1pPr>
            <a:lvl2pPr marL="457189" defTabSz="914377"/>
            <a:lvl3pPr marL="914377" defTabSz="914377"/>
            <a:lvl4pPr marL="1371566" defTabSz="914377"/>
            <a:lvl5pPr marL="1828754" defTabSz="914377"/>
            <a:lvl6pPr marL="2285943" defTabSz="914377"/>
            <a:lvl7pPr marL="2743131" defTabSz="914377"/>
            <a:lvl8pPr marL="3200320" defTabSz="914377"/>
            <a:lvl9pPr marL="3657509" defTabSz="914377"/>
          </a:lstStyle>
          <a:p>
            <a:r>
              <a:rPr lang="zh-CN" altLang="en-US" dirty="0">
                <a:solidFill>
                  <a:schemeClr val="accent1"/>
                </a:solidFill>
                <a:latin typeface="+mn-lt"/>
                <a:ea typeface="+mn-ea"/>
                <a:cs typeface="+mn-ea"/>
                <a:sym typeface="+mn-lt"/>
              </a:rPr>
              <a:t>Enter the title</a:t>
            </a:r>
            <a:endParaRPr lang="en-US" altLang="zh-CN" dirty="0">
              <a:solidFill>
                <a:schemeClr val="accent1"/>
              </a:solidFill>
              <a:latin typeface="+mn-lt"/>
              <a:ea typeface="+mn-ea"/>
              <a:cs typeface="+mn-ea"/>
              <a:sym typeface="+mn-lt"/>
            </a:endParaRPr>
          </a:p>
        </p:txBody>
      </p:sp>
      <p:sp>
        <p:nvSpPr>
          <p:cNvPr id="7" name="îş1íḑé">
            <a:extLst>
              <a:ext uri="{FF2B5EF4-FFF2-40B4-BE49-F238E27FC236}">
                <a16:creationId xmlns:a16="http://schemas.microsoft.com/office/drawing/2014/main" id="{180F9AC9-22B1-244C-972D-F470F2C16CF5}"/>
              </a:ext>
            </a:extLst>
          </p:cNvPr>
          <p:cNvSpPr/>
          <p:nvPr/>
        </p:nvSpPr>
        <p:spPr bwMode="auto">
          <a:xfrm>
            <a:off x="3236792" y="2873174"/>
            <a:ext cx="3372168" cy="54854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just">
              <a:lnSpc>
                <a:spcPct val="150000"/>
              </a:lnSpc>
            </a:pPr>
            <a:r>
              <a:rPr lang="zh-CN" altLang="en-US" sz="1050" dirty="0">
                <a:solidFill>
                  <a:schemeClr val="tx1">
                    <a:lumMod val="75000"/>
                    <a:lumOff val="25000"/>
                  </a:schemeClr>
                </a:solidFill>
                <a:cs typeface="+mn-ea"/>
                <a:sym typeface="+mn-lt"/>
              </a:rPr>
              <a:t>Add your detailed little paragraph text content here, title-related and in line with the overall language style content please be concise, keep beautiful and generous.</a:t>
            </a:r>
            <a:endParaRPr lang="en-US" altLang="zh-CN" sz="1050" dirty="0">
              <a:solidFill>
                <a:schemeClr val="tx1">
                  <a:lumMod val="75000"/>
                  <a:lumOff val="25000"/>
                </a:schemeClr>
              </a:solidFill>
              <a:cs typeface="+mn-ea"/>
              <a:sym typeface="+mn-lt"/>
            </a:endParaRPr>
          </a:p>
        </p:txBody>
      </p:sp>
      <p:pic>
        <p:nvPicPr>
          <p:cNvPr id="8" name="图形 7" descr="教师">
            <a:extLst>
              <a:ext uri="{FF2B5EF4-FFF2-40B4-BE49-F238E27FC236}">
                <a16:creationId xmlns:a16="http://schemas.microsoft.com/office/drawing/2014/main" id="{B1F42B75-7D3D-F94F-9E5F-51495F86F32E}"/>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070523" y="2551437"/>
            <a:ext cx="643473" cy="643473"/>
          </a:xfrm>
          <a:prstGeom prst="rect">
            <a:avLst/>
          </a:prstGeom>
        </p:spPr>
      </p:pic>
      <p:sp>
        <p:nvSpPr>
          <p:cNvPr id="9" name="椭圆 8">
            <a:extLst>
              <a:ext uri="{FF2B5EF4-FFF2-40B4-BE49-F238E27FC236}">
                <a16:creationId xmlns:a16="http://schemas.microsoft.com/office/drawing/2014/main" id="{56A74CF7-9BFD-5846-9F29-AA22894CFEE0}"/>
              </a:ext>
            </a:extLst>
          </p:cNvPr>
          <p:cNvSpPr/>
          <p:nvPr/>
        </p:nvSpPr>
        <p:spPr>
          <a:xfrm>
            <a:off x="1868790" y="4391336"/>
            <a:ext cx="1139192" cy="113919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cs typeface="+mn-ea"/>
              <a:sym typeface="+mn-lt"/>
            </a:endParaRPr>
          </a:p>
        </p:txBody>
      </p:sp>
      <p:pic>
        <p:nvPicPr>
          <p:cNvPr id="10" name="图形 9" descr="灯泡和铅笔 ">
            <a:extLst>
              <a:ext uri="{FF2B5EF4-FFF2-40B4-BE49-F238E27FC236}">
                <a16:creationId xmlns:a16="http://schemas.microsoft.com/office/drawing/2014/main" id="{4301D7CD-E367-6543-86A7-28BD9BCD9DE9}"/>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120339" y="4642885"/>
            <a:ext cx="636093" cy="636093"/>
          </a:xfrm>
          <a:prstGeom prst="rect">
            <a:avLst/>
          </a:prstGeom>
        </p:spPr>
      </p:pic>
      <p:sp>
        <p:nvSpPr>
          <p:cNvPr id="11" name="iṥlíḋé">
            <a:extLst>
              <a:ext uri="{FF2B5EF4-FFF2-40B4-BE49-F238E27FC236}">
                <a16:creationId xmlns:a16="http://schemas.microsoft.com/office/drawing/2014/main" id="{0AFA78AC-184C-1B4B-B845-0532C7696136}"/>
              </a:ext>
            </a:extLst>
          </p:cNvPr>
          <p:cNvSpPr txBox="1"/>
          <p:nvPr/>
        </p:nvSpPr>
        <p:spPr bwMode="auto">
          <a:xfrm>
            <a:off x="3259531" y="4427087"/>
            <a:ext cx="3025859" cy="400110"/>
          </a:xfrm>
          <a:prstGeom prst="rect">
            <a:avLst/>
          </a:prstGeom>
          <a:noFill/>
          <a:extLs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en-US"/>
            </a:defPPr>
            <a:lvl1pPr>
              <a:defRPr sz="2000" b="1">
                <a:latin typeface="思源黑体 CN Normal" panose="020B0400000000000000" pitchFamily="34" charset="-122"/>
                <a:ea typeface="思源黑体 CN Normal" panose="020B0400000000000000" pitchFamily="34" charset="-122"/>
              </a:defRPr>
            </a:lvl1pPr>
            <a:lvl2pPr marL="457189" defTabSz="914377"/>
            <a:lvl3pPr marL="914377" defTabSz="914377"/>
            <a:lvl4pPr marL="1371566" defTabSz="914377"/>
            <a:lvl5pPr marL="1828754" defTabSz="914377"/>
            <a:lvl6pPr marL="2285943" defTabSz="914377"/>
            <a:lvl7pPr marL="2743131" defTabSz="914377"/>
            <a:lvl8pPr marL="3200320" defTabSz="914377"/>
            <a:lvl9pPr marL="3657509" defTabSz="914377"/>
          </a:lstStyle>
          <a:p>
            <a:r>
              <a:rPr lang="zh-CN" altLang="en-US" dirty="0">
                <a:solidFill>
                  <a:schemeClr val="accent1"/>
                </a:solidFill>
                <a:latin typeface="+mn-lt"/>
                <a:ea typeface="+mn-ea"/>
                <a:cs typeface="+mn-ea"/>
                <a:sym typeface="+mn-lt"/>
              </a:rPr>
              <a:t>Enter the title</a:t>
            </a:r>
            <a:endParaRPr lang="en-US" altLang="zh-CN" dirty="0">
              <a:solidFill>
                <a:schemeClr val="accent1"/>
              </a:solidFill>
              <a:latin typeface="+mn-lt"/>
              <a:ea typeface="+mn-ea"/>
              <a:cs typeface="+mn-ea"/>
              <a:sym typeface="+mn-lt"/>
            </a:endParaRPr>
          </a:p>
        </p:txBody>
      </p:sp>
      <p:sp>
        <p:nvSpPr>
          <p:cNvPr id="12" name="îş1íḑé">
            <a:extLst>
              <a:ext uri="{FF2B5EF4-FFF2-40B4-BE49-F238E27FC236}">
                <a16:creationId xmlns:a16="http://schemas.microsoft.com/office/drawing/2014/main" id="{11311189-DEAD-3048-9A69-845CC3CFEA0B}"/>
              </a:ext>
            </a:extLst>
          </p:cNvPr>
          <p:cNvSpPr/>
          <p:nvPr/>
        </p:nvSpPr>
        <p:spPr bwMode="auto">
          <a:xfrm>
            <a:off x="3236975" y="4916082"/>
            <a:ext cx="3372167" cy="52681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just">
              <a:lnSpc>
                <a:spcPct val="150000"/>
              </a:lnSpc>
            </a:pPr>
            <a:r>
              <a:rPr lang="zh-CN" altLang="en-US" sz="1000" dirty="0">
                <a:solidFill>
                  <a:schemeClr val="tx1">
                    <a:lumMod val="75000"/>
                    <a:lumOff val="25000"/>
                  </a:schemeClr>
                </a:solidFill>
                <a:cs typeface="+mn-ea"/>
                <a:sym typeface="+mn-lt"/>
              </a:rPr>
              <a:t>Add your detailed little paragraph text content here, title-related and in line with the overall language style content please be concise, keep beautiful and generous.</a:t>
            </a:r>
            <a:endParaRPr lang="en-US" altLang="zh-CN" sz="1000" dirty="0">
              <a:solidFill>
                <a:schemeClr val="tx1">
                  <a:lumMod val="75000"/>
                  <a:lumOff val="25000"/>
                </a:schemeClr>
              </a:solidFill>
              <a:cs typeface="+mn-ea"/>
              <a:sym typeface="+mn-lt"/>
            </a:endParaRPr>
          </a:p>
        </p:txBody>
      </p:sp>
    </p:spTree>
    <p:extLst>
      <p:ext uri="{BB962C8B-B14F-4D97-AF65-F5344CB8AC3E}">
        <p14:creationId xmlns:p14="http://schemas.microsoft.com/office/powerpoint/2010/main" val="1239741968"/>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asvg="http://schemas.microsoft.com/office/drawing/2016/SVG/main" xmlns:a14="http://schemas.microsoft.com/office/drawing/2010/main" xmlns:a16="http://schemas.microsoft.com/office/drawing/2014/main" xmlns="">
      <p:transition spd="slow"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wipe(left)">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left)">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dissolve">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wipe(left)">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ipe(left)">
                                      <p:cBhvr>
                                        <p:cTn id="5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6" grpId="0"/>
      <p:bldP spid="7" grpId="0"/>
      <p:bldP spid="9" grpId="0" animBg="1"/>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46464DDF-17DF-B841-BA54-98CE003A7C72}"/>
              </a:ext>
            </a:extLst>
          </p:cNvPr>
          <p:cNvSpPr txBox="1"/>
          <p:nvPr/>
        </p:nvSpPr>
        <p:spPr>
          <a:xfrm>
            <a:off x="4597953" y="793723"/>
            <a:ext cx="2567638" cy="523220"/>
          </a:xfrm>
          <a:prstGeom prst="rect">
            <a:avLst/>
          </a:prstGeom>
          <a:noFill/>
        </p:spPr>
        <p:txBody>
          <a:bodyPr wrap="square" rtlCol="0">
            <a:spAutoFit/>
          </a:bodyPr>
          <a:lstStyle>
            <a:defPPr>
              <a:defRPr lang="en-US"/>
            </a:defPPr>
            <a:lvl1pPr>
              <a:defRPr sz="4400" b="1">
                <a:solidFill>
                  <a:srgbClr val="4537C4"/>
                </a:solidFill>
                <a:latin typeface="思源黑体 CN Normal" panose="020B0400000000000000" pitchFamily="34" charset="-122"/>
                <a:ea typeface="思源黑体 CN Normal" panose="020B0400000000000000" pitchFamily="34" charset="-122"/>
              </a:defRPr>
            </a:lvl1pPr>
          </a:lstStyle>
          <a:p>
            <a:pPr algn="ctr"/>
            <a:r>
              <a:rPr lang="zh-CN" altLang="en-US" sz="2800" b="0" dirty="0">
                <a:solidFill>
                  <a:schemeClr val="tx1"/>
                </a:solidFill>
                <a:latin typeface="+mn-lt"/>
                <a:ea typeface="+mn-ea"/>
                <a:cs typeface="+mn-ea"/>
                <a:sym typeface="+mn-lt"/>
              </a:rPr>
              <a:t>Enter the title</a:t>
            </a:r>
          </a:p>
        </p:txBody>
      </p:sp>
      <p:sp>
        <p:nvSpPr>
          <p:cNvPr id="3" name="文本框 2">
            <a:extLst>
              <a:ext uri="{FF2B5EF4-FFF2-40B4-BE49-F238E27FC236}">
                <a16:creationId xmlns:a16="http://schemas.microsoft.com/office/drawing/2014/main" id="{48BE2E50-92ED-DB4A-8331-B7979C1AB76B}"/>
              </a:ext>
            </a:extLst>
          </p:cNvPr>
          <p:cNvSpPr txBox="1"/>
          <p:nvPr/>
        </p:nvSpPr>
        <p:spPr>
          <a:xfrm>
            <a:off x="4428176" y="1409540"/>
            <a:ext cx="3083498" cy="276999"/>
          </a:xfrm>
          <a:prstGeom prst="rect">
            <a:avLst/>
          </a:prstGeom>
          <a:noFill/>
        </p:spPr>
        <p:txBody>
          <a:bodyPr wrap="square" rtlCol="0">
            <a:spAutoFit/>
          </a:bodyPr>
          <a:lstStyle/>
          <a:p>
            <a:pPr algn="ctr"/>
            <a:r>
              <a:rPr lang="en-US" altLang="zh-CN" sz="1200" dirty="0">
                <a:solidFill>
                  <a:schemeClr val="accent1"/>
                </a:solidFill>
                <a:cs typeface="+mn-ea"/>
                <a:sym typeface="+mn-lt"/>
              </a:rPr>
              <a:t>Please</a:t>
            </a:r>
            <a:r>
              <a:rPr lang="zh-CN" altLang="en-US" sz="1200" dirty="0">
                <a:solidFill>
                  <a:schemeClr val="accent1"/>
                </a:solidFill>
                <a:cs typeface="+mn-ea"/>
                <a:sym typeface="+mn-lt"/>
              </a:rPr>
              <a:t>  </a:t>
            </a:r>
            <a:r>
              <a:rPr lang="en-US" altLang="zh-CN" sz="1200" dirty="0">
                <a:solidFill>
                  <a:schemeClr val="accent1"/>
                </a:solidFill>
                <a:cs typeface="+mn-ea"/>
                <a:sym typeface="+mn-lt"/>
              </a:rPr>
              <a:t>Enter</a:t>
            </a:r>
            <a:r>
              <a:rPr lang="zh-CN" altLang="en-US" sz="1200" dirty="0">
                <a:solidFill>
                  <a:schemeClr val="accent1"/>
                </a:solidFill>
                <a:cs typeface="+mn-ea"/>
                <a:sym typeface="+mn-lt"/>
              </a:rPr>
              <a:t>  </a:t>
            </a:r>
            <a:r>
              <a:rPr lang="en-US" altLang="zh-CN" sz="1200" dirty="0">
                <a:solidFill>
                  <a:schemeClr val="accent1"/>
                </a:solidFill>
                <a:cs typeface="+mn-ea"/>
                <a:sym typeface="+mn-lt"/>
              </a:rPr>
              <a:t>Your</a:t>
            </a:r>
            <a:r>
              <a:rPr lang="zh-CN" altLang="en-US" sz="1200" dirty="0">
                <a:solidFill>
                  <a:schemeClr val="accent1"/>
                </a:solidFill>
                <a:cs typeface="+mn-ea"/>
                <a:sym typeface="+mn-lt"/>
              </a:rPr>
              <a:t>  </a:t>
            </a:r>
            <a:r>
              <a:rPr lang="en-US" altLang="zh-CN" sz="1200" dirty="0">
                <a:solidFill>
                  <a:schemeClr val="accent1"/>
                </a:solidFill>
                <a:cs typeface="+mn-ea"/>
                <a:sym typeface="+mn-lt"/>
              </a:rPr>
              <a:t>Title</a:t>
            </a:r>
            <a:endParaRPr kumimoji="1" lang="zh-CN" altLang="en-US" sz="1200" dirty="0">
              <a:solidFill>
                <a:schemeClr val="accent1"/>
              </a:solidFill>
              <a:cs typeface="+mn-ea"/>
              <a:sym typeface="+mn-lt"/>
            </a:endParaRPr>
          </a:p>
        </p:txBody>
      </p:sp>
      <p:grpSp>
        <p:nvGrpSpPr>
          <p:cNvPr id="4" name="组合 3">
            <a:extLst>
              <a:ext uri="{FF2B5EF4-FFF2-40B4-BE49-F238E27FC236}">
                <a16:creationId xmlns:a16="http://schemas.microsoft.com/office/drawing/2014/main" id="{340ABCF2-743D-4D4B-9CF0-5D36CCAEEB02}"/>
              </a:ext>
            </a:extLst>
          </p:cNvPr>
          <p:cNvGrpSpPr/>
          <p:nvPr/>
        </p:nvGrpSpPr>
        <p:grpSpPr>
          <a:xfrm>
            <a:off x="4268215" y="2532618"/>
            <a:ext cx="3830694" cy="2795588"/>
            <a:chOff x="4247892" y="2423332"/>
            <a:chExt cx="3830694" cy="2795588"/>
          </a:xfrm>
        </p:grpSpPr>
        <p:sp>
          <p:nvSpPr>
            <p:cNvPr id="5" name="矩形 4">
              <a:extLst>
                <a:ext uri="{FF2B5EF4-FFF2-40B4-BE49-F238E27FC236}">
                  <a16:creationId xmlns:a16="http://schemas.microsoft.com/office/drawing/2014/main" id="{0038C350-4D67-044A-9B2B-C38F9C6B426E}"/>
                </a:ext>
              </a:extLst>
            </p:cNvPr>
            <p:cNvSpPr/>
            <p:nvPr/>
          </p:nvSpPr>
          <p:spPr>
            <a:xfrm>
              <a:off x="4247892" y="2423332"/>
              <a:ext cx="1866636" cy="133168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cs typeface="+mn-ea"/>
                <a:sym typeface="+mn-lt"/>
              </a:endParaRPr>
            </a:p>
          </p:txBody>
        </p:sp>
        <p:sp>
          <p:nvSpPr>
            <p:cNvPr id="6" name="矩形 5">
              <a:extLst>
                <a:ext uri="{FF2B5EF4-FFF2-40B4-BE49-F238E27FC236}">
                  <a16:creationId xmlns:a16="http://schemas.microsoft.com/office/drawing/2014/main" id="{E7122507-E6E0-E34A-9156-FD0DEEACCA18}"/>
                </a:ext>
              </a:extLst>
            </p:cNvPr>
            <p:cNvSpPr/>
            <p:nvPr/>
          </p:nvSpPr>
          <p:spPr>
            <a:xfrm>
              <a:off x="6211950" y="2423332"/>
              <a:ext cx="1866636" cy="133168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cs typeface="+mn-ea"/>
                <a:sym typeface="+mn-lt"/>
              </a:endParaRPr>
            </a:p>
          </p:txBody>
        </p:sp>
        <p:sp>
          <p:nvSpPr>
            <p:cNvPr id="7" name="矩形 6">
              <a:extLst>
                <a:ext uri="{FF2B5EF4-FFF2-40B4-BE49-F238E27FC236}">
                  <a16:creationId xmlns:a16="http://schemas.microsoft.com/office/drawing/2014/main" id="{4C9360B6-D800-DC4A-853F-B670D0C3A10F}"/>
                </a:ext>
              </a:extLst>
            </p:cNvPr>
            <p:cNvSpPr/>
            <p:nvPr/>
          </p:nvSpPr>
          <p:spPr>
            <a:xfrm>
              <a:off x="4247892" y="3887231"/>
              <a:ext cx="1866636" cy="1331689"/>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cs typeface="+mn-ea"/>
                <a:sym typeface="+mn-lt"/>
              </a:endParaRPr>
            </a:p>
          </p:txBody>
        </p:sp>
        <p:sp>
          <p:nvSpPr>
            <p:cNvPr id="8" name="矩形 7">
              <a:extLst>
                <a:ext uri="{FF2B5EF4-FFF2-40B4-BE49-F238E27FC236}">
                  <a16:creationId xmlns:a16="http://schemas.microsoft.com/office/drawing/2014/main" id="{5B657FC6-EEF6-3B4F-B6A4-2DFF15F4A2E7}"/>
                </a:ext>
              </a:extLst>
            </p:cNvPr>
            <p:cNvSpPr/>
            <p:nvPr/>
          </p:nvSpPr>
          <p:spPr>
            <a:xfrm>
              <a:off x="6211950" y="3887231"/>
              <a:ext cx="1866636" cy="133168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a:cs typeface="+mn-ea"/>
                <a:sym typeface="+mn-lt"/>
              </a:endParaRPr>
            </a:p>
          </p:txBody>
        </p:sp>
      </p:grpSp>
      <p:sp>
        <p:nvSpPr>
          <p:cNvPr id="17" name="iṥlíḋé">
            <a:extLst>
              <a:ext uri="{FF2B5EF4-FFF2-40B4-BE49-F238E27FC236}">
                <a16:creationId xmlns:a16="http://schemas.microsoft.com/office/drawing/2014/main" id="{42D2CD45-E190-6245-9BA6-1485F543A20B}"/>
              </a:ext>
            </a:extLst>
          </p:cNvPr>
          <p:cNvSpPr txBox="1"/>
          <p:nvPr/>
        </p:nvSpPr>
        <p:spPr bwMode="auto">
          <a:xfrm>
            <a:off x="8349724" y="2532618"/>
            <a:ext cx="3025859" cy="492443"/>
          </a:xfrm>
          <a:prstGeom prst="rect">
            <a:avLst/>
          </a:prstGeom>
          <a:noFill/>
          <a:extLs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en-US"/>
            </a:defPPr>
            <a:lvl1pPr>
              <a:defRPr sz="2600" b="1">
                <a:solidFill>
                  <a:srgbClr val="306BD4"/>
                </a:solidFill>
                <a:latin typeface="思源黑体 CN Normal" panose="020B0400000000000000" pitchFamily="34" charset="-122"/>
                <a:ea typeface="思源黑体 CN Normal" panose="020B0400000000000000" pitchFamily="34" charset="-122"/>
              </a:defRPr>
            </a:lvl1pPr>
            <a:lvl2pPr marL="457189" defTabSz="914377"/>
            <a:lvl3pPr marL="914377" defTabSz="914377"/>
            <a:lvl4pPr marL="1371566" defTabSz="914377"/>
            <a:lvl5pPr marL="1828754" defTabSz="914377"/>
            <a:lvl6pPr marL="2285943" defTabSz="914377"/>
            <a:lvl7pPr marL="2743131" defTabSz="914377"/>
            <a:lvl8pPr marL="3200320" defTabSz="914377"/>
            <a:lvl9pPr marL="3657509" defTabSz="914377"/>
          </a:lstStyle>
          <a:p>
            <a:r>
              <a:rPr lang="zh-CN" altLang="en-US" b="0" dirty="0">
                <a:solidFill>
                  <a:schemeClr val="accent1"/>
                </a:solidFill>
                <a:latin typeface="+mn-lt"/>
                <a:ea typeface="+mn-ea"/>
                <a:cs typeface="+mn-ea"/>
                <a:sym typeface="+mn-lt"/>
              </a:rPr>
              <a:t>Enter the title</a:t>
            </a:r>
            <a:endParaRPr lang="en-US" altLang="zh-CN" b="0" dirty="0">
              <a:solidFill>
                <a:schemeClr val="accent1"/>
              </a:solidFill>
              <a:latin typeface="+mn-lt"/>
              <a:ea typeface="+mn-ea"/>
              <a:cs typeface="+mn-ea"/>
              <a:sym typeface="+mn-lt"/>
            </a:endParaRPr>
          </a:p>
        </p:txBody>
      </p:sp>
      <p:sp>
        <p:nvSpPr>
          <p:cNvPr id="18" name="iṥlíḋé">
            <a:extLst>
              <a:ext uri="{FF2B5EF4-FFF2-40B4-BE49-F238E27FC236}">
                <a16:creationId xmlns:a16="http://schemas.microsoft.com/office/drawing/2014/main" id="{145B5D20-A8E1-6A40-8AAA-1810173C886A}"/>
              </a:ext>
            </a:extLst>
          </p:cNvPr>
          <p:cNvSpPr txBox="1"/>
          <p:nvPr/>
        </p:nvSpPr>
        <p:spPr bwMode="auto">
          <a:xfrm>
            <a:off x="8358735" y="4155841"/>
            <a:ext cx="3025859" cy="492443"/>
          </a:xfrm>
          <a:prstGeom prst="rect">
            <a:avLst/>
          </a:prstGeom>
          <a:noFill/>
          <a:extLs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en-US"/>
            </a:defPPr>
            <a:lvl1pPr>
              <a:defRPr sz="2600" b="1">
                <a:solidFill>
                  <a:srgbClr val="306BD4"/>
                </a:solidFill>
                <a:latin typeface="思源黑体 CN Normal" panose="020B0400000000000000" pitchFamily="34" charset="-122"/>
                <a:ea typeface="思源黑体 CN Normal" panose="020B0400000000000000" pitchFamily="34" charset="-122"/>
              </a:defRPr>
            </a:lvl1pPr>
            <a:lvl2pPr marL="457189" defTabSz="914377"/>
            <a:lvl3pPr marL="914377" defTabSz="914377"/>
            <a:lvl4pPr marL="1371566" defTabSz="914377"/>
            <a:lvl5pPr marL="1828754" defTabSz="914377"/>
            <a:lvl6pPr marL="2285943" defTabSz="914377"/>
            <a:lvl7pPr marL="2743131" defTabSz="914377"/>
            <a:lvl8pPr marL="3200320" defTabSz="914377"/>
            <a:lvl9pPr marL="3657509" defTabSz="914377"/>
          </a:lstStyle>
          <a:p>
            <a:r>
              <a:rPr lang="zh-CN" altLang="en-US" b="0" dirty="0">
                <a:solidFill>
                  <a:schemeClr val="accent1"/>
                </a:solidFill>
                <a:latin typeface="+mn-lt"/>
                <a:ea typeface="+mn-ea"/>
                <a:cs typeface="+mn-ea"/>
                <a:sym typeface="+mn-lt"/>
              </a:rPr>
              <a:t>Enter the title</a:t>
            </a:r>
            <a:endParaRPr lang="en-US" altLang="zh-CN" b="0" dirty="0">
              <a:solidFill>
                <a:schemeClr val="accent1"/>
              </a:solidFill>
              <a:latin typeface="+mn-lt"/>
              <a:ea typeface="+mn-ea"/>
              <a:cs typeface="+mn-ea"/>
              <a:sym typeface="+mn-lt"/>
            </a:endParaRPr>
          </a:p>
        </p:txBody>
      </p:sp>
      <p:sp>
        <p:nvSpPr>
          <p:cNvPr id="19" name="iṥlíḋé">
            <a:extLst>
              <a:ext uri="{FF2B5EF4-FFF2-40B4-BE49-F238E27FC236}">
                <a16:creationId xmlns:a16="http://schemas.microsoft.com/office/drawing/2014/main" id="{A4A76982-D488-FB4E-865A-B26EC334E962}"/>
              </a:ext>
            </a:extLst>
          </p:cNvPr>
          <p:cNvSpPr txBox="1"/>
          <p:nvPr/>
        </p:nvSpPr>
        <p:spPr bwMode="auto">
          <a:xfrm>
            <a:off x="906306" y="2503853"/>
            <a:ext cx="3025859" cy="492443"/>
          </a:xfrm>
          <a:prstGeom prst="rect">
            <a:avLst/>
          </a:prstGeom>
          <a:noFill/>
          <a:extLs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en-US"/>
            </a:defPPr>
            <a:lvl1pPr>
              <a:defRPr sz="2600" b="1">
                <a:solidFill>
                  <a:srgbClr val="306BD4"/>
                </a:solidFill>
                <a:latin typeface="思源黑体 CN Normal" panose="020B0400000000000000" pitchFamily="34" charset="-122"/>
                <a:ea typeface="思源黑体 CN Normal" panose="020B0400000000000000" pitchFamily="34" charset="-122"/>
              </a:defRPr>
            </a:lvl1pPr>
            <a:lvl2pPr marL="457189" defTabSz="914377"/>
            <a:lvl3pPr marL="914377" defTabSz="914377"/>
            <a:lvl4pPr marL="1371566" defTabSz="914377"/>
            <a:lvl5pPr marL="1828754" defTabSz="914377"/>
            <a:lvl6pPr marL="2285943" defTabSz="914377"/>
            <a:lvl7pPr marL="2743131" defTabSz="914377"/>
            <a:lvl8pPr marL="3200320" defTabSz="914377"/>
            <a:lvl9pPr marL="3657509" defTabSz="914377"/>
          </a:lstStyle>
          <a:p>
            <a:pPr algn="r"/>
            <a:r>
              <a:rPr lang="zh-CN" altLang="en-US" b="0" dirty="0">
                <a:solidFill>
                  <a:schemeClr val="accent1"/>
                </a:solidFill>
                <a:latin typeface="+mn-lt"/>
                <a:ea typeface="+mn-ea"/>
                <a:cs typeface="+mn-ea"/>
                <a:sym typeface="+mn-lt"/>
              </a:rPr>
              <a:t>Enter the title</a:t>
            </a:r>
            <a:endParaRPr lang="en-US" altLang="zh-CN" b="0" dirty="0">
              <a:solidFill>
                <a:schemeClr val="accent1"/>
              </a:solidFill>
              <a:latin typeface="+mn-lt"/>
              <a:ea typeface="+mn-ea"/>
              <a:cs typeface="+mn-ea"/>
              <a:sym typeface="+mn-lt"/>
            </a:endParaRPr>
          </a:p>
        </p:txBody>
      </p:sp>
      <p:sp>
        <p:nvSpPr>
          <p:cNvPr id="20" name="iṥlíḋé">
            <a:extLst>
              <a:ext uri="{FF2B5EF4-FFF2-40B4-BE49-F238E27FC236}">
                <a16:creationId xmlns:a16="http://schemas.microsoft.com/office/drawing/2014/main" id="{D5D803E4-A327-BC41-937C-4227EE6148CC}"/>
              </a:ext>
            </a:extLst>
          </p:cNvPr>
          <p:cNvSpPr txBox="1"/>
          <p:nvPr/>
        </p:nvSpPr>
        <p:spPr bwMode="auto">
          <a:xfrm>
            <a:off x="906306" y="4127076"/>
            <a:ext cx="3025859" cy="492443"/>
          </a:xfrm>
          <a:prstGeom prst="rect">
            <a:avLst/>
          </a:prstGeom>
          <a:noFill/>
          <a:extLs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en-US"/>
            </a:defPPr>
            <a:lvl1pPr>
              <a:defRPr sz="2600" b="1">
                <a:solidFill>
                  <a:srgbClr val="306BD4"/>
                </a:solidFill>
                <a:latin typeface="思源黑体 CN Normal" panose="020B0400000000000000" pitchFamily="34" charset="-122"/>
                <a:ea typeface="思源黑体 CN Normal" panose="020B0400000000000000" pitchFamily="34" charset="-122"/>
              </a:defRPr>
            </a:lvl1pPr>
            <a:lvl2pPr marL="457189" defTabSz="914377"/>
            <a:lvl3pPr marL="914377" defTabSz="914377"/>
            <a:lvl4pPr marL="1371566" defTabSz="914377"/>
            <a:lvl5pPr marL="1828754" defTabSz="914377"/>
            <a:lvl6pPr marL="2285943" defTabSz="914377"/>
            <a:lvl7pPr marL="2743131" defTabSz="914377"/>
            <a:lvl8pPr marL="3200320" defTabSz="914377"/>
            <a:lvl9pPr marL="3657509" defTabSz="914377"/>
          </a:lstStyle>
          <a:p>
            <a:pPr algn="r"/>
            <a:r>
              <a:rPr lang="zh-CN" altLang="en-US" b="0" dirty="0">
                <a:solidFill>
                  <a:schemeClr val="accent1"/>
                </a:solidFill>
                <a:latin typeface="+mn-lt"/>
                <a:ea typeface="+mn-ea"/>
                <a:cs typeface="+mn-ea"/>
                <a:sym typeface="+mn-lt"/>
              </a:rPr>
              <a:t>Enter the title</a:t>
            </a:r>
            <a:endParaRPr lang="en-US" altLang="zh-CN" b="0" dirty="0">
              <a:solidFill>
                <a:schemeClr val="accent1"/>
              </a:solidFill>
              <a:latin typeface="+mn-lt"/>
              <a:ea typeface="+mn-ea"/>
              <a:cs typeface="+mn-ea"/>
              <a:sym typeface="+mn-lt"/>
            </a:endParaRPr>
          </a:p>
        </p:txBody>
      </p:sp>
      <p:sp>
        <p:nvSpPr>
          <p:cNvPr id="21" name="文本框 20">
            <a:extLst>
              <a:ext uri="{FF2B5EF4-FFF2-40B4-BE49-F238E27FC236}">
                <a16:creationId xmlns:a16="http://schemas.microsoft.com/office/drawing/2014/main" id="{D332ECC3-CE2F-E84B-9164-57A52FF995A1}"/>
              </a:ext>
            </a:extLst>
          </p:cNvPr>
          <p:cNvSpPr txBox="1"/>
          <p:nvPr/>
        </p:nvSpPr>
        <p:spPr>
          <a:xfrm>
            <a:off x="8349724" y="3029153"/>
            <a:ext cx="2822089" cy="10156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defTabSz="914400">
              <a:lnSpc>
                <a:spcPct val="150000"/>
              </a:lnSpc>
              <a:defRPr sz="1000">
                <a:solidFill>
                  <a:schemeClr val="tx1">
                    <a:lumMod val="75000"/>
                    <a:lumOff val="25000"/>
                  </a:schemeClr>
                </a:solidFill>
                <a:ea typeface="思源黑体 CN Normal" panose="020B0400000000000000" pitchFamily="34" charset="-122"/>
              </a:defRPr>
            </a:lvl1pPr>
            <a:lvl2pPr defTabSz="914400"/>
            <a:lvl3pPr defTabSz="914400"/>
            <a:lvl4pPr defTabSz="914400"/>
            <a:lvl5pPr defTabSz="914400"/>
            <a:lvl6pPr defTabSz="914400"/>
            <a:lvl7pPr defTabSz="914400"/>
            <a:lvl8pPr defTabSz="914400"/>
            <a:lvl9pPr defTabSz="914400"/>
          </a:lstStyle>
          <a:p>
            <a:r>
              <a:rPr lang="zh-CN" altLang="en-US" dirty="0">
                <a:ea typeface="+mn-ea"/>
                <a:cs typeface="+mn-ea"/>
                <a:sym typeface="+mn-lt"/>
              </a:rPr>
              <a:t>Add your detailed little paragraph text here, and be concise about the title and in keeping with the overall language style</a:t>
            </a:r>
            <a:endParaRPr lang="en-US" altLang="zh-CN" dirty="0">
              <a:ea typeface="+mn-ea"/>
              <a:cs typeface="+mn-ea"/>
              <a:sym typeface="+mn-lt"/>
            </a:endParaRPr>
          </a:p>
          <a:p>
            <a:r>
              <a:rPr lang="en-US" altLang="zh-CN" dirty="0">
                <a:ea typeface="+mn-ea"/>
                <a:cs typeface="+mn-ea"/>
                <a:sym typeface="+mn-lt"/>
              </a:rPr>
              <a:t>......</a:t>
            </a:r>
          </a:p>
          <a:p>
            <a:endParaRPr lang="zh-CN" altLang="en-US" dirty="0">
              <a:ea typeface="+mn-ea"/>
              <a:cs typeface="+mn-ea"/>
              <a:sym typeface="+mn-lt"/>
            </a:endParaRPr>
          </a:p>
        </p:txBody>
      </p:sp>
      <p:sp>
        <p:nvSpPr>
          <p:cNvPr id="22" name="文本框 21">
            <a:extLst>
              <a:ext uri="{FF2B5EF4-FFF2-40B4-BE49-F238E27FC236}">
                <a16:creationId xmlns:a16="http://schemas.microsoft.com/office/drawing/2014/main" id="{D2E73CD1-6529-8B44-86B4-C6DFD0B98185}"/>
              </a:ext>
            </a:extLst>
          </p:cNvPr>
          <p:cNvSpPr txBox="1"/>
          <p:nvPr/>
        </p:nvSpPr>
        <p:spPr>
          <a:xfrm>
            <a:off x="1114953" y="3029153"/>
            <a:ext cx="2822089" cy="10156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defTabSz="914400">
              <a:lnSpc>
                <a:spcPct val="150000"/>
              </a:lnSpc>
              <a:defRPr sz="1000">
                <a:solidFill>
                  <a:schemeClr val="tx1">
                    <a:lumMod val="75000"/>
                    <a:lumOff val="25000"/>
                  </a:schemeClr>
                </a:solidFill>
                <a:ea typeface="思源黑体 CN Normal" panose="020B0400000000000000" pitchFamily="34" charset="-122"/>
              </a:defRPr>
            </a:lvl1pPr>
            <a:lvl2pPr defTabSz="914400"/>
            <a:lvl3pPr defTabSz="914400"/>
            <a:lvl4pPr defTabSz="914400"/>
            <a:lvl5pPr defTabSz="914400"/>
            <a:lvl6pPr defTabSz="914400"/>
            <a:lvl7pPr defTabSz="914400"/>
            <a:lvl8pPr defTabSz="914400"/>
            <a:lvl9pPr defTabSz="914400"/>
          </a:lstStyle>
          <a:p>
            <a:pPr algn="r"/>
            <a:r>
              <a:rPr lang="zh-CN" altLang="en-US" dirty="0">
                <a:ea typeface="+mn-ea"/>
                <a:cs typeface="+mn-ea"/>
                <a:sym typeface="+mn-lt"/>
              </a:rPr>
              <a:t>Add your detailed little paragraph text here, and be concise about the title and in keeping with the overall language style</a:t>
            </a:r>
            <a:endParaRPr lang="en-US" altLang="zh-CN" dirty="0">
              <a:ea typeface="+mn-ea"/>
              <a:cs typeface="+mn-ea"/>
              <a:sym typeface="+mn-lt"/>
            </a:endParaRPr>
          </a:p>
          <a:p>
            <a:pPr algn="r"/>
            <a:r>
              <a:rPr lang="en-US" altLang="zh-CN" dirty="0">
                <a:ea typeface="+mn-ea"/>
                <a:cs typeface="+mn-ea"/>
                <a:sym typeface="+mn-lt"/>
              </a:rPr>
              <a:t>......</a:t>
            </a:r>
          </a:p>
          <a:p>
            <a:pPr algn="r"/>
            <a:endParaRPr lang="zh-CN" altLang="en-US" dirty="0">
              <a:ea typeface="+mn-ea"/>
              <a:cs typeface="+mn-ea"/>
              <a:sym typeface="+mn-lt"/>
            </a:endParaRPr>
          </a:p>
        </p:txBody>
      </p:sp>
      <p:sp>
        <p:nvSpPr>
          <p:cNvPr id="23" name="文本框 22">
            <a:extLst>
              <a:ext uri="{FF2B5EF4-FFF2-40B4-BE49-F238E27FC236}">
                <a16:creationId xmlns:a16="http://schemas.microsoft.com/office/drawing/2014/main" id="{E7AD3569-1D83-FD4C-B935-810FD2D98A97}"/>
              </a:ext>
            </a:extLst>
          </p:cNvPr>
          <p:cNvSpPr txBox="1"/>
          <p:nvPr/>
        </p:nvSpPr>
        <p:spPr>
          <a:xfrm>
            <a:off x="8349724" y="4674162"/>
            <a:ext cx="2822089" cy="10156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defTabSz="914400">
              <a:lnSpc>
                <a:spcPct val="150000"/>
              </a:lnSpc>
              <a:defRPr sz="1000">
                <a:solidFill>
                  <a:schemeClr val="tx1">
                    <a:lumMod val="75000"/>
                    <a:lumOff val="25000"/>
                  </a:schemeClr>
                </a:solidFill>
                <a:ea typeface="思源黑体 CN Normal" panose="020B0400000000000000" pitchFamily="34" charset="-122"/>
              </a:defRPr>
            </a:lvl1pPr>
            <a:lvl2pPr defTabSz="914400"/>
            <a:lvl3pPr defTabSz="914400"/>
            <a:lvl4pPr defTabSz="914400"/>
            <a:lvl5pPr defTabSz="914400"/>
            <a:lvl6pPr defTabSz="914400"/>
            <a:lvl7pPr defTabSz="914400"/>
            <a:lvl8pPr defTabSz="914400"/>
            <a:lvl9pPr defTabSz="914400"/>
          </a:lstStyle>
          <a:p>
            <a:r>
              <a:rPr lang="zh-CN" altLang="en-US" dirty="0">
                <a:ea typeface="+mn-ea"/>
                <a:cs typeface="+mn-ea"/>
                <a:sym typeface="+mn-lt"/>
              </a:rPr>
              <a:t>Add your detailed little paragraph text here, and be concise about the title and in keeping with the overall language style</a:t>
            </a:r>
            <a:endParaRPr lang="en-US" altLang="zh-CN" dirty="0">
              <a:ea typeface="+mn-ea"/>
              <a:cs typeface="+mn-ea"/>
              <a:sym typeface="+mn-lt"/>
            </a:endParaRPr>
          </a:p>
          <a:p>
            <a:r>
              <a:rPr lang="en-US" altLang="zh-CN" dirty="0">
                <a:ea typeface="+mn-ea"/>
                <a:cs typeface="+mn-ea"/>
                <a:sym typeface="+mn-lt"/>
              </a:rPr>
              <a:t>......</a:t>
            </a:r>
          </a:p>
          <a:p>
            <a:endParaRPr lang="zh-CN" altLang="en-US" dirty="0">
              <a:ea typeface="+mn-ea"/>
              <a:cs typeface="+mn-ea"/>
              <a:sym typeface="+mn-lt"/>
            </a:endParaRPr>
          </a:p>
        </p:txBody>
      </p:sp>
      <p:sp>
        <p:nvSpPr>
          <p:cNvPr id="24" name="文本框 23">
            <a:extLst>
              <a:ext uri="{FF2B5EF4-FFF2-40B4-BE49-F238E27FC236}">
                <a16:creationId xmlns:a16="http://schemas.microsoft.com/office/drawing/2014/main" id="{47360798-9663-D745-B11D-31B997C1D8F8}"/>
              </a:ext>
            </a:extLst>
          </p:cNvPr>
          <p:cNvSpPr txBox="1"/>
          <p:nvPr/>
        </p:nvSpPr>
        <p:spPr>
          <a:xfrm>
            <a:off x="1114952" y="4674162"/>
            <a:ext cx="2822089" cy="10156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defTabSz="914400">
              <a:lnSpc>
                <a:spcPct val="150000"/>
              </a:lnSpc>
              <a:defRPr sz="1000">
                <a:solidFill>
                  <a:schemeClr val="tx1">
                    <a:lumMod val="75000"/>
                    <a:lumOff val="25000"/>
                  </a:schemeClr>
                </a:solidFill>
                <a:ea typeface="思源黑体 CN Normal" panose="020B0400000000000000" pitchFamily="34" charset="-122"/>
              </a:defRPr>
            </a:lvl1pPr>
            <a:lvl2pPr defTabSz="914400"/>
            <a:lvl3pPr defTabSz="914400"/>
            <a:lvl4pPr defTabSz="914400"/>
            <a:lvl5pPr defTabSz="914400"/>
            <a:lvl6pPr defTabSz="914400"/>
            <a:lvl7pPr defTabSz="914400"/>
            <a:lvl8pPr defTabSz="914400"/>
            <a:lvl9pPr defTabSz="914400"/>
          </a:lstStyle>
          <a:p>
            <a:pPr algn="r"/>
            <a:r>
              <a:rPr lang="zh-CN" altLang="en-US" dirty="0">
                <a:ea typeface="+mn-ea"/>
                <a:cs typeface="+mn-ea"/>
                <a:sym typeface="+mn-lt"/>
              </a:rPr>
              <a:t>Add your detailed, small paragraph text content here, which is title-related and conforms to the overall language style content</a:t>
            </a:r>
            <a:r>
              <a:rPr lang="zh-CN" altLang="en-US">
                <a:ea typeface="+mn-ea"/>
                <a:cs typeface="+mn-ea"/>
                <a:sym typeface="+mn-lt"/>
              </a:rPr>
              <a:t>Please be concise</a:t>
            </a:r>
            <a:endParaRPr lang="en-US" altLang="zh-CN" dirty="0">
              <a:ea typeface="+mn-ea"/>
              <a:cs typeface="+mn-ea"/>
              <a:sym typeface="+mn-lt"/>
            </a:endParaRPr>
          </a:p>
          <a:p>
            <a:pPr algn="r"/>
            <a:r>
              <a:rPr lang="en-US" altLang="zh-CN" dirty="0">
                <a:ea typeface="+mn-ea"/>
                <a:cs typeface="+mn-ea"/>
                <a:sym typeface="+mn-lt"/>
              </a:rPr>
              <a:t>......</a:t>
            </a:r>
          </a:p>
          <a:p>
            <a:pPr algn="r"/>
            <a:endParaRPr lang="zh-CN" altLang="en-US" dirty="0">
              <a:ea typeface="+mn-ea"/>
              <a:cs typeface="+mn-ea"/>
              <a:sym typeface="+mn-lt"/>
            </a:endParaRPr>
          </a:p>
        </p:txBody>
      </p:sp>
      <p:pic>
        <p:nvPicPr>
          <p:cNvPr id="26" name="图形 25" descr="图像">
            <a:extLst>
              <a:ext uri="{FF2B5EF4-FFF2-40B4-BE49-F238E27FC236}">
                <a16:creationId xmlns:a16="http://schemas.microsoft.com/office/drawing/2014/main" id="{DDED5B85-F571-CF4B-9045-2600B1EE6AD5}"/>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827759" y="2729239"/>
            <a:ext cx="914400" cy="914400"/>
          </a:xfrm>
          <a:prstGeom prst="rect">
            <a:avLst/>
          </a:prstGeom>
        </p:spPr>
      </p:pic>
      <p:pic>
        <p:nvPicPr>
          <p:cNvPr id="28" name="图形 27" descr="数据流">
            <a:extLst>
              <a:ext uri="{FF2B5EF4-FFF2-40B4-BE49-F238E27FC236}">
                <a16:creationId xmlns:a16="http://schemas.microsoft.com/office/drawing/2014/main" id="{96375EB2-ABED-5C49-989C-2CF25FD18BB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766906" y="4205161"/>
            <a:ext cx="914400" cy="914400"/>
          </a:xfrm>
          <a:prstGeom prst="rect">
            <a:avLst/>
          </a:prstGeom>
        </p:spPr>
      </p:pic>
      <p:pic>
        <p:nvPicPr>
          <p:cNvPr id="30" name="图形 29" descr="地球仪 - 亚洲">
            <a:extLst>
              <a:ext uri="{FF2B5EF4-FFF2-40B4-BE49-F238E27FC236}">
                <a16:creationId xmlns:a16="http://schemas.microsoft.com/office/drawing/2014/main" id="{E237EE86-27EA-DF4A-A9BC-70185FC7B51E}"/>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754574" y="2739600"/>
            <a:ext cx="914400" cy="914400"/>
          </a:xfrm>
          <a:prstGeom prst="rect">
            <a:avLst/>
          </a:prstGeom>
        </p:spPr>
      </p:pic>
      <p:pic>
        <p:nvPicPr>
          <p:cNvPr id="32" name="图形 31" descr="医院">
            <a:extLst>
              <a:ext uri="{FF2B5EF4-FFF2-40B4-BE49-F238E27FC236}">
                <a16:creationId xmlns:a16="http://schemas.microsoft.com/office/drawing/2014/main" id="{DAB5BA0F-44F8-EE4E-9F89-C962D557ED5C}"/>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646815" y="4186200"/>
            <a:ext cx="914400" cy="914400"/>
          </a:xfrm>
          <a:prstGeom prst="rect">
            <a:avLst/>
          </a:prstGeom>
        </p:spPr>
      </p:pic>
    </p:spTree>
    <p:extLst>
      <p:ext uri="{BB962C8B-B14F-4D97-AF65-F5344CB8AC3E}">
        <p14:creationId xmlns:p14="http://schemas.microsoft.com/office/powerpoint/2010/main" val="4015022103"/>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asvg="http://schemas.microsoft.com/office/drawing/2016/SVG/main" xmlns:a14="http://schemas.microsoft.com/office/drawing/2010/main" xmlns:a16="http://schemas.microsoft.com/office/drawing/2014/main" xmlns="">
      <p:transition spd="slow"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dissolve">
                                      <p:cBhvr>
                                        <p:cTn id="20" dur="500"/>
                                        <p:tgtEl>
                                          <p:spTgt spid="30"/>
                                        </p:tgtEl>
                                      </p:cBhvr>
                                    </p:animEffect>
                                  </p:childTnLst>
                                </p:cTn>
                              </p:par>
                              <p:par>
                                <p:cTn id="21" presetID="9" presetClass="entr" presetSubtype="0" fill="hold" nodeType="with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dissolve">
                                      <p:cBhvr>
                                        <p:cTn id="23" dur="500"/>
                                        <p:tgtEl>
                                          <p:spTgt spid="32"/>
                                        </p:tgtEl>
                                      </p:cBhvr>
                                    </p:animEffect>
                                  </p:childTnLst>
                                </p:cTn>
                              </p:par>
                              <p:par>
                                <p:cTn id="24" presetID="9" presetClass="entr" presetSubtype="0"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dissolve">
                                      <p:cBhvr>
                                        <p:cTn id="26" dur="500"/>
                                        <p:tgtEl>
                                          <p:spTgt spid="28"/>
                                        </p:tgtEl>
                                      </p:cBhvr>
                                    </p:animEffect>
                                  </p:childTnLst>
                                </p:cTn>
                              </p:par>
                              <p:par>
                                <p:cTn id="27" presetID="9" presetClass="entr" presetSubtype="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dissolve">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2"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wipe(right)">
                                      <p:cBhvr>
                                        <p:cTn id="34" dur="500"/>
                                        <p:tgtEl>
                                          <p:spTgt spid="1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wipe(right)">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grpId="0" nodeType="click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wipe(right)">
                                      <p:cBhvr>
                                        <p:cTn id="44" dur="500"/>
                                        <p:tgtEl>
                                          <p:spTgt spid="20"/>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right)">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left)">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left)">
                                      <p:cBhvr>
                                        <p:cTn id="59" dur="500"/>
                                        <p:tgtEl>
                                          <p:spTgt spid="21"/>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wipe(left)">
                                      <p:cBhvr>
                                        <p:cTn id="64" dur="50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left)">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7" grpId="0"/>
      <p:bldP spid="18" grpId="0"/>
      <p:bldP spid="19" grpId="0"/>
      <p:bldP spid="20" grpId="0"/>
      <p:bldP spid="21" grpId="0"/>
      <p:bldP spid="22" grpId="0"/>
      <p:bldP spid="23" grpId="0"/>
      <p:bldP spid="2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a:extLst>
              <a:ext uri="{FF2B5EF4-FFF2-40B4-BE49-F238E27FC236}">
                <a16:creationId xmlns:a16="http://schemas.microsoft.com/office/drawing/2014/main" id="{A03292BD-CF70-5E4E-B5C0-91354925077B}"/>
              </a:ext>
            </a:extLst>
          </p:cNvPr>
          <p:cNvSpPr/>
          <p:nvPr/>
        </p:nvSpPr>
        <p:spPr>
          <a:xfrm>
            <a:off x="462987" y="2600440"/>
            <a:ext cx="1701478" cy="2592729"/>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dirty="0">
              <a:cs typeface="+mn-ea"/>
              <a:sym typeface="+mn-lt"/>
            </a:endParaRPr>
          </a:p>
        </p:txBody>
      </p:sp>
      <p:sp>
        <p:nvSpPr>
          <p:cNvPr id="2" name="文本框 1">
            <a:extLst>
              <a:ext uri="{FF2B5EF4-FFF2-40B4-BE49-F238E27FC236}">
                <a16:creationId xmlns:a16="http://schemas.microsoft.com/office/drawing/2014/main" id="{46464DDF-17DF-B841-BA54-98CE003A7C72}"/>
              </a:ext>
            </a:extLst>
          </p:cNvPr>
          <p:cNvSpPr txBox="1"/>
          <p:nvPr/>
        </p:nvSpPr>
        <p:spPr>
          <a:xfrm>
            <a:off x="4686106" y="793723"/>
            <a:ext cx="2567638" cy="523220"/>
          </a:xfrm>
          <a:prstGeom prst="rect">
            <a:avLst/>
          </a:prstGeom>
          <a:noFill/>
        </p:spPr>
        <p:txBody>
          <a:bodyPr wrap="square" rtlCol="0">
            <a:spAutoFit/>
          </a:bodyPr>
          <a:lstStyle>
            <a:defPPr>
              <a:defRPr lang="en-US"/>
            </a:defPPr>
            <a:lvl1pPr>
              <a:defRPr sz="4400" b="1">
                <a:solidFill>
                  <a:srgbClr val="4537C4"/>
                </a:solidFill>
                <a:latin typeface="思源黑体 CN Normal" panose="020B0400000000000000" pitchFamily="34" charset="-122"/>
                <a:ea typeface="思源黑体 CN Normal" panose="020B0400000000000000" pitchFamily="34" charset="-122"/>
              </a:defRPr>
            </a:lvl1pPr>
          </a:lstStyle>
          <a:p>
            <a:pPr algn="ctr"/>
            <a:r>
              <a:rPr lang="zh-CN" altLang="en-US" sz="2800" b="0" dirty="0">
                <a:solidFill>
                  <a:schemeClr val="tx1"/>
                </a:solidFill>
                <a:latin typeface="+mn-lt"/>
                <a:ea typeface="+mn-ea"/>
                <a:cs typeface="+mn-ea"/>
                <a:sym typeface="+mn-lt"/>
              </a:rPr>
              <a:t>Enter the title</a:t>
            </a:r>
          </a:p>
        </p:txBody>
      </p:sp>
      <p:sp>
        <p:nvSpPr>
          <p:cNvPr id="3" name="文本框 2">
            <a:extLst>
              <a:ext uri="{FF2B5EF4-FFF2-40B4-BE49-F238E27FC236}">
                <a16:creationId xmlns:a16="http://schemas.microsoft.com/office/drawing/2014/main" id="{48BE2E50-92ED-DB4A-8331-B7979C1AB76B}"/>
              </a:ext>
            </a:extLst>
          </p:cNvPr>
          <p:cNvSpPr txBox="1"/>
          <p:nvPr/>
        </p:nvSpPr>
        <p:spPr>
          <a:xfrm>
            <a:off x="4428176" y="1409540"/>
            <a:ext cx="3083498" cy="276999"/>
          </a:xfrm>
          <a:prstGeom prst="rect">
            <a:avLst/>
          </a:prstGeom>
          <a:noFill/>
        </p:spPr>
        <p:txBody>
          <a:bodyPr wrap="square" rtlCol="0">
            <a:spAutoFit/>
          </a:bodyPr>
          <a:lstStyle/>
          <a:p>
            <a:pPr algn="ctr"/>
            <a:r>
              <a:rPr lang="en-US" altLang="zh-CN" sz="1200" dirty="0">
                <a:solidFill>
                  <a:schemeClr val="accent1"/>
                </a:solidFill>
                <a:cs typeface="+mn-ea"/>
                <a:sym typeface="+mn-lt"/>
              </a:rPr>
              <a:t>Please</a:t>
            </a:r>
            <a:r>
              <a:rPr lang="zh-CN" altLang="en-US" sz="1200" dirty="0">
                <a:solidFill>
                  <a:schemeClr val="accent1"/>
                </a:solidFill>
                <a:cs typeface="+mn-ea"/>
                <a:sym typeface="+mn-lt"/>
              </a:rPr>
              <a:t>  </a:t>
            </a:r>
            <a:r>
              <a:rPr lang="en-US" altLang="zh-CN" sz="1200" dirty="0">
                <a:solidFill>
                  <a:schemeClr val="accent1"/>
                </a:solidFill>
                <a:cs typeface="+mn-ea"/>
                <a:sym typeface="+mn-lt"/>
              </a:rPr>
              <a:t>Enter</a:t>
            </a:r>
            <a:r>
              <a:rPr lang="zh-CN" altLang="en-US" sz="1200" dirty="0">
                <a:solidFill>
                  <a:schemeClr val="accent1"/>
                </a:solidFill>
                <a:cs typeface="+mn-ea"/>
                <a:sym typeface="+mn-lt"/>
              </a:rPr>
              <a:t>  </a:t>
            </a:r>
            <a:r>
              <a:rPr lang="en-US" altLang="zh-CN" sz="1200" dirty="0">
                <a:solidFill>
                  <a:schemeClr val="accent1"/>
                </a:solidFill>
                <a:cs typeface="+mn-ea"/>
                <a:sym typeface="+mn-lt"/>
              </a:rPr>
              <a:t>Your</a:t>
            </a:r>
            <a:r>
              <a:rPr lang="zh-CN" altLang="en-US" sz="1200" dirty="0">
                <a:solidFill>
                  <a:schemeClr val="accent1"/>
                </a:solidFill>
                <a:cs typeface="+mn-ea"/>
                <a:sym typeface="+mn-lt"/>
              </a:rPr>
              <a:t>  </a:t>
            </a:r>
            <a:r>
              <a:rPr lang="en-US" altLang="zh-CN" sz="1200" dirty="0">
                <a:solidFill>
                  <a:schemeClr val="accent1"/>
                </a:solidFill>
                <a:cs typeface="+mn-ea"/>
                <a:sym typeface="+mn-lt"/>
              </a:rPr>
              <a:t>Title</a:t>
            </a:r>
            <a:endParaRPr kumimoji="1" lang="zh-CN" altLang="en-US" sz="1200" dirty="0">
              <a:solidFill>
                <a:schemeClr val="accent1"/>
              </a:solidFill>
              <a:cs typeface="+mn-ea"/>
              <a:sym typeface="+mn-lt"/>
            </a:endParaRPr>
          </a:p>
        </p:txBody>
      </p:sp>
      <p:pic>
        <p:nvPicPr>
          <p:cNvPr id="4" name="图片 3">
            <a:extLst>
              <a:ext uri="{FF2B5EF4-FFF2-40B4-BE49-F238E27FC236}">
                <a16:creationId xmlns:a16="http://schemas.microsoft.com/office/drawing/2014/main" id="{41218BA3-D34D-3845-B70F-ACBE6B63BE9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472721" y="2249985"/>
            <a:ext cx="7431751" cy="3198475"/>
          </a:xfrm>
          <a:prstGeom prst="roundRect">
            <a:avLst>
              <a:gd name="adj" fmla="val 6119"/>
            </a:avLst>
          </a:prstGeom>
          <a:solidFill>
            <a:schemeClr val="bg2"/>
          </a:solidFill>
          <a:ln>
            <a:solidFill>
              <a:schemeClr val="accent1"/>
            </a:solidFill>
          </a:ln>
          <a:effectLst>
            <a:outerShdw blurRad="139700" dist="38100" dir="5400000" algn="t" rotWithShape="0">
              <a:schemeClr val="accent3">
                <a:alpha val="55000"/>
              </a:schemeClr>
            </a:outerShdw>
          </a:effectLst>
        </p:spPr>
      </p:pic>
      <p:grpSp>
        <p:nvGrpSpPr>
          <p:cNvPr id="13" name="组合 12">
            <a:extLst>
              <a:ext uri="{FF2B5EF4-FFF2-40B4-BE49-F238E27FC236}">
                <a16:creationId xmlns:a16="http://schemas.microsoft.com/office/drawing/2014/main" id="{A0795779-6764-F749-9EDD-B3A0F0C8FB08}"/>
              </a:ext>
            </a:extLst>
          </p:cNvPr>
          <p:cNvGrpSpPr/>
          <p:nvPr/>
        </p:nvGrpSpPr>
        <p:grpSpPr>
          <a:xfrm>
            <a:off x="5717213" y="3561139"/>
            <a:ext cx="942768" cy="942768"/>
            <a:chOff x="8101308" y="3628093"/>
            <a:chExt cx="467833" cy="467833"/>
          </a:xfrm>
        </p:grpSpPr>
        <p:sp>
          <p:nvSpPr>
            <p:cNvPr id="14" name="椭圆 13">
              <a:extLst>
                <a:ext uri="{FF2B5EF4-FFF2-40B4-BE49-F238E27FC236}">
                  <a16:creationId xmlns:a16="http://schemas.microsoft.com/office/drawing/2014/main" id="{5B864606-AEDE-9F4A-A0EE-A8702AFA8951}"/>
                </a:ext>
              </a:extLst>
            </p:cNvPr>
            <p:cNvSpPr/>
            <p:nvPr/>
          </p:nvSpPr>
          <p:spPr>
            <a:xfrm>
              <a:off x="8101308" y="3628093"/>
              <a:ext cx="467833" cy="46783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5" name="三角形 14">
              <a:extLst>
                <a:ext uri="{FF2B5EF4-FFF2-40B4-BE49-F238E27FC236}">
                  <a16:creationId xmlns:a16="http://schemas.microsoft.com/office/drawing/2014/main" id="{D92AF7F6-AF6B-0A46-B183-535EE60FF223}"/>
                </a:ext>
              </a:extLst>
            </p:cNvPr>
            <p:cNvSpPr/>
            <p:nvPr/>
          </p:nvSpPr>
          <p:spPr>
            <a:xfrm rot="5400000">
              <a:off x="8279082" y="3776949"/>
              <a:ext cx="197340" cy="17012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grpSp>
      <p:sp>
        <p:nvSpPr>
          <p:cNvPr id="17" name="圆角矩形 16">
            <a:extLst>
              <a:ext uri="{FF2B5EF4-FFF2-40B4-BE49-F238E27FC236}">
                <a16:creationId xmlns:a16="http://schemas.microsoft.com/office/drawing/2014/main" id="{A0796F06-BBE4-2C4D-817F-47D176013D89}"/>
              </a:ext>
            </a:extLst>
          </p:cNvPr>
          <p:cNvSpPr/>
          <p:nvPr/>
        </p:nvSpPr>
        <p:spPr>
          <a:xfrm>
            <a:off x="10212728" y="2600440"/>
            <a:ext cx="1701478" cy="2592729"/>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zh-CN" altLang="en-US" dirty="0">
              <a:cs typeface="+mn-ea"/>
              <a:sym typeface="+mn-lt"/>
            </a:endParaRPr>
          </a:p>
        </p:txBody>
      </p:sp>
      <p:sp>
        <p:nvSpPr>
          <p:cNvPr id="18" name="燕尾形 17">
            <a:extLst>
              <a:ext uri="{FF2B5EF4-FFF2-40B4-BE49-F238E27FC236}">
                <a16:creationId xmlns:a16="http://schemas.microsoft.com/office/drawing/2014/main" id="{E2DDF602-E200-4546-BC84-464B7DC00F37}"/>
              </a:ext>
            </a:extLst>
          </p:cNvPr>
          <p:cNvSpPr/>
          <p:nvPr/>
        </p:nvSpPr>
        <p:spPr>
          <a:xfrm>
            <a:off x="10758468" y="3456966"/>
            <a:ext cx="601883" cy="6713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solidFill>
              <a:cs typeface="+mn-ea"/>
              <a:sym typeface="+mn-lt"/>
            </a:endParaRPr>
          </a:p>
        </p:txBody>
      </p:sp>
      <p:sp>
        <p:nvSpPr>
          <p:cNvPr id="19" name="燕尾形 18">
            <a:extLst>
              <a:ext uri="{FF2B5EF4-FFF2-40B4-BE49-F238E27FC236}">
                <a16:creationId xmlns:a16="http://schemas.microsoft.com/office/drawing/2014/main" id="{596F668B-C3CB-AA43-AD50-E3836BAB0ADF}"/>
              </a:ext>
            </a:extLst>
          </p:cNvPr>
          <p:cNvSpPr/>
          <p:nvPr/>
        </p:nvSpPr>
        <p:spPr>
          <a:xfrm flipH="1">
            <a:off x="1016843" y="3456966"/>
            <a:ext cx="593765" cy="67133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solidFill>
              <a:cs typeface="+mn-ea"/>
              <a:sym typeface="+mn-lt"/>
            </a:endParaRPr>
          </a:p>
        </p:txBody>
      </p:sp>
      <p:sp>
        <p:nvSpPr>
          <p:cNvPr id="20" name="îş1íḑé">
            <a:extLst>
              <a:ext uri="{FF2B5EF4-FFF2-40B4-BE49-F238E27FC236}">
                <a16:creationId xmlns:a16="http://schemas.microsoft.com/office/drawing/2014/main" id="{0F771175-0036-3E40-B603-DC2161B07A2F}"/>
              </a:ext>
            </a:extLst>
          </p:cNvPr>
          <p:cNvSpPr/>
          <p:nvPr/>
        </p:nvSpPr>
        <p:spPr bwMode="auto">
          <a:xfrm>
            <a:off x="3135394" y="5815061"/>
            <a:ext cx="6106404" cy="29597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pPr>
            <a:r>
              <a:rPr lang="zh-CN" altLang="en-US" sz="1000" dirty="0">
                <a:solidFill>
                  <a:schemeClr val="tx1">
                    <a:lumMod val="75000"/>
                    <a:lumOff val="25000"/>
                  </a:schemeClr>
                </a:solidFill>
                <a:cs typeface="+mn-ea"/>
                <a:sym typeface="+mn-lt"/>
              </a:rPr>
              <a:t>Add your detailed little paragraph text content here, title-related and in line with the overall language style content please be concise, keep beautiful and generous.</a:t>
            </a:r>
            <a:endParaRPr lang="en-US" altLang="zh-CN" sz="1000" dirty="0">
              <a:solidFill>
                <a:schemeClr val="tx1">
                  <a:lumMod val="75000"/>
                  <a:lumOff val="25000"/>
                </a:schemeClr>
              </a:solidFill>
              <a:cs typeface="+mn-ea"/>
              <a:sym typeface="+mn-lt"/>
            </a:endParaRPr>
          </a:p>
        </p:txBody>
      </p:sp>
    </p:spTree>
    <p:extLst>
      <p:ext uri="{BB962C8B-B14F-4D97-AF65-F5344CB8AC3E}">
        <p14:creationId xmlns:p14="http://schemas.microsoft.com/office/powerpoint/2010/main" val="2995841026"/>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a14="http://schemas.microsoft.com/office/drawing/2010/main" xmlns:a16="http://schemas.microsoft.com/office/drawing/2014/main" xmlns="">
      <p:transition spd="slow"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dissolve">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dissolve">
                                      <p:cBhvr>
                                        <p:cTn id="30" dur="500"/>
                                        <p:tgtEl>
                                          <p:spTgt spid="19"/>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dissolve">
                                      <p:cBhvr>
                                        <p:cTn id="33" dur="500"/>
                                        <p:tgtEl>
                                          <p:spTgt spid="17"/>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dissolve">
                                      <p:cBhvr>
                                        <p:cTn id="36" dur="500"/>
                                        <p:tgtEl>
                                          <p:spTgt spid="18"/>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left)">
                                      <p:cBhvr>
                                        <p:cTn id="4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 grpId="0"/>
      <p:bldP spid="3" grpId="0"/>
      <p:bldP spid="17" grpId="0" animBg="1"/>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46464DDF-17DF-B841-BA54-98CE003A7C72}"/>
              </a:ext>
            </a:extLst>
          </p:cNvPr>
          <p:cNvSpPr txBox="1"/>
          <p:nvPr/>
        </p:nvSpPr>
        <p:spPr>
          <a:xfrm>
            <a:off x="4182237" y="793723"/>
            <a:ext cx="3524766" cy="523220"/>
          </a:xfrm>
          <a:prstGeom prst="rect">
            <a:avLst/>
          </a:prstGeom>
          <a:noFill/>
        </p:spPr>
        <p:txBody>
          <a:bodyPr wrap="square" rtlCol="0">
            <a:spAutoFit/>
          </a:bodyPr>
          <a:lstStyle>
            <a:defPPr>
              <a:defRPr lang="en-US"/>
            </a:defPPr>
            <a:lvl1pPr>
              <a:defRPr sz="4400" b="1">
                <a:solidFill>
                  <a:srgbClr val="4537C4"/>
                </a:solidFill>
                <a:latin typeface="思源黑体 CN Normal" panose="020B0400000000000000" pitchFamily="34" charset="-122"/>
                <a:ea typeface="思源黑体 CN Normal" panose="020B0400000000000000" pitchFamily="34" charset="-122"/>
              </a:defRPr>
            </a:lvl1pPr>
          </a:lstStyle>
          <a:p>
            <a:pPr algn="ctr"/>
            <a:r>
              <a:rPr lang="zh-CN" altLang="en-US" sz="2800" b="0" dirty="0">
                <a:solidFill>
                  <a:schemeClr val="tx1"/>
                </a:solidFill>
                <a:latin typeface="+mn-lt"/>
                <a:ea typeface="+mn-ea"/>
                <a:cs typeface="+mn-ea"/>
                <a:sym typeface="+mn-lt"/>
              </a:rPr>
              <a:t>Enter the title</a:t>
            </a:r>
          </a:p>
        </p:txBody>
      </p:sp>
      <p:sp>
        <p:nvSpPr>
          <p:cNvPr id="3" name="文本框 2">
            <a:extLst>
              <a:ext uri="{FF2B5EF4-FFF2-40B4-BE49-F238E27FC236}">
                <a16:creationId xmlns:a16="http://schemas.microsoft.com/office/drawing/2014/main" id="{48BE2E50-92ED-DB4A-8331-B7979C1AB76B}"/>
              </a:ext>
            </a:extLst>
          </p:cNvPr>
          <p:cNvSpPr txBox="1"/>
          <p:nvPr/>
        </p:nvSpPr>
        <p:spPr>
          <a:xfrm>
            <a:off x="4428176" y="1409540"/>
            <a:ext cx="3083498" cy="276999"/>
          </a:xfrm>
          <a:prstGeom prst="rect">
            <a:avLst/>
          </a:prstGeom>
          <a:noFill/>
        </p:spPr>
        <p:txBody>
          <a:bodyPr wrap="square" rtlCol="0">
            <a:spAutoFit/>
          </a:bodyPr>
          <a:lstStyle/>
          <a:p>
            <a:pPr algn="ctr"/>
            <a:r>
              <a:rPr lang="en-US" altLang="zh-CN" sz="1200" dirty="0">
                <a:solidFill>
                  <a:schemeClr val="accent1"/>
                </a:solidFill>
                <a:cs typeface="+mn-ea"/>
                <a:sym typeface="+mn-lt"/>
              </a:rPr>
              <a:t>Please</a:t>
            </a:r>
            <a:r>
              <a:rPr lang="zh-CN" altLang="en-US" sz="1200" dirty="0">
                <a:solidFill>
                  <a:schemeClr val="accent1"/>
                </a:solidFill>
                <a:cs typeface="+mn-ea"/>
                <a:sym typeface="+mn-lt"/>
              </a:rPr>
              <a:t>  </a:t>
            </a:r>
            <a:r>
              <a:rPr lang="en-US" altLang="zh-CN" sz="1200" dirty="0">
                <a:solidFill>
                  <a:schemeClr val="accent1"/>
                </a:solidFill>
                <a:cs typeface="+mn-ea"/>
                <a:sym typeface="+mn-lt"/>
              </a:rPr>
              <a:t>Enter</a:t>
            </a:r>
            <a:r>
              <a:rPr lang="zh-CN" altLang="en-US" sz="1200" dirty="0">
                <a:solidFill>
                  <a:schemeClr val="accent1"/>
                </a:solidFill>
                <a:cs typeface="+mn-ea"/>
                <a:sym typeface="+mn-lt"/>
              </a:rPr>
              <a:t>  </a:t>
            </a:r>
            <a:r>
              <a:rPr lang="en-US" altLang="zh-CN" sz="1200" dirty="0">
                <a:solidFill>
                  <a:schemeClr val="accent1"/>
                </a:solidFill>
                <a:cs typeface="+mn-ea"/>
                <a:sym typeface="+mn-lt"/>
              </a:rPr>
              <a:t>Your</a:t>
            </a:r>
            <a:r>
              <a:rPr lang="zh-CN" altLang="en-US" sz="1200" dirty="0">
                <a:solidFill>
                  <a:schemeClr val="accent1"/>
                </a:solidFill>
                <a:cs typeface="+mn-ea"/>
                <a:sym typeface="+mn-lt"/>
              </a:rPr>
              <a:t>  </a:t>
            </a:r>
            <a:r>
              <a:rPr lang="en-US" altLang="zh-CN" sz="1200" dirty="0">
                <a:solidFill>
                  <a:schemeClr val="accent1"/>
                </a:solidFill>
                <a:cs typeface="+mn-ea"/>
                <a:sym typeface="+mn-lt"/>
              </a:rPr>
              <a:t>Title</a:t>
            </a:r>
            <a:endParaRPr kumimoji="1" lang="zh-CN" altLang="en-US" sz="1200" dirty="0">
              <a:solidFill>
                <a:schemeClr val="accent1"/>
              </a:solidFill>
              <a:cs typeface="+mn-ea"/>
              <a:sym typeface="+mn-lt"/>
            </a:endParaRPr>
          </a:p>
        </p:txBody>
      </p:sp>
      <p:sp>
        <p:nvSpPr>
          <p:cNvPr id="4" name="文本框 3">
            <a:extLst>
              <a:ext uri="{FF2B5EF4-FFF2-40B4-BE49-F238E27FC236}">
                <a16:creationId xmlns:a16="http://schemas.microsoft.com/office/drawing/2014/main" id="{701BE7A3-E55E-3648-86D9-7AE4E8E51781}"/>
              </a:ext>
            </a:extLst>
          </p:cNvPr>
          <p:cNvSpPr txBox="1"/>
          <p:nvPr/>
        </p:nvSpPr>
        <p:spPr>
          <a:xfrm>
            <a:off x="1974554" y="2431471"/>
            <a:ext cx="3399304" cy="461665"/>
          </a:xfrm>
          <a:prstGeom prst="rect">
            <a:avLst/>
          </a:prstGeom>
          <a:noFill/>
        </p:spPr>
        <p:txBody>
          <a:bodyPr wrap="square" rtlCol="0">
            <a:spAutoFit/>
          </a:bodyPr>
          <a:lstStyle/>
          <a:p>
            <a:r>
              <a:rPr lang="zh-CN" altLang="en-US" sz="2400" b="1" dirty="0">
                <a:cs typeface="+mn-ea"/>
                <a:sym typeface="+mn-lt"/>
              </a:rPr>
              <a:t>Enter the title</a:t>
            </a:r>
          </a:p>
        </p:txBody>
      </p:sp>
      <p:sp>
        <p:nvSpPr>
          <p:cNvPr id="5" name="文本框 4">
            <a:extLst>
              <a:ext uri="{FF2B5EF4-FFF2-40B4-BE49-F238E27FC236}">
                <a16:creationId xmlns:a16="http://schemas.microsoft.com/office/drawing/2014/main" id="{63C63508-BC4D-1845-B4CA-481B0897B851}"/>
              </a:ext>
            </a:extLst>
          </p:cNvPr>
          <p:cNvSpPr txBox="1"/>
          <p:nvPr/>
        </p:nvSpPr>
        <p:spPr>
          <a:xfrm>
            <a:off x="1974554" y="2990872"/>
            <a:ext cx="3524766" cy="570284"/>
          </a:xfrm>
          <a:prstGeom prst="rect">
            <a:avLst/>
          </a:prstGeom>
          <a:noFill/>
        </p:spPr>
        <p:txBody>
          <a:bodyPr wrap="square" rtlCol="0">
            <a:spAutoFit/>
          </a:bodyPr>
          <a:lstStyle/>
          <a:p>
            <a:pPr>
              <a:lnSpc>
                <a:spcPct val="150000"/>
              </a:lnSpc>
            </a:pPr>
            <a:r>
              <a:rPr lang="zh-CN" altLang="en-US" sz="1100" dirty="0">
                <a:solidFill>
                  <a:schemeClr val="tx1">
                    <a:lumMod val="75000"/>
                    <a:lumOff val="25000"/>
                  </a:schemeClr>
                </a:solidFill>
                <a:cs typeface="+mn-ea"/>
                <a:sym typeface="+mn-lt"/>
              </a:rPr>
              <a:t>Add your detailed, small paragraph text content here, title-related and in line with the overall language style content please be concise</a:t>
            </a:r>
            <a:r>
              <a:rPr lang="en-US" altLang="zh-CN" sz="1100" dirty="0">
                <a:solidFill>
                  <a:schemeClr val="tx1">
                    <a:lumMod val="75000"/>
                    <a:lumOff val="25000"/>
                  </a:schemeClr>
                </a:solidFill>
                <a:cs typeface="+mn-ea"/>
                <a:sym typeface="+mn-lt"/>
              </a:rPr>
              <a:t>......</a:t>
            </a:r>
            <a:endParaRPr lang="zh-CN" altLang="en-US" sz="1100" dirty="0">
              <a:solidFill>
                <a:schemeClr val="tx1">
                  <a:lumMod val="75000"/>
                  <a:lumOff val="25000"/>
                </a:schemeClr>
              </a:solidFill>
              <a:cs typeface="+mn-ea"/>
              <a:sym typeface="+mn-lt"/>
            </a:endParaRPr>
          </a:p>
        </p:txBody>
      </p:sp>
      <p:sp>
        <p:nvSpPr>
          <p:cNvPr id="6" name="文本框 5">
            <a:extLst>
              <a:ext uri="{FF2B5EF4-FFF2-40B4-BE49-F238E27FC236}">
                <a16:creationId xmlns:a16="http://schemas.microsoft.com/office/drawing/2014/main" id="{417F24C9-E623-4549-A23D-75BF25B11A64}"/>
              </a:ext>
            </a:extLst>
          </p:cNvPr>
          <p:cNvSpPr txBox="1"/>
          <p:nvPr/>
        </p:nvSpPr>
        <p:spPr>
          <a:xfrm>
            <a:off x="1974554" y="4123852"/>
            <a:ext cx="3399304" cy="461665"/>
          </a:xfrm>
          <a:prstGeom prst="rect">
            <a:avLst/>
          </a:prstGeom>
          <a:noFill/>
        </p:spPr>
        <p:txBody>
          <a:bodyPr wrap="square" rtlCol="0">
            <a:spAutoFit/>
          </a:bodyPr>
          <a:lstStyle/>
          <a:p>
            <a:r>
              <a:rPr lang="zh-CN" altLang="en-US" sz="2400" b="1" dirty="0">
                <a:cs typeface="+mn-ea"/>
                <a:sym typeface="+mn-lt"/>
              </a:rPr>
              <a:t>Enter the title</a:t>
            </a:r>
          </a:p>
        </p:txBody>
      </p:sp>
      <p:sp>
        <p:nvSpPr>
          <p:cNvPr id="7" name="文本框 6">
            <a:extLst>
              <a:ext uri="{FF2B5EF4-FFF2-40B4-BE49-F238E27FC236}">
                <a16:creationId xmlns:a16="http://schemas.microsoft.com/office/drawing/2014/main" id="{9BBACA8D-3638-5A45-BD62-81F24BE22B0C}"/>
              </a:ext>
            </a:extLst>
          </p:cNvPr>
          <p:cNvSpPr txBox="1"/>
          <p:nvPr/>
        </p:nvSpPr>
        <p:spPr>
          <a:xfrm>
            <a:off x="1974554" y="4683253"/>
            <a:ext cx="3524766" cy="570284"/>
          </a:xfrm>
          <a:prstGeom prst="rect">
            <a:avLst/>
          </a:prstGeom>
          <a:noFill/>
        </p:spPr>
        <p:txBody>
          <a:bodyPr wrap="square" rtlCol="0">
            <a:spAutoFit/>
          </a:bodyPr>
          <a:lstStyle/>
          <a:p>
            <a:pPr>
              <a:lnSpc>
                <a:spcPct val="150000"/>
              </a:lnSpc>
            </a:pPr>
            <a:r>
              <a:rPr lang="zh-CN" altLang="en-US" sz="1100" dirty="0">
                <a:solidFill>
                  <a:schemeClr val="tx1">
                    <a:lumMod val="75000"/>
                    <a:lumOff val="25000"/>
                  </a:schemeClr>
                </a:solidFill>
                <a:cs typeface="+mn-ea"/>
                <a:sym typeface="+mn-lt"/>
              </a:rPr>
              <a:t>Add your detailed, small paragraph text content here, title-related and in line with the overall language style content please be concise</a:t>
            </a:r>
            <a:r>
              <a:rPr lang="en-US" altLang="zh-CN" sz="1100" dirty="0">
                <a:solidFill>
                  <a:schemeClr val="tx1">
                    <a:lumMod val="75000"/>
                    <a:lumOff val="25000"/>
                  </a:schemeClr>
                </a:solidFill>
                <a:cs typeface="+mn-ea"/>
                <a:sym typeface="+mn-lt"/>
              </a:rPr>
              <a:t>......</a:t>
            </a:r>
            <a:endParaRPr lang="zh-CN" altLang="en-US" sz="1100" dirty="0">
              <a:solidFill>
                <a:schemeClr val="tx1">
                  <a:lumMod val="75000"/>
                  <a:lumOff val="25000"/>
                </a:schemeClr>
              </a:solidFill>
              <a:cs typeface="+mn-ea"/>
              <a:sym typeface="+mn-lt"/>
            </a:endParaRPr>
          </a:p>
        </p:txBody>
      </p:sp>
      <p:sp>
        <p:nvSpPr>
          <p:cNvPr id="10" name="直角三角形 9">
            <a:extLst>
              <a:ext uri="{FF2B5EF4-FFF2-40B4-BE49-F238E27FC236}">
                <a16:creationId xmlns:a16="http://schemas.microsoft.com/office/drawing/2014/main" id="{8C62C424-2F6B-2842-8EAB-E2B124D8C760}"/>
              </a:ext>
            </a:extLst>
          </p:cNvPr>
          <p:cNvSpPr/>
          <p:nvPr/>
        </p:nvSpPr>
        <p:spPr>
          <a:xfrm rot="13351936">
            <a:off x="1322989" y="2553761"/>
            <a:ext cx="201660" cy="21708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000">
              <a:cs typeface="+mn-ea"/>
              <a:sym typeface="+mn-lt"/>
            </a:endParaRPr>
          </a:p>
        </p:txBody>
      </p:sp>
      <p:sp>
        <p:nvSpPr>
          <p:cNvPr id="11" name="直角三角形 10">
            <a:extLst>
              <a:ext uri="{FF2B5EF4-FFF2-40B4-BE49-F238E27FC236}">
                <a16:creationId xmlns:a16="http://schemas.microsoft.com/office/drawing/2014/main" id="{12999795-0DBB-A84B-8385-7B1458CDD2AE}"/>
              </a:ext>
            </a:extLst>
          </p:cNvPr>
          <p:cNvSpPr/>
          <p:nvPr/>
        </p:nvSpPr>
        <p:spPr>
          <a:xfrm rot="13351936">
            <a:off x="1319465" y="4230435"/>
            <a:ext cx="201660" cy="217083"/>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1000">
              <a:cs typeface="+mn-ea"/>
              <a:sym typeface="+mn-lt"/>
            </a:endParaRPr>
          </a:p>
        </p:txBody>
      </p:sp>
      <p:pic>
        <p:nvPicPr>
          <p:cNvPr id="14" name="图形 13" descr="领奖台">
            <a:extLst>
              <a:ext uri="{FF2B5EF4-FFF2-40B4-BE49-F238E27FC236}">
                <a16:creationId xmlns:a16="http://schemas.microsoft.com/office/drawing/2014/main" id="{0B8CBA9B-796B-4748-A487-86B8A52971C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525594" y="1585657"/>
            <a:ext cx="4662668" cy="4662668"/>
          </a:xfrm>
          <a:prstGeom prst="rect">
            <a:avLst/>
          </a:prstGeom>
        </p:spPr>
      </p:pic>
    </p:spTree>
    <p:extLst>
      <p:ext uri="{BB962C8B-B14F-4D97-AF65-F5344CB8AC3E}">
        <p14:creationId xmlns:p14="http://schemas.microsoft.com/office/powerpoint/2010/main" val="4202993719"/>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asvg="http://schemas.microsoft.com/office/drawing/2016/SVG/main" xmlns:a16="http://schemas.microsoft.com/office/drawing/2014/main" xmlns="">
      <p:transition spd="slow"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ipe(left)">
                                      <p:cBhvr>
                                        <p:cTn id="26" dur="5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dissolve">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10" grpId="0" animBg="1"/>
      <p:bldP spid="1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同心圆 17">
            <a:extLst>
              <a:ext uri="{FF2B5EF4-FFF2-40B4-BE49-F238E27FC236}">
                <a16:creationId xmlns:a16="http://schemas.microsoft.com/office/drawing/2014/main" id="{5195DCA7-4A2E-E446-B4F5-DE4AE9B954A6}"/>
              </a:ext>
            </a:extLst>
          </p:cNvPr>
          <p:cNvSpPr/>
          <p:nvPr/>
        </p:nvSpPr>
        <p:spPr>
          <a:xfrm>
            <a:off x="3024837" y="6057360"/>
            <a:ext cx="6364299" cy="6110630"/>
          </a:xfrm>
          <a:prstGeom prst="donut">
            <a:avLst/>
          </a:prstGeom>
          <a:solidFill>
            <a:schemeClr val="accent5">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solidFill>
              <a:cs typeface="+mn-ea"/>
              <a:sym typeface="+mn-lt"/>
            </a:endParaRPr>
          </a:p>
        </p:txBody>
      </p:sp>
      <p:sp>
        <p:nvSpPr>
          <p:cNvPr id="19" name="同心圆 18">
            <a:extLst>
              <a:ext uri="{FF2B5EF4-FFF2-40B4-BE49-F238E27FC236}">
                <a16:creationId xmlns:a16="http://schemas.microsoft.com/office/drawing/2014/main" id="{83595403-2717-C743-8BC7-B2A720FEF5F2}"/>
              </a:ext>
            </a:extLst>
          </p:cNvPr>
          <p:cNvSpPr/>
          <p:nvPr/>
        </p:nvSpPr>
        <p:spPr>
          <a:xfrm>
            <a:off x="-6456827" y="-170677"/>
            <a:ext cx="7133747" cy="6849409"/>
          </a:xfrm>
          <a:prstGeom prst="donut">
            <a:avLst/>
          </a:prstGeom>
          <a:solidFill>
            <a:schemeClr val="accent1">
              <a:lumMod val="20000"/>
              <a:lumOff val="8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solidFill>
              <a:cs typeface="+mn-ea"/>
              <a:sym typeface="+mn-lt"/>
            </a:endParaRPr>
          </a:p>
        </p:txBody>
      </p:sp>
      <p:grpSp>
        <p:nvGrpSpPr>
          <p:cNvPr id="22" name="组合 21">
            <a:extLst>
              <a:ext uri="{FF2B5EF4-FFF2-40B4-BE49-F238E27FC236}">
                <a16:creationId xmlns:a16="http://schemas.microsoft.com/office/drawing/2014/main" id="{909F1564-EED0-FD46-9757-8D8FE05F41DA}"/>
              </a:ext>
            </a:extLst>
          </p:cNvPr>
          <p:cNvGrpSpPr/>
          <p:nvPr/>
        </p:nvGrpSpPr>
        <p:grpSpPr>
          <a:xfrm>
            <a:off x="2174686" y="2278445"/>
            <a:ext cx="276061" cy="1951376"/>
            <a:chOff x="1288882" y="567159"/>
            <a:chExt cx="1078196" cy="4097438"/>
          </a:xfrm>
        </p:grpSpPr>
        <p:cxnSp>
          <p:nvCxnSpPr>
            <p:cNvPr id="23" name="直线连接符 22">
              <a:extLst>
                <a:ext uri="{FF2B5EF4-FFF2-40B4-BE49-F238E27FC236}">
                  <a16:creationId xmlns:a16="http://schemas.microsoft.com/office/drawing/2014/main" id="{145D8B5A-9D09-6B40-AD97-20253508AA74}"/>
                </a:ext>
              </a:extLst>
            </p:cNvPr>
            <p:cNvCxnSpPr>
              <a:cxnSpLocks/>
            </p:cNvCxnSpPr>
            <p:nvPr/>
          </p:nvCxnSpPr>
          <p:spPr>
            <a:xfrm>
              <a:off x="1288882" y="674797"/>
              <a:ext cx="1078196"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直线连接符 23">
              <a:extLst>
                <a:ext uri="{FF2B5EF4-FFF2-40B4-BE49-F238E27FC236}">
                  <a16:creationId xmlns:a16="http://schemas.microsoft.com/office/drawing/2014/main" id="{995CEA63-F041-304F-93E3-C5FCA4B3A645}"/>
                </a:ext>
              </a:extLst>
            </p:cNvPr>
            <p:cNvCxnSpPr/>
            <p:nvPr/>
          </p:nvCxnSpPr>
          <p:spPr>
            <a:xfrm>
              <a:off x="1317763" y="567159"/>
              <a:ext cx="0" cy="409743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5" name="直线连接符 24">
              <a:extLst>
                <a:ext uri="{FF2B5EF4-FFF2-40B4-BE49-F238E27FC236}">
                  <a16:creationId xmlns:a16="http://schemas.microsoft.com/office/drawing/2014/main" id="{CF0D1178-9BFA-DC4C-90D1-CA8926C86216}"/>
                </a:ext>
              </a:extLst>
            </p:cNvPr>
            <p:cNvCxnSpPr>
              <a:cxnSpLocks/>
            </p:cNvCxnSpPr>
            <p:nvPr/>
          </p:nvCxnSpPr>
          <p:spPr>
            <a:xfrm>
              <a:off x="1288882" y="4571619"/>
              <a:ext cx="1078196"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 name="文本框 5">
            <a:extLst>
              <a:ext uri="{FF2B5EF4-FFF2-40B4-BE49-F238E27FC236}">
                <a16:creationId xmlns:a16="http://schemas.microsoft.com/office/drawing/2014/main" id="{549DA229-7CCF-F749-B572-5D4218F26541}"/>
              </a:ext>
            </a:extLst>
          </p:cNvPr>
          <p:cNvSpPr txBox="1"/>
          <p:nvPr/>
        </p:nvSpPr>
        <p:spPr>
          <a:xfrm>
            <a:off x="2337054" y="2405509"/>
            <a:ext cx="7406269" cy="923330"/>
          </a:xfrm>
          <a:prstGeom prst="rect">
            <a:avLst/>
          </a:prstGeom>
          <a:noFill/>
        </p:spPr>
        <p:txBody>
          <a:bodyPr wrap="square" rtlCol="0">
            <a:spAutoFit/>
          </a:bodyPr>
          <a:lstStyle/>
          <a:p>
            <a:pPr algn="ctr"/>
            <a:r>
              <a:rPr lang="zh-CN" altLang="en-US" sz="5400" dirty="0">
                <a:solidFill>
                  <a:schemeClr val="accent1"/>
                </a:solidFill>
                <a:cs typeface="+mn-ea"/>
                <a:sym typeface="+mn-lt"/>
              </a:rPr>
              <a:t>Enter the chapter title</a:t>
            </a:r>
          </a:p>
        </p:txBody>
      </p:sp>
      <p:sp>
        <p:nvSpPr>
          <p:cNvPr id="7" name="文本框 6">
            <a:extLst>
              <a:ext uri="{FF2B5EF4-FFF2-40B4-BE49-F238E27FC236}">
                <a16:creationId xmlns:a16="http://schemas.microsoft.com/office/drawing/2014/main" id="{DA4838B3-9113-3B4C-9D77-ED3AC19A759C}"/>
              </a:ext>
            </a:extLst>
          </p:cNvPr>
          <p:cNvSpPr txBox="1"/>
          <p:nvPr/>
        </p:nvSpPr>
        <p:spPr>
          <a:xfrm>
            <a:off x="3255408" y="3558753"/>
            <a:ext cx="5815542" cy="338554"/>
          </a:xfrm>
          <a:prstGeom prst="rect">
            <a:avLst/>
          </a:prstGeom>
          <a:noFill/>
        </p:spPr>
        <p:txBody>
          <a:bodyPr wrap="square" rtlCol="0">
            <a:spAutoFit/>
          </a:bodyPr>
          <a:lstStyle/>
          <a:p>
            <a:pPr algn="ctr"/>
            <a:r>
              <a:rPr lang="en-US" altLang="zh-CN" sz="1600" spc="600" dirty="0">
                <a:cs typeface="+mn-ea"/>
                <a:sym typeface="+mn-lt"/>
              </a:rPr>
              <a:t>Enterprise Training</a:t>
            </a:r>
            <a:endParaRPr lang="zh-CN" altLang="en-US" sz="1600" spc="600" dirty="0">
              <a:cs typeface="+mn-ea"/>
              <a:sym typeface="+mn-lt"/>
            </a:endParaRPr>
          </a:p>
        </p:txBody>
      </p:sp>
      <p:cxnSp>
        <p:nvCxnSpPr>
          <p:cNvPr id="11" name="直线连接符 10">
            <a:extLst>
              <a:ext uri="{FF2B5EF4-FFF2-40B4-BE49-F238E27FC236}">
                <a16:creationId xmlns:a16="http://schemas.microsoft.com/office/drawing/2014/main" id="{39C62A2B-5739-0149-9D94-C716889BB929}"/>
              </a:ext>
            </a:extLst>
          </p:cNvPr>
          <p:cNvCxnSpPr>
            <a:cxnSpLocks/>
          </p:cNvCxnSpPr>
          <p:nvPr/>
        </p:nvCxnSpPr>
        <p:spPr>
          <a:xfrm>
            <a:off x="3978233" y="4179028"/>
            <a:ext cx="4224921" cy="0"/>
          </a:xfrm>
          <a:prstGeom prst="line">
            <a:avLst/>
          </a:prstGeom>
          <a:ln>
            <a:solidFill>
              <a:schemeClr val="accent1">
                <a:alpha val="35000"/>
              </a:schemeClr>
            </a:solidFill>
          </a:ln>
        </p:spPr>
        <p:style>
          <a:lnRef idx="1">
            <a:schemeClr val="accent1"/>
          </a:lnRef>
          <a:fillRef idx="0">
            <a:schemeClr val="accent1"/>
          </a:fillRef>
          <a:effectRef idx="0">
            <a:schemeClr val="accent1"/>
          </a:effectRef>
          <a:fontRef idx="minor">
            <a:schemeClr val="tx1"/>
          </a:fontRef>
        </p:style>
      </p:cxnSp>
      <p:sp>
        <p:nvSpPr>
          <p:cNvPr id="9" name="圆角矩形 8">
            <a:extLst>
              <a:ext uri="{FF2B5EF4-FFF2-40B4-BE49-F238E27FC236}">
                <a16:creationId xmlns:a16="http://schemas.microsoft.com/office/drawing/2014/main" id="{0B7074CE-2A63-154E-810B-85655BC0C9C8}"/>
              </a:ext>
            </a:extLst>
          </p:cNvPr>
          <p:cNvSpPr/>
          <p:nvPr/>
        </p:nvSpPr>
        <p:spPr>
          <a:xfrm>
            <a:off x="5028452" y="1211934"/>
            <a:ext cx="2126574" cy="67305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5" name="文本框 14">
            <a:extLst>
              <a:ext uri="{FF2B5EF4-FFF2-40B4-BE49-F238E27FC236}">
                <a16:creationId xmlns:a16="http://schemas.microsoft.com/office/drawing/2014/main" id="{D54C4696-AFFE-1748-8B12-B66860144F25}"/>
              </a:ext>
            </a:extLst>
          </p:cNvPr>
          <p:cNvSpPr txBox="1"/>
          <p:nvPr/>
        </p:nvSpPr>
        <p:spPr>
          <a:xfrm>
            <a:off x="4994389" y="1332576"/>
            <a:ext cx="2337581" cy="461665"/>
          </a:xfrm>
          <a:prstGeom prst="rect">
            <a:avLst/>
          </a:prstGeom>
          <a:noFill/>
        </p:spPr>
        <p:txBody>
          <a:bodyPr wrap="square" rtlCol="0">
            <a:spAutoFit/>
          </a:bodyPr>
          <a:lstStyle/>
          <a:p>
            <a:pPr algn="ctr"/>
            <a:r>
              <a:rPr lang="en-US" altLang="zh-CN" sz="2400" dirty="0">
                <a:solidFill>
                  <a:schemeClr val="bg2"/>
                </a:solidFill>
                <a:cs typeface="+mn-ea"/>
                <a:sym typeface="+mn-lt"/>
              </a:rPr>
              <a:t>PART</a:t>
            </a:r>
            <a:r>
              <a:rPr lang="zh-CN" altLang="en-US" sz="2400" dirty="0">
                <a:solidFill>
                  <a:schemeClr val="bg2"/>
                </a:solidFill>
                <a:cs typeface="+mn-ea"/>
                <a:sym typeface="+mn-lt"/>
              </a:rPr>
              <a:t>  </a:t>
            </a:r>
            <a:r>
              <a:rPr lang="en-US" altLang="zh-CN" sz="2400" dirty="0">
                <a:solidFill>
                  <a:schemeClr val="bg2"/>
                </a:solidFill>
                <a:cs typeface="+mn-ea"/>
                <a:sym typeface="+mn-lt"/>
              </a:rPr>
              <a:t>4</a:t>
            </a:r>
            <a:endParaRPr lang="zh-CN" altLang="en-US" sz="2400" dirty="0">
              <a:solidFill>
                <a:schemeClr val="bg2"/>
              </a:solidFill>
              <a:cs typeface="+mn-ea"/>
              <a:sym typeface="+mn-lt"/>
            </a:endParaRPr>
          </a:p>
        </p:txBody>
      </p:sp>
      <p:sp>
        <p:nvSpPr>
          <p:cNvPr id="16" name="文本框 15">
            <a:extLst>
              <a:ext uri="{FF2B5EF4-FFF2-40B4-BE49-F238E27FC236}">
                <a16:creationId xmlns:a16="http://schemas.microsoft.com/office/drawing/2014/main" id="{8DEF5CB8-D2FE-BD4A-B101-6E52E52043C4}"/>
              </a:ext>
            </a:extLst>
          </p:cNvPr>
          <p:cNvSpPr txBox="1"/>
          <p:nvPr/>
        </p:nvSpPr>
        <p:spPr>
          <a:xfrm>
            <a:off x="6472238" y="7872413"/>
            <a:ext cx="0" cy="0"/>
          </a:xfrm>
          <a:prstGeom prst="rect">
            <a:avLst/>
          </a:prstGeom>
          <a:noFill/>
        </p:spPr>
        <p:txBody>
          <a:bodyPr wrap="none" rtlCol="0">
            <a:noAutofit/>
          </a:bodyPr>
          <a:lstStyle/>
          <a:p>
            <a:pPr algn="l"/>
            <a:endParaRPr kumimoji="1" lang="zh-CN" altLang="en-US" dirty="0">
              <a:cs typeface="+mn-ea"/>
              <a:sym typeface="+mn-lt"/>
            </a:endParaRPr>
          </a:p>
        </p:txBody>
      </p:sp>
      <p:sp>
        <p:nvSpPr>
          <p:cNvPr id="17" name="矩形 16">
            <a:extLst>
              <a:ext uri="{FF2B5EF4-FFF2-40B4-BE49-F238E27FC236}">
                <a16:creationId xmlns:a16="http://schemas.microsoft.com/office/drawing/2014/main" id="{4E9507AB-4577-3540-B013-338A3F4DB627}"/>
              </a:ext>
            </a:extLst>
          </p:cNvPr>
          <p:cNvSpPr/>
          <p:nvPr/>
        </p:nvSpPr>
        <p:spPr>
          <a:xfrm>
            <a:off x="3997364" y="4418198"/>
            <a:ext cx="4205790" cy="461665"/>
          </a:xfrm>
          <a:prstGeom prst="rect">
            <a:avLst/>
          </a:prstGeom>
        </p:spPr>
        <p:txBody>
          <a:bodyPr wrap="square">
            <a:spAutoFit/>
          </a:bodyPr>
          <a:lstStyle/>
          <a:p>
            <a:pPr algn="ctr"/>
            <a:r>
              <a:rPr lang="zh-CN" altLang="en-US" sz="1200" dirty="0">
                <a:solidFill>
                  <a:schemeClr val="accent1"/>
                </a:solidFill>
                <a:cs typeface="+mn-ea"/>
                <a:sym typeface="+mn-lt"/>
              </a:rPr>
              <a:t>Training materials will be selected based on attendee's test results and the company's goals.</a:t>
            </a:r>
          </a:p>
        </p:txBody>
      </p:sp>
      <p:grpSp>
        <p:nvGrpSpPr>
          <p:cNvPr id="26" name="组合 25">
            <a:extLst>
              <a:ext uri="{FF2B5EF4-FFF2-40B4-BE49-F238E27FC236}">
                <a16:creationId xmlns:a16="http://schemas.microsoft.com/office/drawing/2014/main" id="{2C2F08B4-EEDC-7043-8C4C-D17D64B03CA2}"/>
              </a:ext>
            </a:extLst>
          </p:cNvPr>
          <p:cNvGrpSpPr/>
          <p:nvPr/>
        </p:nvGrpSpPr>
        <p:grpSpPr>
          <a:xfrm flipH="1">
            <a:off x="9550803" y="2290020"/>
            <a:ext cx="321086" cy="1951376"/>
            <a:chOff x="1288882" y="591464"/>
            <a:chExt cx="1078196" cy="4097438"/>
          </a:xfrm>
        </p:grpSpPr>
        <p:cxnSp>
          <p:nvCxnSpPr>
            <p:cNvPr id="27" name="直线连接符 26">
              <a:extLst>
                <a:ext uri="{FF2B5EF4-FFF2-40B4-BE49-F238E27FC236}">
                  <a16:creationId xmlns:a16="http://schemas.microsoft.com/office/drawing/2014/main" id="{B9A0B049-0876-C548-9D56-BC84FEFCE6F2}"/>
                </a:ext>
              </a:extLst>
            </p:cNvPr>
            <p:cNvCxnSpPr>
              <a:cxnSpLocks/>
            </p:cNvCxnSpPr>
            <p:nvPr/>
          </p:nvCxnSpPr>
          <p:spPr>
            <a:xfrm>
              <a:off x="1288882" y="674798"/>
              <a:ext cx="1078196"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直线连接符 27">
              <a:extLst>
                <a:ext uri="{FF2B5EF4-FFF2-40B4-BE49-F238E27FC236}">
                  <a16:creationId xmlns:a16="http://schemas.microsoft.com/office/drawing/2014/main" id="{9ED04403-7A69-0046-80AF-9EEE9356F474}"/>
                </a:ext>
              </a:extLst>
            </p:cNvPr>
            <p:cNvCxnSpPr/>
            <p:nvPr/>
          </p:nvCxnSpPr>
          <p:spPr>
            <a:xfrm>
              <a:off x="1317764" y="591464"/>
              <a:ext cx="0" cy="409743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9" name="直线连接符 28">
              <a:extLst>
                <a:ext uri="{FF2B5EF4-FFF2-40B4-BE49-F238E27FC236}">
                  <a16:creationId xmlns:a16="http://schemas.microsoft.com/office/drawing/2014/main" id="{5713E0C9-1BA7-DB4D-98AC-C11F0EF590BE}"/>
                </a:ext>
              </a:extLst>
            </p:cNvPr>
            <p:cNvCxnSpPr>
              <a:cxnSpLocks/>
            </p:cNvCxnSpPr>
            <p:nvPr/>
          </p:nvCxnSpPr>
          <p:spPr>
            <a:xfrm>
              <a:off x="1288882" y="4595924"/>
              <a:ext cx="1078196"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0" name="同心圆 29">
            <a:extLst>
              <a:ext uri="{FF2B5EF4-FFF2-40B4-BE49-F238E27FC236}">
                <a16:creationId xmlns:a16="http://schemas.microsoft.com/office/drawing/2014/main" id="{BADEAC57-C26F-AB4B-944E-CA22C46D2A25}"/>
              </a:ext>
            </a:extLst>
          </p:cNvPr>
          <p:cNvSpPr/>
          <p:nvPr/>
        </p:nvSpPr>
        <p:spPr>
          <a:xfrm>
            <a:off x="11446302" y="-170678"/>
            <a:ext cx="7133747" cy="6849409"/>
          </a:xfrm>
          <a:prstGeom prst="donut">
            <a:avLst/>
          </a:prstGeom>
          <a:solidFill>
            <a:schemeClr val="accent1">
              <a:lumMod val="20000"/>
              <a:lumOff val="8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solidFill>
              <a:cs typeface="+mn-ea"/>
              <a:sym typeface="+mn-lt"/>
            </a:endParaRPr>
          </a:p>
        </p:txBody>
      </p:sp>
    </p:spTree>
    <p:extLst>
      <p:ext uri="{BB962C8B-B14F-4D97-AF65-F5344CB8AC3E}">
        <p14:creationId xmlns:p14="http://schemas.microsoft.com/office/powerpoint/2010/main" val="3568518529"/>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a16="http://schemas.microsoft.com/office/drawing/2014/main" xmlns="">
      <p:transition spd="slow"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ssolve">
                                      <p:cBhvr>
                                        <p:cTn id="10" dur="500"/>
                                        <p:tgtEl>
                                          <p:spTgt spid="1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dissolve">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dissolv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500"/>
                                        <p:tgtEl>
                                          <p:spTgt spid="22"/>
                                        </p:tgtEl>
                                      </p:cBhvr>
                                    </p:animEffect>
                                  </p:childTnLst>
                                </p:cTn>
                              </p:par>
                              <p:par>
                                <p:cTn id="29" presetID="9"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dissolve">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dissolve">
                                      <p:cBhvr>
                                        <p:cTn id="42" dur="500"/>
                                        <p:tgtEl>
                                          <p:spTgt spid="7"/>
                                        </p:tgtEl>
                                      </p:cBhvr>
                                    </p:animEffect>
                                  </p:childTnLst>
                                </p:cTn>
                              </p:par>
                              <p:par>
                                <p:cTn id="43" presetID="9"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dissolve">
                                      <p:cBhvr>
                                        <p:cTn id="45" dur="500"/>
                                        <p:tgtEl>
                                          <p:spTgt spid="11"/>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dissolve">
                                      <p:cBhvr>
                                        <p:cTn id="4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6" grpId="0"/>
      <p:bldP spid="7" grpId="0"/>
      <p:bldP spid="9" grpId="0" animBg="1"/>
      <p:bldP spid="15" grpId="0"/>
      <p:bldP spid="17" grpId="0"/>
      <p:bldP spid="3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同心圆 31">
            <a:extLst>
              <a:ext uri="{FF2B5EF4-FFF2-40B4-BE49-F238E27FC236}">
                <a16:creationId xmlns:a16="http://schemas.microsoft.com/office/drawing/2014/main" id="{FE99245B-E6CA-B14E-A618-8000E76B715C}"/>
              </a:ext>
            </a:extLst>
          </p:cNvPr>
          <p:cNvSpPr/>
          <p:nvPr/>
        </p:nvSpPr>
        <p:spPr>
          <a:xfrm>
            <a:off x="2526135" y="6369877"/>
            <a:ext cx="6364299" cy="6110630"/>
          </a:xfrm>
          <a:prstGeom prst="donut">
            <a:avLst/>
          </a:prstGeom>
          <a:solidFill>
            <a:schemeClr val="accent5">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solidFill>
              <a:cs typeface="+mn-ea"/>
              <a:sym typeface="+mn-lt"/>
            </a:endParaRPr>
          </a:p>
        </p:txBody>
      </p:sp>
      <p:sp>
        <p:nvSpPr>
          <p:cNvPr id="33" name="同心圆 32">
            <a:extLst>
              <a:ext uri="{FF2B5EF4-FFF2-40B4-BE49-F238E27FC236}">
                <a16:creationId xmlns:a16="http://schemas.microsoft.com/office/drawing/2014/main" id="{EC884255-9862-234D-A073-59E020BE4FCD}"/>
              </a:ext>
            </a:extLst>
          </p:cNvPr>
          <p:cNvSpPr/>
          <p:nvPr/>
        </p:nvSpPr>
        <p:spPr>
          <a:xfrm>
            <a:off x="-898165" y="-255806"/>
            <a:ext cx="2032382" cy="1951375"/>
          </a:xfrm>
          <a:prstGeom prst="donut">
            <a:avLst/>
          </a:prstGeom>
          <a:solidFill>
            <a:schemeClr val="accent5">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solidFill>
              <a:cs typeface="+mn-ea"/>
              <a:sym typeface="+mn-lt"/>
            </a:endParaRPr>
          </a:p>
        </p:txBody>
      </p:sp>
      <p:sp>
        <p:nvSpPr>
          <p:cNvPr id="34" name="同心圆 33">
            <a:extLst>
              <a:ext uri="{FF2B5EF4-FFF2-40B4-BE49-F238E27FC236}">
                <a16:creationId xmlns:a16="http://schemas.microsoft.com/office/drawing/2014/main" id="{81E6481D-F344-5447-A573-DED5E0B467F1}"/>
              </a:ext>
            </a:extLst>
          </p:cNvPr>
          <p:cNvSpPr/>
          <p:nvPr/>
        </p:nvSpPr>
        <p:spPr>
          <a:xfrm>
            <a:off x="-6456827" y="-170677"/>
            <a:ext cx="7133747" cy="6849409"/>
          </a:xfrm>
          <a:prstGeom prst="donut">
            <a:avLst/>
          </a:prstGeom>
          <a:solidFill>
            <a:schemeClr val="accent1">
              <a:lumMod val="20000"/>
              <a:lumOff val="8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solidFill>
              <a:cs typeface="+mn-ea"/>
              <a:sym typeface="+mn-lt"/>
            </a:endParaRPr>
          </a:p>
        </p:txBody>
      </p:sp>
      <p:sp>
        <p:nvSpPr>
          <p:cNvPr id="35" name="同心圆 34">
            <a:extLst>
              <a:ext uri="{FF2B5EF4-FFF2-40B4-BE49-F238E27FC236}">
                <a16:creationId xmlns:a16="http://schemas.microsoft.com/office/drawing/2014/main" id="{3DEBF6E8-804E-3440-B6D8-8614EFB00F60}"/>
              </a:ext>
            </a:extLst>
          </p:cNvPr>
          <p:cNvSpPr/>
          <p:nvPr/>
        </p:nvSpPr>
        <p:spPr>
          <a:xfrm>
            <a:off x="11055964" y="8591"/>
            <a:ext cx="7133747" cy="6849409"/>
          </a:xfrm>
          <a:prstGeom prst="donut">
            <a:avLst/>
          </a:prstGeom>
          <a:solidFill>
            <a:schemeClr val="accent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solidFill>
              <a:cs typeface="+mn-ea"/>
              <a:sym typeface="+mn-lt"/>
            </a:endParaRPr>
          </a:p>
        </p:txBody>
      </p:sp>
      <p:sp>
        <p:nvSpPr>
          <p:cNvPr id="36" name="同心圆 35">
            <a:extLst>
              <a:ext uri="{FF2B5EF4-FFF2-40B4-BE49-F238E27FC236}">
                <a16:creationId xmlns:a16="http://schemas.microsoft.com/office/drawing/2014/main" id="{2D34BBD8-19E6-B64D-A21A-034C0C108ADE}"/>
              </a:ext>
            </a:extLst>
          </p:cNvPr>
          <p:cNvSpPr/>
          <p:nvPr/>
        </p:nvSpPr>
        <p:spPr>
          <a:xfrm>
            <a:off x="10306355" y="602803"/>
            <a:ext cx="2032382" cy="1951375"/>
          </a:xfrm>
          <a:prstGeom prst="donut">
            <a:avLst/>
          </a:prstGeom>
          <a:solidFill>
            <a:schemeClr val="accent5">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solidFill>
              <a:cs typeface="+mn-ea"/>
              <a:sym typeface="+mn-lt"/>
            </a:endParaRPr>
          </a:p>
        </p:txBody>
      </p:sp>
      <p:cxnSp>
        <p:nvCxnSpPr>
          <p:cNvPr id="11" name="直线连接符 10">
            <a:extLst>
              <a:ext uri="{FF2B5EF4-FFF2-40B4-BE49-F238E27FC236}">
                <a16:creationId xmlns:a16="http://schemas.microsoft.com/office/drawing/2014/main" id="{39C62A2B-5739-0149-9D94-C716889BB929}"/>
              </a:ext>
            </a:extLst>
          </p:cNvPr>
          <p:cNvCxnSpPr>
            <a:cxnSpLocks/>
          </p:cNvCxnSpPr>
          <p:nvPr/>
        </p:nvCxnSpPr>
        <p:spPr>
          <a:xfrm>
            <a:off x="1657186" y="2332543"/>
            <a:ext cx="2172851" cy="0"/>
          </a:xfrm>
          <a:prstGeom prst="line">
            <a:avLst/>
          </a:prstGeom>
          <a:ln>
            <a:solidFill>
              <a:schemeClr val="accent1">
                <a:alpha val="35000"/>
              </a:schemeClr>
            </a:solidFill>
          </a:ln>
        </p:spPr>
        <p:style>
          <a:lnRef idx="1">
            <a:schemeClr val="accent1"/>
          </a:lnRef>
          <a:fillRef idx="0">
            <a:schemeClr val="accent1"/>
          </a:fillRef>
          <a:effectRef idx="0">
            <a:schemeClr val="accent1"/>
          </a:effectRef>
          <a:fontRef idx="minor">
            <a:schemeClr val="tx1"/>
          </a:fontRef>
        </p:style>
      </p:cxnSp>
      <p:sp>
        <p:nvSpPr>
          <p:cNvPr id="18" name="文本框 17">
            <a:extLst>
              <a:ext uri="{FF2B5EF4-FFF2-40B4-BE49-F238E27FC236}">
                <a16:creationId xmlns:a16="http://schemas.microsoft.com/office/drawing/2014/main" id="{6D0FC86A-30DD-6043-9C92-BD4D94C9367F}"/>
              </a:ext>
            </a:extLst>
          </p:cNvPr>
          <p:cNvSpPr txBox="1"/>
          <p:nvPr/>
        </p:nvSpPr>
        <p:spPr>
          <a:xfrm>
            <a:off x="6698216" y="1578491"/>
            <a:ext cx="3915259" cy="523220"/>
          </a:xfrm>
          <a:prstGeom prst="rect">
            <a:avLst/>
          </a:prstGeom>
          <a:noFill/>
        </p:spPr>
        <p:txBody>
          <a:bodyPr wrap="square" rtlCol="0">
            <a:spAutoFit/>
          </a:bodyPr>
          <a:lstStyle/>
          <a:p>
            <a:r>
              <a:rPr lang="zh-CN" altLang="en-US" sz="2800" dirty="0">
                <a:cs typeface="+mn-ea"/>
                <a:sym typeface="+mn-lt"/>
              </a:rPr>
              <a:t>Enter the chapter title</a:t>
            </a:r>
          </a:p>
        </p:txBody>
      </p:sp>
      <p:sp>
        <p:nvSpPr>
          <p:cNvPr id="19" name="文本框 18">
            <a:extLst>
              <a:ext uri="{FF2B5EF4-FFF2-40B4-BE49-F238E27FC236}">
                <a16:creationId xmlns:a16="http://schemas.microsoft.com/office/drawing/2014/main" id="{23B607DC-071D-D84A-AE1B-1F24EE584D10}"/>
              </a:ext>
            </a:extLst>
          </p:cNvPr>
          <p:cNvSpPr txBox="1"/>
          <p:nvPr/>
        </p:nvSpPr>
        <p:spPr>
          <a:xfrm>
            <a:off x="4933000" y="1517723"/>
            <a:ext cx="1550570" cy="581057"/>
          </a:xfrm>
          <a:prstGeom prst="rect">
            <a:avLst/>
          </a:prstGeom>
          <a:noFill/>
        </p:spPr>
        <p:txBody>
          <a:bodyPr wrap="square" rtlCol="0">
            <a:spAutoFit/>
          </a:bodyPr>
          <a:lstStyle/>
          <a:p>
            <a:pPr algn="ctr">
              <a:lnSpc>
                <a:spcPct val="150000"/>
              </a:lnSpc>
            </a:pPr>
            <a:r>
              <a:rPr lang="en-US" altLang="zh-CN" sz="2400" dirty="0">
                <a:solidFill>
                  <a:schemeClr val="accent1"/>
                </a:solidFill>
                <a:cs typeface="+mn-ea"/>
                <a:sym typeface="+mn-lt"/>
              </a:rPr>
              <a:t>Part</a:t>
            </a:r>
            <a:r>
              <a:rPr lang="zh-CN" altLang="en-US" sz="2400" dirty="0">
                <a:solidFill>
                  <a:schemeClr val="accent1"/>
                </a:solidFill>
                <a:cs typeface="+mn-ea"/>
                <a:sym typeface="+mn-lt"/>
              </a:rPr>
              <a:t> </a:t>
            </a:r>
            <a:r>
              <a:rPr lang="en-US" altLang="zh-CN" sz="2400" dirty="0">
                <a:solidFill>
                  <a:schemeClr val="accent1"/>
                </a:solidFill>
                <a:cs typeface="+mn-ea"/>
                <a:sym typeface="+mn-lt"/>
              </a:rPr>
              <a:t>1</a:t>
            </a:r>
            <a:endParaRPr lang="zh-CN" altLang="en-US" sz="2400" dirty="0">
              <a:solidFill>
                <a:schemeClr val="accent1"/>
              </a:solidFill>
              <a:cs typeface="+mn-ea"/>
              <a:sym typeface="+mn-lt"/>
            </a:endParaRPr>
          </a:p>
        </p:txBody>
      </p:sp>
      <p:sp>
        <p:nvSpPr>
          <p:cNvPr id="20" name="文本框 19">
            <a:extLst>
              <a:ext uri="{FF2B5EF4-FFF2-40B4-BE49-F238E27FC236}">
                <a16:creationId xmlns:a16="http://schemas.microsoft.com/office/drawing/2014/main" id="{13A6323F-5DEE-F54F-8130-67917EB6B3C4}"/>
              </a:ext>
            </a:extLst>
          </p:cNvPr>
          <p:cNvSpPr txBox="1"/>
          <p:nvPr/>
        </p:nvSpPr>
        <p:spPr>
          <a:xfrm>
            <a:off x="6698216" y="2705505"/>
            <a:ext cx="3915259" cy="523220"/>
          </a:xfrm>
          <a:prstGeom prst="rect">
            <a:avLst/>
          </a:prstGeom>
          <a:noFill/>
        </p:spPr>
        <p:txBody>
          <a:bodyPr wrap="square" rtlCol="0">
            <a:spAutoFit/>
          </a:bodyPr>
          <a:lstStyle/>
          <a:p>
            <a:r>
              <a:rPr lang="zh-CN" altLang="en-US" sz="2800" dirty="0">
                <a:cs typeface="+mn-ea"/>
                <a:sym typeface="+mn-lt"/>
              </a:rPr>
              <a:t>Enter the chapter title</a:t>
            </a:r>
          </a:p>
        </p:txBody>
      </p:sp>
      <p:sp>
        <p:nvSpPr>
          <p:cNvPr id="21" name="文本框 20">
            <a:extLst>
              <a:ext uri="{FF2B5EF4-FFF2-40B4-BE49-F238E27FC236}">
                <a16:creationId xmlns:a16="http://schemas.microsoft.com/office/drawing/2014/main" id="{0B9CE0EB-AB82-A64A-BC8E-5AD990EB6E9D}"/>
              </a:ext>
            </a:extLst>
          </p:cNvPr>
          <p:cNvSpPr txBox="1"/>
          <p:nvPr/>
        </p:nvSpPr>
        <p:spPr>
          <a:xfrm>
            <a:off x="4933000" y="2701889"/>
            <a:ext cx="1550570" cy="581057"/>
          </a:xfrm>
          <a:prstGeom prst="rect">
            <a:avLst/>
          </a:prstGeom>
          <a:noFill/>
        </p:spPr>
        <p:txBody>
          <a:bodyPr wrap="square" rtlCol="0">
            <a:spAutoFit/>
          </a:bodyPr>
          <a:lstStyle/>
          <a:p>
            <a:pPr algn="ctr">
              <a:lnSpc>
                <a:spcPct val="150000"/>
              </a:lnSpc>
            </a:pPr>
            <a:r>
              <a:rPr lang="en-US" altLang="zh-CN" sz="2400" dirty="0">
                <a:solidFill>
                  <a:schemeClr val="accent1"/>
                </a:solidFill>
                <a:cs typeface="+mn-ea"/>
                <a:sym typeface="+mn-lt"/>
              </a:rPr>
              <a:t>Part</a:t>
            </a:r>
            <a:r>
              <a:rPr lang="zh-CN" altLang="en-US" sz="2400" dirty="0">
                <a:solidFill>
                  <a:schemeClr val="accent1"/>
                </a:solidFill>
                <a:cs typeface="+mn-ea"/>
                <a:sym typeface="+mn-lt"/>
              </a:rPr>
              <a:t> </a:t>
            </a:r>
            <a:r>
              <a:rPr lang="en-US" altLang="zh-CN" sz="2400" dirty="0">
                <a:solidFill>
                  <a:schemeClr val="accent1"/>
                </a:solidFill>
                <a:cs typeface="+mn-ea"/>
                <a:sym typeface="+mn-lt"/>
              </a:rPr>
              <a:t>2</a:t>
            </a:r>
            <a:endParaRPr lang="zh-CN" altLang="en-US" sz="2400" dirty="0">
              <a:solidFill>
                <a:schemeClr val="accent1"/>
              </a:solidFill>
              <a:cs typeface="+mn-ea"/>
              <a:sym typeface="+mn-lt"/>
            </a:endParaRPr>
          </a:p>
        </p:txBody>
      </p:sp>
      <p:sp>
        <p:nvSpPr>
          <p:cNvPr id="22" name="文本框 21">
            <a:extLst>
              <a:ext uri="{FF2B5EF4-FFF2-40B4-BE49-F238E27FC236}">
                <a16:creationId xmlns:a16="http://schemas.microsoft.com/office/drawing/2014/main" id="{F78F54B9-D3AD-8A47-B3E8-962F37AB017A}"/>
              </a:ext>
            </a:extLst>
          </p:cNvPr>
          <p:cNvSpPr txBox="1"/>
          <p:nvPr/>
        </p:nvSpPr>
        <p:spPr>
          <a:xfrm>
            <a:off x="6683408" y="3846057"/>
            <a:ext cx="3915259" cy="523220"/>
          </a:xfrm>
          <a:prstGeom prst="rect">
            <a:avLst/>
          </a:prstGeom>
          <a:noFill/>
        </p:spPr>
        <p:txBody>
          <a:bodyPr wrap="square" rtlCol="0">
            <a:spAutoFit/>
          </a:bodyPr>
          <a:lstStyle/>
          <a:p>
            <a:r>
              <a:rPr lang="zh-CN" altLang="en-US" sz="2800" dirty="0">
                <a:cs typeface="+mn-ea"/>
                <a:sym typeface="+mn-lt"/>
              </a:rPr>
              <a:t>Enter the chapter title</a:t>
            </a:r>
          </a:p>
        </p:txBody>
      </p:sp>
      <p:sp>
        <p:nvSpPr>
          <p:cNvPr id="23" name="文本框 22">
            <a:extLst>
              <a:ext uri="{FF2B5EF4-FFF2-40B4-BE49-F238E27FC236}">
                <a16:creationId xmlns:a16="http://schemas.microsoft.com/office/drawing/2014/main" id="{B9D8B5A6-82C8-9643-A194-1FD3F07311D9}"/>
              </a:ext>
            </a:extLst>
          </p:cNvPr>
          <p:cNvSpPr txBox="1"/>
          <p:nvPr/>
        </p:nvSpPr>
        <p:spPr>
          <a:xfrm>
            <a:off x="4918192" y="3785289"/>
            <a:ext cx="1565378" cy="581057"/>
          </a:xfrm>
          <a:prstGeom prst="rect">
            <a:avLst/>
          </a:prstGeom>
          <a:noFill/>
        </p:spPr>
        <p:txBody>
          <a:bodyPr wrap="square" rtlCol="0">
            <a:spAutoFit/>
          </a:bodyPr>
          <a:lstStyle/>
          <a:p>
            <a:pPr algn="ctr">
              <a:lnSpc>
                <a:spcPct val="150000"/>
              </a:lnSpc>
            </a:pPr>
            <a:r>
              <a:rPr lang="en-US" altLang="zh-CN" sz="2400" dirty="0">
                <a:solidFill>
                  <a:schemeClr val="accent1"/>
                </a:solidFill>
                <a:cs typeface="+mn-ea"/>
                <a:sym typeface="+mn-lt"/>
              </a:rPr>
              <a:t>Part</a:t>
            </a:r>
            <a:r>
              <a:rPr lang="zh-CN" altLang="en-US" sz="2400" dirty="0">
                <a:solidFill>
                  <a:schemeClr val="accent1"/>
                </a:solidFill>
                <a:cs typeface="+mn-ea"/>
                <a:sym typeface="+mn-lt"/>
              </a:rPr>
              <a:t> </a:t>
            </a:r>
            <a:r>
              <a:rPr lang="en-US" altLang="zh-CN" sz="2400" dirty="0">
                <a:solidFill>
                  <a:schemeClr val="accent1"/>
                </a:solidFill>
                <a:cs typeface="+mn-ea"/>
                <a:sym typeface="+mn-lt"/>
              </a:rPr>
              <a:t>3</a:t>
            </a:r>
            <a:endParaRPr lang="zh-CN" altLang="en-US" sz="2400" dirty="0">
              <a:solidFill>
                <a:schemeClr val="accent1"/>
              </a:solidFill>
              <a:cs typeface="+mn-ea"/>
              <a:sym typeface="+mn-lt"/>
            </a:endParaRPr>
          </a:p>
        </p:txBody>
      </p:sp>
      <p:sp>
        <p:nvSpPr>
          <p:cNvPr id="24" name="文本框 23">
            <a:extLst>
              <a:ext uri="{FF2B5EF4-FFF2-40B4-BE49-F238E27FC236}">
                <a16:creationId xmlns:a16="http://schemas.microsoft.com/office/drawing/2014/main" id="{3AE510C4-8C38-BE40-BA64-1057BB2501FE}"/>
              </a:ext>
            </a:extLst>
          </p:cNvPr>
          <p:cNvSpPr txBox="1"/>
          <p:nvPr/>
        </p:nvSpPr>
        <p:spPr>
          <a:xfrm>
            <a:off x="6683408" y="4973075"/>
            <a:ext cx="3915259" cy="523220"/>
          </a:xfrm>
          <a:prstGeom prst="rect">
            <a:avLst/>
          </a:prstGeom>
          <a:noFill/>
        </p:spPr>
        <p:txBody>
          <a:bodyPr wrap="square" rtlCol="0">
            <a:spAutoFit/>
          </a:bodyPr>
          <a:lstStyle/>
          <a:p>
            <a:r>
              <a:rPr lang="zh-CN" altLang="en-US" sz="2800" dirty="0">
                <a:cs typeface="+mn-ea"/>
                <a:sym typeface="+mn-lt"/>
              </a:rPr>
              <a:t>Enter the chapter title</a:t>
            </a:r>
          </a:p>
        </p:txBody>
      </p:sp>
      <p:sp>
        <p:nvSpPr>
          <p:cNvPr id="25" name="文本框 24">
            <a:extLst>
              <a:ext uri="{FF2B5EF4-FFF2-40B4-BE49-F238E27FC236}">
                <a16:creationId xmlns:a16="http://schemas.microsoft.com/office/drawing/2014/main" id="{D337D712-0D64-E342-9FEC-655072E0D356}"/>
              </a:ext>
            </a:extLst>
          </p:cNvPr>
          <p:cNvSpPr txBox="1"/>
          <p:nvPr/>
        </p:nvSpPr>
        <p:spPr>
          <a:xfrm>
            <a:off x="4918192" y="4912307"/>
            <a:ext cx="1565378" cy="581057"/>
          </a:xfrm>
          <a:prstGeom prst="rect">
            <a:avLst/>
          </a:prstGeom>
          <a:noFill/>
        </p:spPr>
        <p:txBody>
          <a:bodyPr wrap="square" rtlCol="0">
            <a:spAutoFit/>
          </a:bodyPr>
          <a:lstStyle/>
          <a:p>
            <a:pPr algn="ctr">
              <a:lnSpc>
                <a:spcPct val="150000"/>
              </a:lnSpc>
            </a:pPr>
            <a:r>
              <a:rPr lang="en-US" altLang="zh-CN" sz="2400" dirty="0">
                <a:solidFill>
                  <a:schemeClr val="accent1"/>
                </a:solidFill>
                <a:cs typeface="+mn-ea"/>
                <a:sym typeface="+mn-lt"/>
              </a:rPr>
              <a:t>Part</a:t>
            </a:r>
            <a:r>
              <a:rPr lang="zh-CN" altLang="en-US" sz="2400" dirty="0">
                <a:solidFill>
                  <a:schemeClr val="accent1"/>
                </a:solidFill>
                <a:cs typeface="+mn-ea"/>
                <a:sym typeface="+mn-lt"/>
              </a:rPr>
              <a:t> </a:t>
            </a:r>
            <a:r>
              <a:rPr lang="en-US" altLang="zh-CN" sz="2400" dirty="0">
                <a:solidFill>
                  <a:schemeClr val="accent1"/>
                </a:solidFill>
                <a:cs typeface="+mn-ea"/>
                <a:sym typeface="+mn-lt"/>
              </a:rPr>
              <a:t>4</a:t>
            </a:r>
            <a:endParaRPr lang="zh-CN" altLang="en-US" sz="2400" dirty="0">
              <a:solidFill>
                <a:schemeClr val="accent1"/>
              </a:solidFill>
              <a:cs typeface="+mn-ea"/>
              <a:sym typeface="+mn-lt"/>
            </a:endParaRPr>
          </a:p>
        </p:txBody>
      </p:sp>
      <p:sp>
        <p:nvSpPr>
          <p:cNvPr id="27" name="文本框 26">
            <a:extLst>
              <a:ext uri="{FF2B5EF4-FFF2-40B4-BE49-F238E27FC236}">
                <a16:creationId xmlns:a16="http://schemas.microsoft.com/office/drawing/2014/main" id="{94F2D3EE-168E-0F4C-A69F-D8682C046DC1}"/>
              </a:ext>
            </a:extLst>
          </p:cNvPr>
          <p:cNvSpPr txBox="1"/>
          <p:nvPr/>
        </p:nvSpPr>
        <p:spPr>
          <a:xfrm>
            <a:off x="1542461" y="1727509"/>
            <a:ext cx="2599977" cy="646331"/>
          </a:xfrm>
          <a:prstGeom prst="rect">
            <a:avLst/>
          </a:prstGeom>
          <a:noFill/>
        </p:spPr>
        <p:txBody>
          <a:bodyPr wrap="square" rtlCol="0">
            <a:spAutoFit/>
          </a:bodyPr>
          <a:lstStyle/>
          <a:p>
            <a:pPr algn="ctr"/>
            <a:r>
              <a:rPr lang="en-US" altLang="zh-CN" sz="3600" b="1" dirty="0">
                <a:solidFill>
                  <a:srgbClr val="FF0000"/>
                </a:solidFill>
                <a:cs typeface="+mn-ea"/>
                <a:sym typeface="+mn-lt"/>
              </a:rPr>
              <a:t>CONTENT</a:t>
            </a:r>
            <a:endParaRPr lang="zh-CN" altLang="en-US" sz="3600" b="1" dirty="0">
              <a:solidFill>
                <a:srgbClr val="FF0000"/>
              </a:solidFill>
              <a:cs typeface="+mn-ea"/>
              <a:sym typeface="+mn-lt"/>
            </a:endParaRPr>
          </a:p>
        </p:txBody>
      </p:sp>
      <p:grpSp>
        <p:nvGrpSpPr>
          <p:cNvPr id="37" name="组合 36">
            <a:extLst>
              <a:ext uri="{FF2B5EF4-FFF2-40B4-BE49-F238E27FC236}">
                <a16:creationId xmlns:a16="http://schemas.microsoft.com/office/drawing/2014/main" id="{C9937691-211D-9E48-98D1-998546301A63}"/>
              </a:ext>
            </a:extLst>
          </p:cNvPr>
          <p:cNvGrpSpPr/>
          <p:nvPr/>
        </p:nvGrpSpPr>
        <p:grpSpPr>
          <a:xfrm>
            <a:off x="4446410" y="1695569"/>
            <a:ext cx="334878" cy="3768877"/>
            <a:chOff x="1288882" y="567159"/>
            <a:chExt cx="1078196" cy="4097438"/>
          </a:xfrm>
        </p:grpSpPr>
        <p:cxnSp>
          <p:nvCxnSpPr>
            <p:cNvPr id="38" name="直线连接符 37">
              <a:extLst>
                <a:ext uri="{FF2B5EF4-FFF2-40B4-BE49-F238E27FC236}">
                  <a16:creationId xmlns:a16="http://schemas.microsoft.com/office/drawing/2014/main" id="{2E1721D9-7E0F-C347-BAF7-25CB8A0F243F}"/>
                </a:ext>
              </a:extLst>
            </p:cNvPr>
            <p:cNvCxnSpPr>
              <a:cxnSpLocks/>
            </p:cNvCxnSpPr>
            <p:nvPr/>
          </p:nvCxnSpPr>
          <p:spPr>
            <a:xfrm>
              <a:off x="1288882" y="601883"/>
              <a:ext cx="1078196"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直线连接符 38">
              <a:extLst>
                <a:ext uri="{FF2B5EF4-FFF2-40B4-BE49-F238E27FC236}">
                  <a16:creationId xmlns:a16="http://schemas.microsoft.com/office/drawing/2014/main" id="{E8500347-0F37-524F-93FD-285FCE04738B}"/>
                </a:ext>
              </a:extLst>
            </p:cNvPr>
            <p:cNvCxnSpPr/>
            <p:nvPr/>
          </p:nvCxnSpPr>
          <p:spPr>
            <a:xfrm>
              <a:off x="1317763" y="567159"/>
              <a:ext cx="0" cy="409743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40" name="直线连接符 39">
              <a:extLst>
                <a:ext uri="{FF2B5EF4-FFF2-40B4-BE49-F238E27FC236}">
                  <a16:creationId xmlns:a16="http://schemas.microsoft.com/office/drawing/2014/main" id="{B2F46A94-EFEB-394A-BE8C-DEDCC47C89B0}"/>
                </a:ext>
              </a:extLst>
            </p:cNvPr>
            <p:cNvCxnSpPr>
              <a:cxnSpLocks/>
            </p:cNvCxnSpPr>
            <p:nvPr/>
          </p:nvCxnSpPr>
          <p:spPr>
            <a:xfrm>
              <a:off x="1288882" y="4620229"/>
              <a:ext cx="1078196"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38549908"/>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a16="http://schemas.microsoft.com/office/drawing/2014/main" xmlns="">
      <p:transition spd="slow"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dissolve">
                                      <p:cBhvr>
                                        <p:cTn id="7" dur="500"/>
                                        <p:tgtEl>
                                          <p:spTgt spid="3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dissolve">
                                      <p:cBhvr>
                                        <p:cTn id="10" dur="500"/>
                                        <p:tgtEl>
                                          <p:spTgt spid="34"/>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dissolve">
                                      <p:cBhvr>
                                        <p:cTn id="13" dur="500"/>
                                        <p:tgtEl>
                                          <p:spTgt spid="32"/>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dissolve">
                                      <p:cBhvr>
                                        <p:cTn id="16" dur="500"/>
                                        <p:tgtEl>
                                          <p:spTgt spid="36"/>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dissolve">
                                      <p:cBhvr>
                                        <p:cTn id="19" dur="500"/>
                                        <p:tgtEl>
                                          <p:spTgt spid="3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down)">
                                      <p:cBhvr>
                                        <p:cTn id="29" dur="500"/>
                                        <p:tgtEl>
                                          <p:spTgt spid="2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wipe(left)">
                                      <p:cBhvr>
                                        <p:cTn id="34" dur="500"/>
                                        <p:tgtEl>
                                          <p:spTgt spid="37"/>
                                        </p:tgtEl>
                                      </p:cBhvr>
                                    </p:animEffect>
                                  </p:childTnLst>
                                </p:cTn>
                              </p:par>
                            </p:childTnLst>
                          </p:cTn>
                        </p:par>
                        <p:par>
                          <p:cTn id="35" fill="hold">
                            <p:stCondLst>
                              <p:cond delay="500"/>
                            </p:stCondLst>
                            <p:childTnLst>
                              <p:par>
                                <p:cTn id="36" presetID="22" presetClass="entr" presetSubtype="4"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down)">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down)">
                                      <p:cBhvr>
                                        <p:cTn id="43" dur="500"/>
                                        <p:tgtEl>
                                          <p:spTgt spid="18"/>
                                        </p:tgtEl>
                                      </p:cBhvr>
                                    </p:animEffect>
                                  </p:childTnLst>
                                </p:cTn>
                              </p:par>
                            </p:childTnLst>
                          </p:cTn>
                        </p:par>
                        <p:par>
                          <p:cTn id="44" fill="hold">
                            <p:stCondLst>
                              <p:cond delay="500"/>
                            </p:stCondLst>
                            <p:childTnLst>
                              <p:par>
                                <p:cTn id="45" presetID="22" presetClass="entr" presetSubtype="4"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down)">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ipe(down)">
                                      <p:cBhvr>
                                        <p:cTn id="52" dur="500"/>
                                        <p:tgtEl>
                                          <p:spTgt spid="20"/>
                                        </p:tgtEl>
                                      </p:cBhvr>
                                    </p:animEffect>
                                  </p:childTnLst>
                                </p:cTn>
                              </p:par>
                            </p:childTnLst>
                          </p:cTn>
                        </p:par>
                        <p:par>
                          <p:cTn id="53" fill="hold">
                            <p:stCondLst>
                              <p:cond delay="500"/>
                            </p:stCondLst>
                            <p:childTnLst>
                              <p:par>
                                <p:cTn id="54" presetID="22" presetClass="entr" presetSubtype="4"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down)">
                                      <p:cBhvr>
                                        <p:cTn id="56" dur="500"/>
                                        <p:tgtEl>
                                          <p:spTgt spid="23"/>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wipe(down)">
                                      <p:cBhvr>
                                        <p:cTn id="61" dur="500"/>
                                        <p:tgtEl>
                                          <p:spTgt spid="22"/>
                                        </p:tgtEl>
                                      </p:cBhvr>
                                    </p:animEffect>
                                  </p:childTnLst>
                                </p:cTn>
                              </p:par>
                            </p:childTnLst>
                          </p:cTn>
                        </p:par>
                        <p:par>
                          <p:cTn id="62" fill="hold">
                            <p:stCondLst>
                              <p:cond delay="500"/>
                            </p:stCondLst>
                            <p:childTnLst>
                              <p:par>
                                <p:cTn id="63" presetID="22" presetClass="entr" presetSubtype="4"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wipe(down)">
                                      <p:cBhvr>
                                        <p:cTn id="65" dur="500"/>
                                        <p:tgtEl>
                                          <p:spTgt spid="25"/>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grpId="0" nodeType="clickEffect">
                                  <p:stCondLst>
                                    <p:cond delay="0"/>
                                  </p:stCondLst>
                                  <p:childTnLst>
                                    <p:set>
                                      <p:cBhvr>
                                        <p:cTn id="69" dur="1" fill="hold">
                                          <p:stCondLst>
                                            <p:cond delay="0"/>
                                          </p:stCondLst>
                                        </p:cTn>
                                        <p:tgtEl>
                                          <p:spTgt spid="24"/>
                                        </p:tgtEl>
                                        <p:attrNameLst>
                                          <p:attrName>style.visibility</p:attrName>
                                        </p:attrNameLst>
                                      </p:cBhvr>
                                      <p:to>
                                        <p:strVal val="visible"/>
                                      </p:to>
                                    </p:set>
                                    <p:animEffect transition="in" filter="wipe(down)">
                                      <p:cBhvr>
                                        <p:cTn id="7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P spid="36" grpId="0" animBg="1"/>
      <p:bldP spid="18" grpId="0"/>
      <p:bldP spid="19" grpId="0"/>
      <p:bldP spid="20" grpId="0"/>
      <p:bldP spid="21" grpId="0"/>
      <p:bldP spid="22" grpId="0"/>
      <p:bldP spid="23" grpId="0"/>
      <p:bldP spid="24" grpId="0"/>
      <p:bldP spid="25" grpId="0"/>
      <p:bldP spid="2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46464DDF-17DF-B841-BA54-98CE003A7C72}"/>
              </a:ext>
            </a:extLst>
          </p:cNvPr>
          <p:cNvSpPr txBox="1"/>
          <p:nvPr/>
        </p:nvSpPr>
        <p:spPr>
          <a:xfrm>
            <a:off x="4428176" y="793723"/>
            <a:ext cx="3083497" cy="523220"/>
          </a:xfrm>
          <a:prstGeom prst="rect">
            <a:avLst/>
          </a:prstGeom>
          <a:noFill/>
        </p:spPr>
        <p:txBody>
          <a:bodyPr wrap="square" rtlCol="0">
            <a:spAutoFit/>
          </a:bodyPr>
          <a:lstStyle>
            <a:defPPr>
              <a:defRPr lang="en-US"/>
            </a:defPPr>
            <a:lvl1pPr>
              <a:defRPr sz="4400" b="1">
                <a:solidFill>
                  <a:srgbClr val="4537C4"/>
                </a:solidFill>
                <a:latin typeface="思源黑体 CN Normal" panose="020B0400000000000000" pitchFamily="34" charset="-122"/>
                <a:ea typeface="思源黑体 CN Normal" panose="020B0400000000000000" pitchFamily="34" charset="-122"/>
              </a:defRPr>
            </a:lvl1pPr>
          </a:lstStyle>
          <a:p>
            <a:pPr algn="ctr"/>
            <a:r>
              <a:rPr lang="zh-CN" altLang="en-US" sz="2800" b="0" dirty="0">
                <a:solidFill>
                  <a:schemeClr val="tx1"/>
                </a:solidFill>
                <a:latin typeface="+mn-lt"/>
                <a:ea typeface="+mn-ea"/>
                <a:cs typeface="+mn-ea"/>
                <a:sym typeface="+mn-lt"/>
              </a:rPr>
              <a:t>Enter the title</a:t>
            </a:r>
          </a:p>
        </p:txBody>
      </p:sp>
      <p:sp>
        <p:nvSpPr>
          <p:cNvPr id="3" name="文本框 2">
            <a:extLst>
              <a:ext uri="{FF2B5EF4-FFF2-40B4-BE49-F238E27FC236}">
                <a16:creationId xmlns:a16="http://schemas.microsoft.com/office/drawing/2014/main" id="{48BE2E50-92ED-DB4A-8331-B7979C1AB76B}"/>
              </a:ext>
            </a:extLst>
          </p:cNvPr>
          <p:cNvSpPr txBox="1"/>
          <p:nvPr/>
        </p:nvSpPr>
        <p:spPr>
          <a:xfrm>
            <a:off x="4428176" y="1409540"/>
            <a:ext cx="3083498" cy="276999"/>
          </a:xfrm>
          <a:prstGeom prst="rect">
            <a:avLst/>
          </a:prstGeom>
          <a:noFill/>
        </p:spPr>
        <p:txBody>
          <a:bodyPr wrap="square" rtlCol="0">
            <a:spAutoFit/>
          </a:bodyPr>
          <a:lstStyle/>
          <a:p>
            <a:pPr algn="ctr"/>
            <a:r>
              <a:rPr lang="en-US" altLang="zh-CN" sz="1200" dirty="0">
                <a:solidFill>
                  <a:schemeClr val="accent1"/>
                </a:solidFill>
                <a:cs typeface="+mn-ea"/>
                <a:sym typeface="+mn-lt"/>
              </a:rPr>
              <a:t>Please</a:t>
            </a:r>
            <a:r>
              <a:rPr lang="zh-CN" altLang="en-US" sz="1200" dirty="0">
                <a:solidFill>
                  <a:schemeClr val="accent1"/>
                </a:solidFill>
                <a:cs typeface="+mn-ea"/>
                <a:sym typeface="+mn-lt"/>
              </a:rPr>
              <a:t>  </a:t>
            </a:r>
            <a:r>
              <a:rPr lang="en-US" altLang="zh-CN" sz="1200" dirty="0">
                <a:solidFill>
                  <a:schemeClr val="accent1"/>
                </a:solidFill>
                <a:cs typeface="+mn-ea"/>
                <a:sym typeface="+mn-lt"/>
              </a:rPr>
              <a:t>Enter</a:t>
            </a:r>
            <a:r>
              <a:rPr lang="zh-CN" altLang="en-US" sz="1200" dirty="0">
                <a:solidFill>
                  <a:schemeClr val="accent1"/>
                </a:solidFill>
                <a:cs typeface="+mn-ea"/>
                <a:sym typeface="+mn-lt"/>
              </a:rPr>
              <a:t>  </a:t>
            </a:r>
            <a:r>
              <a:rPr lang="en-US" altLang="zh-CN" sz="1200" dirty="0">
                <a:solidFill>
                  <a:schemeClr val="accent1"/>
                </a:solidFill>
                <a:cs typeface="+mn-ea"/>
                <a:sym typeface="+mn-lt"/>
              </a:rPr>
              <a:t>Your</a:t>
            </a:r>
            <a:r>
              <a:rPr lang="zh-CN" altLang="en-US" sz="1200" dirty="0">
                <a:solidFill>
                  <a:schemeClr val="accent1"/>
                </a:solidFill>
                <a:cs typeface="+mn-ea"/>
                <a:sym typeface="+mn-lt"/>
              </a:rPr>
              <a:t>  </a:t>
            </a:r>
            <a:r>
              <a:rPr lang="en-US" altLang="zh-CN" sz="1200" dirty="0">
                <a:solidFill>
                  <a:schemeClr val="accent1"/>
                </a:solidFill>
                <a:cs typeface="+mn-ea"/>
                <a:sym typeface="+mn-lt"/>
              </a:rPr>
              <a:t>Title</a:t>
            </a:r>
            <a:endParaRPr kumimoji="1" lang="zh-CN" altLang="en-US" sz="1200" dirty="0">
              <a:solidFill>
                <a:schemeClr val="accent1"/>
              </a:solidFill>
              <a:cs typeface="+mn-ea"/>
              <a:sym typeface="+mn-lt"/>
            </a:endParaRPr>
          </a:p>
        </p:txBody>
      </p:sp>
      <p:pic>
        <p:nvPicPr>
          <p:cNvPr id="4" name="图片占位符 25">
            <a:extLst>
              <a:ext uri="{FF2B5EF4-FFF2-40B4-BE49-F238E27FC236}">
                <a16:creationId xmlns:a16="http://schemas.microsoft.com/office/drawing/2014/main" id="{0CFB9554-1360-F04E-ABE2-223F4784503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088458" y="2436724"/>
            <a:ext cx="3731991" cy="2709334"/>
          </a:xfrm>
          <a:prstGeom prst="roundRect">
            <a:avLst>
              <a:gd name="adj" fmla="val 6119"/>
            </a:avLst>
          </a:prstGeom>
          <a:solidFill>
            <a:schemeClr val="bg2"/>
          </a:solidFill>
          <a:ln>
            <a:solidFill>
              <a:schemeClr val="accent1"/>
            </a:solidFill>
          </a:ln>
          <a:effectLst>
            <a:outerShdw blurRad="139700" dist="38100" dir="5400000" algn="t" rotWithShape="0">
              <a:schemeClr val="accent3">
                <a:alpha val="55000"/>
              </a:schemeClr>
            </a:outerShdw>
          </a:effectLst>
        </p:spPr>
      </p:pic>
      <p:graphicFrame>
        <p:nvGraphicFramePr>
          <p:cNvPr id="5" name="Chart 93">
            <a:extLst>
              <a:ext uri="{FF2B5EF4-FFF2-40B4-BE49-F238E27FC236}">
                <a16:creationId xmlns:a16="http://schemas.microsoft.com/office/drawing/2014/main" id="{F5F479EF-9868-7D4F-946B-6CFBE6C6F717}"/>
              </a:ext>
            </a:extLst>
          </p:cNvPr>
          <p:cNvGraphicFramePr/>
          <p:nvPr>
            <p:extLst>
              <p:ext uri="{D42A27DB-BD31-4B8C-83A1-F6EECF244321}">
                <p14:modId xmlns:p14="http://schemas.microsoft.com/office/powerpoint/2010/main" val="2028331567"/>
              </p:ext>
            </p:extLst>
          </p:nvPr>
        </p:nvGraphicFramePr>
        <p:xfrm>
          <a:off x="1225484" y="2522366"/>
          <a:ext cx="4992607" cy="2709333"/>
        </p:xfrm>
        <a:graphic>
          <a:graphicData uri="http://schemas.openxmlformats.org/drawingml/2006/chart">
            <c:chart xmlns:c="http://schemas.openxmlformats.org/drawingml/2006/chart" xmlns:r="http://schemas.openxmlformats.org/officeDocument/2006/relationships" r:id="rId3"/>
          </a:graphicData>
        </a:graphic>
      </p:graphicFrame>
      <p:sp>
        <p:nvSpPr>
          <p:cNvPr id="6" name="iṥlíḋé">
            <a:extLst>
              <a:ext uri="{FF2B5EF4-FFF2-40B4-BE49-F238E27FC236}">
                <a16:creationId xmlns:a16="http://schemas.microsoft.com/office/drawing/2014/main" id="{917B3C54-7C4D-2447-9B4A-E3CF893F3737}"/>
              </a:ext>
            </a:extLst>
          </p:cNvPr>
          <p:cNvSpPr txBox="1"/>
          <p:nvPr/>
        </p:nvSpPr>
        <p:spPr bwMode="auto">
          <a:xfrm>
            <a:off x="1315577" y="5408201"/>
            <a:ext cx="3025859" cy="400110"/>
          </a:xfrm>
          <a:prstGeom prst="rect">
            <a:avLst/>
          </a:prstGeom>
          <a:noFill/>
          <a:extLs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en-US"/>
            </a:defPPr>
            <a:lvl1pPr>
              <a:defRPr sz="2000" b="1">
                <a:latin typeface="思源黑体 CN Normal" panose="020B0400000000000000" pitchFamily="34" charset="-122"/>
                <a:ea typeface="思源黑体 CN Normal" panose="020B0400000000000000" pitchFamily="34" charset="-122"/>
              </a:defRPr>
            </a:lvl1pPr>
            <a:lvl2pPr marL="457189" defTabSz="914377"/>
            <a:lvl3pPr marL="914377" defTabSz="914377"/>
            <a:lvl4pPr marL="1371566" defTabSz="914377"/>
            <a:lvl5pPr marL="1828754" defTabSz="914377"/>
            <a:lvl6pPr marL="2285943" defTabSz="914377"/>
            <a:lvl7pPr marL="2743131" defTabSz="914377"/>
            <a:lvl8pPr marL="3200320" defTabSz="914377"/>
            <a:lvl9pPr marL="3657509" defTabSz="914377"/>
          </a:lstStyle>
          <a:p>
            <a:r>
              <a:rPr lang="zh-CN" altLang="en-US" dirty="0">
                <a:solidFill>
                  <a:schemeClr val="accent1"/>
                </a:solidFill>
                <a:latin typeface="+mn-lt"/>
                <a:ea typeface="+mn-ea"/>
                <a:cs typeface="+mn-ea"/>
                <a:sym typeface="+mn-lt"/>
              </a:rPr>
              <a:t>Enter the title</a:t>
            </a:r>
            <a:endParaRPr lang="en-US" altLang="zh-CN" dirty="0">
              <a:solidFill>
                <a:schemeClr val="accent1"/>
              </a:solidFill>
              <a:latin typeface="+mn-lt"/>
              <a:ea typeface="+mn-ea"/>
              <a:cs typeface="+mn-ea"/>
              <a:sym typeface="+mn-lt"/>
            </a:endParaRPr>
          </a:p>
        </p:txBody>
      </p:sp>
      <p:sp>
        <p:nvSpPr>
          <p:cNvPr id="7" name="îş1íḑé">
            <a:extLst>
              <a:ext uri="{FF2B5EF4-FFF2-40B4-BE49-F238E27FC236}">
                <a16:creationId xmlns:a16="http://schemas.microsoft.com/office/drawing/2014/main" id="{CD781152-E498-4045-A4AC-418089AECB47}"/>
              </a:ext>
            </a:extLst>
          </p:cNvPr>
          <p:cNvSpPr/>
          <p:nvPr/>
        </p:nvSpPr>
        <p:spPr bwMode="auto">
          <a:xfrm>
            <a:off x="1315394" y="5929993"/>
            <a:ext cx="3372168" cy="30617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just">
              <a:lnSpc>
                <a:spcPct val="150000"/>
              </a:lnSpc>
            </a:pPr>
            <a:r>
              <a:rPr lang="zh-CN" altLang="en-US" sz="1050" dirty="0">
                <a:solidFill>
                  <a:schemeClr val="tx1">
                    <a:lumMod val="75000"/>
                    <a:lumOff val="25000"/>
                  </a:schemeClr>
                </a:solidFill>
                <a:cs typeface="+mn-ea"/>
                <a:sym typeface="+mn-lt"/>
              </a:rPr>
              <a:t>Add your detailed little paragraph text content here, related to the title.</a:t>
            </a:r>
            <a:endParaRPr lang="en-US" altLang="zh-CN" sz="1050" dirty="0">
              <a:solidFill>
                <a:schemeClr val="tx1">
                  <a:lumMod val="75000"/>
                  <a:lumOff val="25000"/>
                </a:schemeClr>
              </a:solidFill>
              <a:cs typeface="+mn-ea"/>
              <a:sym typeface="+mn-lt"/>
            </a:endParaRPr>
          </a:p>
        </p:txBody>
      </p:sp>
      <p:sp>
        <p:nvSpPr>
          <p:cNvPr id="8" name="iṥlíḋé">
            <a:extLst>
              <a:ext uri="{FF2B5EF4-FFF2-40B4-BE49-F238E27FC236}">
                <a16:creationId xmlns:a16="http://schemas.microsoft.com/office/drawing/2014/main" id="{4DCC3594-A3D6-3047-B7FF-C40BAA4559C1}"/>
              </a:ext>
            </a:extLst>
          </p:cNvPr>
          <p:cNvSpPr txBox="1"/>
          <p:nvPr/>
        </p:nvSpPr>
        <p:spPr bwMode="auto">
          <a:xfrm>
            <a:off x="7273835" y="5448460"/>
            <a:ext cx="3025859" cy="400110"/>
          </a:xfrm>
          <a:prstGeom prst="rect">
            <a:avLst/>
          </a:prstGeom>
          <a:noFill/>
          <a:extLs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en-US"/>
            </a:defPPr>
            <a:lvl1pPr>
              <a:defRPr sz="2000" b="1">
                <a:latin typeface="思源黑体 CN Normal" panose="020B0400000000000000" pitchFamily="34" charset="-122"/>
                <a:ea typeface="思源黑体 CN Normal" panose="020B0400000000000000" pitchFamily="34" charset="-122"/>
              </a:defRPr>
            </a:lvl1pPr>
            <a:lvl2pPr marL="457189" defTabSz="914377"/>
            <a:lvl3pPr marL="914377" defTabSz="914377"/>
            <a:lvl4pPr marL="1371566" defTabSz="914377"/>
            <a:lvl5pPr marL="1828754" defTabSz="914377"/>
            <a:lvl6pPr marL="2285943" defTabSz="914377"/>
            <a:lvl7pPr marL="2743131" defTabSz="914377"/>
            <a:lvl8pPr marL="3200320" defTabSz="914377"/>
            <a:lvl9pPr marL="3657509" defTabSz="914377"/>
          </a:lstStyle>
          <a:p>
            <a:r>
              <a:rPr lang="zh-CN" altLang="en-US" dirty="0">
                <a:solidFill>
                  <a:schemeClr val="accent1"/>
                </a:solidFill>
                <a:latin typeface="+mn-lt"/>
                <a:ea typeface="+mn-ea"/>
                <a:cs typeface="+mn-ea"/>
                <a:sym typeface="+mn-lt"/>
              </a:rPr>
              <a:t>Enter the title</a:t>
            </a:r>
            <a:endParaRPr lang="en-US" altLang="zh-CN" dirty="0">
              <a:solidFill>
                <a:schemeClr val="accent1"/>
              </a:solidFill>
              <a:latin typeface="+mn-lt"/>
              <a:ea typeface="+mn-ea"/>
              <a:cs typeface="+mn-ea"/>
              <a:sym typeface="+mn-lt"/>
            </a:endParaRPr>
          </a:p>
        </p:txBody>
      </p:sp>
      <p:sp>
        <p:nvSpPr>
          <p:cNvPr id="9" name="îş1íḑé">
            <a:extLst>
              <a:ext uri="{FF2B5EF4-FFF2-40B4-BE49-F238E27FC236}">
                <a16:creationId xmlns:a16="http://schemas.microsoft.com/office/drawing/2014/main" id="{D1605D2D-AF5A-2049-B8E5-51F9F892E973}"/>
              </a:ext>
            </a:extLst>
          </p:cNvPr>
          <p:cNvSpPr/>
          <p:nvPr/>
        </p:nvSpPr>
        <p:spPr bwMode="auto">
          <a:xfrm>
            <a:off x="7273652" y="5970252"/>
            <a:ext cx="3372168" cy="30617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just">
              <a:lnSpc>
                <a:spcPct val="150000"/>
              </a:lnSpc>
            </a:pPr>
            <a:r>
              <a:rPr lang="zh-CN" altLang="en-US" sz="1050" dirty="0">
                <a:solidFill>
                  <a:schemeClr val="tx1">
                    <a:lumMod val="75000"/>
                    <a:lumOff val="25000"/>
                  </a:schemeClr>
                </a:solidFill>
                <a:cs typeface="+mn-ea"/>
                <a:sym typeface="+mn-lt"/>
              </a:rPr>
              <a:t>Add your detailed little paragraph text content here, related to the title.</a:t>
            </a:r>
            <a:endParaRPr lang="en-US" altLang="zh-CN" sz="1050" dirty="0">
              <a:solidFill>
                <a:schemeClr val="tx1">
                  <a:lumMod val="75000"/>
                  <a:lumOff val="25000"/>
                </a:schemeClr>
              </a:solidFill>
              <a:cs typeface="+mn-ea"/>
              <a:sym typeface="+mn-lt"/>
            </a:endParaRPr>
          </a:p>
        </p:txBody>
      </p:sp>
    </p:spTree>
    <p:extLst>
      <p:ext uri="{BB962C8B-B14F-4D97-AF65-F5344CB8AC3E}">
        <p14:creationId xmlns:p14="http://schemas.microsoft.com/office/powerpoint/2010/main" val="3483663294"/>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c="http://schemas.openxmlformats.org/drawingml/2006/chart" xmlns:a14="http://schemas.microsoft.com/office/drawing/2010/main" xmlns:a16="http://schemas.microsoft.com/office/drawing/2014/main" xmlns="">
      <p:transition spd="slow" advTm="2000">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par>
                              <p:cTn id="11" fill="hold">
                                <p:stCondLst>
                                  <p:cond delay="1000"/>
                                </p:stCondLst>
                                <p:childTnLst>
                                  <p:par>
                                    <p:cTn id="12" presetID="2" presetClass="entr" presetSubtype="8" accel="50000" decel="5000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0-#ppt_w/2"/>
                                              </p:val>
                                            </p:tav>
                                            <p:tav tm="100000">
                                              <p:val>
                                                <p:strVal val="#ppt_x"/>
                                              </p:val>
                                            </p:tav>
                                          </p:tavLst>
                                        </p:anim>
                                        <p:anim calcmode="lin" valueType="num">
                                          <p:cBhvr additive="base">
                                            <p:cTn id="15"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par>
                                    <p:cTn id="26" presetID="2" presetClass="entr" presetSubtype="4" accel="81000" fill="hold" nodeType="withEffect" p14:presetBounceEnd="48000">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14:bounceEnd="48000">
                                          <p:cBhvr additive="base">
                                            <p:cTn id="28" dur="1000" fill="hold"/>
                                            <p:tgtEl>
                                              <p:spTgt spid="4"/>
                                            </p:tgtEl>
                                            <p:attrNameLst>
                                              <p:attrName>ppt_x</p:attrName>
                                            </p:attrNameLst>
                                          </p:cBhvr>
                                          <p:tavLst>
                                            <p:tav tm="0">
                                              <p:val>
                                                <p:strVal val="#ppt_x"/>
                                              </p:val>
                                            </p:tav>
                                            <p:tav tm="100000">
                                              <p:val>
                                                <p:strVal val="#ppt_x"/>
                                              </p:val>
                                            </p:tav>
                                          </p:tavLst>
                                        </p:anim>
                                        <p:anim calcmode="lin" valueType="num" p14:bounceEnd="48000">
                                          <p:cBhvr additive="base">
                                            <p:cTn id="29"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Graphic spid="5" grpId="0">
            <p:bldAsOne/>
          </p:bldGraphic>
          <p:bldP spid="6" grpId="0"/>
          <p:bldP spid="7" grpId="0"/>
          <p:bldP spid="8" grpId="0"/>
          <p:bldP spid="9" grpId="0"/>
        </p:bldLst>
      </p:timing>
    </mc:Choice>
    <mc:Fallback xmlns:c="http://schemas.openxmlformats.org/drawingml/2006/chart"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par>
                              <p:cTn id="11" fill="hold">
                                <p:stCondLst>
                                  <p:cond delay="1000"/>
                                </p:stCondLst>
                                <p:childTnLst>
                                  <p:par>
                                    <p:cTn id="12" presetID="2" presetClass="entr" presetSubtype="8" accel="50000" decel="5000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0-#ppt_w/2"/>
                                              </p:val>
                                            </p:tav>
                                            <p:tav tm="100000">
                                              <p:val>
                                                <p:strVal val="#ppt_x"/>
                                              </p:val>
                                            </p:tav>
                                          </p:tavLst>
                                        </p:anim>
                                        <p:anim calcmode="lin" valueType="num">
                                          <p:cBhvr additive="base">
                                            <p:cTn id="15"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par>
                                    <p:cTn id="26" presetID="2" presetClass="entr" presetSubtype="4" accel="8100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additive="base">
                                            <p:cTn id="28" dur="1000" fill="hold"/>
                                            <p:tgtEl>
                                              <p:spTgt spid="4"/>
                                            </p:tgtEl>
                                            <p:attrNameLst>
                                              <p:attrName>ppt_x</p:attrName>
                                            </p:attrNameLst>
                                          </p:cBhvr>
                                          <p:tavLst>
                                            <p:tav tm="0">
                                              <p:val>
                                                <p:strVal val="#ppt_x"/>
                                              </p:val>
                                            </p:tav>
                                            <p:tav tm="100000">
                                              <p:val>
                                                <p:strVal val="#ppt_x"/>
                                              </p:val>
                                            </p:tav>
                                          </p:tavLst>
                                        </p:anim>
                                        <p:anim calcmode="lin" valueType="num">
                                          <p:cBhvr additive="base">
                                            <p:cTn id="29" dur="1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Graphic spid="5" grpId="0">
            <p:bldAsOne/>
          </p:bldGraphic>
          <p:bldP spid="6" grpId="0"/>
          <p:bldP spid="7" grpId="0"/>
          <p:bldP spid="8" grpId="0"/>
          <p:bldP spid="9"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íṩ1iḍe">
            <a:extLst>
              <a:ext uri="{FF2B5EF4-FFF2-40B4-BE49-F238E27FC236}">
                <a16:creationId xmlns:a16="http://schemas.microsoft.com/office/drawing/2014/main" id="{90DB7CAF-B011-B346-AA0A-11894909E691}"/>
              </a:ext>
            </a:extLst>
          </p:cNvPr>
          <p:cNvSpPr/>
          <p:nvPr/>
        </p:nvSpPr>
        <p:spPr>
          <a:xfrm>
            <a:off x="2105750" y="2463688"/>
            <a:ext cx="8984726" cy="3600589"/>
          </a:xfrm>
          <a:prstGeom prst="roundRect">
            <a:avLst>
              <a:gd name="adj" fmla="val 4372"/>
            </a:avLst>
          </a:prstGeom>
          <a:solidFill>
            <a:schemeClr val="accent3">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en-US" sz="1350">
              <a:cs typeface="+mn-ea"/>
              <a:sym typeface="+mn-lt"/>
            </a:endParaRPr>
          </a:p>
        </p:txBody>
      </p:sp>
      <p:sp>
        <p:nvSpPr>
          <p:cNvPr id="4" name="íṩ1iḍe">
            <a:extLst>
              <a:ext uri="{FF2B5EF4-FFF2-40B4-BE49-F238E27FC236}">
                <a16:creationId xmlns:a16="http://schemas.microsoft.com/office/drawing/2014/main" id="{F792003C-AFBF-0A44-A95D-C4B9A0CDF2DB}"/>
              </a:ext>
            </a:extLst>
          </p:cNvPr>
          <p:cNvSpPr/>
          <p:nvPr/>
        </p:nvSpPr>
        <p:spPr>
          <a:xfrm>
            <a:off x="1307939" y="2041426"/>
            <a:ext cx="9421793" cy="3792213"/>
          </a:xfrm>
          <a:prstGeom prst="roundRect">
            <a:avLst>
              <a:gd name="adj" fmla="val 4372"/>
            </a:avLst>
          </a:prstGeom>
          <a:solidFill>
            <a:schemeClr val="bg1"/>
          </a:solid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p>
            <a:pPr algn="ctr"/>
            <a:endParaRPr lang="en-US" sz="1350">
              <a:cs typeface="+mn-ea"/>
              <a:sym typeface="+mn-lt"/>
            </a:endParaRPr>
          </a:p>
        </p:txBody>
      </p:sp>
      <p:sp>
        <p:nvSpPr>
          <p:cNvPr id="2" name="文本框 1">
            <a:extLst>
              <a:ext uri="{FF2B5EF4-FFF2-40B4-BE49-F238E27FC236}">
                <a16:creationId xmlns:a16="http://schemas.microsoft.com/office/drawing/2014/main" id="{46464DDF-17DF-B841-BA54-98CE003A7C72}"/>
              </a:ext>
            </a:extLst>
          </p:cNvPr>
          <p:cNvSpPr txBox="1"/>
          <p:nvPr/>
        </p:nvSpPr>
        <p:spPr>
          <a:xfrm>
            <a:off x="4428176" y="793723"/>
            <a:ext cx="2957361" cy="523220"/>
          </a:xfrm>
          <a:prstGeom prst="rect">
            <a:avLst/>
          </a:prstGeom>
          <a:noFill/>
        </p:spPr>
        <p:txBody>
          <a:bodyPr wrap="square" rtlCol="0">
            <a:spAutoFit/>
          </a:bodyPr>
          <a:lstStyle>
            <a:defPPr>
              <a:defRPr lang="en-US"/>
            </a:defPPr>
            <a:lvl1pPr>
              <a:defRPr sz="4400" b="1">
                <a:solidFill>
                  <a:srgbClr val="4537C4"/>
                </a:solidFill>
                <a:latin typeface="思源黑体 CN Normal" panose="020B0400000000000000" pitchFamily="34" charset="-122"/>
                <a:ea typeface="思源黑体 CN Normal" panose="020B0400000000000000" pitchFamily="34" charset="-122"/>
              </a:defRPr>
            </a:lvl1pPr>
          </a:lstStyle>
          <a:p>
            <a:pPr algn="ctr"/>
            <a:r>
              <a:rPr lang="zh-CN" altLang="en-US" sz="2800" b="0" dirty="0">
                <a:solidFill>
                  <a:schemeClr val="tx1"/>
                </a:solidFill>
                <a:latin typeface="+mn-lt"/>
                <a:ea typeface="+mn-ea"/>
                <a:cs typeface="+mn-ea"/>
                <a:sym typeface="+mn-lt"/>
              </a:rPr>
              <a:t>Enter the title</a:t>
            </a:r>
          </a:p>
        </p:txBody>
      </p:sp>
      <p:sp>
        <p:nvSpPr>
          <p:cNvPr id="3" name="文本框 2">
            <a:extLst>
              <a:ext uri="{FF2B5EF4-FFF2-40B4-BE49-F238E27FC236}">
                <a16:creationId xmlns:a16="http://schemas.microsoft.com/office/drawing/2014/main" id="{48BE2E50-92ED-DB4A-8331-B7979C1AB76B}"/>
              </a:ext>
            </a:extLst>
          </p:cNvPr>
          <p:cNvSpPr txBox="1"/>
          <p:nvPr/>
        </p:nvSpPr>
        <p:spPr>
          <a:xfrm>
            <a:off x="4428176" y="1409540"/>
            <a:ext cx="3083498" cy="276999"/>
          </a:xfrm>
          <a:prstGeom prst="rect">
            <a:avLst/>
          </a:prstGeom>
          <a:noFill/>
        </p:spPr>
        <p:txBody>
          <a:bodyPr wrap="square" rtlCol="0">
            <a:spAutoFit/>
          </a:bodyPr>
          <a:lstStyle/>
          <a:p>
            <a:pPr algn="ctr"/>
            <a:r>
              <a:rPr lang="en-US" altLang="zh-CN" sz="1200" dirty="0">
                <a:solidFill>
                  <a:schemeClr val="accent1"/>
                </a:solidFill>
                <a:cs typeface="+mn-ea"/>
                <a:sym typeface="+mn-lt"/>
              </a:rPr>
              <a:t>Please</a:t>
            </a:r>
            <a:r>
              <a:rPr lang="zh-CN" altLang="en-US" sz="1200" dirty="0">
                <a:solidFill>
                  <a:schemeClr val="accent1"/>
                </a:solidFill>
                <a:cs typeface="+mn-ea"/>
                <a:sym typeface="+mn-lt"/>
              </a:rPr>
              <a:t>  </a:t>
            </a:r>
            <a:r>
              <a:rPr lang="en-US" altLang="zh-CN" sz="1200" dirty="0">
                <a:solidFill>
                  <a:schemeClr val="accent1"/>
                </a:solidFill>
                <a:cs typeface="+mn-ea"/>
                <a:sym typeface="+mn-lt"/>
              </a:rPr>
              <a:t>Enter</a:t>
            </a:r>
            <a:r>
              <a:rPr lang="zh-CN" altLang="en-US" sz="1200" dirty="0">
                <a:solidFill>
                  <a:schemeClr val="accent1"/>
                </a:solidFill>
                <a:cs typeface="+mn-ea"/>
                <a:sym typeface="+mn-lt"/>
              </a:rPr>
              <a:t>  </a:t>
            </a:r>
            <a:r>
              <a:rPr lang="en-US" altLang="zh-CN" sz="1200" dirty="0">
                <a:solidFill>
                  <a:schemeClr val="accent1"/>
                </a:solidFill>
                <a:cs typeface="+mn-ea"/>
                <a:sym typeface="+mn-lt"/>
              </a:rPr>
              <a:t>Your</a:t>
            </a:r>
            <a:r>
              <a:rPr lang="zh-CN" altLang="en-US" sz="1200" dirty="0">
                <a:solidFill>
                  <a:schemeClr val="accent1"/>
                </a:solidFill>
                <a:cs typeface="+mn-ea"/>
                <a:sym typeface="+mn-lt"/>
              </a:rPr>
              <a:t>  </a:t>
            </a:r>
            <a:r>
              <a:rPr lang="en-US" altLang="zh-CN" sz="1200" dirty="0">
                <a:solidFill>
                  <a:schemeClr val="accent1"/>
                </a:solidFill>
                <a:cs typeface="+mn-ea"/>
                <a:sym typeface="+mn-lt"/>
              </a:rPr>
              <a:t>Title</a:t>
            </a:r>
            <a:endParaRPr kumimoji="1" lang="zh-CN" altLang="en-US" sz="1200" dirty="0">
              <a:solidFill>
                <a:schemeClr val="accent1"/>
              </a:solidFill>
              <a:cs typeface="+mn-ea"/>
              <a:sym typeface="+mn-lt"/>
            </a:endParaRPr>
          </a:p>
        </p:txBody>
      </p:sp>
      <p:sp>
        <p:nvSpPr>
          <p:cNvPr id="5" name="îśliḋe">
            <a:extLst>
              <a:ext uri="{FF2B5EF4-FFF2-40B4-BE49-F238E27FC236}">
                <a16:creationId xmlns:a16="http://schemas.microsoft.com/office/drawing/2014/main" id="{FE3F7A82-276B-2B48-85BE-E0168C013A1B}"/>
              </a:ext>
            </a:extLst>
          </p:cNvPr>
          <p:cNvSpPr txBox="1"/>
          <p:nvPr/>
        </p:nvSpPr>
        <p:spPr bwMode="auto">
          <a:xfrm>
            <a:off x="2304792" y="3743304"/>
            <a:ext cx="2102722" cy="534651"/>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ctr">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eaLnBrk="1" hangingPunct="1">
              <a:lnSpc>
                <a:spcPct val="100000"/>
              </a:lnSpc>
              <a:spcBef>
                <a:spcPct val="0"/>
              </a:spcBef>
            </a:pPr>
            <a:r>
              <a:rPr lang="en-US" altLang="zh-CN" b="1" dirty="0">
                <a:solidFill>
                  <a:schemeClr val="tx1">
                    <a:lumMod val="90000"/>
                    <a:lumOff val="10000"/>
                  </a:schemeClr>
                </a:solidFill>
                <a:cs typeface="+mn-ea"/>
                <a:sym typeface="+mn-lt"/>
              </a:rPr>
              <a:t>TIME</a:t>
            </a:r>
          </a:p>
        </p:txBody>
      </p:sp>
      <p:sp>
        <p:nvSpPr>
          <p:cNvPr id="6" name="矩形 5">
            <a:extLst>
              <a:ext uri="{FF2B5EF4-FFF2-40B4-BE49-F238E27FC236}">
                <a16:creationId xmlns:a16="http://schemas.microsoft.com/office/drawing/2014/main" id="{A3839B81-EB6A-7C46-9DEB-D92A5E91BCAD}"/>
              </a:ext>
            </a:extLst>
          </p:cNvPr>
          <p:cNvSpPr/>
          <p:nvPr/>
        </p:nvSpPr>
        <p:spPr>
          <a:xfrm>
            <a:off x="1838464" y="4160749"/>
            <a:ext cx="3656535" cy="134690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400" dirty="0">
                <a:solidFill>
                  <a:schemeClr val="tx1">
                    <a:lumMod val="75000"/>
                    <a:lumOff val="25000"/>
                  </a:schemeClr>
                </a:solidFill>
                <a:cs typeface="+mn-ea"/>
                <a:sym typeface="+mn-lt"/>
              </a:rPr>
              <a:t>Add your detailed, small paragraph text content here, title-related and in line with the overall language style content please be concise</a:t>
            </a:r>
            <a:r>
              <a:rPr lang="en-US" altLang="zh-CN" sz="1400" dirty="0">
                <a:solidFill>
                  <a:schemeClr val="tx1">
                    <a:lumMod val="75000"/>
                    <a:lumOff val="25000"/>
                  </a:schemeClr>
                </a:solidFill>
                <a:cs typeface="+mn-ea"/>
                <a:sym typeface="+mn-lt"/>
              </a:rPr>
              <a:t>... ...</a:t>
            </a:r>
          </a:p>
        </p:txBody>
      </p:sp>
      <p:pic>
        <p:nvPicPr>
          <p:cNvPr id="9" name="图形 8" descr="时钟">
            <a:extLst>
              <a:ext uri="{FF2B5EF4-FFF2-40B4-BE49-F238E27FC236}">
                <a16:creationId xmlns:a16="http://schemas.microsoft.com/office/drawing/2014/main" id="{4479DC1F-1057-1746-AE52-85C46E49C25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597916" y="2250252"/>
            <a:ext cx="1516473" cy="1516473"/>
          </a:xfrm>
          <a:prstGeom prst="rect">
            <a:avLst/>
          </a:prstGeom>
        </p:spPr>
      </p:pic>
      <p:sp>
        <p:nvSpPr>
          <p:cNvPr id="10" name="矩形 9">
            <a:extLst>
              <a:ext uri="{FF2B5EF4-FFF2-40B4-BE49-F238E27FC236}">
                <a16:creationId xmlns:a16="http://schemas.microsoft.com/office/drawing/2014/main" id="{C82D2537-C3C2-BC4C-858A-E6583ABB64D0}"/>
              </a:ext>
            </a:extLst>
          </p:cNvPr>
          <p:cNvSpPr/>
          <p:nvPr/>
        </p:nvSpPr>
        <p:spPr>
          <a:xfrm>
            <a:off x="6457945" y="2474211"/>
            <a:ext cx="3473134" cy="57028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100" dirty="0">
                <a:solidFill>
                  <a:schemeClr val="tx1">
                    <a:lumMod val="75000"/>
                    <a:lumOff val="25000"/>
                  </a:schemeClr>
                </a:solidFill>
                <a:cs typeface="+mn-ea"/>
                <a:sym typeface="+mn-lt"/>
              </a:rPr>
              <a:t>Add your detailed, small paragraph text content here, title-related and in line with the overall language style content please be concise</a:t>
            </a:r>
            <a:r>
              <a:rPr lang="en-US" altLang="zh-CN" sz="1100" dirty="0">
                <a:solidFill>
                  <a:schemeClr val="tx1">
                    <a:lumMod val="75000"/>
                    <a:lumOff val="25000"/>
                  </a:schemeClr>
                </a:solidFill>
                <a:cs typeface="+mn-ea"/>
                <a:sym typeface="+mn-lt"/>
              </a:rPr>
              <a:t>... ...</a:t>
            </a:r>
          </a:p>
        </p:txBody>
      </p:sp>
      <p:sp>
        <p:nvSpPr>
          <p:cNvPr id="11" name="矩形 10">
            <a:extLst>
              <a:ext uri="{FF2B5EF4-FFF2-40B4-BE49-F238E27FC236}">
                <a16:creationId xmlns:a16="http://schemas.microsoft.com/office/drawing/2014/main" id="{67204DDF-3159-004F-BE25-6FE7BFE28EE6}"/>
              </a:ext>
            </a:extLst>
          </p:cNvPr>
          <p:cNvSpPr/>
          <p:nvPr/>
        </p:nvSpPr>
        <p:spPr>
          <a:xfrm>
            <a:off x="6457945" y="3513208"/>
            <a:ext cx="3473134" cy="57028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100" dirty="0">
                <a:solidFill>
                  <a:schemeClr val="tx1">
                    <a:lumMod val="75000"/>
                    <a:lumOff val="25000"/>
                  </a:schemeClr>
                </a:solidFill>
                <a:cs typeface="+mn-ea"/>
                <a:sym typeface="+mn-lt"/>
              </a:rPr>
              <a:t>Add your detailed, small paragraph text content here, title-related and in line with the overall language style content please be concise</a:t>
            </a:r>
            <a:r>
              <a:rPr lang="en-US" altLang="zh-CN" sz="1100" dirty="0">
                <a:solidFill>
                  <a:schemeClr val="tx1">
                    <a:lumMod val="75000"/>
                    <a:lumOff val="25000"/>
                  </a:schemeClr>
                </a:solidFill>
                <a:cs typeface="+mn-ea"/>
                <a:sym typeface="+mn-lt"/>
              </a:rPr>
              <a:t>... ...</a:t>
            </a:r>
          </a:p>
        </p:txBody>
      </p:sp>
      <p:sp>
        <p:nvSpPr>
          <p:cNvPr id="12" name="矩形 11">
            <a:extLst>
              <a:ext uri="{FF2B5EF4-FFF2-40B4-BE49-F238E27FC236}">
                <a16:creationId xmlns:a16="http://schemas.microsoft.com/office/drawing/2014/main" id="{87CB666B-CEA7-E849-8CB2-C7F49E9125E4}"/>
              </a:ext>
            </a:extLst>
          </p:cNvPr>
          <p:cNvSpPr/>
          <p:nvPr/>
        </p:nvSpPr>
        <p:spPr>
          <a:xfrm>
            <a:off x="6457945" y="4540630"/>
            <a:ext cx="3473134" cy="57028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en-US" sz="1100" dirty="0">
                <a:solidFill>
                  <a:schemeClr val="tx1">
                    <a:lumMod val="75000"/>
                    <a:lumOff val="25000"/>
                  </a:schemeClr>
                </a:solidFill>
                <a:cs typeface="+mn-ea"/>
                <a:sym typeface="+mn-lt"/>
              </a:rPr>
              <a:t>Add your detailed, small paragraph text content here, title-related and in line with the overall language style content please be concise</a:t>
            </a:r>
            <a:r>
              <a:rPr lang="en-US" altLang="zh-CN" sz="1100" dirty="0">
                <a:solidFill>
                  <a:schemeClr val="tx1">
                    <a:lumMod val="75000"/>
                    <a:lumOff val="25000"/>
                  </a:schemeClr>
                </a:solidFill>
                <a:cs typeface="+mn-ea"/>
                <a:sym typeface="+mn-lt"/>
              </a:rPr>
              <a:t>... ...</a:t>
            </a:r>
          </a:p>
        </p:txBody>
      </p:sp>
      <p:sp>
        <p:nvSpPr>
          <p:cNvPr id="13" name="同心圆 12">
            <a:extLst>
              <a:ext uri="{FF2B5EF4-FFF2-40B4-BE49-F238E27FC236}">
                <a16:creationId xmlns:a16="http://schemas.microsoft.com/office/drawing/2014/main" id="{32D09C99-3CEE-9349-93BE-914EDBF3B490}"/>
              </a:ext>
            </a:extLst>
          </p:cNvPr>
          <p:cNvSpPr/>
          <p:nvPr/>
        </p:nvSpPr>
        <p:spPr>
          <a:xfrm>
            <a:off x="6123030" y="2554521"/>
            <a:ext cx="247832" cy="248889"/>
          </a:xfrm>
          <a:prstGeom prst="donut">
            <a:avLst>
              <a:gd name="adj" fmla="val 103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solidFill>
              <a:cs typeface="+mn-ea"/>
              <a:sym typeface="+mn-lt"/>
            </a:endParaRPr>
          </a:p>
        </p:txBody>
      </p:sp>
      <p:sp>
        <p:nvSpPr>
          <p:cNvPr id="14" name="同心圆 13">
            <a:extLst>
              <a:ext uri="{FF2B5EF4-FFF2-40B4-BE49-F238E27FC236}">
                <a16:creationId xmlns:a16="http://schemas.microsoft.com/office/drawing/2014/main" id="{394E89AB-0325-3F43-86CC-79B7FBE81829}"/>
              </a:ext>
            </a:extLst>
          </p:cNvPr>
          <p:cNvSpPr/>
          <p:nvPr/>
        </p:nvSpPr>
        <p:spPr>
          <a:xfrm>
            <a:off x="6123030" y="3581815"/>
            <a:ext cx="247832" cy="248889"/>
          </a:xfrm>
          <a:prstGeom prst="donut">
            <a:avLst>
              <a:gd name="adj" fmla="val 103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solidFill>
              <a:cs typeface="+mn-ea"/>
              <a:sym typeface="+mn-lt"/>
            </a:endParaRPr>
          </a:p>
        </p:txBody>
      </p:sp>
      <p:sp>
        <p:nvSpPr>
          <p:cNvPr id="15" name="同心圆 14">
            <a:extLst>
              <a:ext uri="{FF2B5EF4-FFF2-40B4-BE49-F238E27FC236}">
                <a16:creationId xmlns:a16="http://schemas.microsoft.com/office/drawing/2014/main" id="{49BDACF9-6295-9C4F-A8FB-5BC8E9D385C3}"/>
              </a:ext>
            </a:extLst>
          </p:cNvPr>
          <p:cNvSpPr/>
          <p:nvPr/>
        </p:nvSpPr>
        <p:spPr>
          <a:xfrm>
            <a:off x="6123030" y="4613766"/>
            <a:ext cx="247832" cy="248889"/>
          </a:xfrm>
          <a:prstGeom prst="donut">
            <a:avLst>
              <a:gd name="adj" fmla="val 1030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solidFill>
              <a:cs typeface="+mn-ea"/>
              <a:sym typeface="+mn-lt"/>
            </a:endParaRPr>
          </a:p>
        </p:txBody>
      </p:sp>
    </p:spTree>
    <p:extLst>
      <p:ext uri="{BB962C8B-B14F-4D97-AF65-F5344CB8AC3E}">
        <p14:creationId xmlns:p14="http://schemas.microsoft.com/office/powerpoint/2010/main" val="1502191298"/>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asvg="http://schemas.microsoft.com/office/drawing/2016/SVG/main" xmlns:a14="http://schemas.microsoft.com/office/drawing/2010/main" xmlns:a16="http://schemas.microsoft.com/office/drawing/2014/main" xmlns="">
      <p:transition spd="slow"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ssolv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wipe(left)">
                                      <p:cBhvr>
                                        <p:cTn id="31" dur="500"/>
                                        <p:tgtEl>
                                          <p:spTgt spid="6"/>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wipe(left)">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wipe(left)">
                                      <p:cBhvr>
                                        <p:cTn id="41" dur="500"/>
                                        <p:tgtEl>
                                          <p:spTgt spid="11"/>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wipe(left)">
                                      <p:cBhvr>
                                        <p:cTn id="46" dur="500"/>
                                        <p:tgtEl>
                                          <p:spTgt spid="12"/>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dissolve">
                                      <p:cBhvr>
                                        <p:cTn id="49" dur="500"/>
                                        <p:tgtEl>
                                          <p:spTgt spid="13"/>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dissolve">
                                      <p:cBhvr>
                                        <p:cTn id="52" dur="500"/>
                                        <p:tgtEl>
                                          <p:spTgt spid="14"/>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dissolve">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wipe(down)">
                                      <p:cBhvr>
                                        <p:cTn id="6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 grpId="0" animBg="1"/>
      <p:bldP spid="2" grpId="0"/>
      <p:bldP spid="3" grpId="0"/>
      <p:bldP spid="5" grpId="0"/>
      <p:bldP spid="6" grpId="0"/>
      <p:bldP spid="10" grpId="0"/>
      <p:bldP spid="11" grpId="0"/>
      <p:bldP spid="12" grpId="0"/>
      <p:bldP spid="13" grpId="0" animBg="1"/>
      <p:bldP spid="14" grpId="0" animBg="1"/>
      <p:bldP spid="1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46464DDF-17DF-B841-BA54-98CE003A7C72}"/>
              </a:ext>
            </a:extLst>
          </p:cNvPr>
          <p:cNvSpPr txBox="1"/>
          <p:nvPr/>
        </p:nvSpPr>
        <p:spPr>
          <a:xfrm>
            <a:off x="4428177" y="793723"/>
            <a:ext cx="2943294" cy="523220"/>
          </a:xfrm>
          <a:prstGeom prst="rect">
            <a:avLst/>
          </a:prstGeom>
          <a:noFill/>
        </p:spPr>
        <p:txBody>
          <a:bodyPr wrap="square" rtlCol="0">
            <a:spAutoFit/>
          </a:bodyPr>
          <a:lstStyle>
            <a:defPPr>
              <a:defRPr lang="en-US"/>
            </a:defPPr>
            <a:lvl1pPr>
              <a:defRPr sz="4400" b="1">
                <a:solidFill>
                  <a:srgbClr val="4537C4"/>
                </a:solidFill>
                <a:latin typeface="思源黑体 CN Normal" panose="020B0400000000000000" pitchFamily="34" charset="-122"/>
                <a:ea typeface="思源黑体 CN Normal" panose="020B0400000000000000" pitchFamily="34" charset="-122"/>
              </a:defRPr>
            </a:lvl1pPr>
          </a:lstStyle>
          <a:p>
            <a:pPr algn="ctr"/>
            <a:r>
              <a:rPr lang="zh-CN" altLang="en-US" sz="2800" b="0" dirty="0">
                <a:solidFill>
                  <a:schemeClr val="tx1"/>
                </a:solidFill>
                <a:latin typeface="+mn-lt"/>
                <a:ea typeface="+mn-ea"/>
                <a:cs typeface="+mn-ea"/>
                <a:sym typeface="+mn-lt"/>
              </a:rPr>
              <a:t>Enter the title</a:t>
            </a:r>
          </a:p>
        </p:txBody>
      </p:sp>
      <p:sp>
        <p:nvSpPr>
          <p:cNvPr id="3" name="文本框 2">
            <a:extLst>
              <a:ext uri="{FF2B5EF4-FFF2-40B4-BE49-F238E27FC236}">
                <a16:creationId xmlns:a16="http://schemas.microsoft.com/office/drawing/2014/main" id="{48BE2E50-92ED-DB4A-8331-B7979C1AB76B}"/>
              </a:ext>
            </a:extLst>
          </p:cNvPr>
          <p:cNvSpPr txBox="1"/>
          <p:nvPr/>
        </p:nvSpPr>
        <p:spPr>
          <a:xfrm>
            <a:off x="4428176" y="1409540"/>
            <a:ext cx="3083498" cy="276999"/>
          </a:xfrm>
          <a:prstGeom prst="rect">
            <a:avLst/>
          </a:prstGeom>
          <a:noFill/>
        </p:spPr>
        <p:txBody>
          <a:bodyPr wrap="square" rtlCol="0">
            <a:spAutoFit/>
          </a:bodyPr>
          <a:lstStyle/>
          <a:p>
            <a:pPr algn="ctr"/>
            <a:r>
              <a:rPr lang="en-US" altLang="zh-CN" sz="1200" dirty="0">
                <a:solidFill>
                  <a:schemeClr val="accent1"/>
                </a:solidFill>
                <a:cs typeface="+mn-ea"/>
                <a:sym typeface="+mn-lt"/>
              </a:rPr>
              <a:t>Please</a:t>
            </a:r>
            <a:r>
              <a:rPr lang="zh-CN" altLang="en-US" sz="1200" dirty="0">
                <a:solidFill>
                  <a:schemeClr val="accent1"/>
                </a:solidFill>
                <a:cs typeface="+mn-ea"/>
                <a:sym typeface="+mn-lt"/>
              </a:rPr>
              <a:t>  </a:t>
            </a:r>
            <a:r>
              <a:rPr lang="en-US" altLang="zh-CN" sz="1200" dirty="0">
                <a:solidFill>
                  <a:schemeClr val="accent1"/>
                </a:solidFill>
                <a:cs typeface="+mn-ea"/>
                <a:sym typeface="+mn-lt"/>
              </a:rPr>
              <a:t>Enter</a:t>
            </a:r>
            <a:r>
              <a:rPr lang="zh-CN" altLang="en-US" sz="1200" dirty="0">
                <a:solidFill>
                  <a:schemeClr val="accent1"/>
                </a:solidFill>
                <a:cs typeface="+mn-ea"/>
                <a:sym typeface="+mn-lt"/>
              </a:rPr>
              <a:t>  </a:t>
            </a:r>
            <a:r>
              <a:rPr lang="en-US" altLang="zh-CN" sz="1200" dirty="0">
                <a:solidFill>
                  <a:schemeClr val="accent1"/>
                </a:solidFill>
                <a:cs typeface="+mn-ea"/>
                <a:sym typeface="+mn-lt"/>
              </a:rPr>
              <a:t>Your</a:t>
            </a:r>
            <a:r>
              <a:rPr lang="zh-CN" altLang="en-US" sz="1200" dirty="0">
                <a:solidFill>
                  <a:schemeClr val="accent1"/>
                </a:solidFill>
                <a:cs typeface="+mn-ea"/>
                <a:sym typeface="+mn-lt"/>
              </a:rPr>
              <a:t>  </a:t>
            </a:r>
            <a:r>
              <a:rPr lang="en-US" altLang="zh-CN" sz="1200" dirty="0">
                <a:solidFill>
                  <a:schemeClr val="accent1"/>
                </a:solidFill>
                <a:cs typeface="+mn-ea"/>
                <a:sym typeface="+mn-lt"/>
              </a:rPr>
              <a:t>Title</a:t>
            </a:r>
            <a:endParaRPr kumimoji="1" lang="zh-CN" altLang="en-US" sz="1200" dirty="0">
              <a:solidFill>
                <a:schemeClr val="accent1"/>
              </a:solidFill>
              <a:cs typeface="+mn-ea"/>
              <a:sym typeface="+mn-lt"/>
            </a:endParaRPr>
          </a:p>
        </p:txBody>
      </p:sp>
      <p:pic>
        <p:nvPicPr>
          <p:cNvPr id="4" name="图片 3">
            <a:extLst>
              <a:ext uri="{FF2B5EF4-FFF2-40B4-BE49-F238E27FC236}">
                <a16:creationId xmlns:a16="http://schemas.microsoft.com/office/drawing/2014/main" id="{5BEC6E2C-F4D8-4443-B12B-C499883FCAD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32392" y="2233592"/>
            <a:ext cx="5279985" cy="3453034"/>
          </a:xfrm>
          <a:prstGeom prst="roundRect">
            <a:avLst>
              <a:gd name="adj" fmla="val 6119"/>
            </a:avLst>
          </a:prstGeom>
          <a:solidFill>
            <a:schemeClr val="bg2"/>
          </a:solidFill>
          <a:ln>
            <a:solidFill>
              <a:schemeClr val="accent1"/>
            </a:solidFill>
          </a:ln>
          <a:effectLst>
            <a:outerShdw blurRad="139700" dist="38100" dir="5400000" algn="t" rotWithShape="0">
              <a:schemeClr val="accent3">
                <a:alpha val="55000"/>
              </a:schemeClr>
            </a:outerShdw>
          </a:effectLst>
        </p:spPr>
      </p:pic>
      <p:sp>
        <p:nvSpPr>
          <p:cNvPr id="5" name="Freeform 45">
            <a:extLst>
              <a:ext uri="{FF2B5EF4-FFF2-40B4-BE49-F238E27FC236}">
                <a16:creationId xmlns:a16="http://schemas.microsoft.com/office/drawing/2014/main" id="{F9D7E04D-D69A-7A40-834E-C641F430B039}"/>
              </a:ext>
            </a:extLst>
          </p:cNvPr>
          <p:cNvSpPr>
            <a:spLocks noEditPoints="1"/>
          </p:cNvSpPr>
          <p:nvPr/>
        </p:nvSpPr>
        <p:spPr bwMode="auto">
          <a:xfrm>
            <a:off x="7120200" y="261451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cs typeface="+mn-ea"/>
              <a:sym typeface="+mn-lt"/>
            </a:endParaRPr>
          </a:p>
        </p:txBody>
      </p:sp>
      <p:sp>
        <p:nvSpPr>
          <p:cNvPr id="6" name="Freeform 45">
            <a:extLst>
              <a:ext uri="{FF2B5EF4-FFF2-40B4-BE49-F238E27FC236}">
                <a16:creationId xmlns:a16="http://schemas.microsoft.com/office/drawing/2014/main" id="{0394ADFE-72CB-C047-848B-16B74CE576B4}"/>
              </a:ext>
            </a:extLst>
          </p:cNvPr>
          <p:cNvSpPr>
            <a:spLocks noEditPoints="1"/>
          </p:cNvSpPr>
          <p:nvPr/>
        </p:nvSpPr>
        <p:spPr bwMode="auto">
          <a:xfrm>
            <a:off x="7124455" y="372016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cs typeface="+mn-ea"/>
              <a:sym typeface="+mn-lt"/>
            </a:endParaRPr>
          </a:p>
        </p:txBody>
      </p:sp>
      <p:sp>
        <p:nvSpPr>
          <p:cNvPr id="7" name="Freeform 45">
            <a:extLst>
              <a:ext uri="{FF2B5EF4-FFF2-40B4-BE49-F238E27FC236}">
                <a16:creationId xmlns:a16="http://schemas.microsoft.com/office/drawing/2014/main" id="{E4A4DEB5-6795-6C44-8BC8-24E739EC8524}"/>
              </a:ext>
            </a:extLst>
          </p:cNvPr>
          <p:cNvSpPr>
            <a:spLocks noEditPoints="1"/>
          </p:cNvSpPr>
          <p:nvPr/>
        </p:nvSpPr>
        <p:spPr bwMode="auto">
          <a:xfrm>
            <a:off x="7124455" y="4830488"/>
            <a:ext cx="414624" cy="41462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cs typeface="+mn-ea"/>
              <a:sym typeface="+mn-lt"/>
            </a:endParaRPr>
          </a:p>
        </p:txBody>
      </p:sp>
      <p:sp>
        <p:nvSpPr>
          <p:cNvPr id="8" name="îş1íḑé">
            <a:extLst>
              <a:ext uri="{FF2B5EF4-FFF2-40B4-BE49-F238E27FC236}">
                <a16:creationId xmlns:a16="http://schemas.microsoft.com/office/drawing/2014/main" id="{E263A982-45C4-B84F-9AB4-900C258283FB}"/>
              </a:ext>
            </a:extLst>
          </p:cNvPr>
          <p:cNvSpPr/>
          <p:nvPr/>
        </p:nvSpPr>
        <p:spPr bwMode="auto">
          <a:xfrm>
            <a:off x="7774069" y="2432742"/>
            <a:ext cx="3372168" cy="54854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just">
              <a:lnSpc>
                <a:spcPct val="150000"/>
              </a:lnSpc>
            </a:pPr>
            <a:r>
              <a:rPr lang="zh-CN" altLang="en-US" sz="1050" dirty="0">
                <a:solidFill>
                  <a:schemeClr val="tx1">
                    <a:lumMod val="75000"/>
                    <a:lumOff val="25000"/>
                  </a:schemeClr>
                </a:solidFill>
                <a:cs typeface="+mn-ea"/>
                <a:sym typeface="+mn-lt"/>
              </a:rPr>
              <a:t>Add your detailed little paragraph text content here, title-related and in line with the overall language style content please be concise, keep beautiful and generous.</a:t>
            </a:r>
            <a:endParaRPr lang="en-US" altLang="zh-CN" sz="1050" dirty="0">
              <a:solidFill>
                <a:schemeClr val="tx1">
                  <a:lumMod val="75000"/>
                  <a:lumOff val="25000"/>
                </a:schemeClr>
              </a:solidFill>
              <a:cs typeface="+mn-ea"/>
              <a:sym typeface="+mn-lt"/>
            </a:endParaRPr>
          </a:p>
        </p:txBody>
      </p:sp>
      <p:sp>
        <p:nvSpPr>
          <p:cNvPr id="9" name="îş1íḑé">
            <a:extLst>
              <a:ext uri="{FF2B5EF4-FFF2-40B4-BE49-F238E27FC236}">
                <a16:creationId xmlns:a16="http://schemas.microsoft.com/office/drawing/2014/main" id="{7BE31AD4-5F4D-6B43-9ACA-34D141E9D351}"/>
              </a:ext>
            </a:extLst>
          </p:cNvPr>
          <p:cNvSpPr/>
          <p:nvPr/>
        </p:nvSpPr>
        <p:spPr bwMode="auto">
          <a:xfrm>
            <a:off x="7774069" y="3520230"/>
            <a:ext cx="3372168" cy="54854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just">
              <a:lnSpc>
                <a:spcPct val="150000"/>
              </a:lnSpc>
            </a:pPr>
            <a:r>
              <a:rPr lang="zh-CN" altLang="en-US" sz="1050" dirty="0">
                <a:solidFill>
                  <a:schemeClr val="tx1">
                    <a:lumMod val="75000"/>
                    <a:lumOff val="25000"/>
                  </a:schemeClr>
                </a:solidFill>
                <a:cs typeface="+mn-ea"/>
                <a:sym typeface="+mn-lt"/>
              </a:rPr>
              <a:t>Add your detailed little paragraph text content here, title-related and in line with the overall language style content please be concise, keep beautiful and generous.</a:t>
            </a:r>
            <a:endParaRPr lang="en-US" altLang="zh-CN" sz="1050" dirty="0">
              <a:solidFill>
                <a:schemeClr val="tx1">
                  <a:lumMod val="75000"/>
                  <a:lumOff val="25000"/>
                </a:schemeClr>
              </a:solidFill>
              <a:cs typeface="+mn-ea"/>
              <a:sym typeface="+mn-lt"/>
            </a:endParaRPr>
          </a:p>
        </p:txBody>
      </p:sp>
      <p:sp>
        <p:nvSpPr>
          <p:cNvPr id="10" name="îş1íḑé">
            <a:extLst>
              <a:ext uri="{FF2B5EF4-FFF2-40B4-BE49-F238E27FC236}">
                <a16:creationId xmlns:a16="http://schemas.microsoft.com/office/drawing/2014/main" id="{1D9F4514-0BDC-7848-BACC-CAB7C1AD7867}"/>
              </a:ext>
            </a:extLst>
          </p:cNvPr>
          <p:cNvSpPr/>
          <p:nvPr/>
        </p:nvSpPr>
        <p:spPr bwMode="auto">
          <a:xfrm>
            <a:off x="7774069" y="4607718"/>
            <a:ext cx="3372168" cy="54854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just">
              <a:lnSpc>
                <a:spcPct val="150000"/>
              </a:lnSpc>
            </a:pPr>
            <a:r>
              <a:rPr lang="zh-CN" altLang="en-US" sz="1050" dirty="0">
                <a:solidFill>
                  <a:schemeClr val="tx1">
                    <a:lumMod val="75000"/>
                    <a:lumOff val="25000"/>
                  </a:schemeClr>
                </a:solidFill>
                <a:cs typeface="+mn-ea"/>
                <a:sym typeface="+mn-lt"/>
              </a:rPr>
              <a:t>Add your detailed little paragraph text content here, title-related and in line with the overall language style content please be concise, keep beautiful and generous.</a:t>
            </a:r>
            <a:endParaRPr lang="en-US" altLang="zh-CN" sz="1050" dirty="0">
              <a:solidFill>
                <a:schemeClr val="tx1">
                  <a:lumMod val="75000"/>
                  <a:lumOff val="25000"/>
                </a:schemeClr>
              </a:solidFill>
              <a:cs typeface="+mn-ea"/>
              <a:sym typeface="+mn-lt"/>
            </a:endParaRPr>
          </a:p>
        </p:txBody>
      </p:sp>
    </p:spTree>
    <p:extLst>
      <p:ext uri="{BB962C8B-B14F-4D97-AF65-F5344CB8AC3E}">
        <p14:creationId xmlns:p14="http://schemas.microsoft.com/office/powerpoint/2010/main" val="3074663089"/>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a14="http://schemas.microsoft.com/office/drawing/2010/main" xmlns:a16="http://schemas.microsoft.com/office/drawing/2014/main" xmlns="">
      <p:transition spd="slow"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childTnLst>
                          </p:cTn>
                        </p:par>
                        <p:par>
                          <p:cTn id="16" fill="hold">
                            <p:stCondLst>
                              <p:cond delay="500"/>
                            </p:stCondLst>
                            <p:childTnLst>
                              <p:par>
                                <p:cTn id="17" presetID="53"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Effect transition="in" filter="fade">
                                      <p:cBhvr>
                                        <p:cTn id="21" dur="500"/>
                                        <p:tgtEl>
                                          <p:spTgt spid="5"/>
                                        </p:tgtEl>
                                      </p:cBhvr>
                                    </p:animEffect>
                                  </p:childTnLst>
                                </p:cTn>
                              </p:par>
                            </p:childTnLst>
                          </p:cTn>
                        </p:par>
                        <p:par>
                          <p:cTn id="22" fill="hold">
                            <p:stCondLst>
                              <p:cond delay="1000"/>
                            </p:stCondLst>
                            <p:childTnLst>
                              <p:par>
                                <p:cTn id="23" presetID="53"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fltVal val="0"/>
                                          </p:val>
                                        </p:tav>
                                        <p:tav tm="100000">
                                          <p:val>
                                            <p:strVal val="#ppt_h"/>
                                          </p:val>
                                        </p:tav>
                                      </p:tavLst>
                                    </p:anim>
                                    <p:animEffect transition="in" filter="fade">
                                      <p:cBhvr>
                                        <p:cTn id="27" dur="500"/>
                                        <p:tgtEl>
                                          <p:spTgt spid="6"/>
                                        </p:tgtEl>
                                      </p:cBhvr>
                                    </p:animEffect>
                                  </p:childTnLst>
                                </p:cTn>
                              </p:par>
                            </p:childTnLst>
                          </p:cTn>
                        </p:par>
                        <p:par>
                          <p:cTn id="28" fill="hold">
                            <p:stCondLst>
                              <p:cond delay="1500"/>
                            </p:stCondLst>
                            <p:childTnLst>
                              <p:par>
                                <p:cTn id="29" presetID="53" presetClass="entr" presetSubtype="0"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wipe(left)">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left)">
                                      <p:cBhvr>
                                        <p:cTn id="43" dur="500"/>
                                        <p:tgtEl>
                                          <p:spTgt spid="9"/>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wipe(left)">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6" grpId="0" animBg="1"/>
      <p:bldP spid="7" grpId="0" animBg="1"/>
      <p:bldP spid="8" grpId="0"/>
      <p:bldP spid="9" grpId="0"/>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形 6" descr="划线的圆圈">
            <a:extLst>
              <a:ext uri="{FF2B5EF4-FFF2-40B4-BE49-F238E27FC236}">
                <a16:creationId xmlns:a16="http://schemas.microsoft.com/office/drawing/2014/main" id="{5C62ACFE-0A91-234A-862F-AD6BE00BB8E4}"/>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66486" y="1768593"/>
            <a:ext cx="4006877" cy="4006877"/>
          </a:xfrm>
          <a:prstGeom prst="rect">
            <a:avLst/>
          </a:prstGeom>
        </p:spPr>
      </p:pic>
      <p:sp>
        <p:nvSpPr>
          <p:cNvPr id="2" name="文本框 1">
            <a:extLst>
              <a:ext uri="{FF2B5EF4-FFF2-40B4-BE49-F238E27FC236}">
                <a16:creationId xmlns:a16="http://schemas.microsoft.com/office/drawing/2014/main" id="{46464DDF-17DF-B841-BA54-98CE003A7C72}"/>
              </a:ext>
            </a:extLst>
          </p:cNvPr>
          <p:cNvSpPr txBox="1"/>
          <p:nvPr/>
        </p:nvSpPr>
        <p:spPr>
          <a:xfrm>
            <a:off x="4428176" y="793723"/>
            <a:ext cx="3083497" cy="523220"/>
          </a:xfrm>
          <a:prstGeom prst="rect">
            <a:avLst/>
          </a:prstGeom>
          <a:noFill/>
        </p:spPr>
        <p:txBody>
          <a:bodyPr wrap="square" rtlCol="0">
            <a:spAutoFit/>
          </a:bodyPr>
          <a:lstStyle>
            <a:defPPr>
              <a:defRPr lang="en-US"/>
            </a:defPPr>
            <a:lvl1pPr>
              <a:defRPr sz="4400" b="1">
                <a:solidFill>
                  <a:srgbClr val="4537C4"/>
                </a:solidFill>
                <a:latin typeface="思源黑体 CN Normal" panose="020B0400000000000000" pitchFamily="34" charset="-122"/>
                <a:ea typeface="思源黑体 CN Normal" panose="020B0400000000000000" pitchFamily="34" charset="-122"/>
              </a:defRPr>
            </a:lvl1pPr>
          </a:lstStyle>
          <a:p>
            <a:pPr algn="ctr"/>
            <a:r>
              <a:rPr lang="zh-CN" altLang="en-US" sz="2800" b="0" dirty="0">
                <a:solidFill>
                  <a:schemeClr val="tx1"/>
                </a:solidFill>
                <a:latin typeface="+mn-lt"/>
                <a:ea typeface="+mn-ea"/>
                <a:cs typeface="+mn-ea"/>
                <a:sym typeface="+mn-lt"/>
              </a:rPr>
              <a:t>Enter the title</a:t>
            </a:r>
          </a:p>
        </p:txBody>
      </p:sp>
      <p:sp>
        <p:nvSpPr>
          <p:cNvPr id="3" name="文本框 2">
            <a:extLst>
              <a:ext uri="{FF2B5EF4-FFF2-40B4-BE49-F238E27FC236}">
                <a16:creationId xmlns:a16="http://schemas.microsoft.com/office/drawing/2014/main" id="{48BE2E50-92ED-DB4A-8331-B7979C1AB76B}"/>
              </a:ext>
            </a:extLst>
          </p:cNvPr>
          <p:cNvSpPr txBox="1"/>
          <p:nvPr/>
        </p:nvSpPr>
        <p:spPr>
          <a:xfrm>
            <a:off x="4428176" y="1409540"/>
            <a:ext cx="3083498" cy="276999"/>
          </a:xfrm>
          <a:prstGeom prst="rect">
            <a:avLst/>
          </a:prstGeom>
          <a:noFill/>
        </p:spPr>
        <p:txBody>
          <a:bodyPr wrap="square" rtlCol="0">
            <a:spAutoFit/>
          </a:bodyPr>
          <a:lstStyle/>
          <a:p>
            <a:pPr algn="ctr"/>
            <a:r>
              <a:rPr lang="en-US" altLang="zh-CN" sz="1200" dirty="0">
                <a:solidFill>
                  <a:schemeClr val="accent1"/>
                </a:solidFill>
                <a:cs typeface="+mn-ea"/>
                <a:sym typeface="+mn-lt"/>
              </a:rPr>
              <a:t>Please</a:t>
            </a:r>
            <a:r>
              <a:rPr lang="zh-CN" altLang="en-US" sz="1200" dirty="0">
                <a:solidFill>
                  <a:schemeClr val="accent1"/>
                </a:solidFill>
                <a:cs typeface="+mn-ea"/>
                <a:sym typeface="+mn-lt"/>
              </a:rPr>
              <a:t>  </a:t>
            </a:r>
            <a:r>
              <a:rPr lang="en-US" altLang="zh-CN" sz="1200" dirty="0">
                <a:solidFill>
                  <a:schemeClr val="accent1"/>
                </a:solidFill>
                <a:cs typeface="+mn-ea"/>
                <a:sym typeface="+mn-lt"/>
              </a:rPr>
              <a:t>Enter</a:t>
            </a:r>
            <a:r>
              <a:rPr lang="zh-CN" altLang="en-US" sz="1200" dirty="0">
                <a:solidFill>
                  <a:schemeClr val="accent1"/>
                </a:solidFill>
                <a:cs typeface="+mn-ea"/>
                <a:sym typeface="+mn-lt"/>
              </a:rPr>
              <a:t>  </a:t>
            </a:r>
            <a:r>
              <a:rPr lang="en-US" altLang="zh-CN" sz="1200" dirty="0">
                <a:solidFill>
                  <a:schemeClr val="accent1"/>
                </a:solidFill>
                <a:cs typeface="+mn-ea"/>
                <a:sym typeface="+mn-lt"/>
              </a:rPr>
              <a:t>Your</a:t>
            </a:r>
            <a:r>
              <a:rPr lang="zh-CN" altLang="en-US" sz="1200" dirty="0">
                <a:solidFill>
                  <a:schemeClr val="accent1"/>
                </a:solidFill>
                <a:cs typeface="+mn-ea"/>
                <a:sym typeface="+mn-lt"/>
              </a:rPr>
              <a:t>  </a:t>
            </a:r>
            <a:r>
              <a:rPr lang="en-US" altLang="zh-CN" sz="1200" dirty="0">
                <a:solidFill>
                  <a:schemeClr val="accent1"/>
                </a:solidFill>
                <a:cs typeface="+mn-ea"/>
                <a:sym typeface="+mn-lt"/>
              </a:rPr>
              <a:t>Title</a:t>
            </a:r>
            <a:endParaRPr kumimoji="1" lang="zh-CN" altLang="en-US" sz="1200" dirty="0">
              <a:solidFill>
                <a:schemeClr val="accent1"/>
              </a:solidFill>
              <a:cs typeface="+mn-ea"/>
              <a:sym typeface="+mn-lt"/>
            </a:endParaRPr>
          </a:p>
        </p:txBody>
      </p:sp>
      <p:pic>
        <p:nvPicPr>
          <p:cNvPr id="5" name="图形 4" descr="女人群">
            <a:extLst>
              <a:ext uri="{FF2B5EF4-FFF2-40B4-BE49-F238E27FC236}">
                <a16:creationId xmlns:a16="http://schemas.microsoft.com/office/drawing/2014/main" id="{0928B6BF-F239-A24D-9814-8D4B35DA7667}"/>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534627" y="3248799"/>
            <a:ext cx="914400" cy="914400"/>
          </a:xfrm>
          <a:prstGeom prst="rect">
            <a:avLst/>
          </a:prstGeom>
        </p:spPr>
      </p:pic>
      <p:cxnSp>
        <p:nvCxnSpPr>
          <p:cNvPr id="14" name="直线箭头连接符 13">
            <a:extLst>
              <a:ext uri="{FF2B5EF4-FFF2-40B4-BE49-F238E27FC236}">
                <a16:creationId xmlns:a16="http://schemas.microsoft.com/office/drawing/2014/main" id="{0A100D7E-21B3-864B-BA4A-783E246505C6}"/>
              </a:ext>
            </a:extLst>
          </p:cNvPr>
          <p:cNvCxnSpPr>
            <a:cxnSpLocks/>
          </p:cNvCxnSpPr>
          <p:nvPr/>
        </p:nvCxnSpPr>
        <p:spPr>
          <a:xfrm flipH="1" flipV="1">
            <a:off x="4051902" y="2777709"/>
            <a:ext cx="549632" cy="314736"/>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线箭头连接符 20">
            <a:extLst>
              <a:ext uri="{FF2B5EF4-FFF2-40B4-BE49-F238E27FC236}">
                <a16:creationId xmlns:a16="http://schemas.microsoft.com/office/drawing/2014/main" id="{8547A8D4-0F40-834D-BFF9-0F02EA3C5D88}"/>
              </a:ext>
            </a:extLst>
          </p:cNvPr>
          <p:cNvCxnSpPr>
            <a:cxnSpLocks/>
          </p:cNvCxnSpPr>
          <p:nvPr/>
        </p:nvCxnSpPr>
        <p:spPr>
          <a:xfrm flipH="1">
            <a:off x="4051902" y="4573655"/>
            <a:ext cx="516441" cy="34401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线箭头连接符 27">
            <a:extLst>
              <a:ext uri="{FF2B5EF4-FFF2-40B4-BE49-F238E27FC236}">
                <a16:creationId xmlns:a16="http://schemas.microsoft.com/office/drawing/2014/main" id="{3CC64ED7-AF0D-4747-A297-42C062F799CB}"/>
              </a:ext>
            </a:extLst>
          </p:cNvPr>
          <p:cNvCxnSpPr>
            <a:cxnSpLocks/>
          </p:cNvCxnSpPr>
          <p:nvPr/>
        </p:nvCxnSpPr>
        <p:spPr>
          <a:xfrm flipV="1">
            <a:off x="7802405" y="2730383"/>
            <a:ext cx="503949" cy="355586"/>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线箭头连接符 34">
            <a:extLst>
              <a:ext uri="{FF2B5EF4-FFF2-40B4-BE49-F238E27FC236}">
                <a16:creationId xmlns:a16="http://schemas.microsoft.com/office/drawing/2014/main" id="{2D3836BF-B274-E245-B68A-9818F80029E3}"/>
              </a:ext>
            </a:extLst>
          </p:cNvPr>
          <p:cNvCxnSpPr>
            <a:cxnSpLocks/>
          </p:cNvCxnSpPr>
          <p:nvPr/>
        </p:nvCxnSpPr>
        <p:spPr>
          <a:xfrm>
            <a:off x="7828066" y="4487009"/>
            <a:ext cx="478288" cy="375612"/>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3" name="iṥlíḋé">
            <a:extLst>
              <a:ext uri="{FF2B5EF4-FFF2-40B4-BE49-F238E27FC236}">
                <a16:creationId xmlns:a16="http://schemas.microsoft.com/office/drawing/2014/main" id="{0D3A0172-8279-3444-B981-2493531AA0C4}"/>
              </a:ext>
            </a:extLst>
          </p:cNvPr>
          <p:cNvSpPr txBox="1"/>
          <p:nvPr/>
        </p:nvSpPr>
        <p:spPr bwMode="auto">
          <a:xfrm>
            <a:off x="8437454" y="2279644"/>
            <a:ext cx="1951744" cy="400110"/>
          </a:xfrm>
          <a:prstGeom prst="rect">
            <a:avLst/>
          </a:prstGeom>
          <a:noFill/>
          <a:extLs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en-US"/>
            </a:defPPr>
            <a:lvl1pPr>
              <a:defRPr sz="2600" b="1">
                <a:solidFill>
                  <a:srgbClr val="306BD4"/>
                </a:solidFill>
                <a:latin typeface="思源黑体 CN Normal" panose="020B0400000000000000" pitchFamily="34" charset="-122"/>
                <a:ea typeface="思源黑体 CN Normal" panose="020B0400000000000000" pitchFamily="34" charset="-122"/>
              </a:defRPr>
            </a:lvl1pPr>
            <a:lvl2pPr marL="457189" defTabSz="914377"/>
            <a:lvl3pPr marL="914377" defTabSz="914377"/>
            <a:lvl4pPr marL="1371566" defTabSz="914377"/>
            <a:lvl5pPr marL="1828754" defTabSz="914377"/>
            <a:lvl6pPr marL="2285943" defTabSz="914377"/>
            <a:lvl7pPr marL="2743131" defTabSz="914377"/>
            <a:lvl8pPr marL="3200320" defTabSz="914377"/>
            <a:lvl9pPr marL="3657509" defTabSz="914377"/>
          </a:lstStyle>
          <a:p>
            <a:r>
              <a:rPr lang="zh-CN" altLang="en-US" sz="2000" b="0" dirty="0">
                <a:solidFill>
                  <a:schemeClr val="accent1"/>
                </a:solidFill>
                <a:latin typeface="+mn-lt"/>
                <a:ea typeface="+mn-ea"/>
                <a:cs typeface="+mn-ea"/>
                <a:sym typeface="+mn-lt"/>
              </a:rPr>
              <a:t>Enter the title</a:t>
            </a:r>
            <a:endParaRPr lang="en-US" altLang="zh-CN" sz="2000" b="0" dirty="0">
              <a:solidFill>
                <a:schemeClr val="accent1"/>
              </a:solidFill>
              <a:latin typeface="+mn-lt"/>
              <a:ea typeface="+mn-ea"/>
              <a:cs typeface="+mn-ea"/>
              <a:sym typeface="+mn-lt"/>
            </a:endParaRPr>
          </a:p>
        </p:txBody>
      </p:sp>
      <p:sp>
        <p:nvSpPr>
          <p:cNvPr id="44" name="iṥlíḋé">
            <a:extLst>
              <a:ext uri="{FF2B5EF4-FFF2-40B4-BE49-F238E27FC236}">
                <a16:creationId xmlns:a16="http://schemas.microsoft.com/office/drawing/2014/main" id="{C46DB2BD-18E9-204D-8A9E-26973DCEF878}"/>
              </a:ext>
            </a:extLst>
          </p:cNvPr>
          <p:cNvSpPr txBox="1"/>
          <p:nvPr/>
        </p:nvSpPr>
        <p:spPr bwMode="auto">
          <a:xfrm>
            <a:off x="8446465" y="4127076"/>
            <a:ext cx="1780688" cy="400110"/>
          </a:xfrm>
          <a:prstGeom prst="rect">
            <a:avLst/>
          </a:prstGeom>
          <a:noFill/>
          <a:extLs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en-US"/>
            </a:defPPr>
            <a:lvl1pPr>
              <a:defRPr sz="2600" b="1">
                <a:solidFill>
                  <a:srgbClr val="306BD4"/>
                </a:solidFill>
                <a:latin typeface="思源黑体 CN Normal" panose="020B0400000000000000" pitchFamily="34" charset="-122"/>
                <a:ea typeface="思源黑体 CN Normal" panose="020B0400000000000000" pitchFamily="34" charset="-122"/>
              </a:defRPr>
            </a:lvl1pPr>
            <a:lvl2pPr marL="457189" defTabSz="914377"/>
            <a:lvl3pPr marL="914377" defTabSz="914377"/>
            <a:lvl4pPr marL="1371566" defTabSz="914377"/>
            <a:lvl5pPr marL="1828754" defTabSz="914377"/>
            <a:lvl6pPr marL="2285943" defTabSz="914377"/>
            <a:lvl7pPr marL="2743131" defTabSz="914377"/>
            <a:lvl8pPr marL="3200320" defTabSz="914377"/>
            <a:lvl9pPr marL="3657509" defTabSz="914377"/>
          </a:lstStyle>
          <a:p>
            <a:r>
              <a:rPr lang="zh-CN" altLang="en-US" sz="2000" b="0" dirty="0">
                <a:solidFill>
                  <a:schemeClr val="accent1"/>
                </a:solidFill>
                <a:latin typeface="+mn-lt"/>
                <a:ea typeface="+mn-ea"/>
                <a:cs typeface="+mn-ea"/>
                <a:sym typeface="+mn-lt"/>
              </a:rPr>
              <a:t>Enter the title</a:t>
            </a:r>
            <a:endParaRPr lang="en-US" altLang="zh-CN" sz="2000" b="0" dirty="0">
              <a:solidFill>
                <a:schemeClr val="accent1"/>
              </a:solidFill>
              <a:latin typeface="+mn-lt"/>
              <a:ea typeface="+mn-ea"/>
              <a:cs typeface="+mn-ea"/>
              <a:sym typeface="+mn-lt"/>
            </a:endParaRPr>
          </a:p>
        </p:txBody>
      </p:sp>
      <p:sp>
        <p:nvSpPr>
          <p:cNvPr id="45" name="iṥlíḋé">
            <a:extLst>
              <a:ext uri="{FF2B5EF4-FFF2-40B4-BE49-F238E27FC236}">
                <a16:creationId xmlns:a16="http://schemas.microsoft.com/office/drawing/2014/main" id="{0CBC2CC2-0DB0-394D-8991-9B513DF70228}"/>
              </a:ext>
            </a:extLst>
          </p:cNvPr>
          <p:cNvSpPr txBox="1"/>
          <p:nvPr/>
        </p:nvSpPr>
        <p:spPr bwMode="auto">
          <a:xfrm>
            <a:off x="2048719" y="2330230"/>
            <a:ext cx="1883446" cy="400110"/>
          </a:xfrm>
          <a:prstGeom prst="rect">
            <a:avLst/>
          </a:prstGeom>
          <a:noFill/>
          <a:extLs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en-US"/>
            </a:defPPr>
            <a:lvl1pPr>
              <a:defRPr sz="2600" b="1">
                <a:solidFill>
                  <a:srgbClr val="306BD4"/>
                </a:solidFill>
                <a:latin typeface="思源黑体 CN Normal" panose="020B0400000000000000" pitchFamily="34" charset="-122"/>
                <a:ea typeface="思源黑体 CN Normal" panose="020B0400000000000000" pitchFamily="34" charset="-122"/>
              </a:defRPr>
            </a:lvl1pPr>
            <a:lvl2pPr marL="457189" defTabSz="914377"/>
            <a:lvl3pPr marL="914377" defTabSz="914377"/>
            <a:lvl4pPr marL="1371566" defTabSz="914377"/>
            <a:lvl5pPr marL="1828754" defTabSz="914377"/>
            <a:lvl6pPr marL="2285943" defTabSz="914377"/>
            <a:lvl7pPr marL="2743131" defTabSz="914377"/>
            <a:lvl8pPr marL="3200320" defTabSz="914377"/>
            <a:lvl9pPr marL="3657509" defTabSz="914377"/>
          </a:lstStyle>
          <a:p>
            <a:pPr algn="r"/>
            <a:r>
              <a:rPr lang="zh-CN" altLang="en-US" sz="2000" b="0" dirty="0">
                <a:solidFill>
                  <a:schemeClr val="accent1"/>
                </a:solidFill>
                <a:latin typeface="+mn-lt"/>
                <a:ea typeface="+mn-ea"/>
                <a:cs typeface="+mn-ea"/>
                <a:sym typeface="+mn-lt"/>
              </a:rPr>
              <a:t>Enter the title</a:t>
            </a:r>
            <a:endParaRPr lang="en-US" altLang="zh-CN" sz="2000" b="0" dirty="0">
              <a:solidFill>
                <a:schemeClr val="accent1"/>
              </a:solidFill>
              <a:latin typeface="+mn-lt"/>
              <a:ea typeface="+mn-ea"/>
              <a:cs typeface="+mn-ea"/>
              <a:sym typeface="+mn-lt"/>
            </a:endParaRPr>
          </a:p>
        </p:txBody>
      </p:sp>
      <p:sp>
        <p:nvSpPr>
          <p:cNvPr id="46" name="iṥlíḋé">
            <a:extLst>
              <a:ext uri="{FF2B5EF4-FFF2-40B4-BE49-F238E27FC236}">
                <a16:creationId xmlns:a16="http://schemas.microsoft.com/office/drawing/2014/main" id="{8CF64F3C-BE62-F94A-814B-474386E5B343}"/>
              </a:ext>
            </a:extLst>
          </p:cNvPr>
          <p:cNvSpPr txBox="1"/>
          <p:nvPr/>
        </p:nvSpPr>
        <p:spPr bwMode="auto">
          <a:xfrm>
            <a:off x="1851949" y="4127076"/>
            <a:ext cx="2080216" cy="400110"/>
          </a:xfrm>
          <a:prstGeom prst="rect">
            <a:avLst/>
          </a:prstGeom>
          <a:noFill/>
          <a:extLs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en-US"/>
            </a:defPPr>
            <a:lvl1pPr>
              <a:defRPr sz="2600" b="1">
                <a:solidFill>
                  <a:srgbClr val="306BD4"/>
                </a:solidFill>
                <a:latin typeface="思源黑体 CN Normal" panose="020B0400000000000000" pitchFamily="34" charset="-122"/>
                <a:ea typeface="思源黑体 CN Normal" panose="020B0400000000000000" pitchFamily="34" charset="-122"/>
              </a:defRPr>
            </a:lvl1pPr>
            <a:lvl2pPr marL="457189" defTabSz="914377"/>
            <a:lvl3pPr marL="914377" defTabSz="914377"/>
            <a:lvl4pPr marL="1371566" defTabSz="914377"/>
            <a:lvl5pPr marL="1828754" defTabSz="914377"/>
            <a:lvl6pPr marL="2285943" defTabSz="914377"/>
            <a:lvl7pPr marL="2743131" defTabSz="914377"/>
            <a:lvl8pPr marL="3200320" defTabSz="914377"/>
            <a:lvl9pPr marL="3657509" defTabSz="914377"/>
          </a:lstStyle>
          <a:p>
            <a:pPr algn="r"/>
            <a:r>
              <a:rPr lang="zh-CN" altLang="en-US" sz="2000" b="0" dirty="0">
                <a:solidFill>
                  <a:schemeClr val="accent1"/>
                </a:solidFill>
                <a:latin typeface="+mn-lt"/>
                <a:ea typeface="+mn-ea"/>
                <a:cs typeface="+mn-ea"/>
                <a:sym typeface="+mn-lt"/>
              </a:rPr>
              <a:t>Enter the title</a:t>
            </a:r>
            <a:endParaRPr lang="en-US" altLang="zh-CN" sz="2000" b="0" dirty="0">
              <a:solidFill>
                <a:schemeClr val="accent1"/>
              </a:solidFill>
              <a:latin typeface="+mn-lt"/>
              <a:ea typeface="+mn-ea"/>
              <a:cs typeface="+mn-ea"/>
              <a:sym typeface="+mn-lt"/>
            </a:endParaRPr>
          </a:p>
        </p:txBody>
      </p:sp>
      <p:sp>
        <p:nvSpPr>
          <p:cNvPr id="47" name="文本框 46">
            <a:extLst>
              <a:ext uri="{FF2B5EF4-FFF2-40B4-BE49-F238E27FC236}">
                <a16:creationId xmlns:a16="http://schemas.microsoft.com/office/drawing/2014/main" id="{28479C94-8065-7143-9679-EE24D718FF76}"/>
              </a:ext>
            </a:extLst>
          </p:cNvPr>
          <p:cNvSpPr txBox="1"/>
          <p:nvPr/>
        </p:nvSpPr>
        <p:spPr>
          <a:xfrm>
            <a:off x="8437453" y="2776179"/>
            <a:ext cx="2522761" cy="10156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defTabSz="914400">
              <a:lnSpc>
                <a:spcPct val="150000"/>
              </a:lnSpc>
              <a:defRPr sz="1000">
                <a:solidFill>
                  <a:schemeClr val="tx1">
                    <a:lumMod val="75000"/>
                    <a:lumOff val="25000"/>
                  </a:schemeClr>
                </a:solidFill>
                <a:ea typeface="思源黑体 CN Normal" panose="020B0400000000000000" pitchFamily="34" charset="-122"/>
              </a:defRPr>
            </a:lvl1pPr>
            <a:lvl2pPr defTabSz="914400"/>
            <a:lvl3pPr defTabSz="914400"/>
            <a:lvl4pPr defTabSz="914400"/>
            <a:lvl5pPr defTabSz="914400"/>
            <a:lvl6pPr defTabSz="914400"/>
            <a:lvl7pPr defTabSz="914400"/>
            <a:lvl8pPr defTabSz="914400"/>
            <a:lvl9pPr defTabSz="914400"/>
          </a:lstStyle>
          <a:p>
            <a:r>
              <a:rPr lang="zh-CN" altLang="en-US" dirty="0">
                <a:ea typeface="+mn-ea"/>
                <a:cs typeface="+mn-ea"/>
                <a:sym typeface="+mn-lt"/>
              </a:rPr>
              <a:t>Add your detailed little paragraph text here, and be concise about the title and in keeping with the overall language style</a:t>
            </a:r>
            <a:endParaRPr lang="en-US" altLang="zh-CN" dirty="0">
              <a:ea typeface="+mn-ea"/>
              <a:cs typeface="+mn-ea"/>
              <a:sym typeface="+mn-lt"/>
            </a:endParaRPr>
          </a:p>
          <a:p>
            <a:r>
              <a:rPr lang="en-US" altLang="zh-CN" dirty="0">
                <a:ea typeface="+mn-ea"/>
                <a:cs typeface="+mn-ea"/>
                <a:sym typeface="+mn-lt"/>
              </a:rPr>
              <a:t>......</a:t>
            </a:r>
          </a:p>
          <a:p>
            <a:endParaRPr lang="zh-CN" altLang="en-US" dirty="0">
              <a:ea typeface="+mn-ea"/>
              <a:cs typeface="+mn-ea"/>
              <a:sym typeface="+mn-lt"/>
            </a:endParaRPr>
          </a:p>
        </p:txBody>
      </p:sp>
      <p:sp>
        <p:nvSpPr>
          <p:cNvPr id="48" name="文本框 47">
            <a:extLst>
              <a:ext uri="{FF2B5EF4-FFF2-40B4-BE49-F238E27FC236}">
                <a16:creationId xmlns:a16="http://schemas.microsoft.com/office/drawing/2014/main" id="{6AC89CE3-9DC0-9D4D-99A0-B05F9003D225}"/>
              </a:ext>
            </a:extLst>
          </p:cNvPr>
          <p:cNvSpPr txBox="1"/>
          <p:nvPr/>
        </p:nvSpPr>
        <p:spPr>
          <a:xfrm>
            <a:off x="1319515" y="2855530"/>
            <a:ext cx="2617528" cy="10156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defTabSz="914400">
              <a:lnSpc>
                <a:spcPct val="150000"/>
              </a:lnSpc>
              <a:defRPr sz="1000">
                <a:solidFill>
                  <a:schemeClr val="tx1">
                    <a:lumMod val="75000"/>
                    <a:lumOff val="25000"/>
                  </a:schemeClr>
                </a:solidFill>
                <a:ea typeface="思源黑体 CN Normal" panose="020B0400000000000000" pitchFamily="34" charset="-122"/>
              </a:defRPr>
            </a:lvl1pPr>
            <a:lvl2pPr defTabSz="914400"/>
            <a:lvl3pPr defTabSz="914400"/>
            <a:lvl4pPr defTabSz="914400"/>
            <a:lvl5pPr defTabSz="914400"/>
            <a:lvl6pPr defTabSz="914400"/>
            <a:lvl7pPr defTabSz="914400"/>
            <a:lvl8pPr defTabSz="914400"/>
            <a:lvl9pPr defTabSz="914400"/>
          </a:lstStyle>
          <a:p>
            <a:pPr algn="r"/>
            <a:r>
              <a:rPr lang="zh-CN" altLang="en-US" dirty="0">
                <a:ea typeface="+mn-ea"/>
                <a:cs typeface="+mn-ea"/>
                <a:sym typeface="+mn-lt"/>
              </a:rPr>
              <a:t>Add your detailed little paragraph text here, and be concise about the title and in keeping with the overall language style</a:t>
            </a:r>
            <a:endParaRPr lang="en-US" altLang="zh-CN" dirty="0">
              <a:ea typeface="+mn-ea"/>
              <a:cs typeface="+mn-ea"/>
              <a:sym typeface="+mn-lt"/>
            </a:endParaRPr>
          </a:p>
          <a:p>
            <a:pPr algn="r"/>
            <a:r>
              <a:rPr lang="en-US" altLang="zh-CN" dirty="0">
                <a:ea typeface="+mn-ea"/>
                <a:cs typeface="+mn-ea"/>
                <a:sym typeface="+mn-lt"/>
              </a:rPr>
              <a:t>......</a:t>
            </a:r>
          </a:p>
          <a:p>
            <a:pPr algn="r"/>
            <a:endParaRPr lang="zh-CN" altLang="en-US" dirty="0">
              <a:ea typeface="+mn-ea"/>
              <a:cs typeface="+mn-ea"/>
              <a:sym typeface="+mn-lt"/>
            </a:endParaRPr>
          </a:p>
        </p:txBody>
      </p:sp>
      <p:sp>
        <p:nvSpPr>
          <p:cNvPr id="49" name="文本框 48">
            <a:extLst>
              <a:ext uri="{FF2B5EF4-FFF2-40B4-BE49-F238E27FC236}">
                <a16:creationId xmlns:a16="http://schemas.microsoft.com/office/drawing/2014/main" id="{E48EE041-CDE4-3D4A-9073-CAA911A16BB5}"/>
              </a:ext>
            </a:extLst>
          </p:cNvPr>
          <p:cNvSpPr txBox="1"/>
          <p:nvPr/>
        </p:nvSpPr>
        <p:spPr>
          <a:xfrm>
            <a:off x="8437453" y="4645397"/>
            <a:ext cx="2522761" cy="10156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defTabSz="914400">
              <a:lnSpc>
                <a:spcPct val="150000"/>
              </a:lnSpc>
              <a:defRPr sz="1000">
                <a:solidFill>
                  <a:schemeClr val="tx1">
                    <a:lumMod val="75000"/>
                    <a:lumOff val="25000"/>
                  </a:schemeClr>
                </a:solidFill>
                <a:ea typeface="思源黑体 CN Normal" panose="020B0400000000000000" pitchFamily="34" charset="-122"/>
              </a:defRPr>
            </a:lvl1pPr>
            <a:lvl2pPr defTabSz="914400"/>
            <a:lvl3pPr defTabSz="914400"/>
            <a:lvl4pPr defTabSz="914400"/>
            <a:lvl5pPr defTabSz="914400"/>
            <a:lvl6pPr defTabSz="914400"/>
            <a:lvl7pPr defTabSz="914400"/>
            <a:lvl8pPr defTabSz="914400"/>
            <a:lvl9pPr defTabSz="914400"/>
          </a:lstStyle>
          <a:p>
            <a:r>
              <a:rPr lang="zh-CN" altLang="en-US" dirty="0">
                <a:ea typeface="+mn-ea"/>
                <a:cs typeface="+mn-ea"/>
                <a:sym typeface="+mn-lt"/>
              </a:rPr>
              <a:t>Add your detailed little paragraph text here, and be concise about the title and in keeping with the overall language style</a:t>
            </a:r>
            <a:endParaRPr lang="en-US" altLang="zh-CN" dirty="0">
              <a:ea typeface="+mn-ea"/>
              <a:cs typeface="+mn-ea"/>
              <a:sym typeface="+mn-lt"/>
            </a:endParaRPr>
          </a:p>
          <a:p>
            <a:r>
              <a:rPr lang="en-US" altLang="zh-CN" dirty="0">
                <a:ea typeface="+mn-ea"/>
                <a:cs typeface="+mn-ea"/>
                <a:sym typeface="+mn-lt"/>
              </a:rPr>
              <a:t>......</a:t>
            </a:r>
          </a:p>
          <a:p>
            <a:endParaRPr lang="zh-CN" altLang="en-US" dirty="0">
              <a:ea typeface="+mn-ea"/>
              <a:cs typeface="+mn-ea"/>
              <a:sym typeface="+mn-lt"/>
            </a:endParaRPr>
          </a:p>
        </p:txBody>
      </p:sp>
      <p:sp>
        <p:nvSpPr>
          <p:cNvPr id="50" name="文本框 49">
            <a:extLst>
              <a:ext uri="{FF2B5EF4-FFF2-40B4-BE49-F238E27FC236}">
                <a16:creationId xmlns:a16="http://schemas.microsoft.com/office/drawing/2014/main" id="{94A04D1A-E6AC-5C40-91D8-EACB35570DDF}"/>
              </a:ext>
            </a:extLst>
          </p:cNvPr>
          <p:cNvSpPr txBox="1"/>
          <p:nvPr/>
        </p:nvSpPr>
        <p:spPr>
          <a:xfrm>
            <a:off x="1319513" y="4674162"/>
            <a:ext cx="2617528" cy="101566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defTabSz="914400">
              <a:lnSpc>
                <a:spcPct val="150000"/>
              </a:lnSpc>
              <a:defRPr sz="1000">
                <a:solidFill>
                  <a:schemeClr val="tx1">
                    <a:lumMod val="75000"/>
                    <a:lumOff val="25000"/>
                  </a:schemeClr>
                </a:solidFill>
                <a:ea typeface="思源黑体 CN Normal" panose="020B0400000000000000" pitchFamily="34" charset="-122"/>
              </a:defRPr>
            </a:lvl1pPr>
            <a:lvl2pPr defTabSz="914400"/>
            <a:lvl3pPr defTabSz="914400"/>
            <a:lvl4pPr defTabSz="914400"/>
            <a:lvl5pPr defTabSz="914400"/>
            <a:lvl6pPr defTabSz="914400"/>
            <a:lvl7pPr defTabSz="914400"/>
            <a:lvl8pPr defTabSz="914400"/>
            <a:lvl9pPr defTabSz="914400"/>
          </a:lstStyle>
          <a:p>
            <a:pPr algn="r"/>
            <a:r>
              <a:rPr lang="zh-CN" altLang="en-US" dirty="0">
                <a:ea typeface="+mn-ea"/>
                <a:cs typeface="+mn-ea"/>
                <a:sym typeface="+mn-lt"/>
              </a:rPr>
              <a:t>Add your detailed little paragraph text here, and be concise about the title and in keeping with the overall language style</a:t>
            </a:r>
            <a:endParaRPr lang="en-US" altLang="zh-CN" dirty="0">
              <a:ea typeface="+mn-ea"/>
              <a:cs typeface="+mn-ea"/>
              <a:sym typeface="+mn-lt"/>
            </a:endParaRPr>
          </a:p>
          <a:p>
            <a:pPr algn="r"/>
            <a:r>
              <a:rPr lang="en-US" altLang="zh-CN" dirty="0">
                <a:ea typeface="+mn-ea"/>
                <a:cs typeface="+mn-ea"/>
                <a:sym typeface="+mn-lt"/>
              </a:rPr>
              <a:t>......</a:t>
            </a:r>
          </a:p>
          <a:p>
            <a:pPr algn="r"/>
            <a:endParaRPr lang="zh-CN" altLang="en-US" dirty="0">
              <a:ea typeface="+mn-ea"/>
              <a:cs typeface="+mn-ea"/>
              <a:sym typeface="+mn-lt"/>
            </a:endParaRPr>
          </a:p>
        </p:txBody>
      </p:sp>
    </p:spTree>
    <p:extLst>
      <p:ext uri="{BB962C8B-B14F-4D97-AF65-F5344CB8AC3E}">
        <p14:creationId xmlns:p14="http://schemas.microsoft.com/office/powerpoint/2010/main" val="3909896288"/>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a14="http://schemas.microsoft.com/office/drawing/2010/main" xmlns:asvg="http://schemas.microsoft.com/office/drawing/2016/SVG/main" xmlns:a16="http://schemas.microsoft.com/office/drawing/2014/main" xmlns="">
      <p:transition spd="slow"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dissolve">
                                      <p:cBhvr>
                                        <p:cTn id="15" dur="500"/>
                                        <p:tgtEl>
                                          <p:spTgt spid="5"/>
                                        </p:tgtEl>
                                      </p:cBhvr>
                                    </p:animEffect>
                                  </p:childTnLst>
                                </p:cTn>
                              </p:par>
                              <p:par>
                                <p:cTn id="16" presetID="9"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par>
                                <p:cTn id="24" presetID="22" presetClass="entr" presetSubtype="4"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down)">
                                      <p:cBhvr>
                                        <p:cTn id="26" dur="500"/>
                                        <p:tgtEl>
                                          <p:spTgt spid="21"/>
                                        </p:tgtEl>
                                      </p:cBhvr>
                                    </p:animEffect>
                                  </p:childTnLst>
                                </p:cTn>
                              </p:par>
                              <p:par>
                                <p:cTn id="27" presetID="22" presetClass="entr" presetSubtype="4"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down)">
                                      <p:cBhvr>
                                        <p:cTn id="29" dur="500"/>
                                        <p:tgtEl>
                                          <p:spTgt spid="28"/>
                                        </p:tgtEl>
                                      </p:cBhvr>
                                    </p:animEffect>
                                  </p:childTnLst>
                                </p:cTn>
                              </p:par>
                              <p:par>
                                <p:cTn id="30" presetID="22" presetClass="entr" presetSubtype="4" fill="hold" nodeType="withEffect">
                                  <p:stCondLst>
                                    <p:cond delay="0"/>
                                  </p:stCondLst>
                                  <p:childTnLst>
                                    <p:set>
                                      <p:cBhvr>
                                        <p:cTn id="31" dur="1" fill="hold">
                                          <p:stCondLst>
                                            <p:cond delay="0"/>
                                          </p:stCondLst>
                                        </p:cTn>
                                        <p:tgtEl>
                                          <p:spTgt spid="35"/>
                                        </p:tgtEl>
                                        <p:attrNameLst>
                                          <p:attrName>style.visibility</p:attrName>
                                        </p:attrNameLst>
                                      </p:cBhvr>
                                      <p:to>
                                        <p:strVal val="visible"/>
                                      </p:to>
                                    </p:set>
                                    <p:animEffect transition="in" filter="wipe(down)">
                                      <p:cBhvr>
                                        <p:cTn id="32" dur="500"/>
                                        <p:tgtEl>
                                          <p:spTgt spid="3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right)">
                                      <p:cBhvr>
                                        <p:cTn id="37" dur="500"/>
                                        <p:tgtEl>
                                          <p:spTgt spid="4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right)">
                                      <p:cBhvr>
                                        <p:cTn id="42" dur="500"/>
                                        <p:tgtEl>
                                          <p:spTgt spid="4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right)">
                                      <p:cBhvr>
                                        <p:cTn id="47" dur="500"/>
                                        <p:tgtEl>
                                          <p:spTgt spid="4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grpId="0" nodeType="clickEffect">
                                  <p:stCondLst>
                                    <p:cond delay="0"/>
                                  </p:stCondLst>
                                  <p:childTnLst>
                                    <p:set>
                                      <p:cBhvr>
                                        <p:cTn id="51" dur="1" fill="hold">
                                          <p:stCondLst>
                                            <p:cond delay="0"/>
                                          </p:stCondLst>
                                        </p:cTn>
                                        <p:tgtEl>
                                          <p:spTgt spid="50"/>
                                        </p:tgtEl>
                                        <p:attrNameLst>
                                          <p:attrName>style.visibility</p:attrName>
                                        </p:attrNameLst>
                                      </p:cBhvr>
                                      <p:to>
                                        <p:strVal val="visible"/>
                                      </p:to>
                                    </p:set>
                                    <p:animEffect transition="in" filter="wipe(right)">
                                      <p:cBhvr>
                                        <p:cTn id="52" dur="500"/>
                                        <p:tgtEl>
                                          <p:spTgt spid="50"/>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wipe(left)">
                                      <p:cBhvr>
                                        <p:cTn id="62" dur="500"/>
                                        <p:tgtEl>
                                          <p:spTgt spid="4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left)">
                                      <p:cBhvr>
                                        <p:cTn id="67" dur="500"/>
                                        <p:tgtEl>
                                          <p:spTgt spid="44"/>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wipe(left)">
                                      <p:cBhvr>
                                        <p:cTn id="7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3" grpId="0"/>
      <p:bldP spid="44" grpId="0"/>
      <p:bldP spid="45" grpId="0"/>
      <p:bldP spid="46" grpId="0"/>
      <p:bldP spid="47" grpId="0"/>
      <p:bldP spid="48" grpId="0"/>
      <p:bldP spid="49" grpId="0"/>
      <p:bldP spid="5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同心圆 27">
            <a:extLst>
              <a:ext uri="{FF2B5EF4-FFF2-40B4-BE49-F238E27FC236}">
                <a16:creationId xmlns:a16="http://schemas.microsoft.com/office/drawing/2014/main" id="{487A1FB0-BC4E-9443-A5F3-9CE26CB55DE6}"/>
              </a:ext>
            </a:extLst>
          </p:cNvPr>
          <p:cNvSpPr/>
          <p:nvPr/>
        </p:nvSpPr>
        <p:spPr>
          <a:xfrm>
            <a:off x="2506566" y="5686971"/>
            <a:ext cx="6364299" cy="6110630"/>
          </a:xfrm>
          <a:prstGeom prst="donut">
            <a:avLst/>
          </a:prstGeom>
          <a:solidFill>
            <a:schemeClr val="accent5">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solidFill>
              <a:cs typeface="+mn-ea"/>
              <a:sym typeface="+mn-lt"/>
            </a:endParaRPr>
          </a:p>
        </p:txBody>
      </p:sp>
      <p:sp>
        <p:nvSpPr>
          <p:cNvPr id="27" name="同心圆 26">
            <a:extLst>
              <a:ext uri="{FF2B5EF4-FFF2-40B4-BE49-F238E27FC236}">
                <a16:creationId xmlns:a16="http://schemas.microsoft.com/office/drawing/2014/main" id="{CFBB6850-26F2-C84C-98F3-749E148284AB}"/>
              </a:ext>
            </a:extLst>
          </p:cNvPr>
          <p:cNvSpPr/>
          <p:nvPr/>
        </p:nvSpPr>
        <p:spPr>
          <a:xfrm>
            <a:off x="-505135" y="-240010"/>
            <a:ext cx="2032382" cy="1951375"/>
          </a:xfrm>
          <a:prstGeom prst="donut">
            <a:avLst/>
          </a:prstGeom>
          <a:solidFill>
            <a:schemeClr val="accent5">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solidFill>
              <a:cs typeface="+mn-ea"/>
              <a:sym typeface="+mn-lt"/>
            </a:endParaRPr>
          </a:p>
        </p:txBody>
      </p:sp>
      <p:sp>
        <p:nvSpPr>
          <p:cNvPr id="6" name="文本框 5">
            <a:extLst>
              <a:ext uri="{FF2B5EF4-FFF2-40B4-BE49-F238E27FC236}">
                <a16:creationId xmlns:a16="http://schemas.microsoft.com/office/drawing/2014/main" id="{549DA229-7CCF-F749-B572-5D4218F26541}"/>
              </a:ext>
            </a:extLst>
          </p:cNvPr>
          <p:cNvSpPr txBox="1"/>
          <p:nvPr/>
        </p:nvSpPr>
        <p:spPr>
          <a:xfrm>
            <a:off x="2305600" y="2506274"/>
            <a:ext cx="4881103" cy="1107996"/>
          </a:xfrm>
          <a:prstGeom prst="rect">
            <a:avLst/>
          </a:prstGeom>
          <a:noFill/>
        </p:spPr>
        <p:txBody>
          <a:bodyPr wrap="square" rtlCol="0">
            <a:spAutoFit/>
          </a:bodyPr>
          <a:lstStyle/>
          <a:p>
            <a:r>
              <a:rPr lang="zh-CN" altLang="en-US" sz="6600" b="1" dirty="0">
                <a:solidFill>
                  <a:schemeClr val="accent1"/>
                </a:solidFill>
                <a:cs typeface="+mn-ea"/>
                <a:sym typeface="+mn-lt"/>
              </a:rPr>
              <a:t>Thank you</a:t>
            </a:r>
          </a:p>
        </p:txBody>
      </p:sp>
      <p:sp>
        <p:nvSpPr>
          <p:cNvPr id="7" name="文本框 6">
            <a:extLst>
              <a:ext uri="{FF2B5EF4-FFF2-40B4-BE49-F238E27FC236}">
                <a16:creationId xmlns:a16="http://schemas.microsoft.com/office/drawing/2014/main" id="{DA4838B3-9113-3B4C-9D77-ED3AC19A759C}"/>
              </a:ext>
            </a:extLst>
          </p:cNvPr>
          <p:cNvSpPr txBox="1"/>
          <p:nvPr/>
        </p:nvSpPr>
        <p:spPr>
          <a:xfrm>
            <a:off x="1265897" y="816839"/>
            <a:ext cx="8968055" cy="261610"/>
          </a:xfrm>
          <a:prstGeom prst="rect">
            <a:avLst/>
          </a:prstGeom>
          <a:noFill/>
        </p:spPr>
        <p:txBody>
          <a:bodyPr wrap="square" rtlCol="0">
            <a:spAutoFit/>
          </a:bodyPr>
          <a:lstStyle/>
          <a:p>
            <a:pPr algn="ctr"/>
            <a:r>
              <a:rPr lang="en-US" altLang="zh-CN" sz="1100" spc="3000" dirty="0">
                <a:solidFill>
                  <a:schemeClr val="accent1"/>
                </a:solidFill>
                <a:cs typeface="+mn-ea"/>
                <a:sym typeface="+mn-lt"/>
              </a:rPr>
              <a:t>ENTERPRISE TRAINING</a:t>
            </a:r>
            <a:endParaRPr lang="zh-CN" altLang="en-US" sz="1100" spc="3000" dirty="0">
              <a:solidFill>
                <a:schemeClr val="accent1"/>
              </a:solidFill>
              <a:cs typeface="+mn-ea"/>
              <a:sym typeface="+mn-lt"/>
            </a:endParaRPr>
          </a:p>
        </p:txBody>
      </p:sp>
      <p:cxnSp>
        <p:nvCxnSpPr>
          <p:cNvPr id="11" name="直线连接符 10">
            <a:extLst>
              <a:ext uri="{FF2B5EF4-FFF2-40B4-BE49-F238E27FC236}">
                <a16:creationId xmlns:a16="http://schemas.microsoft.com/office/drawing/2014/main" id="{39C62A2B-5739-0149-9D94-C716889BB929}"/>
              </a:ext>
            </a:extLst>
          </p:cNvPr>
          <p:cNvCxnSpPr>
            <a:cxnSpLocks/>
          </p:cNvCxnSpPr>
          <p:nvPr/>
        </p:nvCxnSpPr>
        <p:spPr>
          <a:xfrm>
            <a:off x="3029189" y="3948078"/>
            <a:ext cx="3510507" cy="0"/>
          </a:xfrm>
          <a:prstGeom prst="line">
            <a:avLst/>
          </a:prstGeom>
          <a:ln>
            <a:solidFill>
              <a:schemeClr val="accent1">
                <a:alpha val="35000"/>
              </a:schemeClr>
            </a:solidFill>
          </a:ln>
        </p:spPr>
        <p:style>
          <a:lnRef idx="1">
            <a:schemeClr val="accent1"/>
          </a:lnRef>
          <a:fillRef idx="0">
            <a:schemeClr val="accent1"/>
          </a:fillRef>
          <a:effectRef idx="0">
            <a:schemeClr val="accent1"/>
          </a:effectRef>
          <a:fontRef idx="minor">
            <a:schemeClr val="tx1"/>
          </a:fontRef>
        </p:style>
      </p:cxnSp>
      <p:sp>
        <p:nvSpPr>
          <p:cNvPr id="16" name="文本框 15">
            <a:extLst>
              <a:ext uri="{FF2B5EF4-FFF2-40B4-BE49-F238E27FC236}">
                <a16:creationId xmlns:a16="http://schemas.microsoft.com/office/drawing/2014/main" id="{8DEF5CB8-D2FE-BD4A-B101-6E52E52043C4}"/>
              </a:ext>
            </a:extLst>
          </p:cNvPr>
          <p:cNvSpPr txBox="1"/>
          <p:nvPr/>
        </p:nvSpPr>
        <p:spPr>
          <a:xfrm>
            <a:off x="6472238" y="7872413"/>
            <a:ext cx="0" cy="0"/>
          </a:xfrm>
          <a:prstGeom prst="rect">
            <a:avLst/>
          </a:prstGeom>
          <a:noFill/>
        </p:spPr>
        <p:txBody>
          <a:bodyPr wrap="none" rtlCol="0">
            <a:noAutofit/>
          </a:bodyPr>
          <a:lstStyle/>
          <a:p>
            <a:pPr algn="l"/>
            <a:endParaRPr kumimoji="1" lang="zh-CN" altLang="en-US" dirty="0">
              <a:cs typeface="+mn-ea"/>
              <a:sym typeface="+mn-lt"/>
            </a:endParaRPr>
          </a:p>
        </p:txBody>
      </p:sp>
      <p:sp>
        <p:nvSpPr>
          <p:cNvPr id="17" name="矩形 16">
            <a:extLst>
              <a:ext uri="{FF2B5EF4-FFF2-40B4-BE49-F238E27FC236}">
                <a16:creationId xmlns:a16="http://schemas.microsoft.com/office/drawing/2014/main" id="{4E9507AB-4577-3540-B013-338A3F4DB627}"/>
              </a:ext>
            </a:extLst>
          </p:cNvPr>
          <p:cNvSpPr/>
          <p:nvPr/>
        </p:nvSpPr>
        <p:spPr>
          <a:xfrm>
            <a:off x="2956607" y="4125472"/>
            <a:ext cx="3872960" cy="461665"/>
          </a:xfrm>
          <a:prstGeom prst="rect">
            <a:avLst/>
          </a:prstGeom>
        </p:spPr>
        <p:txBody>
          <a:bodyPr wrap="square">
            <a:spAutoFit/>
          </a:bodyPr>
          <a:lstStyle/>
          <a:p>
            <a:r>
              <a:rPr lang="zh-CN" altLang="en-US" sz="1200" dirty="0">
                <a:solidFill>
                  <a:schemeClr val="accent2">
                    <a:alpha val="52000"/>
                  </a:schemeClr>
                </a:solidFill>
                <a:cs typeface="+mn-ea"/>
                <a:sym typeface="+mn-lt"/>
              </a:rPr>
              <a:t>Training materials will be selected based on attendee's test results and the company's goals.</a:t>
            </a:r>
          </a:p>
        </p:txBody>
      </p:sp>
      <p:sp>
        <p:nvSpPr>
          <p:cNvPr id="25" name="同心圆 24">
            <a:extLst>
              <a:ext uri="{FF2B5EF4-FFF2-40B4-BE49-F238E27FC236}">
                <a16:creationId xmlns:a16="http://schemas.microsoft.com/office/drawing/2014/main" id="{D9D5CCD0-35B3-1641-8EEB-B6211141C304}"/>
              </a:ext>
            </a:extLst>
          </p:cNvPr>
          <p:cNvSpPr/>
          <p:nvPr/>
        </p:nvSpPr>
        <p:spPr>
          <a:xfrm>
            <a:off x="-5993922" y="-143364"/>
            <a:ext cx="7133747" cy="6849409"/>
          </a:xfrm>
          <a:prstGeom prst="donut">
            <a:avLst/>
          </a:prstGeom>
          <a:solidFill>
            <a:schemeClr val="accent1">
              <a:lumMod val="20000"/>
              <a:lumOff val="8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solidFill>
              <a:cs typeface="+mn-ea"/>
              <a:sym typeface="+mn-lt"/>
            </a:endParaRPr>
          </a:p>
        </p:txBody>
      </p:sp>
      <p:sp>
        <p:nvSpPr>
          <p:cNvPr id="4" name="同心圆 3">
            <a:extLst>
              <a:ext uri="{FF2B5EF4-FFF2-40B4-BE49-F238E27FC236}">
                <a16:creationId xmlns:a16="http://schemas.microsoft.com/office/drawing/2014/main" id="{02800419-3E60-B542-9063-79333AD2B921}"/>
              </a:ext>
            </a:extLst>
          </p:cNvPr>
          <p:cNvSpPr/>
          <p:nvPr/>
        </p:nvSpPr>
        <p:spPr>
          <a:xfrm>
            <a:off x="9383135" y="0"/>
            <a:ext cx="7133747" cy="6849409"/>
          </a:xfrm>
          <a:prstGeom prst="donut">
            <a:avLst/>
          </a:prstGeom>
          <a:solidFill>
            <a:schemeClr val="accent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solidFill>
              <a:cs typeface="+mn-ea"/>
              <a:sym typeface="+mn-lt"/>
            </a:endParaRPr>
          </a:p>
        </p:txBody>
      </p:sp>
      <p:grpSp>
        <p:nvGrpSpPr>
          <p:cNvPr id="24" name="组合 23">
            <a:extLst>
              <a:ext uri="{FF2B5EF4-FFF2-40B4-BE49-F238E27FC236}">
                <a16:creationId xmlns:a16="http://schemas.microsoft.com/office/drawing/2014/main" id="{C8D72B1A-88C8-344E-A898-84053E26312E}"/>
              </a:ext>
            </a:extLst>
          </p:cNvPr>
          <p:cNvGrpSpPr/>
          <p:nvPr/>
        </p:nvGrpSpPr>
        <p:grpSpPr>
          <a:xfrm>
            <a:off x="1265897" y="1396903"/>
            <a:ext cx="1078196" cy="3768877"/>
            <a:chOff x="1288882" y="567159"/>
            <a:chExt cx="1078196" cy="4097438"/>
          </a:xfrm>
        </p:grpSpPr>
        <p:cxnSp>
          <p:nvCxnSpPr>
            <p:cNvPr id="18" name="直线连接符 17">
              <a:extLst>
                <a:ext uri="{FF2B5EF4-FFF2-40B4-BE49-F238E27FC236}">
                  <a16:creationId xmlns:a16="http://schemas.microsoft.com/office/drawing/2014/main" id="{886B357C-A10C-164E-98F4-C292DFC821FF}"/>
                </a:ext>
              </a:extLst>
            </p:cNvPr>
            <p:cNvCxnSpPr>
              <a:cxnSpLocks/>
            </p:cNvCxnSpPr>
            <p:nvPr/>
          </p:nvCxnSpPr>
          <p:spPr>
            <a:xfrm>
              <a:off x="1288882" y="601883"/>
              <a:ext cx="1078196"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直线连接符 21">
              <a:extLst>
                <a:ext uri="{FF2B5EF4-FFF2-40B4-BE49-F238E27FC236}">
                  <a16:creationId xmlns:a16="http://schemas.microsoft.com/office/drawing/2014/main" id="{3D1F8389-528F-E44B-8DD4-66E9F73E6767}"/>
                </a:ext>
              </a:extLst>
            </p:cNvPr>
            <p:cNvCxnSpPr/>
            <p:nvPr/>
          </p:nvCxnSpPr>
          <p:spPr>
            <a:xfrm>
              <a:off x="1317763" y="567159"/>
              <a:ext cx="0" cy="409743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3" name="直线连接符 22">
              <a:extLst>
                <a:ext uri="{FF2B5EF4-FFF2-40B4-BE49-F238E27FC236}">
                  <a16:creationId xmlns:a16="http://schemas.microsoft.com/office/drawing/2014/main" id="{BDEAE19A-CDB1-014C-95A3-935A2545D4B1}"/>
                </a:ext>
              </a:extLst>
            </p:cNvPr>
            <p:cNvCxnSpPr>
              <a:cxnSpLocks/>
            </p:cNvCxnSpPr>
            <p:nvPr/>
          </p:nvCxnSpPr>
          <p:spPr>
            <a:xfrm>
              <a:off x="1288882" y="4620229"/>
              <a:ext cx="1078196"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26" name="同心圆 25">
            <a:extLst>
              <a:ext uri="{FF2B5EF4-FFF2-40B4-BE49-F238E27FC236}">
                <a16:creationId xmlns:a16="http://schemas.microsoft.com/office/drawing/2014/main" id="{39264B62-D7B3-8648-9FC0-D389AC6074AA}"/>
              </a:ext>
            </a:extLst>
          </p:cNvPr>
          <p:cNvSpPr/>
          <p:nvPr/>
        </p:nvSpPr>
        <p:spPr>
          <a:xfrm>
            <a:off x="8674095" y="2348179"/>
            <a:ext cx="2032382" cy="1951375"/>
          </a:xfrm>
          <a:prstGeom prst="donut">
            <a:avLst/>
          </a:prstGeom>
          <a:solidFill>
            <a:schemeClr val="accent5">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solidFill>
              <a:cs typeface="+mn-ea"/>
              <a:sym typeface="+mn-lt"/>
            </a:endParaRPr>
          </a:p>
        </p:txBody>
      </p:sp>
    </p:spTree>
    <p:extLst>
      <p:ext uri="{BB962C8B-B14F-4D97-AF65-F5344CB8AC3E}">
        <p14:creationId xmlns:p14="http://schemas.microsoft.com/office/powerpoint/2010/main" val="3863684135"/>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a16="http://schemas.microsoft.com/office/drawing/2014/main" xmlns="">
      <p:transition spd="slow"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dissolve">
                                      <p:cBhvr>
                                        <p:cTn id="7" dur="500"/>
                                        <p:tgtEl>
                                          <p:spTgt spid="27"/>
                                        </p:tgtEl>
                                      </p:cBhvr>
                                    </p:animEffect>
                                  </p:childTnLst>
                                </p:cTn>
                              </p:par>
                              <p:par>
                                <p:cTn id="8" presetID="9"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dissolve">
                                      <p:cBhvr>
                                        <p:cTn id="10" dur="500"/>
                                        <p:tgtEl>
                                          <p:spTgt spid="2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dissolve">
                                      <p:cBhvr>
                                        <p:cTn id="13" dur="500"/>
                                        <p:tgtEl>
                                          <p:spTgt spid="28"/>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dissolve">
                                      <p:cBhvr>
                                        <p:cTn id="16" dur="500"/>
                                        <p:tgtEl>
                                          <p:spTgt spid="26"/>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ssolve">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dissolv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left)">
                                      <p:cBhvr>
                                        <p:cTn id="29" dur="5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ipe(dow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wipe(left)">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dissolve">
                                      <p:cBhvr>
                                        <p:cTn id="4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6" grpId="0"/>
      <p:bldP spid="7" grpId="0"/>
      <p:bldP spid="17" grpId="0"/>
      <p:bldP spid="25" grpId="0" animBg="1"/>
      <p:bldP spid="4" grpId="0" animBg="1"/>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同心圆 17">
            <a:extLst>
              <a:ext uri="{FF2B5EF4-FFF2-40B4-BE49-F238E27FC236}">
                <a16:creationId xmlns:a16="http://schemas.microsoft.com/office/drawing/2014/main" id="{5195DCA7-4A2E-E446-B4F5-DE4AE9B954A6}"/>
              </a:ext>
            </a:extLst>
          </p:cNvPr>
          <p:cNvSpPr/>
          <p:nvPr/>
        </p:nvSpPr>
        <p:spPr>
          <a:xfrm>
            <a:off x="3024837" y="6057360"/>
            <a:ext cx="6364299" cy="6110630"/>
          </a:xfrm>
          <a:prstGeom prst="donut">
            <a:avLst/>
          </a:prstGeom>
          <a:solidFill>
            <a:schemeClr val="accent5">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solidFill>
              <a:cs typeface="+mn-ea"/>
              <a:sym typeface="+mn-lt"/>
            </a:endParaRPr>
          </a:p>
        </p:txBody>
      </p:sp>
      <p:sp>
        <p:nvSpPr>
          <p:cNvPr id="19" name="同心圆 18">
            <a:extLst>
              <a:ext uri="{FF2B5EF4-FFF2-40B4-BE49-F238E27FC236}">
                <a16:creationId xmlns:a16="http://schemas.microsoft.com/office/drawing/2014/main" id="{83595403-2717-C743-8BC7-B2A720FEF5F2}"/>
              </a:ext>
            </a:extLst>
          </p:cNvPr>
          <p:cNvSpPr/>
          <p:nvPr/>
        </p:nvSpPr>
        <p:spPr>
          <a:xfrm>
            <a:off x="-6456827" y="-170677"/>
            <a:ext cx="7133747" cy="6849409"/>
          </a:xfrm>
          <a:prstGeom prst="donut">
            <a:avLst/>
          </a:prstGeom>
          <a:solidFill>
            <a:schemeClr val="accent1">
              <a:lumMod val="20000"/>
              <a:lumOff val="8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solidFill>
              <a:cs typeface="+mn-ea"/>
              <a:sym typeface="+mn-lt"/>
            </a:endParaRPr>
          </a:p>
        </p:txBody>
      </p:sp>
      <p:grpSp>
        <p:nvGrpSpPr>
          <p:cNvPr id="22" name="组合 21">
            <a:extLst>
              <a:ext uri="{FF2B5EF4-FFF2-40B4-BE49-F238E27FC236}">
                <a16:creationId xmlns:a16="http://schemas.microsoft.com/office/drawing/2014/main" id="{909F1564-EED0-FD46-9757-8D8FE05F41DA}"/>
              </a:ext>
            </a:extLst>
          </p:cNvPr>
          <p:cNvGrpSpPr/>
          <p:nvPr/>
        </p:nvGrpSpPr>
        <p:grpSpPr>
          <a:xfrm>
            <a:off x="2174686" y="2278445"/>
            <a:ext cx="276061" cy="1951376"/>
            <a:chOff x="1288882" y="567159"/>
            <a:chExt cx="1078196" cy="4097438"/>
          </a:xfrm>
        </p:grpSpPr>
        <p:cxnSp>
          <p:nvCxnSpPr>
            <p:cNvPr id="23" name="直线连接符 22">
              <a:extLst>
                <a:ext uri="{FF2B5EF4-FFF2-40B4-BE49-F238E27FC236}">
                  <a16:creationId xmlns:a16="http://schemas.microsoft.com/office/drawing/2014/main" id="{145D8B5A-9D09-6B40-AD97-20253508AA74}"/>
                </a:ext>
              </a:extLst>
            </p:cNvPr>
            <p:cNvCxnSpPr>
              <a:cxnSpLocks/>
            </p:cNvCxnSpPr>
            <p:nvPr/>
          </p:nvCxnSpPr>
          <p:spPr>
            <a:xfrm>
              <a:off x="1288882" y="674797"/>
              <a:ext cx="1078196"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直线连接符 23">
              <a:extLst>
                <a:ext uri="{FF2B5EF4-FFF2-40B4-BE49-F238E27FC236}">
                  <a16:creationId xmlns:a16="http://schemas.microsoft.com/office/drawing/2014/main" id="{995CEA63-F041-304F-93E3-C5FCA4B3A645}"/>
                </a:ext>
              </a:extLst>
            </p:cNvPr>
            <p:cNvCxnSpPr/>
            <p:nvPr/>
          </p:nvCxnSpPr>
          <p:spPr>
            <a:xfrm>
              <a:off x="1317763" y="567159"/>
              <a:ext cx="0" cy="409743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5" name="直线连接符 24">
              <a:extLst>
                <a:ext uri="{FF2B5EF4-FFF2-40B4-BE49-F238E27FC236}">
                  <a16:creationId xmlns:a16="http://schemas.microsoft.com/office/drawing/2014/main" id="{CF0D1178-9BFA-DC4C-90D1-CA8926C86216}"/>
                </a:ext>
              </a:extLst>
            </p:cNvPr>
            <p:cNvCxnSpPr>
              <a:cxnSpLocks/>
            </p:cNvCxnSpPr>
            <p:nvPr/>
          </p:nvCxnSpPr>
          <p:spPr>
            <a:xfrm>
              <a:off x="1288882" y="4571619"/>
              <a:ext cx="1078196"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 name="文本框 5">
            <a:extLst>
              <a:ext uri="{FF2B5EF4-FFF2-40B4-BE49-F238E27FC236}">
                <a16:creationId xmlns:a16="http://schemas.microsoft.com/office/drawing/2014/main" id="{549DA229-7CCF-F749-B572-5D4218F26541}"/>
              </a:ext>
            </a:extLst>
          </p:cNvPr>
          <p:cNvSpPr txBox="1"/>
          <p:nvPr/>
        </p:nvSpPr>
        <p:spPr>
          <a:xfrm>
            <a:off x="2384954" y="2444455"/>
            <a:ext cx="7405146" cy="923330"/>
          </a:xfrm>
          <a:prstGeom prst="rect">
            <a:avLst/>
          </a:prstGeom>
          <a:noFill/>
        </p:spPr>
        <p:txBody>
          <a:bodyPr wrap="square" rtlCol="0">
            <a:spAutoFit/>
          </a:bodyPr>
          <a:lstStyle/>
          <a:p>
            <a:pPr algn="ctr"/>
            <a:r>
              <a:rPr lang="zh-CN" altLang="en-US" sz="5400" dirty="0">
                <a:solidFill>
                  <a:schemeClr val="accent1"/>
                </a:solidFill>
                <a:cs typeface="+mn-ea"/>
                <a:sym typeface="+mn-lt"/>
              </a:rPr>
              <a:t>Enter the chapter title</a:t>
            </a:r>
          </a:p>
        </p:txBody>
      </p:sp>
      <p:sp>
        <p:nvSpPr>
          <p:cNvPr id="7" name="文本框 6">
            <a:extLst>
              <a:ext uri="{FF2B5EF4-FFF2-40B4-BE49-F238E27FC236}">
                <a16:creationId xmlns:a16="http://schemas.microsoft.com/office/drawing/2014/main" id="{DA4838B3-9113-3B4C-9D77-ED3AC19A759C}"/>
              </a:ext>
            </a:extLst>
          </p:cNvPr>
          <p:cNvSpPr txBox="1"/>
          <p:nvPr/>
        </p:nvSpPr>
        <p:spPr>
          <a:xfrm>
            <a:off x="3255408" y="3558753"/>
            <a:ext cx="5815542" cy="338554"/>
          </a:xfrm>
          <a:prstGeom prst="rect">
            <a:avLst/>
          </a:prstGeom>
          <a:noFill/>
        </p:spPr>
        <p:txBody>
          <a:bodyPr wrap="square" rtlCol="0">
            <a:spAutoFit/>
          </a:bodyPr>
          <a:lstStyle/>
          <a:p>
            <a:pPr algn="ctr"/>
            <a:r>
              <a:rPr lang="en-US" altLang="zh-CN" sz="1600" spc="600" dirty="0">
                <a:cs typeface="+mn-ea"/>
                <a:sym typeface="+mn-lt"/>
              </a:rPr>
              <a:t>Enterprise Training</a:t>
            </a:r>
            <a:endParaRPr lang="zh-CN" altLang="en-US" sz="1600" spc="600" dirty="0">
              <a:cs typeface="+mn-ea"/>
              <a:sym typeface="+mn-lt"/>
            </a:endParaRPr>
          </a:p>
        </p:txBody>
      </p:sp>
      <p:cxnSp>
        <p:nvCxnSpPr>
          <p:cNvPr id="11" name="直线连接符 10">
            <a:extLst>
              <a:ext uri="{FF2B5EF4-FFF2-40B4-BE49-F238E27FC236}">
                <a16:creationId xmlns:a16="http://schemas.microsoft.com/office/drawing/2014/main" id="{39C62A2B-5739-0149-9D94-C716889BB929}"/>
              </a:ext>
            </a:extLst>
          </p:cNvPr>
          <p:cNvCxnSpPr>
            <a:cxnSpLocks/>
          </p:cNvCxnSpPr>
          <p:nvPr/>
        </p:nvCxnSpPr>
        <p:spPr>
          <a:xfrm>
            <a:off x="3978233" y="4179028"/>
            <a:ext cx="4224921" cy="0"/>
          </a:xfrm>
          <a:prstGeom prst="line">
            <a:avLst/>
          </a:prstGeom>
          <a:ln>
            <a:solidFill>
              <a:schemeClr val="accent1">
                <a:alpha val="35000"/>
              </a:schemeClr>
            </a:solidFill>
          </a:ln>
        </p:spPr>
        <p:style>
          <a:lnRef idx="1">
            <a:schemeClr val="accent1"/>
          </a:lnRef>
          <a:fillRef idx="0">
            <a:schemeClr val="accent1"/>
          </a:fillRef>
          <a:effectRef idx="0">
            <a:schemeClr val="accent1"/>
          </a:effectRef>
          <a:fontRef idx="minor">
            <a:schemeClr val="tx1"/>
          </a:fontRef>
        </p:style>
      </p:cxnSp>
      <p:sp>
        <p:nvSpPr>
          <p:cNvPr id="9" name="圆角矩形 8">
            <a:extLst>
              <a:ext uri="{FF2B5EF4-FFF2-40B4-BE49-F238E27FC236}">
                <a16:creationId xmlns:a16="http://schemas.microsoft.com/office/drawing/2014/main" id="{0B7074CE-2A63-154E-810B-85655BC0C9C8}"/>
              </a:ext>
            </a:extLst>
          </p:cNvPr>
          <p:cNvSpPr/>
          <p:nvPr/>
        </p:nvSpPr>
        <p:spPr>
          <a:xfrm>
            <a:off x="5028452" y="1211934"/>
            <a:ext cx="2126574" cy="67305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5" name="文本框 14">
            <a:extLst>
              <a:ext uri="{FF2B5EF4-FFF2-40B4-BE49-F238E27FC236}">
                <a16:creationId xmlns:a16="http://schemas.microsoft.com/office/drawing/2014/main" id="{D54C4696-AFFE-1748-8B12-B66860144F25}"/>
              </a:ext>
            </a:extLst>
          </p:cNvPr>
          <p:cNvSpPr txBox="1"/>
          <p:nvPr/>
        </p:nvSpPr>
        <p:spPr>
          <a:xfrm>
            <a:off x="4994389" y="1332576"/>
            <a:ext cx="2337581" cy="461665"/>
          </a:xfrm>
          <a:prstGeom prst="rect">
            <a:avLst/>
          </a:prstGeom>
          <a:noFill/>
        </p:spPr>
        <p:txBody>
          <a:bodyPr wrap="square" rtlCol="0">
            <a:spAutoFit/>
          </a:bodyPr>
          <a:lstStyle/>
          <a:p>
            <a:pPr algn="ctr"/>
            <a:r>
              <a:rPr lang="en-US" altLang="zh-CN" sz="2400" dirty="0">
                <a:solidFill>
                  <a:schemeClr val="bg2"/>
                </a:solidFill>
                <a:cs typeface="+mn-ea"/>
                <a:sym typeface="+mn-lt"/>
              </a:rPr>
              <a:t>PART</a:t>
            </a:r>
            <a:r>
              <a:rPr lang="zh-CN" altLang="en-US" sz="2400" dirty="0">
                <a:solidFill>
                  <a:schemeClr val="bg2"/>
                </a:solidFill>
                <a:cs typeface="+mn-ea"/>
                <a:sym typeface="+mn-lt"/>
              </a:rPr>
              <a:t>  </a:t>
            </a:r>
            <a:r>
              <a:rPr lang="en-US" altLang="zh-CN" sz="2400" dirty="0">
                <a:solidFill>
                  <a:schemeClr val="bg2"/>
                </a:solidFill>
                <a:cs typeface="+mn-ea"/>
                <a:sym typeface="+mn-lt"/>
              </a:rPr>
              <a:t>1</a:t>
            </a:r>
            <a:endParaRPr lang="zh-CN" altLang="en-US" sz="2400" dirty="0">
              <a:solidFill>
                <a:schemeClr val="bg2"/>
              </a:solidFill>
              <a:cs typeface="+mn-ea"/>
              <a:sym typeface="+mn-lt"/>
            </a:endParaRPr>
          </a:p>
        </p:txBody>
      </p:sp>
      <p:sp>
        <p:nvSpPr>
          <p:cNvPr id="16" name="文本框 15">
            <a:extLst>
              <a:ext uri="{FF2B5EF4-FFF2-40B4-BE49-F238E27FC236}">
                <a16:creationId xmlns:a16="http://schemas.microsoft.com/office/drawing/2014/main" id="{8DEF5CB8-D2FE-BD4A-B101-6E52E52043C4}"/>
              </a:ext>
            </a:extLst>
          </p:cNvPr>
          <p:cNvSpPr txBox="1"/>
          <p:nvPr/>
        </p:nvSpPr>
        <p:spPr>
          <a:xfrm>
            <a:off x="6472238" y="7872413"/>
            <a:ext cx="0" cy="0"/>
          </a:xfrm>
          <a:prstGeom prst="rect">
            <a:avLst/>
          </a:prstGeom>
          <a:noFill/>
        </p:spPr>
        <p:txBody>
          <a:bodyPr wrap="none" rtlCol="0">
            <a:noAutofit/>
          </a:bodyPr>
          <a:lstStyle/>
          <a:p>
            <a:pPr algn="l"/>
            <a:endParaRPr kumimoji="1" lang="zh-CN" altLang="en-US" dirty="0">
              <a:cs typeface="+mn-ea"/>
              <a:sym typeface="+mn-lt"/>
            </a:endParaRPr>
          </a:p>
        </p:txBody>
      </p:sp>
      <p:sp>
        <p:nvSpPr>
          <p:cNvPr id="17" name="矩形 16">
            <a:extLst>
              <a:ext uri="{FF2B5EF4-FFF2-40B4-BE49-F238E27FC236}">
                <a16:creationId xmlns:a16="http://schemas.microsoft.com/office/drawing/2014/main" id="{4E9507AB-4577-3540-B013-338A3F4DB627}"/>
              </a:ext>
            </a:extLst>
          </p:cNvPr>
          <p:cNvSpPr/>
          <p:nvPr/>
        </p:nvSpPr>
        <p:spPr>
          <a:xfrm>
            <a:off x="3997364" y="4418198"/>
            <a:ext cx="4205790" cy="461665"/>
          </a:xfrm>
          <a:prstGeom prst="rect">
            <a:avLst/>
          </a:prstGeom>
        </p:spPr>
        <p:txBody>
          <a:bodyPr wrap="square">
            <a:spAutoFit/>
          </a:bodyPr>
          <a:lstStyle/>
          <a:p>
            <a:pPr algn="ctr"/>
            <a:r>
              <a:rPr lang="zh-CN" altLang="en-US" sz="1200" dirty="0">
                <a:solidFill>
                  <a:schemeClr val="accent1"/>
                </a:solidFill>
                <a:cs typeface="+mn-ea"/>
                <a:sym typeface="+mn-lt"/>
              </a:rPr>
              <a:t>Training materials will be selected based on attendee's test results and the company's goals.</a:t>
            </a:r>
          </a:p>
        </p:txBody>
      </p:sp>
      <p:grpSp>
        <p:nvGrpSpPr>
          <p:cNvPr id="26" name="组合 25">
            <a:extLst>
              <a:ext uri="{FF2B5EF4-FFF2-40B4-BE49-F238E27FC236}">
                <a16:creationId xmlns:a16="http://schemas.microsoft.com/office/drawing/2014/main" id="{2C2F08B4-EEDC-7043-8C4C-D17D64B03CA2}"/>
              </a:ext>
            </a:extLst>
          </p:cNvPr>
          <p:cNvGrpSpPr/>
          <p:nvPr/>
        </p:nvGrpSpPr>
        <p:grpSpPr>
          <a:xfrm flipH="1">
            <a:off x="9550803" y="2290020"/>
            <a:ext cx="321086" cy="1951376"/>
            <a:chOff x="1288882" y="591464"/>
            <a:chExt cx="1078196" cy="4097438"/>
          </a:xfrm>
        </p:grpSpPr>
        <p:cxnSp>
          <p:nvCxnSpPr>
            <p:cNvPr id="27" name="直线连接符 26">
              <a:extLst>
                <a:ext uri="{FF2B5EF4-FFF2-40B4-BE49-F238E27FC236}">
                  <a16:creationId xmlns:a16="http://schemas.microsoft.com/office/drawing/2014/main" id="{B9A0B049-0876-C548-9D56-BC84FEFCE6F2}"/>
                </a:ext>
              </a:extLst>
            </p:cNvPr>
            <p:cNvCxnSpPr>
              <a:cxnSpLocks/>
            </p:cNvCxnSpPr>
            <p:nvPr/>
          </p:nvCxnSpPr>
          <p:spPr>
            <a:xfrm>
              <a:off x="1288882" y="674798"/>
              <a:ext cx="1078196"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直线连接符 27">
              <a:extLst>
                <a:ext uri="{FF2B5EF4-FFF2-40B4-BE49-F238E27FC236}">
                  <a16:creationId xmlns:a16="http://schemas.microsoft.com/office/drawing/2014/main" id="{9ED04403-7A69-0046-80AF-9EEE9356F474}"/>
                </a:ext>
              </a:extLst>
            </p:cNvPr>
            <p:cNvCxnSpPr/>
            <p:nvPr/>
          </p:nvCxnSpPr>
          <p:spPr>
            <a:xfrm>
              <a:off x="1317764" y="591464"/>
              <a:ext cx="0" cy="409743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9" name="直线连接符 28">
              <a:extLst>
                <a:ext uri="{FF2B5EF4-FFF2-40B4-BE49-F238E27FC236}">
                  <a16:creationId xmlns:a16="http://schemas.microsoft.com/office/drawing/2014/main" id="{5713E0C9-1BA7-DB4D-98AC-C11F0EF590BE}"/>
                </a:ext>
              </a:extLst>
            </p:cNvPr>
            <p:cNvCxnSpPr>
              <a:cxnSpLocks/>
            </p:cNvCxnSpPr>
            <p:nvPr/>
          </p:nvCxnSpPr>
          <p:spPr>
            <a:xfrm>
              <a:off x="1288882" y="4595924"/>
              <a:ext cx="1078196"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0" name="同心圆 29">
            <a:extLst>
              <a:ext uri="{FF2B5EF4-FFF2-40B4-BE49-F238E27FC236}">
                <a16:creationId xmlns:a16="http://schemas.microsoft.com/office/drawing/2014/main" id="{BADEAC57-C26F-AB4B-944E-CA22C46D2A25}"/>
              </a:ext>
            </a:extLst>
          </p:cNvPr>
          <p:cNvSpPr/>
          <p:nvPr/>
        </p:nvSpPr>
        <p:spPr>
          <a:xfrm>
            <a:off x="11446302" y="-170678"/>
            <a:ext cx="7133747" cy="6849409"/>
          </a:xfrm>
          <a:prstGeom prst="donut">
            <a:avLst/>
          </a:prstGeom>
          <a:solidFill>
            <a:schemeClr val="accent1">
              <a:lumMod val="20000"/>
              <a:lumOff val="8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solidFill>
              <a:cs typeface="+mn-ea"/>
              <a:sym typeface="+mn-lt"/>
            </a:endParaRPr>
          </a:p>
        </p:txBody>
      </p:sp>
    </p:spTree>
    <p:extLst>
      <p:ext uri="{BB962C8B-B14F-4D97-AF65-F5344CB8AC3E}">
        <p14:creationId xmlns:p14="http://schemas.microsoft.com/office/powerpoint/2010/main" val="2534274269"/>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a16="http://schemas.microsoft.com/office/drawing/2014/main" xmlns="">
      <p:transition spd="slow"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ssolve">
                                      <p:cBhvr>
                                        <p:cTn id="10" dur="500"/>
                                        <p:tgtEl>
                                          <p:spTgt spid="1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dissolve">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dissolv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500"/>
                                        <p:tgtEl>
                                          <p:spTgt spid="22"/>
                                        </p:tgtEl>
                                      </p:cBhvr>
                                    </p:animEffect>
                                  </p:childTnLst>
                                </p:cTn>
                              </p:par>
                              <p:par>
                                <p:cTn id="29" presetID="9"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dissolve">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dissolve">
                                      <p:cBhvr>
                                        <p:cTn id="42" dur="500"/>
                                        <p:tgtEl>
                                          <p:spTgt spid="7"/>
                                        </p:tgtEl>
                                      </p:cBhvr>
                                    </p:animEffect>
                                  </p:childTnLst>
                                </p:cTn>
                              </p:par>
                              <p:par>
                                <p:cTn id="43" presetID="9"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dissolve">
                                      <p:cBhvr>
                                        <p:cTn id="45" dur="500"/>
                                        <p:tgtEl>
                                          <p:spTgt spid="11"/>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dissolve">
                                      <p:cBhvr>
                                        <p:cTn id="4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6" grpId="0"/>
      <p:bldP spid="7" grpId="0"/>
      <p:bldP spid="9" grpId="0" animBg="1"/>
      <p:bldP spid="15" grpId="0"/>
      <p:bldP spid="17" grpId="0"/>
      <p:bldP spid="3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矩形 23">
            <a:extLst>
              <a:ext uri="{FF2B5EF4-FFF2-40B4-BE49-F238E27FC236}">
                <a16:creationId xmlns:a16="http://schemas.microsoft.com/office/drawing/2014/main" id="{0414EAC0-4EA8-234D-BC35-8C55B3896EDD}"/>
              </a:ext>
            </a:extLst>
          </p:cNvPr>
          <p:cNvSpPr/>
          <p:nvPr/>
        </p:nvSpPr>
        <p:spPr>
          <a:xfrm>
            <a:off x="567160" y="2419108"/>
            <a:ext cx="10938076" cy="283579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cs typeface="+mn-ea"/>
              <a:sym typeface="+mn-lt"/>
            </a:endParaRPr>
          </a:p>
        </p:txBody>
      </p:sp>
      <p:pic>
        <p:nvPicPr>
          <p:cNvPr id="23" name="图片 22">
            <a:extLst>
              <a:ext uri="{FF2B5EF4-FFF2-40B4-BE49-F238E27FC236}">
                <a16:creationId xmlns:a16="http://schemas.microsoft.com/office/drawing/2014/main" id="{72570027-BF82-964C-8F38-5BC79290C203}"/>
              </a:ext>
            </a:extLst>
          </p:cNvPr>
          <p:cNvPicPr>
            <a:picLocks noChangeAspect="1"/>
          </p:cNvPicPr>
          <p:nvPr/>
        </p:nvPicPr>
        <p:blipFill>
          <a:blip r:embed="rId2"/>
          <a:stretch>
            <a:fillRect/>
          </a:stretch>
        </p:blipFill>
        <p:spPr>
          <a:xfrm>
            <a:off x="3936678" y="1339046"/>
            <a:ext cx="4064000" cy="4457700"/>
          </a:xfrm>
          <a:prstGeom prst="roundRect">
            <a:avLst>
              <a:gd name="adj" fmla="val 6119"/>
            </a:avLst>
          </a:prstGeom>
          <a:solidFill>
            <a:schemeClr val="bg2"/>
          </a:solidFill>
          <a:ln>
            <a:solidFill>
              <a:schemeClr val="accent1"/>
            </a:solidFill>
          </a:ln>
          <a:effectLst>
            <a:outerShdw blurRad="139700" dist="38100" dir="5400000" algn="t" rotWithShape="0">
              <a:schemeClr val="accent3">
                <a:alpha val="55000"/>
              </a:schemeClr>
            </a:outerShdw>
          </a:effectLst>
        </p:spPr>
      </p:pic>
      <p:sp>
        <p:nvSpPr>
          <p:cNvPr id="25" name="文本框 24">
            <a:extLst>
              <a:ext uri="{FF2B5EF4-FFF2-40B4-BE49-F238E27FC236}">
                <a16:creationId xmlns:a16="http://schemas.microsoft.com/office/drawing/2014/main" id="{3B3F4FD8-1381-CF45-B222-692BF4024182}"/>
              </a:ext>
            </a:extLst>
          </p:cNvPr>
          <p:cNvSpPr txBox="1"/>
          <p:nvPr/>
        </p:nvSpPr>
        <p:spPr>
          <a:xfrm>
            <a:off x="1272220" y="3059668"/>
            <a:ext cx="2207683" cy="369332"/>
          </a:xfrm>
          <a:prstGeom prst="rect">
            <a:avLst/>
          </a:prstGeom>
          <a:noFill/>
        </p:spPr>
        <p:txBody>
          <a:bodyPr wrap="square" rtlCol="0">
            <a:spAutoFit/>
          </a:bodyPr>
          <a:lstStyle/>
          <a:p>
            <a:pPr algn="ctr"/>
            <a:r>
              <a:rPr lang="zh-CN" altLang="en-US" b="1" dirty="0">
                <a:cs typeface="+mn-ea"/>
                <a:sym typeface="+mn-lt"/>
              </a:rPr>
              <a:t>Enter the title</a:t>
            </a:r>
          </a:p>
        </p:txBody>
      </p:sp>
      <p:sp>
        <p:nvSpPr>
          <p:cNvPr id="26" name="文本框 25">
            <a:extLst>
              <a:ext uri="{FF2B5EF4-FFF2-40B4-BE49-F238E27FC236}">
                <a16:creationId xmlns:a16="http://schemas.microsoft.com/office/drawing/2014/main" id="{32206CE0-90E6-DD40-A751-F42E1053C06A}"/>
              </a:ext>
            </a:extLst>
          </p:cNvPr>
          <p:cNvSpPr txBox="1"/>
          <p:nvPr/>
        </p:nvSpPr>
        <p:spPr>
          <a:xfrm>
            <a:off x="1018682" y="3752343"/>
            <a:ext cx="2737909" cy="526811"/>
          </a:xfrm>
          <a:prstGeom prst="rect">
            <a:avLst/>
          </a:prstGeom>
          <a:noFill/>
        </p:spPr>
        <p:txBody>
          <a:bodyPr wrap="square" rtlCol="0">
            <a:spAutoFit/>
          </a:bodyPr>
          <a:lstStyle/>
          <a:p>
            <a:pPr algn="ctr">
              <a:lnSpc>
                <a:spcPct val="150000"/>
              </a:lnSpc>
            </a:pPr>
            <a:r>
              <a:rPr lang="zh-CN" altLang="en-US" sz="1000" dirty="0">
                <a:cs typeface="+mn-ea"/>
                <a:sym typeface="+mn-lt"/>
              </a:rPr>
              <a:t>Add your detailed, small paragraph text content here, title-related and in line with the overall language style content please be concise</a:t>
            </a:r>
            <a:r>
              <a:rPr lang="en-US" altLang="zh-CN" sz="1000" dirty="0">
                <a:cs typeface="+mn-ea"/>
                <a:sym typeface="+mn-lt"/>
              </a:rPr>
              <a:t>......</a:t>
            </a:r>
            <a:endParaRPr lang="zh-CN" altLang="en-US" sz="1000" dirty="0">
              <a:cs typeface="+mn-ea"/>
              <a:sym typeface="+mn-lt"/>
            </a:endParaRPr>
          </a:p>
        </p:txBody>
      </p:sp>
      <p:sp>
        <p:nvSpPr>
          <p:cNvPr id="27" name="文本框 26">
            <a:extLst>
              <a:ext uri="{FF2B5EF4-FFF2-40B4-BE49-F238E27FC236}">
                <a16:creationId xmlns:a16="http://schemas.microsoft.com/office/drawing/2014/main" id="{8D698DEA-FBE1-214C-A7EB-EE97AF666FD6}"/>
              </a:ext>
            </a:extLst>
          </p:cNvPr>
          <p:cNvSpPr txBox="1"/>
          <p:nvPr/>
        </p:nvSpPr>
        <p:spPr>
          <a:xfrm>
            <a:off x="8602815" y="3059668"/>
            <a:ext cx="2207683" cy="369332"/>
          </a:xfrm>
          <a:prstGeom prst="rect">
            <a:avLst/>
          </a:prstGeom>
          <a:noFill/>
        </p:spPr>
        <p:txBody>
          <a:bodyPr wrap="square" rtlCol="0">
            <a:spAutoFit/>
          </a:bodyPr>
          <a:lstStyle/>
          <a:p>
            <a:pPr algn="ctr"/>
            <a:r>
              <a:rPr lang="zh-CN" altLang="en-US" b="1" dirty="0">
                <a:cs typeface="+mn-ea"/>
                <a:sym typeface="+mn-lt"/>
              </a:rPr>
              <a:t>Enter the title</a:t>
            </a:r>
          </a:p>
        </p:txBody>
      </p:sp>
      <p:sp>
        <p:nvSpPr>
          <p:cNvPr id="28" name="文本框 27">
            <a:extLst>
              <a:ext uri="{FF2B5EF4-FFF2-40B4-BE49-F238E27FC236}">
                <a16:creationId xmlns:a16="http://schemas.microsoft.com/office/drawing/2014/main" id="{AEF20599-222E-1A48-8BFC-948FEF4FB5E2}"/>
              </a:ext>
            </a:extLst>
          </p:cNvPr>
          <p:cNvSpPr txBox="1"/>
          <p:nvPr/>
        </p:nvSpPr>
        <p:spPr>
          <a:xfrm>
            <a:off x="8384002" y="3752343"/>
            <a:ext cx="2737909" cy="526811"/>
          </a:xfrm>
          <a:prstGeom prst="rect">
            <a:avLst/>
          </a:prstGeom>
          <a:noFill/>
        </p:spPr>
        <p:txBody>
          <a:bodyPr wrap="square" rtlCol="0">
            <a:spAutoFit/>
          </a:bodyPr>
          <a:lstStyle/>
          <a:p>
            <a:pPr algn="ctr">
              <a:lnSpc>
                <a:spcPct val="150000"/>
              </a:lnSpc>
            </a:pPr>
            <a:r>
              <a:rPr lang="zh-CN" altLang="en-US" sz="1000" dirty="0">
                <a:cs typeface="+mn-ea"/>
                <a:sym typeface="+mn-lt"/>
              </a:rPr>
              <a:t>Add your detailed, small paragraph text content here, title-related and in line with the overall language style content please be concise</a:t>
            </a:r>
            <a:r>
              <a:rPr lang="en-US" altLang="zh-CN" sz="1000" dirty="0">
                <a:cs typeface="+mn-ea"/>
                <a:sym typeface="+mn-lt"/>
              </a:rPr>
              <a:t>......</a:t>
            </a:r>
            <a:endParaRPr lang="zh-CN" altLang="en-US" sz="1000" dirty="0">
              <a:cs typeface="+mn-ea"/>
              <a:sym typeface="+mn-lt"/>
            </a:endParaRPr>
          </a:p>
        </p:txBody>
      </p:sp>
      <p:pic>
        <p:nvPicPr>
          <p:cNvPr id="31" name="图形 30" descr="问题">
            <a:extLst>
              <a:ext uri="{FF2B5EF4-FFF2-40B4-BE49-F238E27FC236}">
                <a16:creationId xmlns:a16="http://schemas.microsoft.com/office/drawing/2014/main" id="{A103EC8D-8C3D-B040-87C0-BF6237E33333}"/>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819796" y="1343037"/>
            <a:ext cx="914400" cy="914400"/>
          </a:xfrm>
          <a:prstGeom prst="rect">
            <a:avLst/>
          </a:prstGeom>
        </p:spPr>
      </p:pic>
      <p:pic>
        <p:nvPicPr>
          <p:cNvPr id="33" name="图形 32" descr="有想法的人">
            <a:extLst>
              <a:ext uri="{FF2B5EF4-FFF2-40B4-BE49-F238E27FC236}">
                <a16:creationId xmlns:a16="http://schemas.microsoft.com/office/drawing/2014/main" id="{A583C61E-1E4E-B24B-A671-28FDC61B114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280324" y="1379557"/>
            <a:ext cx="914400" cy="914400"/>
          </a:xfrm>
          <a:prstGeom prst="rect">
            <a:avLst/>
          </a:prstGeom>
        </p:spPr>
      </p:pic>
    </p:spTree>
    <p:extLst>
      <p:ext uri="{BB962C8B-B14F-4D97-AF65-F5344CB8AC3E}">
        <p14:creationId xmlns:p14="http://schemas.microsoft.com/office/powerpoint/2010/main" val="3146160189"/>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asvg="http://schemas.microsoft.com/office/drawing/2016/SVG/main" xmlns:a14="http://schemas.microsoft.com/office/drawing/2010/main" xmlns:a16="http://schemas.microsoft.com/office/drawing/2014/main" xmlns="">
      <p:transition spd="slow"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left)">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par>
                                <p:cTn id="28" presetID="9" presetClass="entr" presetSubtype="0"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dissolve">
                                      <p:cBhvr>
                                        <p:cTn id="30" dur="500"/>
                                        <p:tgtEl>
                                          <p:spTgt spid="3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p:bldP spid="26" grpId="0"/>
      <p:bldP spid="27" grpId="0"/>
      <p:bldP spid="2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46464DDF-17DF-B841-BA54-98CE003A7C72}"/>
              </a:ext>
            </a:extLst>
          </p:cNvPr>
          <p:cNvSpPr txBox="1"/>
          <p:nvPr/>
        </p:nvSpPr>
        <p:spPr>
          <a:xfrm>
            <a:off x="4557932" y="793723"/>
            <a:ext cx="2630333" cy="523220"/>
          </a:xfrm>
          <a:prstGeom prst="rect">
            <a:avLst/>
          </a:prstGeom>
          <a:noFill/>
        </p:spPr>
        <p:txBody>
          <a:bodyPr wrap="square" rtlCol="0">
            <a:spAutoFit/>
          </a:bodyPr>
          <a:lstStyle>
            <a:defPPr>
              <a:defRPr lang="en-US"/>
            </a:defPPr>
            <a:lvl1pPr>
              <a:defRPr sz="4400" b="1">
                <a:solidFill>
                  <a:srgbClr val="4537C4"/>
                </a:solidFill>
                <a:latin typeface="思源黑体 CN Normal" panose="020B0400000000000000" pitchFamily="34" charset="-122"/>
                <a:ea typeface="思源黑体 CN Normal" panose="020B0400000000000000" pitchFamily="34" charset="-122"/>
              </a:defRPr>
            </a:lvl1pPr>
          </a:lstStyle>
          <a:p>
            <a:pPr algn="ctr"/>
            <a:r>
              <a:rPr lang="zh-CN" altLang="en-US" sz="2800" b="0" dirty="0">
                <a:solidFill>
                  <a:schemeClr val="tx1"/>
                </a:solidFill>
                <a:latin typeface="+mn-lt"/>
                <a:ea typeface="+mn-ea"/>
                <a:cs typeface="+mn-ea"/>
                <a:sym typeface="+mn-lt"/>
              </a:rPr>
              <a:t>Enter the title</a:t>
            </a:r>
          </a:p>
        </p:txBody>
      </p:sp>
      <p:sp>
        <p:nvSpPr>
          <p:cNvPr id="3" name="文本框 2">
            <a:extLst>
              <a:ext uri="{FF2B5EF4-FFF2-40B4-BE49-F238E27FC236}">
                <a16:creationId xmlns:a16="http://schemas.microsoft.com/office/drawing/2014/main" id="{48BE2E50-92ED-DB4A-8331-B7979C1AB76B}"/>
              </a:ext>
            </a:extLst>
          </p:cNvPr>
          <p:cNvSpPr txBox="1"/>
          <p:nvPr/>
        </p:nvSpPr>
        <p:spPr>
          <a:xfrm>
            <a:off x="4428176" y="1409540"/>
            <a:ext cx="3083498" cy="276999"/>
          </a:xfrm>
          <a:prstGeom prst="rect">
            <a:avLst/>
          </a:prstGeom>
          <a:noFill/>
        </p:spPr>
        <p:txBody>
          <a:bodyPr wrap="square" rtlCol="0">
            <a:spAutoFit/>
          </a:bodyPr>
          <a:lstStyle/>
          <a:p>
            <a:pPr algn="ctr"/>
            <a:r>
              <a:rPr lang="en-US" altLang="zh-CN" sz="1200" dirty="0">
                <a:solidFill>
                  <a:schemeClr val="accent1"/>
                </a:solidFill>
                <a:cs typeface="+mn-ea"/>
                <a:sym typeface="+mn-lt"/>
              </a:rPr>
              <a:t>Please</a:t>
            </a:r>
            <a:r>
              <a:rPr lang="zh-CN" altLang="en-US" sz="1200" dirty="0">
                <a:solidFill>
                  <a:schemeClr val="accent1"/>
                </a:solidFill>
                <a:cs typeface="+mn-ea"/>
                <a:sym typeface="+mn-lt"/>
              </a:rPr>
              <a:t>  </a:t>
            </a:r>
            <a:r>
              <a:rPr lang="en-US" altLang="zh-CN" sz="1200" dirty="0">
                <a:solidFill>
                  <a:schemeClr val="accent1"/>
                </a:solidFill>
                <a:cs typeface="+mn-ea"/>
                <a:sym typeface="+mn-lt"/>
              </a:rPr>
              <a:t>Enter</a:t>
            </a:r>
            <a:r>
              <a:rPr lang="zh-CN" altLang="en-US" sz="1200" dirty="0">
                <a:solidFill>
                  <a:schemeClr val="accent1"/>
                </a:solidFill>
                <a:cs typeface="+mn-ea"/>
                <a:sym typeface="+mn-lt"/>
              </a:rPr>
              <a:t>  </a:t>
            </a:r>
            <a:r>
              <a:rPr lang="en-US" altLang="zh-CN" sz="1200" dirty="0">
                <a:solidFill>
                  <a:schemeClr val="accent1"/>
                </a:solidFill>
                <a:cs typeface="+mn-ea"/>
                <a:sym typeface="+mn-lt"/>
              </a:rPr>
              <a:t>Your</a:t>
            </a:r>
            <a:r>
              <a:rPr lang="zh-CN" altLang="en-US" sz="1200" dirty="0">
                <a:solidFill>
                  <a:schemeClr val="accent1"/>
                </a:solidFill>
                <a:cs typeface="+mn-ea"/>
                <a:sym typeface="+mn-lt"/>
              </a:rPr>
              <a:t>  </a:t>
            </a:r>
            <a:r>
              <a:rPr lang="en-US" altLang="zh-CN" sz="1200" dirty="0">
                <a:solidFill>
                  <a:schemeClr val="accent1"/>
                </a:solidFill>
                <a:cs typeface="+mn-ea"/>
                <a:sym typeface="+mn-lt"/>
              </a:rPr>
              <a:t>Title</a:t>
            </a:r>
            <a:endParaRPr kumimoji="1" lang="zh-CN" altLang="en-US" sz="1200" dirty="0">
              <a:solidFill>
                <a:schemeClr val="accent1"/>
              </a:solidFill>
              <a:cs typeface="+mn-ea"/>
              <a:sym typeface="+mn-lt"/>
            </a:endParaRPr>
          </a:p>
        </p:txBody>
      </p:sp>
      <p:sp>
        <p:nvSpPr>
          <p:cNvPr id="13" name="同心圆 12">
            <a:extLst>
              <a:ext uri="{FF2B5EF4-FFF2-40B4-BE49-F238E27FC236}">
                <a16:creationId xmlns:a16="http://schemas.microsoft.com/office/drawing/2014/main" id="{BCE76AEF-8CFC-3647-90E9-C5A952F04F98}"/>
              </a:ext>
            </a:extLst>
          </p:cNvPr>
          <p:cNvSpPr/>
          <p:nvPr/>
        </p:nvSpPr>
        <p:spPr>
          <a:xfrm>
            <a:off x="2011651" y="2338086"/>
            <a:ext cx="1507053" cy="1513480"/>
          </a:xfrm>
          <a:prstGeom prst="donut">
            <a:avLst>
              <a:gd name="adj" fmla="val 12621"/>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solidFill>
              <a:cs typeface="+mn-ea"/>
              <a:sym typeface="+mn-lt"/>
            </a:endParaRPr>
          </a:p>
        </p:txBody>
      </p:sp>
      <p:pic>
        <p:nvPicPr>
          <p:cNvPr id="14" name="图形 13" descr="带齿轮的头部">
            <a:extLst>
              <a:ext uri="{FF2B5EF4-FFF2-40B4-BE49-F238E27FC236}">
                <a16:creationId xmlns:a16="http://schemas.microsoft.com/office/drawing/2014/main" id="{9A413F3B-EC67-8C43-B49D-8D7A86C9963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331127" y="2637626"/>
            <a:ext cx="914400" cy="914400"/>
          </a:xfrm>
          <a:prstGeom prst="rect">
            <a:avLst/>
          </a:prstGeom>
        </p:spPr>
      </p:pic>
      <p:pic>
        <p:nvPicPr>
          <p:cNvPr id="15" name="图形 14" descr="沙漏">
            <a:extLst>
              <a:ext uri="{FF2B5EF4-FFF2-40B4-BE49-F238E27FC236}">
                <a16:creationId xmlns:a16="http://schemas.microsoft.com/office/drawing/2014/main" id="{2D5F31AF-7ED6-5940-8E45-97C5D45C8B5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608923" y="2561448"/>
            <a:ext cx="914400" cy="914400"/>
          </a:xfrm>
          <a:prstGeom prst="rect">
            <a:avLst/>
          </a:prstGeom>
        </p:spPr>
      </p:pic>
      <p:pic>
        <p:nvPicPr>
          <p:cNvPr id="16" name="图形 15" descr="集体讨论">
            <a:extLst>
              <a:ext uri="{FF2B5EF4-FFF2-40B4-BE49-F238E27FC236}">
                <a16:creationId xmlns:a16="http://schemas.microsoft.com/office/drawing/2014/main" id="{7B782988-0E4F-594D-9058-D8CA310C4E6E}"/>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840472" y="2561448"/>
            <a:ext cx="914400" cy="914400"/>
          </a:xfrm>
          <a:prstGeom prst="rect">
            <a:avLst/>
          </a:prstGeom>
        </p:spPr>
      </p:pic>
      <p:sp>
        <p:nvSpPr>
          <p:cNvPr id="17" name="同心圆 16">
            <a:extLst>
              <a:ext uri="{FF2B5EF4-FFF2-40B4-BE49-F238E27FC236}">
                <a16:creationId xmlns:a16="http://schemas.microsoft.com/office/drawing/2014/main" id="{444EA0FC-F9E4-1444-9F55-2720490D169D}"/>
              </a:ext>
            </a:extLst>
          </p:cNvPr>
          <p:cNvSpPr/>
          <p:nvPr/>
        </p:nvSpPr>
        <p:spPr>
          <a:xfrm>
            <a:off x="5323470" y="2261908"/>
            <a:ext cx="1507053" cy="1513480"/>
          </a:xfrm>
          <a:prstGeom prst="donut">
            <a:avLst>
              <a:gd name="adj" fmla="val 12621"/>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solidFill>
              <a:cs typeface="+mn-ea"/>
              <a:sym typeface="+mn-lt"/>
            </a:endParaRPr>
          </a:p>
        </p:txBody>
      </p:sp>
      <p:sp>
        <p:nvSpPr>
          <p:cNvPr id="18" name="同心圆 17">
            <a:extLst>
              <a:ext uri="{FF2B5EF4-FFF2-40B4-BE49-F238E27FC236}">
                <a16:creationId xmlns:a16="http://schemas.microsoft.com/office/drawing/2014/main" id="{500E9246-450C-224A-8AC4-FD7C640BB134}"/>
              </a:ext>
            </a:extLst>
          </p:cNvPr>
          <p:cNvSpPr/>
          <p:nvPr/>
        </p:nvSpPr>
        <p:spPr>
          <a:xfrm>
            <a:off x="8544146" y="2261908"/>
            <a:ext cx="1507053" cy="1513480"/>
          </a:xfrm>
          <a:prstGeom prst="donut">
            <a:avLst>
              <a:gd name="adj" fmla="val 12621"/>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solidFill>
              <a:cs typeface="+mn-ea"/>
              <a:sym typeface="+mn-lt"/>
            </a:endParaRPr>
          </a:p>
        </p:txBody>
      </p:sp>
      <p:sp>
        <p:nvSpPr>
          <p:cNvPr id="19" name="文本框 18">
            <a:extLst>
              <a:ext uri="{FF2B5EF4-FFF2-40B4-BE49-F238E27FC236}">
                <a16:creationId xmlns:a16="http://schemas.microsoft.com/office/drawing/2014/main" id="{B2C977F0-62B6-B546-8EB9-D3D1B53F09E3}"/>
              </a:ext>
            </a:extLst>
          </p:cNvPr>
          <p:cNvSpPr txBox="1"/>
          <p:nvPr/>
        </p:nvSpPr>
        <p:spPr>
          <a:xfrm>
            <a:off x="1629439" y="4174908"/>
            <a:ext cx="2207683" cy="369332"/>
          </a:xfrm>
          <a:prstGeom prst="rect">
            <a:avLst/>
          </a:prstGeom>
          <a:noFill/>
        </p:spPr>
        <p:txBody>
          <a:bodyPr wrap="square" rtlCol="0">
            <a:spAutoFit/>
          </a:bodyPr>
          <a:lstStyle/>
          <a:p>
            <a:pPr algn="ctr"/>
            <a:r>
              <a:rPr lang="zh-CN" altLang="en-US" b="1" dirty="0">
                <a:cs typeface="+mn-ea"/>
                <a:sym typeface="+mn-lt"/>
              </a:rPr>
              <a:t>Enter the title</a:t>
            </a:r>
          </a:p>
        </p:txBody>
      </p:sp>
      <p:sp>
        <p:nvSpPr>
          <p:cNvPr id="20" name="文本框 19">
            <a:extLst>
              <a:ext uri="{FF2B5EF4-FFF2-40B4-BE49-F238E27FC236}">
                <a16:creationId xmlns:a16="http://schemas.microsoft.com/office/drawing/2014/main" id="{0128C0DC-AA4B-3A4F-946B-95F0D046433E}"/>
              </a:ext>
            </a:extLst>
          </p:cNvPr>
          <p:cNvSpPr txBox="1"/>
          <p:nvPr/>
        </p:nvSpPr>
        <p:spPr>
          <a:xfrm>
            <a:off x="1375901" y="4867583"/>
            <a:ext cx="2737909" cy="526811"/>
          </a:xfrm>
          <a:prstGeom prst="rect">
            <a:avLst/>
          </a:prstGeom>
          <a:noFill/>
        </p:spPr>
        <p:txBody>
          <a:bodyPr wrap="square" rtlCol="0">
            <a:spAutoFit/>
          </a:bodyPr>
          <a:lstStyle/>
          <a:p>
            <a:pPr algn="ctr">
              <a:lnSpc>
                <a:spcPct val="150000"/>
              </a:lnSpc>
            </a:pPr>
            <a:r>
              <a:rPr lang="zh-CN" altLang="en-US" sz="1000" dirty="0">
                <a:cs typeface="+mn-ea"/>
                <a:sym typeface="+mn-lt"/>
              </a:rPr>
              <a:t>Add your detailed, small paragraph text content here, title-related and in line with the overall language style content please be concise</a:t>
            </a:r>
            <a:r>
              <a:rPr lang="en-US" altLang="zh-CN" sz="1000" dirty="0">
                <a:cs typeface="+mn-ea"/>
                <a:sym typeface="+mn-lt"/>
              </a:rPr>
              <a:t>......</a:t>
            </a:r>
            <a:endParaRPr lang="zh-CN" altLang="en-US" sz="1000" dirty="0">
              <a:cs typeface="+mn-ea"/>
              <a:sym typeface="+mn-lt"/>
            </a:endParaRPr>
          </a:p>
        </p:txBody>
      </p:sp>
      <p:sp>
        <p:nvSpPr>
          <p:cNvPr id="21" name="文本框 20">
            <a:extLst>
              <a:ext uri="{FF2B5EF4-FFF2-40B4-BE49-F238E27FC236}">
                <a16:creationId xmlns:a16="http://schemas.microsoft.com/office/drawing/2014/main" id="{C4FA619D-2B07-A742-9F96-4231DDE19618}"/>
              </a:ext>
            </a:extLst>
          </p:cNvPr>
          <p:cNvSpPr txBox="1"/>
          <p:nvPr/>
        </p:nvSpPr>
        <p:spPr>
          <a:xfrm>
            <a:off x="4980583" y="4174908"/>
            <a:ext cx="2207683" cy="369332"/>
          </a:xfrm>
          <a:prstGeom prst="rect">
            <a:avLst/>
          </a:prstGeom>
          <a:noFill/>
        </p:spPr>
        <p:txBody>
          <a:bodyPr wrap="square" rtlCol="0">
            <a:spAutoFit/>
          </a:bodyPr>
          <a:lstStyle/>
          <a:p>
            <a:pPr algn="ctr"/>
            <a:r>
              <a:rPr lang="zh-CN" altLang="en-US" b="1" dirty="0">
                <a:cs typeface="+mn-ea"/>
                <a:sym typeface="+mn-lt"/>
              </a:rPr>
              <a:t>Enter the title</a:t>
            </a:r>
          </a:p>
        </p:txBody>
      </p:sp>
      <p:sp>
        <p:nvSpPr>
          <p:cNvPr id="22" name="文本框 21">
            <a:extLst>
              <a:ext uri="{FF2B5EF4-FFF2-40B4-BE49-F238E27FC236}">
                <a16:creationId xmlns:a16="http://schemas.microsoft.com/office/drawing/2014/main" id="{767917ED-A32D-E44C-BF19-A94142278318}"/>
              </a:ext>
            </a:extLst>
          </p:cNvPr>
          <p:cNvSpPr txBox="1"/>
          <p:nvPr/>
        </p:nvSpPr>
        <p:spPr>
          <a:xfrm>
            <a:off x="4727045" y="4887430"/>
            <a:ext cx="2737909" cy="526811"/>
          </a:xfrm>
          <a:prstGeom prst="rect">
            <a:avLst/>
          </a:prstGeom>
          <a:noFill/>
        </p:spPr>
        <p:txBody>
          <a:bodyPr wrap="square" rtlCol="0">
            <a:spAutoFit/>
          </a:bodyPr>
          <a:lstStyle/>
          <a:p>
            <a:pPr algn="ctr">
              <a:lnSpc>
                <a:spcPct val="150000"/>
              </a:lnSpc>
            </a:pPr>
            <a:r>
              <a:rPr lang="zh-CN" altLang="en-US" sz="1000" dirty="0">
                <a:cs typeface="+mn-ea"/>
                <a:sym typeface="+mn-lt"/>
              </a:rPr>
              <a:t>Add your detailed, small paragraph text content here, title-related and in line with the overall language style content please be concise</a:t>
            </a:r>
            <a:r>
              <a:rPr lang="en-US" altLang="zh-CN" sz="1000" dirty="0">
                <a:cs typeface="+mn-ea"/>
                <a:sym typeface="+mn-lt"/>
              </a:rPr>
              <a:t>......</a:t>
            </a:r>
            <a:endParaRPr lang="zh-CN" altLang="en-US" sz="1000" dirty="0">
              <a:cs typeface="+mn-ea"/>
              <a:sym typeface="+mn-lt"/>
            </a:endParaRPr>
          </a:p>
        </p:txBody>
      </p:sp>
      <p:sp>
        <p:nvSpPr>
          <p:cNvPr id="23" name="文本框 22">
            <a:extLst>
              <a:ext uri="{FF2B5EF4-FFF2-40B4-BE49-F238E27FC236}">
                <a16:creationId xmlns:a16="http://schemas.microsoft.com/office/drawing/2014/main" id="{F532EC91-B85D-9945-922C-81CBCC467834}"/>
              </a:ext>
            </a:extLst>
          </p:cNvPr>
          <p:cNvSpPr txBox="1"/>
          <p:nvPr/>
        </p:nvSpPr>
        <p:spPr>
          <a:xfrm>
            <a:off x="8204405" y="4176979"/>
            <a:ext cx="2207683" cy="369332"/>
          </a:xfrm>
          <a:prstGeom prst="rect">
            <a:avLst/>
          </a:prstGeom>
          <a:noFill/>
        </p:spPr>
        <p:txBody>
          <a:bodyPr wrap="square" rtlCol="0">
            <a:spAutoFit/>
          </a:bodyPr>
          <a:lstStyle/>
          <a:p>
            <a:pPr algn="ctr"/>
            <a:r>
              <a:rPr lang="zh-CN" altLang="en-US" b="1" dirty="0">
                <a:cs typeface="+mn-ea"/>
                <a:sym typeface="+mn-lt"/>
              </a:rPr>
              <a:t>Enter the title</a:t>
            </a:r>
          </a:p>
        </p:txBody>
      </p:sp>
      <p:sp>
        <p:nvSpPr>
          <p:cNvPr id="24" name="文本框 23">
            <a:extLst>
              <a:ext uri="{FF2B5EF4-FFF2-40B4-BE49-F238E27FC236}">
                <a16:creationId xmlns:a16="http://schemas.microsoft.com/office/drawing/2014/main" id="{39540C91-C926-F045-982E-15C4C3A9C749}"/>
              </a:ext>
            </a:extLst>
          </p:cNvPr>
          <p:cNvSpPr txBox="1"/>
          <p:nvPr/>
        </p:nvSpPr>
        <p:spPr>
          <a:xfrm>
            <a:off x="8078189" y="4872553"/>
            <a:ext cx="2737909" cy="526811"/>
          </a:xfrm>
          <a:prstGeom prst="rect">
            <a:avLst/>
          </a:prstGeom>
          <a:noFill/>
        </p:spPr>
        <p:txBody>
          <a:bodyPr wrap="square" rtlCol="0">
            <a:spAutoFit/>
          </a:bodyPr>
          <a:lstStyle/>
          <a:p>
            <a:pPr algn="ctr">
              <a:lnSpc>
                <a:spcPct val="150000"/>
              </a:lnSpc>
            </a:pPr>
            <a:r>
              <a:rPr lang="zh-CN" altLang="en-US" sz="1000" dirty="0">
                <a:cs typeface="+mn-ea"/>
                <a:sym typeface="+mn-lt"/>
              </a:rPr>
              <a:t>Add your detailed, small paragraph text content here, title-related and in line with the overall language style content please be concise</a:t>
            </a:r>
            <a:r>
              <a:rPr lang="en-US" altLang="zh-CN" sz="1000" dirty="0">
                <a:cs typeface="+mn-ea"/>
                <a:sym typeface="+mn-lt"/>
              </a:rPr>
              <a:t>......</a:t>
            </a:r>
            <a:endParaRPr lang="zh-CN" altLang="en-US" sz="1000" dirty="0">
              <a:cs typeface="+mn-ea"/>
              <a:sym typeface="+mn-lt"/>
            </a:endParaRPr>
          </a:p>
        </p:txBody>
      </p:sp>
    </p:spTree>
    <p:extLst>
      <p:ext uri="{BB962C8B-B14F-4D97-AF65-F5344CB8AC3E}">
        <p14:creationId xmlns:p14="http://schemas.microsoft.com/office/powerpoint/2010/main" val="2476244659"/>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asvg="http://schemas.microsoft.com/office/drawing/2016/SVG/main" xmlns:a14="http://schemas.microsoft.com/office/drawing/2010/main" xmlns:a16="http://schemas.microsoft.com/office/drawing/2014/main" xmlns="">
      <p:transition spd="slow"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ssolv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dissolve">
                                      <p:cBhvr>
                                        <p:cTn id="18" dur="500"/>
                                        <p:tgtEl>
                                          <p:spTgt spid="14"/>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dissolve">
                                      <p:cBhvr>
                                        <p:cTn id="21" dur="500"/>
                                        <p:tgtEl>
                                          <p:spTgt spid="17"/>
                                        </p:tgtEl>
                                      </p:cBhvr>
                                    </p:animEffect>
                                  </p:childTnLst>
                                </p:cTn>
                              </p:par>
                              <p:par>
                                <p:cTn id="22" presetID="9" presetClass="entr" presetSubtype="0" fill="hold" nodeType="with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dissolve">
                                      <p:cBhvr>
                                        <p:cTn id="24" dur="500"/>
                                        <p:tgtEl>
                                          <p:spTgt spid="15"/>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dissolve">
                                      <p:cBhvr>
                                        <p:cTn id="27" dur="500"/>
                                        <p:tgtEl>
                                          <p:spTgt spid="18"/>
                                        </p:tgtEl>
                                      </p:cBhvr>
                                    </p:animEffect>
                                  </p:childTnLst>
                                </p:cTn>
                              </p:par>
                              <p:par>
                                <p:cTn id="28" presetID="9" presetClass="entr" presetSubtype="0"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dissolv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left)">
                                      <p:cBhvr>
                                        <p:cTn id="35" dur="5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wipe(left)">
                                      <p:cBhvr>
                                        <p:cTn id="40" dur="500"/>
                                        <p:tgtEl>
                                          <p:spTgt spid="20"/>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left)">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wipe(left)">
                                      <p:cBhvr>
                                        <p:cTn id="50" dur="500"/>
                                        <p:tgtEl>
                                          <p:spTgt spid="22"/>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ipe(left)">
                                      <p:cBhvr>
                                        <p:cTn id="55" dur="500"/>
                                        <p:tgtEl>
                                          <p:spTgt spid="23"/>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left)">
                                      <p:cBhvr>
                                        <p:cTn id="6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3" grpId="0" animBg="1"/>
      <p:bldP spid="17" grpId="0" animBg="1"/>
      <p:bldP spid="18" grpId="0" animBg="1"/>
      <p:bldP spid="19" grpId="0"/>
      <p:bldP spid="20" grpId="0"/>
      <p:bldP spid="21" grpId="0"/>
      <p:bldP spid="22" grpId="0"/>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46464DDF-17DF-B841-BA54-98CE003A7C72}"/>
              </a:ext>
            </a:extLst>
          </p:cNvPr>
          <p:cNvSpPr txBox="1"/>
          <p:nvPr/>
        </p:nvSpPr>
        <p:spPr>
          <a:xfrm>
            <a:off x="4428177" y="793723"/>
            <a:ext cx="3083496" cy="523220"/>
          </a:xfrm>
          <a:prstGeom prst="rect">
            <a:avLst/>
          </a:prstGeom>
          <a:noFill/>
        </p:spPr>
        <p:txBody>
          <a:bodyPr wrap="square" rtlCol="0">
            <a:spAutoFit/>
          </a:bodyPr>
          <a:lstStyle>
            <a:defPPr>
              <a:defRPr lang="en-US"/>
            </a:defPPr>
            <a:lvl1pPr>
              <a:defRPr sz="4400" b="1">
                <a:solidFill>
                  <a:srgbClr val="4537C4"/>
                </a:solidFill>
                <a:latin typeface="思源黑体 CN Normal" panose="020B0400000000000000" pitchFamily="34" charset="-122"/>
                <a:ea typeface="思源黑体 CN Normal" panose="020B0400000000000000" pitchFamily="34" charset="-122"/>
              </a:defRPr>
            </a:lvl1pPr>
          </a:lstStyle>
          <a:p>
            <a:pPr algn="ctr"/>
            <a:r>
              <a:rPr lang="zh-CN" altLang="en-US" sz="2800" b="0" dirty="0">
                <a:solidFill>
                  <a:schemeClr val="tx1"/>
                </a:solidFill>
                <a:latin typeface="+mn-lt"/>
                <a:ea typeface="+mn-ea"/>
                <a:cs typeface="+mn-ea"/>
                <a:sym typeface="+mn-lt"/>
              </a:rPr>
              <a:t>Enter the title</a:t>
            </a:r>
          </a:p>
        </p:txBody>
      </p:sp>
      <p:sp>
        <p:nvSpPr>
          <p:cNvPr id="3" name="文本框 2">
            <a:extLst>
              <a:ext uri="{FF2B5EF4-FFF2-40B4-BE49-F238E27FC236}">
                <a16:creationId xmlns:a16="http://schemas.microsoft.com/office/drawing/2014/main" id="{48BE2E50-92ED-DB4A-8331-B7979C1AB76B}"/>
              </a:ext>
            </a:extLst>
          </p:cNvPr>
          <p:cNvSpPr txBox="1"/>
          <p:nvPr/>
        </p:nvSpPr>
        <p:spPr>
          <a:xfrm>
            <a:off x="4428176" y="1409540"/>
            <a:ext cx="3083498" cy="276999"/>
          </a:xfrm>
          <a:prstGeom prst="rect">
            <a:avLst/>
          </a:prstGeom>
          <a:noFill/>
        </p:spPr>
        <p:txBody>
          <a:bodyPr wrap="square" rtlCol="0">
            <a:spAutoFit/>
          </a:bodyPr>
          <a:lstStyle/>
          <a:p>
            <a:pPr algn="ctr"/>
            <a:r>
              <a:rPr lang="en-US" altLang="zh-CN" sz="1200" dirty="0">
                <a:solidFill>
                  <a:schemeClr val="accent1"/>
                </a:solidFill>
                <a:cs typeface="+mn-ea"/>
                <a:sym typeface="+mn-lt"/>
              </a:rPr>
              <a:t>Please</a:t>
            </a:r>
            <a:r>
              <a:rPr lang="zh-CN" altLang="en-US" sz="1200" dirty="0">
                <a:solidFill>
                  <a:schemeClr val="accent1"/>
                </a:solidFill>
                <a:cs typeface="+mn-ea"/>
                <a:sym typeface="+mn-lt"/>
              </a:rPr>
              <a:t>  </a:t>
            </a:r>
            <a:r>
              <a:rPr lang="en-US" altLang="zh-CN" sz="1200" dirty="0">
                <a:solidFill>
                  <a:schemeClr val="accent1"/>
                </a:solidFill>
                <a:cs typeface="+mn-ea"/>
                <a:sym typeface="+mn-lt"/>
              </a:rPr>
              <a:t>Enter</a:t>
            </a:r>
            <a:r>
              <a:rPr lang="zh-CN" altLang="en-US" sz="1200" dirty="0">
                <a:solidFill>
                  <a:schemeClr val="accent1"/>
                </a:solidFill>
                <a:cs typeface="+mn-ea"/>
                <a:sym typeface="+mn-lt"/>
              </a:rPr>
              <a:t>  </a:t>
            </a:r>
            <a:r>
              <a:rPr lang="en-US" altLang="zh-CN" sz="1200" dirty="0">
                <a:solidFill>
                  <a:schemeClr val="accent1"/>
                </a:solidFill>
                <a:cs typeface="+mn-ea"/>
                <a:sym typeface="+mn-lt"/>
              </a:rPr>
              <a:t>Your</a:t>
            </a:r>
            <a:r>
              <a:rPr lang="zh-CN" altLang="en-US" sz="1200" dirty="0">
                <a:solidFill>
                  <a:schemeClr val="accent1"/>
                </a:solidFill>
                <a:cs typeface="+mn-ea"/>
                <a:sym typeface="+mn-lt"/>
              </a:rPr>
              <a:t>  </a:t>
            </a:r>
            <a:r>
              <a:rPr lang="en-US" altLang="zh-CN" sz="1200" dirty="0">
                <a:solidFill>
                  <a:schemeClr val="accent1"/>
                </a:solidFill>
                <a:cs typeface="+mn-ea"/>
                <a:sym typeface="+mn-lt"/>
              </a:rPr>
              <a:t>Title</a:t>
            </a:r>
            <a:endParaRPr kumimoji="1" lang="zh-CN" altLang="en-US" sz="1200" dirty="0">
              <a:solidFill>
                <a:schemeClr val="accent1"/>
              </a:solidFill>
              <a:cs typeface="+mn-ea"/>
              <a:sym typeface="+mn-lt"/>
            </a:endParaRPr>
          </a:p>
        </p:txBody>
      </p:sp>
      <p:sp>
        <p:nvSpPr>
          <p:cNvPr id="27" name="圆角矩形 26">
            <a:extLst>
              <a:ext uri="{FF2B5EF4-FFF2-40B4-BE49-F238E27FC236}">
                <a16:creationId xmlns:a16="http://schemas.microsoft.com/office/drawing/2014/main" id="{58090408-2479-3A42-8FBC-03401F149ECA}"/>
              </a:ext>
            </a:extLst>
          </p:cNvPr>
          <p:cNvSpPr/>
          <p:nvPr/>
        </p:nvSpPr>
        <p:spPr>
          <a:xfrm rot="2700000">
            <a:off x="5748611" y="2721106"/>
            <a:ext cx="847611" cy="847611"/>
          </a:xfrm>
          <a:prstGeom prst="roundRect">
            <a:avLst>
              <a:gd name="adj" fmla="val 1113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cs typeface="+mn-ea"/>
              <a:sym typeface="+mn-lt"/>
            </a:endParaRPr>
          </a:p>
        </p:txBody>
      </p:sp>
      <p:sp>
        <p:nvSpPr>
          <p:cNvPr id="28" name="文本框 27">
            <a:extLst>
              <a:ext uri="{FF2B5EF4-FFF2-40B4-BE49-F238E27FC236}">
                <a16:creationId xmlns:a16="http://schemas.microsoft.com/office/drawing/2014/main" id="{39613258-CC40-EA49-AF8C-BF630880A0D8}"/>
              </a:ext>
            </a:extLst>
          </p:cNvPr>
          <p:cNvSpPr txBox="1"/>
          <p:nvPr/>
        </p:nvSpPr>
        <p:spPr>
          <a:xfrm>
            <a:off x="7511674" y="2357869"/>
            <a:ext cx="2687388" cy="499624"/>
          </a:xfrm>
          <a:prstGeom prst="rect">
            <a:avLst/>
          </a:prstGeom>
          <a:noFill/>
        </p:spPr>
        <p:txBody>
          <a:bodyPr wrap="square" rtlCol="0">
            <a:spAutoFit/>
          </a:bodyPr>
          <a:lstStyle/>
          <a:p>
            <a:pPr>
              <a:lnSpc>
                <a:spcPct val="150000"/>
              </a:lnSpc>
              <a:buClr>
                <a:schemeClr val="accent1"/>
              </a:buClr>
            </a:pPr>
            <a:r>
              <a:rPr lang="zh-CN" altLang="en-US" sz="2000" dirty="0">
                <a:solidFill>
                  <a:schemeClr val="tx1">
                    <a:lumMod val="75000"/>
                    <a:lumOff val="25000"/>
                  </a:schemeClr>
                </a:solidFill>
                <a:cs typeface="+mn-ea"/>
                <a:sym typeface="+mn-lt"/>
              </a:rPr>
              <a:t>Enter your title</a:t>
            </a:r>
          </a:p>
        </p:txBody>
      </p:sp>
      <p:sp>
        <p:nvSpPr>
          <p:cNvPr id="29" name="文本框 28">
            <a:extLst>
              <a:ext uri="{FF2B5EF4-FFF2-40B4-BE49-F238E27FC236}">
                <a16:creationId xmlns:a16="http://schemas.microsoft.com/office/drawing/2014/main" id="{DA4CECEB-64D1-964C-8930-D271F3F6DB8A}"/>
              </a:ext>
            </a:extLst>
          </p:cNvPr>
          <p:cNvSpPr txBox="1"/>
          <p:nvPr/>
        </p:nvSpPr>
        <p:spPr>
          <a:xfrm>
            <a:off x="7511674" y="2929860"/>
            <a:ext cx="3224589" cy="54854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r" defTabSz="914400">
              <a:lnSpc>
                <a:spcPct val="150000"/>
              </a:lnSpc>
              <a:defRPr sz="1000">
                <a:solidFill>
                  <a:schemeClr val="tx1">
                    <a:lumMod val="75000"/>
                    <a:lumOff val="25000"/>
                  </a:schemeClr>
                </a:solidFill>
                <a:ea typeface="思源黑体 CN Normal" panose="020B0400000000000000" pitchFamily="34" charset="-122"/>
              </a:defRPr>
            </a:lvl1pPr>
            <a:lvl2pPr defTabSz="914400"/>
            <a:lvl3pPr defTabSz="914400"/>
            <a:lvl4pPr defTabSz="914400"/>
            <a:lvl5pPr defTabSz="914400"/>
            <a:lvl6pPr defTabSz="914400"/>
            <a:lvl7pPr defTabSz="914400"/>
            <a:lvl8pPr defTabSz="914400"/>
            <a:lvl9pPr defTabSz="914400"/>
          </a:lstStyle>
          <a:p>
            <a:pPr algn="l"/>
            <a:r>
              <a:rPr lang="zh-CN" altLang="en-US" sz="1050" dirty="0">
                <a:solidFill>
                  <a:schemeClr val="tx1">
                    <a:lumMod val="50000"/>
                    <a:lumOff val="50000"/>
                  </a:schemeClr>
                </a:solidFill>
                <a:ea typeface="+mn-ea"/>
                <a:cs typeface="+mn-ea"/>
                <a:sym typeface="+mn-lt"/>
              </a:rPr>
              <a:t>Add your detailed little paragraph text here, and be concise about the title and in keeping with the overall language style.</a:t>
            </a:r>
            <a:endParaRPr lang="en-US" altLang="zh-CN" sz="1050" dirty="0">
              <a:solidFill>
                <a:schemeClr val="tx1">
                  <a:lumMod val="50000"/>
                  <a:lumOff val="50000"/>
                </a:schemeClr>
              </a:solidFill>
              <a:ea typeface="+mn-ea"/>
              <a:cs typeface="+mn-ea"/>
              <a:sym typeface="+mn-lt"/>
            </a:endParaRPr>
          </a:p>
        </p:txBody>
      </p:sp>
      <p:sp>
        <p:nvSpPr>
          <p:cNvPr id="30" name="圆角矩形 29">
            <a:extLst>
              <a:ext uri="{FF2B5EF4-FFF2-40B4-BE49-F238E27FC236}">
                <a16:creationId xmlns:a16="http://schemas.microsoft.com/office/drawing/2014/main" id="{A9236F4E-DBDF-1C40-98AE-92908A459AA6}"/>
              </a:ext>
            </a:extLst>
          </p:cNvPr>
          <p:cNvSpPr/>
          <p:nvPr/>
        </p:nvSpPr>
        <p:spPr>
          <a:xfrm rot="2700000">
            <a:off x="5748612" y="4426228"/>
            <a:ext cx="847611" cy="847611"/>
          </a:xfrm>
          <a:prstGeom prst="roundRect">
            <a:avLst>
              <a:gd name="adj" fmla="val 11138"/>
            </a:avLst>
          </a:prstGeom>
          <a:solidFill>
            <a:schemeClr val="bg2"/>
          </a:solid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cs typeface="+mn-ea"/>
              <a:sym typeface="+mn-lt"/>
            </a:endParaRPr>
          </a:p>
        </p:txBody>
      </p:sp>
      <p:sp>
        <p:nvSpPr>
          <p:cNvPr id="31" name="文本框 30">
            <a:extLst>
              <a:ext uri="{FF2B5EF4-FFF2-40B4-BE49-F238E27FC236}">
                <a16:creationId xmlns:a16="http://schemas.microsoft.com/office/drawing/2014/main" id="{DECC128B-2ECB-954E-AFC5-3E4E657587D3}"/>
              </a:ext>
            </a:extLst>
          </p:cNvPr>
          <p:cNvSpPr txBox="1"/>
          <p:nvPr/>
        </p:nvSpPr>
        <p:spPr>
          <a:xfrm>
            <a:off x="7511674" y="4136854"/>
            <a:ext cx="2687388" cy="499624"/>
          </a:xfrm>
          <a:prstGeom prst="rect">
            <a:avLst/>
          </a:prstGeom>
          <a:noFill/>
        </p:spPr>
        <p:txBody>
          <a:bodyPr wrap="square" rtlCol="0">
            <a:spAutoFit/>
          </a:bodyPr>
          <a:lstStyle/>
          <a:p>
            <a:pPr>
              <a:lnSpc>
                <a:spcPct val="150000"/>
              </a:lnSpc>
              <a:buClr>
                <a:schemeClr val="accent1"/>
              </a:buClr>
            </a:pPr>
            <a:r>
              <a:rPr lang="zh-CN" altLang="en-US" sz="2000" dirty="0">
                <a:solidFill>
                  <a:schemeClr val="tx1">
                    <a:lumMod val="75000"/>
                    <a:lumOff val="25000"/>
                  </a:schemeClr>
                </a:solidFill>
                <a:cs typeface="+mn-ea"/>
                <a:sym typeface="+mn-lt"/>
              </a:rPr>
              <a:t>Enter your title</a:t>
            </a:r>
          </a:p>
        </p:txBody>
      </p:sp>
      <p:sp>
        <p:nvSpPr>
          <p:cNvPr id="32" name="文本框 31">
            <a:extLst>
              <a:ext uri="{FF2B5EF4-FFF2-40B4-BE49-F238E27FC236}">
                <a16:creationId xmlns:a16="http://schemas.microsoft.com/office/drawing/2014/main" id="{A62670A7-7582-C746-B94C-387B3018A3A4}"/>
              </a:ext>
            </a:extLst>
          </p:cNvPr>
          <p:cNvSpPr txBox="1"/>
          <p:nvPr/>
        </p:nvSpPr>
        <p:spPr>
          <a:xfrm>
            <a:off x="7511673" y="4778195"/>
            <a:ext cx="3224589" cy="54854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r" defTabSz="914400">
              <a:lnSpc>
                <a:spcPct val="150000"/>
              </a:lnSpc>
              <a:defRPr sz="1000">
                <a:solidFill>
                  <a:schemeClr val="tx1">
                    <a:lumMod val="75000"/>
                    <a:lumOff val="25000"/>
                  </a:schemeClr>
                </a:solidFill>
                <a:ea typeface="思源黑体 CN Normal" panose="020B0400000000000000" pitchFamily="34" charset="-122"/>
              </a:defRPr>
            </a:lvl1pPr>
            <a:lvl2pPr defTabSz="914400"/>
            <a:lvl3pPr defTabSz="914400"/>
            <a:lvl4pPr defTabSz="914400"/>
            <a:lvl5pPr defTabSz="914400"/>
            <a:lvl6pPr defTabSz="914400"/>
            <a:lvl7pPr defTabSz="914400"/>
            <a:lvl8pPr defTabSz="914400"/>
            <a:lvl9pPr defTabSz="914400"/>
          </a:lstStyle>
          <a:p>
            <a:pPr algn="l"/>
            <a:r>
              <a:rPr lang="zh-CN" altLang="en-US" sz="1050" dirty="0">
                <a:solidFill>
                  <a:schemeClr val="tx1">
                    <a:lumMod val="50000"/>
                    <a:lumOff val="50000"/>
                  </a:schemeClr>
                </a:solidFill>
                <a:ea typeface="+mn-ea"/>
                <a:cs typeface="+mn-ea"/>
                <a:sym typeface="+mn-lt"/>
              </a:rPr>
              <a:t>Add your detailed little paragraph text here, and be concise about the title and in keeping with the overall language style.</a:t>
            </a:r>
            <a:endParaRPr lang="en-US" altLang="zh-CN" sz="1050" dirty="0">
              <a:solidFill>
                <a:schemeClr val="tx1">
                  <a:lumMod val="50000"/>
                  <a:lumOff val="50000"/>
                </a:schemeClr>
              </a:solidFill>
              <a:ea typeface="+mn-ea"/>
              <a:cs typeface="+mn-ea"/>
              <a:sym typeface="+mn-lt"/>
            </a:endParaRPr>
          </a:p>
        </p:txBody>
      </p:sp>
      <p:pic>
        <p:nvPicPr>
          <p:cNvPr id="33" name="图形 32" descr="灯泡">
            <a:extLst>
              <a:ext uri="{FF2B5EF4-FFF2-40B4-BE49-F238E27FC236}">
                <a16:creationId xmlns:a16="http://schemas.microsoft.com/office/drawing/2014/main" id="{5E75E6B7-A58F-2242-BE03-E061970E230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5868779" y="2822066"/>
            <a:ext cx="607274" cy="614951"/>
          </a:xfrm>
          <a:prstGeom prst="rect">
            <a:avLst/>
          </a:prstGeom>
        </p:spPr>
      </p:pic>
      <p:pic>
        <p:nvPicPr>
          <p:cNvPr id="34" name="图形 33" descr="上升趋势">
            <a:extLst>
              <a:ext uri="{FF2B5EF4-FFF2-40B4-BE49-F238E27FC236}">
                <a16:creationId xmlns:a16="http://schemas.microsoft.com/office/drawing/2014/main" id="{B440419E-CE22-694C-8932-2404BBF87C66}"/>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837249" y="4473814"/>
            <a:ext cx="681245" cy="681245"/>
          </a:xfrm>
          <a:prstGeom prst="rect">
            <a:avLst/>
          </a:prstGeom>
        </p:spPr>
      </p:pic>
      <p:pic>
        <p:nvPicPr>
          <p:cNvPr id="16" name="图片 15">
            <a:extLst>
              <a:ext uri="{FF2B5EF4-FFF2-40B4-BE49-F238E27FC236}">
                <a16:creationId xmlns:a16="http://schemas.microsoft.com/office/drawing/2014/main" id="{F226C432-5034-824F-91C3-8ABE2D427797}"/>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154849" y="2027849"/>
            <a:ext cx="3511352" cy="3947187"/>
          </a:xfrm>
          <a:prstGeom prst="roundRect">
            <a:avLst>
              <a:gd name="adj" fmla="val 6119"/>
            </a:avLst>
          </a:prstGeom>
          <a:solidFill>
            <a:schemeClr val="bg2"/>
          </a:solidFill>
          <a:ln>
            <a:solidFill>
              <a:schemeClr val="accent1"/>
            </a:solidFill>
          </a:ln>
          <a:effectLst>
            <a:outerShdw blurRad="139700" dist="38100" dir="5400000" algn="t" rotWithShape="0">
              <a:schemeClr val="accent3">
                <a:alpha val="55000"/>
              </a:schemeClr>
            </a:outerShdw>
          </a:effectLst>
        </p:spPr>
      </p:pic>
    </p:spTree>
    <p:extLst>
      <p:ext uri="{BB962C8B-B14F-4D97-AF65-F5344CB8AC3E}">
        <p14:creationId xmlns:p14="http://schemas.microsoft.com/office/powerpoint/2010/main" val="1154243607"/>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asvg="http://schemas.microsoft.com/office/drawing/2016/SVG/main" xmlns:a14="http://schemas.microsoft.com/office/drawing/2010/main" xmlns:a16="http://schemas.microsoft.com/office/drawing/2014/main" xmlns="">
      <p:transition spd="slow"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dissolv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dissolve">
                                      <p:cBhvr>
                                        <p:cTn id="20" dur="500"/>
                                        <p:tgtEl>
                                          <p:spTgt spid="27"/>
                                        </p:tgtEl>
                                      </p:cBhvr>
                                    </p:animEffect>
                                  </p:childTnLst>
                                </p:cTn>
                              </p:par>
                              <p:par>
                                <p:cTn id="21" presetID="9" presetClass="entr" presetSubtype="0"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dissolve">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left)">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wipe(left)">
                                      <p:cBhvr>
                                        <p:cTn id="33" dur="500"/>
                                        <p:tgtEl>
                                          <p:spTgt spid="29"/>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dissolve">
                                      <p:cBhvr>
                                        <p:cTn id="38" dur="500"/>
                                        <p:tgtEl>
                                          <p:spTgt spid="30"/>
                                        </p:tgtEl>
                                      </p:cBhvr>
                                    </p:animEffect>
                                  </p:childTnLst>
                                </p:cTn>
                              </p:par>
                              <p:par>
                                <p:cTn id="39" presetID="9" presetClass="entr" presetSubtype="0" fill="hold" nodeType="with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dissolve">
                                      <p:cBhvr>
                                        <p:cTn id="41" dur="500"/>
                                        <p:tgtEl>
                                          <p:spTgt spid="3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left)">
                                      <p:cBhvr>
                                        <p:cTn id="46" dur="500"/>
                                        <p:tgtEl>
                                          <p:spTgt spid="3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27" grpId="0" animBg="1"/>
      <p:bldP spid="28" grpId="0"/>
      <p:bldP spid="29" grpId="0"/>
      <p:bldP spid="30" grpId="0" animBg="1"/>
      <p:bldP spid="31"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46464DDF-17DF-B841-BA54-98CE003A7C72}"/>
              </a:ext>
            </a:extLst>
          </p:cNvPr>
          <p:cNvSpPr txBox="1"/>
          <p:nvPr/>
        </p:nvSpPr>
        <p:spPr>
          <a:xfrm>
            <a:off x="4617140" y="793723"/>
            <a:ext cx="2567638" cy="523220"/>
          </a:xfrm>
          <a:prstGeom prst="rect">
            <a:avLst/>
          </a:prstGeom>
          <a:noFill/>
        </p:spPr>
        <p:txBody>
          <a:bodyPr wrap="square" rtlCol="0">
            <a:spAutoFit/>
          </a:bodyPr>
          <a:lstStyle>
            <a:defPPr>
              <a:defRPr lang="en-US"/>
            </a:defPPr>
            <a:lvl1pPr>
              <a:defRPr sz="4400" b="1">
                <a:solidFill>
                  <a:srgbClr val="4537C4"/>
                </a:solidFill>
                <a:latin typeface="思源黑体 CN Normal" panose="020B0400000000000000" pitchFamily="34" charset="-122"/>
                <a:ea typeface="思源黑体 CN Normal" panose="020B0400000000000000" pitchFamily="34" charset="-122"/>
              </a:defRPr>
            </a:lvl1pPr>
          </a:lstStyle>
          <a:p>
            <a:pPr algn="ctr"/>
            <a:r>
              <a:rPr lang="zh-CN" altLang="en-US" sz="2800" b="0" dirty="0">
                <a:solidFill>
                  <a:schemeClr val="tx1"/>
                </a:solidFill>
                <a:latin typeface="+mn-lt"/>
                <a:ea typeface="+mn-ea"/>
                <a:cs typeface="+mn-ea"/>
                <a:sym typeface="+mn-lt"/>
              </a:rPr>
              <a:t>Enter the title</a:t>
            </a:r>
          </a:p>
        </p:txBody>
      </p:sp>
      <p:sp>
        <p:nvSpPr>
          <p:cNvPr id="3" name="文本框 2">
            <a:extLst>
              <a:ext uri="{FF2B5EF4-FFF2-40B4-BE49-F238E27FC236}">
                <a16:creationId xmlns:a16="http://schemas.microsoft.com/office/drawing/2014/main" id="{48BE2E50-92ED-DB4A-8331-B7979C1AB76B}"/>
              </a:ext>
            </a:extLst>
          </p:cNvPr>
          <p:cNvSpPr txBox="1"/>
          <p:nvPr/>
        </p:nvSpPr>
        <p:spPr>
          <a:xfrm>
            <a:off x="4428176" y="1409540"/>
            <a:ext cx="3083498" cy="276999"/>
          </a:xfrm>
          <a:prstGeom prst="rect">
            <a:avLst/>
          </a:prstGeom>
          <a:noFill/>
        </p:spPr>
        <p:txBody>
          <a:bodyPr wrap="square" rtlCol="0">
            <a:spAutoFit/>
          </a:bodyPr>
          <a:lstStyle/>
          <a:p>
            <a:pPr algn="ctr"/>
            <a:r>
              <a:rPr lang="en-US" altLang="zh-CN" sz="1200" dirty="0">
                <a:solidFill>
                  <a:schemeClr val="accent1"/>
                </a:solidFill>
                <a:cs typeface="+mn-ea"/>
                <a:sym typeface="+mn-lt"/>
              </a:rPr>
              <a:t>Please</a:t>
            </a:r>
            <a:r>
              <a:rPr lang="zh-CN" altLang="en-US" sz="1200" dirty="0">
                <a:solidFill>
                  <a:schemeClr val="accent1"/>
                </a:solidFill>
                <a:cs typeface="+mn-ea"/>
                <a:sym typeface="+mn-lt"/>
              </a:rPr>
              <a:t>  </a:t>
            </a:r>
            <a:r>
              <a:rPr lang="en-US" altLang="zh-CN" sz="1200" dirty="0">
                <a:solidFill>
                  <a:schemeClr val="accent1"/>
                </a:solidFill>
                <a:cs typeface="+mn-ea"/>
                <a:sym typeface="+mn-lt"/>
              </a:rPr>
              <a:t>Enter</a:t>
            </a:r>
            <a:r>
              <a:rPr lang="zh-CN" altLang="en-US" sz="1200" dirty="0">
                <a:solidFill>
                  <a:schemeClr val="accent1"/>
                </a:solidFill>
                <a:cs typeface="+mn-ea"/>
                <a:sym typeface="+mn-lt"/>
              </a:rPr>
              <a:t>  </a:t>
            </a:r>
            <a:r>
              <a:rPr lang="en-US" altLang="zh-CN" sz="1200" dirty="0">
                <a:solidFill>
                  <a:schemeClr val="accent1"/>
                </a:solidFill>
                <a:cs typeface="+mn-ea"/>
                <a:sym typeface="+mn-lt"/>
              </a:rPr>
              <a:t>Your</a:t>
            </a:r>
            <a:r>
              <a:rPr lang="zh-CN" altLang="en-US" sz="1200" dirty="0">
                <a:solidFill>
                  <a:schemeClr val="accent1"/>
                </a:solidFill>
                <a:cs typeface="+mn-ea"/>
                <a:sym typeface="+mn-lt"/>
              </a:rPr>
              <a:t>  </a:t>
            </a:r>
            <a:r>
              <a:rPr lang="en-US" altLang="zh-CN" sz="1200" dirty="0">
                <a:solidFill>
                  <a:schemeClr val="accent1"/>
                </a:solidFill>
                <a:cs typeface="+mn-ea"/>
                <a:sym typeface="+mn-lt"/>
              </a:rPr>
              <a:t>Title</a:t>
            </a:r>
            <a:endParaRPr kumimoji="1" lang="zh-CN" altLang="en-US" sz="1200" dirty="0">
              <a:solidFill>
                <a:schemeClr val="accent1"/>
              </a:solidFill>
              <a:cs typeface="+mn-ea"/>
              <a:sym typeface="+mn-lt"/>
            </a:endParaRPr>
          </a:p>
        </p:txBody>
      </p:sp>
      <p:sp>
        <p:nvSpPr>
          <p:cNvPr id="5" name="ïṥľídê">
            <a:extLst>
              <a:ext uri="{FF2B5EF4-FFF2-40B4-BE49-F238E27FC236}">
                <a16:creationId xmlns:a16="http://schemas.microsoft.com/office/drawing/2014/main" id="{85ED82DA-08B0-D74F-8762-0212D00CEBC6}"/>
              </a:ext>
            </a:extLst>
          </p:cNvPr>
          <p:cNvSpPr/>
          <p:nvPr/>
        </p:nvSpPr>
        <p:spPr bwMode="auto">
          <a:xfrm>
            <a:off x="1703969" y="2556442"/>
            <a:ext cx="832666" cy="864495"/>
          </a:xfrm>
          <a:custGeom>
            <a:avLst/>
            <a:gdLst>
              <a:gd name="connsiteX0" fmla="*/ 332623 w 583294"/>
              <a:gd name="connsiteY0" fmla="*/ 296967 h 605593"/>
              <a:gd name="connsiteX1" fmla="*/ 316983 w 583294"/>
              <a:gd name="connsiteY1" fmla="*/ 302537 h 605593"/>
              <a:gd name="connsiteX2" fmla="*/ 311624 w 583294"/>
              <a:gd name="connsiteY2" fmla="*/ 308872 h 605593"/>
              <a:gd name="connsiteX3" fmla="*/ 311624 w 583294"/>
              <a:gd name="connsiteY3" fmla="*/ 325036 h 605593"/>
              <a:gd name="connsiteX4" fmla="*/ 309108 w 583294"/>
              <a:gd name="connsiteY4" fmla="*/ 326784 h 605593"/>
              <a:gd name="connsiteX5" fmla="*/ 307467 w 583294"/>
              <a:gd name="connsiteY5" fmla="*/ 331698 h 605593"/>
              <a:gd name="connsiteX6" fmla="*/ 311077 w 583294"/>
              <a:gd name="connsiteY6" fmla="*/ 366102 h 605593"/>
              <a:gd name="connsiteX7" fmla="*/ 315780 w 583294"/>
              <a:gd name="connsiteY7" fmla="*/ 371673 h 605593"/>
              <a:gd name="connsiteX8" fmla="*/ 317530 w 583294"/>
              <a:gd name="connsiteY8" fmla="*/ 371891 h 605593"/>
              <a:gd name="connsiteX9" fmla="*/ 322670 w 583294"/>
              <a:gd name="connsiteY9" fmla="*/ 369379 h 605593"/>
              <a:gd name="connsiteX10" fmla="*/ 340826 w 583294"/>
              <a:gd name="connsiteY10" fmla="*/ 345242 h 605593"/>
              <a:gd name="connsiteX11" fmla="*/ 342139 w 583294"/>
              <a:gd name="connsiteY11" fmla="*/ 341310 h 605593"/>
              <a:gd name="connsiteX12" fmla="*/ 342139 w 583294"/>
              <a:gd name="connsiteY12" fmla="*/ 302646 h 605593"/>
              <a:gd name="connsiteX13" fmla="*/ 339076 w 583294"/>
              <a:gd name="connsiteY13" fmla="*/ 297076 h 605593"/>
              <a:gd name="connsiteX14" fmla="*/ 332623 w 583294"/>
              <a:gd name="connsiteY14" fmla="*/ 296967 h 605593"/>
              <a:gd name="connsiteX15" fmla="*/ 250702 w 583294"/>
              <a:gd name="connsiteY15" fmla="*/ 296967 h 605593"/>
              <a:gd name="connsiteX16" fmla="*/ 244249 w 583294"/>
              <a:gd name="connsiteY16" fmla="*/ 297076 h 605593"/>
              <a:gd name="connsiteX17" fmla="*/ 241187 w 583294"/>
              <a:gd name="connsiteY17" fmla="*/ 302646 h 605593"/>
              <a:gd name="connsiteX18" fmla="*/ 241077 w 583294"/>
              <a:gd name="connsiteY18" fmla="*/ 341310 h 605593"/>
              <a:gd name="connsiteX19" fmla="*/ 242390 w 583294"/>
              <a:gd name="connsiteY19" fmla="*/ 345242 h 605593"/>
              <a:gd name="connsiteX20" fmla="*/ 260655 w 583294"/>
              <a:gd name="connsiteY20" fmla="*/ 369379 h 605593"/>
              <a:gd name="connsiteX21" fmla="*/ 265796 w 583294"/>
              <a:gd name="connsiteY21" fmla="*/ 371891 h 605593"/>
              <a:gd name="connsiteX22" fmla="*/ 267546 w 583294"/>
              <a:gd name="connsiteY22" fmla="*/ 371673 h 605593"/>
              <a:gd name="connsiteX23" fmla="*/ 272249 w 583294"/>
              <a:gd name="connsiteY23" fmla="*/ 366102 h 605593"/>
              <a:gd name="connsiteX24" fmla="*/ 275858 w 583294"/>
              <a:gd name="connsiteY24" fmla="*/ 331698 h 605593"/>
              <a:gd name="connsiteX25" fmla="*/ 274218 w 583294"/>
              <a:gd name="connsiteY25" fmla="*/ 326674 h 605593"/>
              <a:gd name="connsiteX26" fmla="*/ 271702 w 583294"/>
              <a:gd name="connsiteY26" fmla="*/ 325036 h 605593"/>
              <a:gd name="connsiteX27" fmla="*/ 271702 w 583294"/>
              <a:gd name="connsiteY27" fmla="*/ 308872 h 605593"/>
              <a:gd name="connsiteX28" fmla="*/ 266343 w 583294"/>
              <a:gd name="connsiteY28" fmla="*/ 302537 h 605593"/>
              <a:gd name="connsiteX29" fmla="*/ 250702 w 583294"/>
              <a:gd name="connsiteY29" fmla="*/ 296967 h 605593"/>
              <a:gd name="connsiteX30" fmla="*/ 30625 w 583294"/>
              <a:gd name="connsiteY30" fmla="*/ 270619 h 605593"/>
              <a:gd name="connsiteX31" fmla="*/ 94718 w 583294"/>
              <a:gd name="connsiteY31" fmla="*/ 270619 h 605593"/>
              <a:gd name="connsiteX32" fmla="*/ 125343 w 583294"/>
              <a:gd name="connsiteY32" fmla="*/ 301200 h 605593"/>
              <a:gd name="connsiteX33" fmla="*/ 293999 w 583294"/>
              <a:gd name="connsiteY33" fmla="*/ 469616 h 605593"/>
              <a:gd name="connsiteX34" fmla="*/ 462654 w 583294"/>
              <a:gd name="connsiteY34" fmla="*/ 301200 h 605593"/>
              <a:gd name="connsiteX35" fmla="*/ 493279 w 583294"/>
              <a:gd name="connsiteY35" fmla="*/ 270619 h 605593"/>
              <a:gd name="connsiteX36" fmla="*/ 552669 w 583294"/>
              <a:gd name="connsiteY36" fmla="*/ 270619 h 605593"/>
              <a:gd name="connsiteX37" fmla="*/ 583294 w 583294"/>
              <a:gd name="connsiteY37" fmla="*/ 301200 h 605593"/>
              <a:gd name="connsiteX38" fmla="*/ 552669 w 583294"/>
              <a:gd name="connsiteY38" fmla="*/ 331782 h 605593"/>
              <a:gd name="connsiteX39" fmla="*/ 521935 w 583294"/>
              <a:gd name="connsiteY39" fmla="*/ 331782 h 605593"/>
              <a:gd name="connsiteX40" fmla="*/ 478513 w 583294"/>
              <a:gd name="connsiteY40" fmla="*/ 438052 h 605593"/>
              <a:gd name="connsiteX41" fmla="*/ 504982 w 583294"/>
              <a:gd name="connsiteY41" fmla="*/ 464592 h 605593"/>
              <a:gd name="connsiteX42" fmla="*/ 504982 w 583294"/>
              <a:gd name="connsiteY42" fmla="*/ 507842 h 605593"/>
              <a:gd name="connsiteX43" fmla="*/ 483326 w 583294"/>
              <a:gd name="connsiteY43" fmla="*/ 516798 h 605593"/>
              <a:gd name="connsiteX44" fmla="*/ 461670 w 583294"/>
              <a:gd name="connsiteY44" fmla="*/ 507842 h 605593"/>
              <a:gd name="connsiteX45" fmla="*/ 435638 w 583294"/>
              <a:gd name="connsiteY45" fmla="*/ 481957 h 605593"/>
              <a:gd name="connsiteX46" fmla="*/ 322327 w 583294"/>
              <a:gd name="connsiteY46" fmla="*/ 529140 h 605593"/>
              <a:gd name="connsiteX47" fmla="*/ 322327 w 583294"/>
              <a:gd name="connsiteY47" fmla="*/ 575012 h 605593"/>
              <a:gd name="connsiteX48" fmla="*/ 291592 w 583294"/>
              <a:gd name="connsiteY48" fmla="*/ 605593 h 605593"/>
              <a:gd name="connsiteX49" fmla="*/ 260967 w 583294"/>
              <a:gd name="connsiteY49" fmla="*/ 575012 h 605593"/>
              <a:gd name="connsiteX50" fmla="*/ 260967 w 583294"/>
              <a:gd name="connsiteY50" fmla="*/ 528485 h 605593"/>
              <a:gd name="connsiteX51" fmla="*/ 149624 w 583294"/>
              <a:gd name="connsiteY51" fmla="*/ 479882 h 605593"/>
              <a:gd name="connsiteX52" fmla="*/ 121624 w 583294"/>
              <a:gd name="connsiteY52" fmla="*/ 507842 h 605593"/>
              <a:gd name="connsiteX53" fmla="*/ 99968 w 583294"/>
              <a:gd name="connsiteY53" fmla="*/ 516798 h 605593"/>
              <a:gd name="connsiteX54" fmla="*/ 78312 w 583294"/>
              <a:gd name="connsiteY54" fmla="*/ 507842 h 605593"/>
              <a:gd name="connsiteX55" fmla="*/ 78312 w 583294"/>
              <a:gd name="connsiteY55" fmla="*/ 464592 h 605593"/>
              <a:gd name="connsiteX56" fmla="*/ 107515 w 583294"/>
              <a:gd name="connsiteY56" fmla="*/ 435430 h 605593"/>
              <a:gd name="connsiteX57" fmla="*/ 66062 w 583294"/>
              <a:gd name="connsiteY57" fmla="*/ 331782 h 605593"/>
              <a:gd name="connsiteX58" fmla="*/ 30625 w 583294"/>
              <a:gd name="connsiteY58" fmla="*/ 331782 h 605593"/>
              <a:gd name="connsiteX59" fmla="*/ 0 w 583294"/>
              <a:gd name="connsiteY59" fmla="*/ 301200 h 605593"/>
              <a:gd name="connsiteX60" fmla="*/ 30625 w 583294"/>
              <a:gd name="connsiteY60" fmla="*/ 270619 h 605593"/>
              <a:gd name="connsiteX61" fmla="*/ 260655 w 583294"/>
              <a:gd name="connsiteY61" fmla="*/ 122871 h 605593"/>
              <a:gd name="connsiteX62" fmla="*/ 215703 w 583294"/>
              <a:gd name="connsiteY62" fmla="*/ 134776 h 605593"/>
              <a:gd name="connsiteX63" fmla="*/ 212093 w 583294"/>
              <a:gd name="connsiteY63" fmla="*/ 140565 h 605593"/>
              <a:gd name="connsiteX64" fmla="*/ 212093 w 583294"/>
              <a:gd name="connsiteY64" fmla="*/ 152142 h 605593"/>
              <a:gd name="connsiteX65" fmla="*/ 209468 w 583294"/>
              <a:gd name="connsiteY65" fmla="*/ 152142 h 605593"/>
              <a:gd name="connsiteX66" fmla="*/ 203015 w 583294"/>
              <a:gd name="connsiteY66" fmla="*/ 158586 h 605593"/>
              <a:gd name="connsiteX67" fmla="*/ 203015 w 583294"/>
              <a:gd name="connsiteY67" fmla="*/ 169289 h 605593"/>
              <a:gd name="connsiteX68" fmla="*/ 205969 w 583294"/>
              <a:gd name="connsiteY68" fmla="*/ 174641 h 605593"/>
              <a:gd name="connsiteX69" fmla="*/ 212203 w 583294"/>
              <a:gd name="connsiteY69" fmla="*/ 178791 h 605593"/>
              <a:gd name="connsiteX70" fmla="*/ 212640 w 583294"/>
              <a:gd name="connsiteY70" fmla="*/ 181413 h 605593"/>
              <a:gd name="connsiteX71" fmla="*/ 235828 w 583294"/>
              <a:gd name="connsiteY71" fmla="*/ 235039 h 605593"/>
              <a:gd name="connsiteX72" fmla="*/ 274218 w 583294"/>
              <a:gd name="connsiteY72" fmla="*/ 268242 h 605593"/>
              <a:gd name="connsiteX73" fmla="*/ 309108 w 583294"/>
              <a:gd name="connsiteY73" fmla="*/ 268242 h 605593"/>
              <a:gd name="connsiteX74" fmla="*/ 347498 w 583294"/>
              <a:gd name="connsiteY74" fmla="*/ 235039 h 605593"/>
              <a:gd name="connsiteX75" fmla="*/ 370685 w 583294"/>
              <a:gd name="connsiteY75" fmla="*/ 181413 h 605593"/>
              <a:gd name="connsiteX76" fmla="*/ 371123 w 583294"/>
              <a:gd name="connsiteY76" fmla="*/ 178791 h 605593"/>
              <a:gd name="connsiteX77" fmla="*/ 377357 w 583294"/>
              <a:gd name="connsiteY77" fmla="*/ 174641 h 605593"/>
              <a:gd name="connsiteX78" fmla="*/ 380310 w 583294"/>
              <a:gd name="connsiteY78" fmla="*/ 169289 h 605593"/>
              <a:gd name="connsiteX79" fmla="*/ 380310 w 583294"/>
              <a:gd name="connsiteY79" fmla="*/ 158586 h 605593"/>
              <a:gd name="connsiteX80" fmla="*/ 373857 w 583294"/>
              <a:gd name="connsiteY80" fmla="*/ 152142 h 605593"/>
              <a:gd name="connsiteX81" fmla="*/ 370248 w 583294"/>
              <a:gd name="connsiteY81" fmla="*/ 152142 h 605593"/>
              <a:gd name="connsiteX82" fmla="*/ 368279 w 583294"/>
              <a:gd name="connsiteY82" fmla="*/ 149958 h 605593"/>
              <a:gd name="connsiteX83" fmla="*/ 362045 w 583294"/>
              <a:gd name="connsiteY83" fmla="*/ 149521 h 605593"/>
              <a:gd name="connsiteX84" fmla="*/ 336451 w 583294"/>
              <a:gd name="connsiteY84" fmla="*/ 155309 h 605593"/>
              <a:gd name="connsiteX85" fmla="*/ 296749 w 583294"/>
              <a:gd name="connsiteY85" fmla="*/ 137288 h 605593"/>
              <a:gd name="connsiteX86" fmla="*/ 260655 w 583294"/>
              <a:gd name="connsiteY86" fmla="*/ 122871 h 605593"/>
              <a:gd name="connsiteX87" fmla="*/ 275311 w 583294"/>
              <a:gd name="connsiteY87" fmla="*/ 0 h 605593"/>
              <a:gd name="connsiteX88" fmla="*/ 308014 w 583294"/>
              <a:gd name="connsiteY88" fmla="*/ 0 h 605593"/>
              <a:gd name="connsiteX89" fmla="*/ 409185 w 583294"/>
              <a:gd name="connsiteY89" fmla="*/ 101027 h 605593"/>
              <a:gd name="connsiteX90" fmla="*/ 409185 w 583294"/>
              <a:gd name="connsiteY90" fmla="*/ 132701 h 605593"/>
              <a:gd name="connsiteX91" fmla="*/ 414982 w 583294"/>
              <a:gd name="connsiteY91" fmla="*/ 150722 h 605593"/>
              <a:gd name="connsiteX92" fmla="*/ 414982 w 583294"/>
              <a:gd name="connsiteY92" fmla="*/ 173331 h 605593"/>
              <a:gd name="connsiteX93" fmla="*/ 403826 w 583294"/>
              <a:gd name="connsiteY93" fmla="*/ 197140 h 605593"/>
              <a:gd name="connsiteX94" fmla="*/ 397263 w 583294"/>
              <a:gd name="connsiteY94" fmla="*/ 214288 h 605593"/>
              <a:gd name="connsiteX95" fmla="*/ 375498 w 583294"/>
              <a:gd name="connsiteY95" fmla="*/ 255136 h 605593"/>
              <a:gd name="connsiteX96" fmla="*/ 360732 w 583294"/>
              <a:gd name="connsiteY96" fmla="*/ 273922 h 605593"/>
              <a:gd name="connsiteX97" fmla="*/ 371670 w 583294"/>
              <a:gd name="connsiteY97" fmla="*/ 287574 h 605593"/>
              <a:gd name="connsiteX98" fmla="*/ 432919 w 583294"/>
              <a:gd name="connsiteY98" fmla="*/ 306141 h 605593"/>
              <a:gd name="connsiteX99" fmla="*/ 294014 w 583294"/>
              <a:gd name="connsiteY99" fmla="*/ 433272 h 605593"/>
              <a:gd name="connsiteX100" fmla="*/ 154891 w 583294"/>
              <a:gd name="connsiteY100" fmla="*/ 304721 h 605593"/>
              <a:gd name="connsiteX101" fmla="*/ 211656 w 583294"/>
              <a:gd name="connsiteY101" fmla="*/ 287574 h 605593"/>
              <a:gd name="connsiteX102" fmla="*/ 222593 w 583294"/>
              <a:gd name="connsiteY102" fmla="*/ 273922 h 605593"/>
              <a:gd name="connsiteX103" fmla="*/ 207828 w 583294"/>
              <a:gd name="connsiteY103" fmla="*/ 255136 h 605593"/>
              <a:gd name="connsiteX104" fmla="*/ 186063 w 583294"/>
              <a:gd name="connsiteY104" fmla="*/ 214288 h 605593"/>
              <a:gd name="connsiteX105" fmla="*/ 179500 w 583294"/>
              <a:gd name="connsiteY105" fmla="*/ 197140 h 605593"/>
              <a:gd name="connsiteX106" fmla="*/ 168344 w 583294"/>
              <a:gd name="connsiteY106" fmla="*/ 173331 h 605593"/>
              <a:gd name="connsiteX107" fmla="*/ 168344 w 583294"/>
              <a:gd name="connsiteY107" fmla="*/ 150722 h 605593"/>
              <a:gd name="connsiteX108" fmla="*/ 174141 w 583294"/>
              <a:gd name="connsiteY108" fmla="*/ 132701 h 605593"/>
              <a:gd name="connsiteX109" fmla="*/ 174141 w 583294"/>
              <a:gd name="connsiteY109" fmla="*/ 101027 h 605593"/>
              <a:gd name="connsiteX110" fmla="*/ 275311 w 583294"/>
              <a:gd name="connsiteY110" fmla="*/ 0 h 605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583294" h="605593">
                <a:moveTo>
                  <a:pt x="332623" y="296967"/>
                </a:moveTo>
                <a:cubicBezTo>
                  <a:pt x="327373" y="299697"/>
                  <a:pt x="322123" y="301663"/>
                  <a:pt x="316983" y="302537"/>
                </a:cubicBezTo>
                <a:cubicBezTo>
                  <a:pt x="313811" y="303083"/>
                  <a:pt x="311624" y="305814"/>
                  <a:pt x="311624" y="308872"/>
                </a:cubicBezTo>
                <a:lnTo>
                  <a:pt x="311624" y="325036"/>
                </a:lnTo>
                <a:cubicBezTo>
                  <a:pt x="310639" y="325364"/>
                  <a:pt x="309874" y="326019"/>
                  <a:pt x="309108" y="326784"/>
                </a:cubicBezTo>
                <a:cubicBezTo>
                  <a:pt x="307905" y="328094"/>
                  <a:pt x="307358" y="329951"/>
                  <a:pt x="307467" y="331698"/>
                </a:cubicBezTo>
                <a:lnTo>
                  <a:pt x="311077" y="366102"/>
                </a:lnTo>
                <a:cubicBezTo>
                  <a:pt x="311295" y="368724"/>
                  <a:pt x="313155" y="371017"/>
                  <a:pt x="315780" y="371673"/>
                </a:cubicBezTo>
                <a:cubicBezTo>
                  <a:pt x="316327" y="371891"/>
                  <a:pt x="316983" y="371891"/>
                  <a:pt x="317530" y="371891"/>
                </a:cubicBezTo>
                <a:cubicBezTo>
                  <a:pt x="319498" y="371891"/>
                  <a:pt x="321467" y="371017"/>
                  <a:pt x="322670" y="369379"/>
                </a:cubicBezTo>
                <a:lnTo>
                  <a:pt x="340826" y="345242"/>
                </a:lnTo>
                <a:cubicBezTo>
                  <a:pt x="341701" y="344149"/>
                  <a:pt x="342139" y="342730"/>
                  <a:pt x="342139" y="341310"/>
                </a:cubicBezTo>
                <a:lnTo>
                  <a:pt x="342139" y="302646"/>
                </a:lnTo>
                <a:cubicBezTo>
                  <a:pt x="342139" y="300353"/>
                  <a:pt x="340936" y="298277"/>
                  <a:pt x="339076" y="297076"/>
                </a:cubicBezTo>
                <a:cubicBezTo>
                  <a:pt x="337108" y="295984"/>
                  <a:pt x="334701" y="295875"/>
                  <a:pt x="332623" y="296967"/>
                </a:cubicBezTo>
                <a:close/>
                <a:moveTo>
                  <a:pt x="250702" y="296967"/>
                </a:moveTo>
                <a:cubicBezTo>
                  <a:pt x="248624" y="295875"/>
                  <a:pt x="246218" y="295984"/>
                  <a:pt x="244249" y="297076"/>
                </a:cubicBezTo>
                <a:cubicBezTo>
                  <a:pt x="242281" y="298277"/>
                  <a:pt x="241187" y="300353"/>
                  <a:pt x="241187" y="302646"/>
                </a:cubicBezTo>
                <a:lnTo>
                  <a:pt x="241077" y="341310"/>
                </a:lnTo>
                <a:cubicBezTo>
                  <a:pt x="241077" y="342730"/>
                  <a:pt x="241624" y="344149"/>
                  <a:pt x="242390" y="345242"/>
                </a:cubicBezTo>
                <a:lnTo>
                  <a:pt x="260655" y="369379"/>
                </a:lnTo>
                <a:cubicBezTo>
                  <a:pt x="261859" y="371017"/>
                  <a:pt x="263827" y="371891"/>
                  <a:pt x="265796" y="371891"/>
                </a:cubicBezTo>
                <a:cubicBezTo>
                  <a:pt x="266343" y="371891"/>
                  <a:pt x="266999" y="371891"/>
                  <a:pt x="267546" y="371673"/>
                </a:cubicBezTo>
                <a:cubicBezTo>
                  <a:pt x="270171" y="371017"/>
                  <a:pt x="272030" y="368833"/>
                  <a:pt x="272249" y="366102"/>
                </a:cubicBezTo>
                <a:lnTo>
                  <a:pt x="275858" y="331698"/>
                </a:lnTo>
                <a:cubicBezTo>
                  <a:pt x="275968" y="329951"/>
                  <a:pt x="275421" y="328094"/>
                  <a:pt x="274218" y="326674"/>
                </a:cubicBezTo>
                <a:cubicBezTo>
                  <a:pt x="273452" y="326019"/>
                  <a:pt x="272687" y="325364"/>
                  <a:pt x="271702" y="325036"/>
                </a:cubicBezTo>
                <a:lnTo>
                  <a:pt x="271702" y="308872"/>
                </a:lnTo>
                <a:cubicBezTo>
                  <a:pt x="271702" y="305814"/>
                  <a:pt x="269515" y="303083"/>
                  <a:pt x="266343" y="302537"/>
                </a:cubicBezTo>
                <a:cubicBezTo>
                  <a:pt x="261202" y="301663"/>
                  <a:pt x="255952" y="299697"/>
                  <a:pt x="250702" y="296967"/>
                </a:cubicBezTo>
                <a:close/>
                <a:moveTo>
                  <a:pt x="30625" y="270619"/>
                </a:moveTo>
                <a:lnTo>
                  <a:pt x="94718" y="270619"/>
                </a:lnTo>
                <a:cubicBezTo>
                  <a:pt x="111562" y="270619"/>
                  <a:pt x="125343" y="284271"/>
                  <a:pt x="125343" y="301200"/>
                </a:cubicBezTo>
                <a:cubicBezTo>
                  <a:pt x="125343" y="394036"/>
                  <a:pt x="201030" y="469616"/>
                  <a:pt x="293999" y="469616"/>
                </a:cubicBezTo>
                <a:cubicBezTo>
                  <a:pt x="386967" y="469616"/>
                  <a:pt x="462654" y="394036"/>
                  <a:pt x="462654" y="301200"/>
                </a:cubicBezTo>
                <a:cubicBezTo>
                  <a:pt x="462654" y="284271"/>
                  <a:pt x="476326" y="270619"/>
                  <a:pt x="493279" y="270619"/>
                </a:cubicBezTo>
                <a:lnTo>
                  <a:pt x="552669" y="270619"/>
                </a:lnTo>
                <a:cubicBezTo>
                  <a:pt x="569622" y="270619"/>
                  <a:pt x="583294" y="284271"/>
                  <a:pt x="583294" y="301200"/>
                </a:cubicBezTo>
                <a:cubicBezTo>
                  <a:pt x="583294" y="318129"/>
                  <a:pt x="569622" y="331782"/>
                  <a:pt x="552669" y="331782"/>
                </a:cubicBezTo>
                <a:lnTo>
                  <a:pt x="521935" y="331782"/>
                </a:lnTo>
                <a:cubicBezTo>
                  <a:pt x="516576" y="371319"/>
                  <a:pt x="501263" y="407579"/>
                  <a:pt x="478513" y="438052"/>
                </a:cubicBezTo>
                <a:lnTo>
                  <a:pt x="504982" y="464592"/>
                </a:lnTo>
                <a:cubicBezTo>
                  <a:pt x="516904" y="476497"/>
                  <a:pt x="516904" y="495937"/>
                  <a:pt x="504982" y="507842"/>
                </a:cubicBezTo>
                <a:cubicBezTo>
                  <a:pt x="498966" y="513849"/>
                  <a:pt x="491091" y="516798"/>
                  <a:pt x="483326" y="516798"/>
                </a:cubicBezTo>
                <a:cubicBezTo>
                  <a:pt x="475451" y="516798"/>
                  <a:pt x="467576" y="513849"/>
                  <a:pt x="461670" y="507842"/>
                </a:cubicBezTo>
                <a:lnTo>
                  <a:pt x="435638" y="481957"/>
                </a:lnTo>
                <a:cubicBezTo>
                  <a:pt x="403592" y="507078"/>
                  <a:pt x="364764" y="523897"/>
                  <a:pt x="322327" y="529140"/>
                </a:cubicBezTo>
                <a:lnTo>
                  <a:pt x="322327" y="575012"/>
                </a:lnTo>
                <a:cubicBezTo>
                  <a:pt x="322327" y="591832"/>
                  <a:pt x="308545" y="605593"/>
                  <a:pt x="291592" y="605593"/>
                </a:cubicBezTo>
                <a:cubicBezTo>
                  <a:pt x="274749" y="605593"/>
                  <a:pt x="260967" y="591832"/>
                  <a:pt x="260967" y="575012"/>
                </a:cubicBezTo>
                <a:lnTo>
                  <a:pt x="260967" y="528485"/>
                </a:lnTo>
                <a:cubicBezTo>
                  <a:pt x="219186" y="522478"/>
                  <a:pt x="181015" y="505221"/>
                  <a:pt x="149624" y="479882"/>
                </a:cubicBezTo>
                <a:lnTo>
                  <a:pt x="121624" y="507842"/>
                </a:lnTo>
                <a:cubicBezTo>
                  <a:pt x="115718" y="513849"/>
                  <a:pt x="107843" y="516798"/>
                  <a:pt x="99968" y="516798"/>
                </a:cubicBezTo>
                <a:cubicBezTo>
                  <a:pt x="92093" y="516798"/>
                  <a:pt x="84328" y="513849"/>
                  <a:pt x="78312" y="507842"/>
                </a:cubicBezTo>
                <a:cubicBezTo>
                  <a:pt x="66281" y="495937"/>
                  <a:pt x="66281" y="476497"/>
                  <a:pt x="78312" y="464592"/>
                </a:cubicBezTo>
                <a:lnTo>
                  <a:pt x="107515" y="435430"/>
                </a:lnTo>
                <a:cubicBezTo>
                  <a:pt x="85859" y="405504"/>
                  <a:pt x="71203" y="370117"/>
                  <a:pt x="66062" y="331782"/>
                </a:cubicBezTo>
                <a:lnTo>
                  <a:pt x="30625" y="331782"/>
                </a:lnTo>
                <a:cubicBezTo>
                  <a:pt x="13672" y="331782"/>
                  <a:pt x="0" y="318129"/>
                  <a:pt x="0" y="301200"/>
                </a:cubicBezTo>
                <a:cubicBezTo>
                  <a:pt x="0" y="284271"/>
                  <a:pt x="13672" y="270619"/>
                  <a:pt x="30625" y="270619"/>
                </a:cubicBezTo>
                <a:close/>
                <a:moveTo>
                  <a:pt x="260655" y="122871"/>
                </a:moveTo>
                <a:cubicBezTo>
                  <a:pt x="242390" y="122871"/>
                  <a:pt x="224671" y="130298"/>
                  <a:pt x="215703" y="134776"/>
                </a:cubicBezTo>
                <a:cubicBezTo>
                  <a:pt x="213515" y="135868"/>
                  <a:pt x="212093" y="138162"/>
                  <a:pt x="212093" y="140565"/>
                </a:cubicBezTo>
                <a:lnTo>
                  <a:pt x="212093" y="152142"/>
                </a:lnTo>
                <a:lnTo>
                  <a:pt x="209468" y="152142"/>
                </a:lnTo>
                <a:cubicBezTo>
                  <a:pt x="205859" y="152142"/>
                  <a:pt x="203015" y="154982"/>
                  <a:pt x="203015" y="158586"/>
                </a:cubicBezTo>
                <a:lnTo>
                  <a:pt x="203015" y="169289"/>
                </a:lnTo>
                <a:cubicBezTo>
                  <a:pt x="203015" y="171474"/>
                  <a:pt x="204109" y="173440"/>
                  <a:pt x="205969" y="174641"/>
                </a:cubicBezTo>
                <a:lnTo>
                  <a:pt x="212203" y="178791"/>
                </a:lnTo>
                <a:lnTo>
                  <a:pt x="212640" y="181413"/>
                </a:lnTo>
                <a:cubicBezTo>
                  <a:pt x="214609" y="196922"/>
                  <a:pt x="223359" y="216909"/>
                  <a:pt x="235828" y="235039"/>
                </a:cubicBezTo>
                <a:cubicBezTo>
                  <a:pt x="251687" y="257975"/>
                  <a:pt x="266562" y="268242"/>
                  <a:pt x="274218" y="268242"/>
                </a:cubicBezTo>
                <a:lnTo>
                  <a:pt x="309108" y="268242"/>
                </a:lnTo>
                <a:cubicBezTo>
                  <a:pt x="316764" y="268242"/>
                  <a:pt x="331639" y="257975"/>
                  <a:pt x="347498" y="235039"/>
                </a:cubicBezTo>
                <a:cubicBezTo>
                  <a:pt x="359967" y="216909"/>
                  <a:pt x="368717" y="196922"/>
                  <a:pt x="370685" y="181413"/>
                </a:cubicBezTo>
                <a:lnTo>
                  <a:pt x="371123" y="178791"/>
                </a:lnTo>
                <a:lnTo>
                  <a:pt x="377357" y="174641"/>
                </a:lnTo>
                <a:cubicBezTo>
                  <a:pt x="379217" y="173440"/>
                  <a:pt x="380310" y="171474"/>
                  <a:pt x="380310" y="169289"/>
                </a:cubicBezTo>
                <a:lnTo>
                  <a:pt x="380310" y="158586"/>
                </a:lnTo>
                <a:cubicBezTo>
                  <a:pt x="380310" y="154982"/>
                  <a:pt x="377357" y="152142"/>
                  <a:pt x="373857" y="152142"/>
                </a:cubicBezTo>
                <a:lnTo>
                  <a:pt x="370248" y="152142"/>
                </a:lnTo>
                <a:cubicBezTo>
                  <a:pt x="369810" y="151268"/>
                  <a:pt x="369045" y="150504"/>
                  <a:pt x="368279" y="149958"/>
                </a:cubicBezTo>
                <a:cubicBezTo>
                  <a:pt x="366420" y="148756"/>
                  <a:pt x="364014" y="148538"/>
                  <a:pt x="362045" y="149521"/>
                </a:cubicBezTo>
                <a:cubicBezTo>
                  <a:pt x="353404" y="153343"/>
                  <a:pt x="344764" y="155309"/>
                  <a:pt x="336451" y="155309"/>
                </a:cubicBezTo>
                <a:cubicBezTo>
                  <a:pt x="321686" y="155309"/>
                  <a:pt x="308342" y="149302"/>
                  <a:pt x="296749" y="137288"/>
                </a:cubicBezTo>
                <a:cubicBezTo>
                  <a:pt x="287452" y="127786"/>
                  <a:pt x="275311" y="122871"/>
                  <a:pt x="260655" y="122871"/>
                </a:cubicBezTo>
                <a:close/>
                <a:moveTo>
                  <a:pt x="275311" y="0"/>
                </a:moveTo>
                <a:lnTo>
                  <a:pt x="308014" y="0"/>
                </a:lnTo>
                <a:cubicBezTo>
                  <a:pt x="363795" y="0"/>
                  <a:pt x="409185" y="45326"/>
                  <a:pt x="409185" y="101027"/>
                </a:cubicBezTo>
                <a:lnTo>
                  <a:pt x="409185" y="132701"/>
                </a:lnTo>
                <a:cubicBezTo>
                  <a:pt x="412904" y="137944"/>
                  <a:pt x="414982" y="144278"/>
                  <a:pt x="414982" y="150722"/>
                </a:cubicBezTo>
                <a:lnTo>
                  <a:pt x="414982" y="173331"/>
                </a:lnTo>
                <a:cubicBezTo>
                  <a:pt x="414982" y="182505"/>
                  <a:pt x="410826" y="191352"/>
                  <a:pt x="403826" y="197140"/>
                </a:cubicBezTo>
                <a:cubicBezTo>
                  <a:pt x="402076" y="202820"/>
                  <a:pt x="399888" y="208608"/>
                  <a:pt x="397263" y="214288"/>
                </a:cubicBezTo>
                <a:cubicBezTo>
                  <a:pt x="392013" y="227940"/>
                  <a:pt x="384576" y="242029"/>
                  <a:pt x="375498" y="255136"/>
                </a:cubicBezTo>
                <a:cubicBezTo>
                  <a:pt x="371670" y="260706"/>
                  <a:pt x="366639" y="267368"/>
                  <a:pt x="360732" y="273922"/>
                </a:cubicBezTo>
                <a:cubicBezTo>
                  <a:pt x="366092" y="277853"/>
                  <a:pt x="370029" y="282331"/>
                  <a:pt x="371670" y="287574"/>
                </a:cubicBezTo>
                <a:lnTo>
                  <a:pt x="432919" y="306141"/>
                </a:lnTo>
                <a:cubicBezTo>
                  <a:pt x="426685" y="377243"/>
                  <a:pt x="366748" y="433272"/>
                  <a:pt x="294014" y="433272"/>
                </a:cubicBezTo>
                <a:cubicBezTo>
                  <a:pt x="220734" y="433272"/>
                  <a:pt x="160469" y="376478"/>
                  <a:pt x="154891" y="304721"/>
                </a:cubicBezTo>
                <a:lnTo>
                  <a:pt x="211656" y="287574"/>
                </a:lnTo>
                <a:cubicBezTo>
                  <a:pt x="213297" y="282331"/>
                  <a:pt x="217234" y="277853"/>
                  <a:pt x="222593" y="273922"/>
                </a:cubicBezTo>
                <a:cubicBezTo>
                  <a:pt x="216687" y="267368"/>
                  <a:pt x="211656" y="260706"/>
                  <a:pt x="207828" y="255136"/>
                </a:cubicBezTo>
                <a:cubicBezTo>
                  <a:pt x="198750" y="242029"/>
                  <a:pt x="191312" y="227940"/>
                  <a:pt x="186063" y="214288"/>
                </a:cubicBezTo>
                <a:cubicBezTo>
                  <a:pt x="183438" y="208608"/>
                  <a:pt x="181250" y="202820"/>
                  <a:pt x="179500" y="197140"/>
                </a:cubicBezTo>
                <a:cubicBezTo>
                  <a:pt x="172500" y="191242"/>
                  <a:pt x="168344" y="182505"/>
                  <a:pt x="168344" y="173331"/>
                </a:cubicBezTo>
                <a:lnTo>
                  <a:pt x="168344" y="150722"/>
                </a:lnTo>
                <a:cubicBezTo>
                  <a:pt x="168344" y="144278"/>
                  <a:pt x="170422" y="137944"/>
                  <a:pt x="174141" y="132701"/>
                </a:cubicBezTo>
                <a:lnTo>
                  <a:pt x="174141" y="101027"/>
                </a:lnTo>
                <a:cubicBezTo>
                  <a:pt x="174141" y="45326"/>
                  <a:pt x="219531" y="0"/>
                  <a:pt x="275311" y="0"/>
                </a:cubicBezTo>
                <a:close/>
              </a:path>
            </a:pathLst>
          </a:custGeom>
          <a:solidFill>
            <a:schemeClr val="accent1"/>
          </a:solidFill>
          <a:ln>
            <a:noFill/>
          </a:ln>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dirty="0">
              <a:cs typeface="+mn-ea"/>
              <a:sym typeface="+mn-lt"/>
            </a:endParaRPr>
          </a:p>
        </p:txBody>
      </p:sp>
      <p:sp>
        <p:nvSpPr>
          <p:cNvPr id="8" name="ïṩľïḑe">
            <a:extLst>
              <a:ext uri="{FF2B5EF4-FFF2-40B4-BE49-F238E27FC236}">
                <a16:creationId xmlns:a16="http://schemas.microsoft.com/office/drawing/2014/main" id="{0C393981-B51D-F540-A28D-B2BB4F5E6A51}"/>
              </a:ext>
            </a:extLst>
          </p:cNvPr>
          <p:cNvSpPr/>
          <p:nvPr/>
        </p:nvSpPr>
        <p:spPr bwMode="auto">
          <a:xfrm>
            <a:off x="5093838" y="2556442"/>
            <a:ext cx="807121" cy="864495"/>
          </a:xfrm>
          <a:custGeom>
            <a:avLst/>
            <a:gdLst>
              <a:gd name="connsiteX0" fmla="*/ 458586 w 565731"/>
              <a:gd name="connsiteY0" fmla="*/ 166887 h 605945"/>
              <a:gd name="connsiteX1" fmla="*/ 538915 w 565731"/>
              <a:gd name="connsiteY1" fmla="*/ 182885 h 605945"/>
              <a:gd name="connsiteX2" fmla="*/ 541140 w 565731"/>
              <a:gd name="connsiteY2" fmla="*/ 184218 h 605945"/>
              <a:gd name="connsiteX3" fmla="*/ 544478 w 565731"/>
              <a:gd name="connsiteY3" fmla="*/ 186217 h 605945"/>
              <a:gd name="connsiteX4" fmla="*/ 546703 w 565731"/>
              <a:gd name="connsiteY4" fmla="*/ 188884 h 605945"/>
              <a:gd name="connsiteX5" fmla="*/ 548929 w 565731"/>
              <a:gd name="connsiteY5" fmla="*/ 191772 h 605945"/>
              <a:gd name="connsiteX6" fmla="*/ 550041 w 565731"/>
              <a:gd name="connsiteY6" fmla="*/ 195549 h 605945"/>
              <a:gd name="connsiteX7" fmla="*/ 550931 w 565731"/>
              <a:gd name="connsiteY7" fmla="*/ 198215 h 605945"/>
              <a:gd name="connsiteX8" fmla="*/ 565617 w 565731"/>
              <a:gd name="connsiteY8" fmla="*/ 331082 h 605945"/>
              <a:gd name="connsiteX9" fmla="*/ 549374 w 565731"/>
              <a:gd name="connsiteY9" fmla="*/ 351301 h 605945"/>
              <a:gd name="connsiteX10" fmla="*/ 547371 w 565731"/>
              <a:gd name="connsiteY10" fmla="*/ 351524 h 605945"/>
              <a:gd name="connsiteX11" fmla="*/ 528902 w 565731"/>
              <a:gd name="connsiteY11" fmla="*/ 335082 h 605945"/>
              <a:gd name="connsiteX12" fmla="*/ 515551 w 565731"/>
              <a:gd name="connsiteY12" fmla="*/ 213991 h 605945"/>
              <a:gd name="connsiteX13" fmla="*/ 510433 w 565731"/>
              <a:gd name="connsiteY13" fmla="*/ 212657 h 605945"/>
              <a:gd name="connsiteX14" fmla="*/ 510433 w 565731"/>
              <a:gd name="connsiteY14" fmla="*/ 338415 h 605945"/>
              <a:gd name="connsiteX15" fmla="*/ 525119 w 565731"/>
              <a:gd name="connsiteY15" fmla="*/ 521051 h 605945"/>
              <a:gd name="connsiteX16" fmla="*/ 504647 w 565731"/>
              <a:gd name="connsiteY16" fmla="*/ 544825 h 605945"/>
              <a:gd name="connsiteX17" fmla="*/ 502867 w 565731"/>
              <a:gd name="connsiteY17" fmla="*/ 545047 h 605945"/>
              <a:gd name="connsiteX18" fmla="*/ 480838 w 565731"/>
              <a:gd name="connsiteY18" fmla="*/ 524606 h 605945"/>
              <a:gd name="connsiteX19" fmla="*/ 467487 w 565731"/>
              <a:gd name="connsiteY19" fmla="*/ 359522 h 605945"/>
              <a:gd name="connsiteX20" fmla="*/ 458586 w 565731"/>
              <a:gd name="connsiteY20" fmla="*/ 361522 h 605945"/>
              <a:gd name="connsiteX21" fmla="*/ 449685 w 565731"/>
              <a:gd name="connsiteY21" fmla="*/ 359522 h 605945"/>
              <a:gd name="connsiteX22" fmla="*/ 436334 w 565731"/>
              <a:gd name="connsiteY22" fmla="*/ 524606 h 605945"/>
              <a:gd name="connsiteX23" fmla="*/ 414305 w 565731"/>
              <a:gd name="connsiteY23" fmla="*/ 545047 h 605945"/>
              <a:gd name="connsiteX24" fmla="*/ 412525 w 565731"/>
              <a:gd name="connsiteY24" fmla="*/ 544825 h 605945"/>
              <a:gd name="connsiteX25" fmla="*/ 392276 w 565731"/>
              <a:gd name="connsiteY25" fmla="*/ 521051 h 605945"/>
              <a:gd name="connsiteX26" fmla="*/ 403402 w 565731"/>
              <a:gd name="connsiteY26" fmla="*/ 380852 h 605945"/>
              <a:gd name="connsiteX27" fmla="*/ 426321 w 565731"/>
              <a:gd name="connsiteY27" fmla="*/ 366632 h 605945"/>
              <a:gd name="connsiteX28" fmla="*/ 435222 w 565731"/>
              <a:gd name="connsiteY28" fmla="*/ 335971 h 605945"/>
              <a:gd name="connsiteX29" fmla="*/ 416975 w 565731"/>
              <a:gd name="connsiteY29" fmla="*/ 171998 h 605945"/>
              <a:gd name="connsiteX30" fmla="*/ 458586 w 565731"/>
              <a:gd name="connsiteY30" fmla="*/ 166887 h 605945"/>
              <a:gd name="connsiteX31" fmla="*/ 107223 w 565731"/>
              <a:gd name="connsiteY31" fmla="*/ 166887 h 605945"/>
              <a:gd name="connsiteX32" fmla="*/ 148848 w 565731"/>
              <a:gd name="connsiteY32" fmla="*/ 171998 h 605945"/>
              <a:gd name="connsiteX33" fmla="*/ 130595 w 565731"/>
              <a:gd name="connsiteY33" fmla="*/ 335971 h 605945"/>
              <a:gd name="connsiteX34" fmla="*/ 139499 w 565731"/>
              <a:gd name="connsiteY34" fmla="*/ 366632 h 605945"/>
              <a:gd name="connsiteX35" fmla="*/ 162204 w 565731"/>
              <a:gd name="connsiteY35" fmla="*/ 380852 h 605945"/>
              <a:gd name="connsiteX36" fmla="*/ 173556 w 565731"/>
              <a:gd name="connsiteY36" fmla="*/ 521051 h 605945"/>
              <a:gd name="connsiteX37" fmla="*/ 153300 w 565731"/>
              <a:gd name="connsiteY37" fmla="*/ 545047 h 605945"/>
              <a:gd name="connsiteX38" fmla="*/ 151519 w 565731"/>
              <a:gd name="connsiteY38" fmla="*/ 545047 h 605945"/>
              <a:gd name="connsiteX39" fmla="*/ 129483 w 565731"/>
              <a:gd name="connsiteY39" fmla="*/ 524606 h 605945"/>
              <a:gd name="connsiteX40" fmla="*/ 116127 w 565731"/>
              <a:gd name="connsiteY40" fmla="*/ 359522 h 605945"/>
              <a:gd name="connsiteX41" fmla="*/ 107223 w 565731"/>
              <a:gd name="connsiteY41" fmla="*/ 361522 h 605945"/>
              <a:gd name="connsiteX42" fmla="*/ 98097 w 565731"/>
              <a:gd name="connsiteY42" fmla="*/ 359522 h 605945"/>
              <a:gd name="connsiteX43" fmla="*/ 84964 w 565731"/>
              <a:gd name="connsiteY43" fmla="*/ 524606 h 605945"/>
              <a:gd name="connsiteX44" fmla="*/ 62704 w 565731"/>
              <a:gd name="connsiteY44" fmla="*/ 545047 h 605945"/>
              <a:gd name="connsiteX45" fmla="*/ 60924 w 565731"/>
              <a:gd name="connsiteY45" fmla="*/ 545047 h 605945"/>
              <a:gd name="connsiteX46" fmla="*/ 40668 w 565731"/>
              <a:gd name="connsiteY46" fmla="*/ 521051 h 605945"/>
              <a:gd name="connsiteX47" fmla="*/ 55359 w 565731"/>
              <a:gd name="connsiteY47" fmla="*/ 338415 h 605945"/>
              <a:gd name="connsiteX48" fmla="*/ 55359 w 565731"/>
              <a:gd name="connsiteY48" fmla="*/ 212657 h 605945"/>
              <a:gd name="connsiteX49" fmla="*/ 50239 w 565731"/>
              <a:gd name="connsiteY49" fmla="*/ 213991 h 605945"/>
              <a:gd name="connsiteX50" fmla="*/ 36884 w 565731"/>
              <a:gd name="connsiteY50" fmla="*/ 335082 h 605945"/>
              <a:gd name="connsiteX51" fmla="*/ 18408 w 565731"/>
              <a:gd name="connsiteY51" fmla="*/ 351524 h 605945"/>
              <a:gd name="connsiteX52" fmla="*/ 16405 w 565731"/>
              <a:gd name="connsiteY52" fmla="*/ 351301 h 605945"/>
              <a:gd name="connsiteX53" fmla="*/ 156 w 565731"/>
              <a:gd name="connsiteY53" fmla="*/ 331082 h 605945"/>
              <a:gd name="connsiteX54" fmla="*/ 14847 w 565731"/>
              <a:gd name="connsiteY54" fmla="*/ 198215 h 605945"/>
              <a:gd name="connsiteX55" fmla="*/ 15737 w 565731"/>
              <a:gd name="connsiteY55" fmla="*/ 195549 h 605945"/>
              <a:gd name="connsiteX56" fmla="*/ 16850 w 565731"/>
              <a:gd name="connsiteY56" fmla="*/ 191772 h 605945"/>
              <a:gd name="connsiteX57" fmla="*/ 19299 w 565731"/>
              <a:gd name="connsiteY57" fmla="*/ 188439 h 605945"/>
              <a:gd name="connsiteX58" fmla="*/ 21079 w 565731"/>
              <a:gd name="connsiteY58" fmla="*/ 186440 h 605945"/>
              <a:gd name="connsiteX59" fmla="*/ 25976 w 565731"/>
              <a:gd name="connsiteY59" fmla="*/ 183551 h 605945"/>
              <a:gd name="connsiteX60" fmla="*/ 26867 w 565731"/>
              <a:gd name="connsiteY60" fmla="*/ 182885 h 605945"/>
              <a:gd name="connsiteX61" fmla="*/ 27312 w 565731"/>
              <a:gd name="connsiteY61" fmla="*/ 182662 h 605945"/>
              <a:gd name="connsiteX62" fmla="*/ 28202 w 565731"/>
              <a:gd name="connsiteY62" fmla="*/ 182440 h 605945"/>
              <a:gd name="connsiteX63" fmla="*/ 107223 w 565731"/>
              <a:gd name="connsiteY63" fmla="*/ 166887 h 605945"/>
              <a:gd name="connsiteX64" fmla="*/ 291929 w 565731"/>
              <a:gd name="connsiteY64" fmla="*/ 132875 h 605945"/>
              <a:gd name="connsiteX65" fmla="*/ 383170 w 565731"/>
              <a:gd name="connsiteY65" fmla="*/ 152651 h 605945"/>
              <a:gd name="connsiteX66" fmla="*/ 386063 w 565731"/>
              <a:gd name="connsiteY66" fmla="*/ 154207 h 605945"/>
              <a:gd name="connsiteX67" fmla="*/ 390291 w 565731"/>
              <a:gd name="connsiteY67" fmla="*/ 156873 h 605945"/>
              <a:gd name="connsiteX68" fmla="*/ 393184 w 565731"/>
              <a:gd name="connsiteY68" fmla="*/ 160206 h 605945"/>
              <a:gd name="connsiteX69" fmla="*/ 395855 w 565731"/>
              <a:gd name="connsiteY69" fmla="*/ 163761 h 605945"/>
              <a:gd name="connsiteX70" fmla="*/ 397412 w 565731"/>
              <a:gd name="connsiteY70" fmla="*/ 168650 h 605945"/>
              <a:gd name="connsiteX71" fmla="*/ 398303 w 565731"/>
              <a:gd name="connsiteY71" fmla="*/ 171761 h 605945"/>
              <a:gd name="connsiteX72" fmla="*/ 416773 w 565731"/>
              <a:gd name="connsiteY72" fmla="*/ 337969 h 605945"/>
              <a:gd name="connsiteX73" fmla="*/ 396522 w 565731"/>
              <a:gd name="connsiteY73" fmla="*/ 363522 h 605945"/>
              <a:gd name="connsiteX74" fmla="*/ 393852 w 565731"/>
              <a:gd name="connsiteY74" fmla="*/ 363744 h 605945"/>
              <a:gd name="connsiteX75" fmla="*/ 370930 w 565731"/>
              <a:gd name="connsiteY75" fmla="*/ 343079 h 605945"/>
              <a:gd name="connsiteX76" fmla="*/ 354017 w 565731"/>
              <a:gd name="connsiteY76" fmla="*/ 191759 h 605945"/>
              <a:gd name="connsiteX77" fmla="*/ 347564 w 565731"/>
              <a:gd name="connsiteY77" fmla="*/ 189759 h 605945"/>
              <a:gd name="connsiteX78" fmla="*/ 347564 w 565731"/>
              <a:gd name="connsiteY78" fmla="*/ 347523 h 605945"/>
              <a:gd name="connsiteX79" fmla="*/ 366034 w 565731"/>
              <a:gd name="connsiteY79" fmla="*/ 575948 h 605945"/>
              <a:gd name="connsiteX80" fmla="*/ 340665 w 565731"/>
              <a:gd name="connsiteY80" fmla="*/ 605723 h 605945"/>
              <a:gd name="connsiteX81" fmla="*/ 338440 w 565731"/>
              <a:gd name="connsiteY81" fmla="*/ 605945 h 605945"/>
              <a:gd name="connsiteX82" fmla="*/ 310622 w 565731"/>
              <a:gd name="connsiteY82" fmla="*/ 580392 h 605945"/>
              <a:gd name="connsiteX83" fmla="*/ 294154 w 565731"/>
              <a:gd name="connsiteY83" fmla="*/ 373965 h 605945"/>
              <a:gd name="connsiteX84" fmla="*/ 282805 w 565731"/>
              <a:gd name="connsiteY84" fmla="*/ 376187 h 605945"/>
              <a:gd name="connsiteX85" fmla="*/ 271678 w 565731"/>
              <a:gd name="connsiteY85" fmla="*/ 373965 h 605945"/>
              <a:gd name="connsiteX86" fmla="*/ 254987 w 565731"/>
              <a:gd name="connsiteY86" fmla="*/ 580392 h 605945"/>
              <a:gd name="connsiteX87" fmla="*/ 227393 w 565731"/>
              <a:gd name="connsiteY87" fmla="*/ 605945 h 605945"/>
              <a:gd name="connsiteX88" fmla="*/ 225167 w 565731"/>
              <a:gd name="connsiteY88" fmla="*/ 605723 h 605945"/>
              <a:gd name="connsiteX89" fmla="*/ 199798 w 565731"/>
              <a:gd name="connsiteY89" fmla="*/ 575948 h 605945"/>
              <a:gd name="connsiteX90" fmla="*/ 218046 w 565731"/>
              <a:gd name="connsiteY90" fmla="*/ 347523 h 605945"/>
              <a:gd name="connsiteX91" fmla="*/ 218046 w 565731"/>
              <a:gd name="connsiteY91" fmla="*/ 189759 h 605945"/>
              <a:gd name="connsiteX92" fmla="*/ 211815 w 565731"/>
              <a:gd name="connsiteY92" fmla="*/ 191759 h 605945"/>
              <a:gd name="connsiteX93" fmla="*/ 194902 w 565731"/>
              <a:gd name="connsiteY93" fmla="*/ 343079 h 605945"/>
              <a:gd name="connsiteX94" fmla="*/ 171980 w 565731"/>
              <a:gd name="connsiteY94" fmla="*/ 363744 h 605945"/>
              <a:gd name="connsiteX95" fmla="*/ 169310 w 565731"/>
              <a:gd name="connsiteY95" fmla="*/ 363522 h 605945"/>
              <a:gd name="connsiteX96" fmla="*/ 148836 w 565731"/>
              <a:gd name="connsiteY96" fmla="*/ 337969 h 605945"/>
              <a:gd name="connsiteX97" fmla="*/ 167307 w 565731"/>
              <a:gd name="connsiteY97" fmla="*/ 171761 h 605945"/>
              <a:gd name="connsiteX98" fmla="*/ 168420 w 565731"/>
              <a:gd name="connsiteY98" fmla="*/ 168428 h 605945"/>
              <a:gd name="connsiteX99" fmla="*/ 169977 w 565731"/>
              <a:gd name="connsiteY99" fmla="*/ 163984 h 605945"/>
              <a:gd name="connsiteX100" fmla="*/ 173093 w 565731"/>
              <a:gd name="connsiteY100" fmla="*/ 159540 h 605945"/>
              <a:gd name="connsiteX101" fmla="*/ 175096 w 565731"/>
              <a:gd name="connsiteY101" fmla="*/ 157095 h 605945"/>
              <a:gd name="connsiteX102" fmla="*/ 181327 w 565731"/>
              <a:gd name="connsiteY102" fmla="*/ 153318 h 605945"/>
              <a:gd name="connsiteX103" fmla="*/ 182440 w 565731"/>
              <a:gd name="connsiteY103" fmla="*/ 152651 h 605945"/>
              <a:gd name="connsiteX104" fmla="*/ 183107 w 565731"/>
              <a:gd name="connsiteY104" fmla="*/ 152429 h 605945"/>
              <a:gd name="connsiteX105" fmla="*/ 184220 w 565731"/>
              <a:gd name="connsiteY105" fmla="*/ 151985 h 605945"/>
              <a:gd name="connsiteX106" fmla="*/ 273903 w 565731"/>
              <a:gd name="connsiteY106" fmla="*/ 133097 h 605945"/>
              <a:gd name="connsiteX107" fmla="*/ 279689 w 565731"/>
              <a:gd name="connsiteY107" fmla="*/ 144652 h 605945"/>
              <a:gd name="connsiteX108" fmla="*/ 279912 w 565731"/>
              <a:gd name="connsiteY108" fmla="*/ 144652 h 605945"/>
              <a:gd name="connsiteX109" fmla="*/ 264334 w 565731"/>
              <a:gd name="connsiteY109" fmla="*/ 265975 h 605945"/>
              <a:gd name="connsiteX110" fmla="*/ 282805 w 565731"/>
              <a:gd name="connsiteY110" fmla="*/ 298194 h 605945"/>
              <a:gd name="connsiteX111" fmla="*/ 301498 w 565731"/>
              <a:gd name="connsiteY111" fmla="*/ 265975 h 605945"/>
              <a:gd name="connsiteX112" fmla="*/ 285920 w 565731"/>
              <a:gd name="connsiteY112" fmla="*/ 144652 h 605945"/>
              <a:gd name="connsiteX113" fmla="*/ 458589 w 565731"/>
              <a:gd name="connsiteY113" fmla="*/ 60898 h 605945"/>
              <a:gd name="connsiteX114" fmla="*/ 505339 w 565731"/>
              <a:gd name="connsiteY114" fmla="*/ 111988 h 605945"/>
              <a:gd name="connsiteX115" fmla="*/ 458589 w 565731"/>
              <a:gd name="connsiteY115" fmla="*/ 163078 h 605945"/>
              <a:gd name="connsiteX116" fmla="*/ 411839 w 565731"/>
              <a:gd name="connsiteY116" fmla="*/ 111988 h 605945"/>
              <a:gd name="connsiteX117" fmla="*/ 458589 w 565731"/>
              <a:gd name="connsiteY117" fmla="*/ 60898 h 605945"/>
              <a:gd name="connsiteX118" fmla="*/ 107209 w 565731"/>
              <a:gd name="connsiteY118" fmla="*/ 60898 h 605945"/>
              <a:gd name="connsiteX119" fmla="*/ 153924 w 565731"/>
              <a:gd name="connsiteY119" fmla="*/ 111988 h 605945"/>
              <a:gd name="connsiteX120" fmla="*/ 107209 w 565731"/>
              <a:gd name="connsiteY120" fmla="*/ 163078 h 605945"/>
              <a:gd name="connsiteX121" fmla="*/ 60494 w 565731"/>
              <a:gd name="connsiteY121" fmla="*/ 111988 h 605945"/>
              <a:gd name="connsiteX122" fmla="*/ 107209 w 565731"/>
              <a:gd name="connsiteY122" fmla="*/ 60898 h 605945"/>
              <a:gd name="connsiteX123" fmla="*/ 282810 w 565731"/>
              <a:gd name="connsiteY123" fmla="*/ 0 h 605945"/>
              <a:gd name="connsiteX124" fmla="*/ 341344 w 565731"/>
              <a:gd name="connsiteY124" fmla="*/ 64003 h 605945"/>
              <a:gd name="connsiteX125" fmla="*/ 282810 w 565731"/>
              <a:gd name="connsiteY125" fmla="*/ 128006 h 605945"/>
              <a:gd name="connsiteX126" fmla="*/ 224276 w 565731"/>
              <a:gd name="connsiteY126" fmla="*/ 64003 h 605945"/>
              <a:gd name="connsiteX127" fmla="*/ 282810 w 565731"/>
              <a:gd name="connsiteY127" fmla="*/ 0 h 60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565731" h="605945">
                <a:moveTo>
                  <a:pt x="458586" y="166887"/>
                </a:moveTo>
                <a:cubicBezTo>
                  <a:pt x="494634" y="166887"/>
                  <a:pt x="537135" y="182218"/>
                  <a:pt x="538915" y="182885"/>
                </a:cubicBezTo>
                <a:cubicBezTo>
                  <a:pt x="539583" y="183107"/>
                  <a:pt x="540250" y="183773"/>
                  <a:pt x="541140" y="184218"/>
                </a:cubicBezTo>
                <a:cubicBezTo>
                  <a:pt x="542253" y="184884"/>
                  <a:pt x="543366" y="185329"/>
                  <a:pt x="544478" y="186217"/>
                </a:cubicBezTo>
                <a:cubicBezTo>
                  <a:pt x="545368" y="187106"/>
                  <a:pt x="546036" y="187995"/>
                  <a:pt x="546703" y="188884"/>
                </a:cubicBezTo>
                <a:cubicBezTo>
                  <a:pt x="547593" y="189772"/>
                  <a:pt x="548261" y="190661"/>
                  <a:pt x="548929" y="191772"/>
                </a:cubicBezTo>
                <a:cubicBezTo>
                  <a:pt x="549596" y="193105"/>
                  <a:pt x="549819" y="194216"/>
                  <a:pt x="550041" y="195549"/>
                </a:cubicBezTo>
                <a:cubicBezTo>
                  <a:pt x="550264" y="196438"/>
                  <a:pt x="550709" y="197327"/>
                  <a:pt x="550931" y="198215"/>
                </a:cubicBezTo>
                <a:lnTo>
                  <a:pt x="565617" y="331082"/>
                </a:lnTo>
                <a:cubicBezTo>
                  <a:pt x="566730" y="341081"/>
                  <a:pt x="559609" y="350190"/>
                  <a:pt x="549374" y="351301"/>
                </a:cubicBezTo>
                <a:cubicBezTo>
                  <a:pt x="548706" y="351524"/>
                  <a:pt x="548038" y="351524"/>
                  <a:pt x="547371" y="351524"/>
                </a:cubicBezTo>
                <a:cubicBezTo>
                  <a:pt x="538025" y="351524"/>
                  <a:pt x="530015" y="344414"/>
                  <a:pt x="528902" y="335082"/>
                </a:cubicBezTo>
                <a:lnTo>
                  <a:pt x="515551" y="213991"/>
                </a:lnTo>
                <a:cubicBezTo>
                  <a:pt x="513993" y="213546"/>
                  <a:pt x="512213" y="213102"/>
                  <a:pt x="510433" y="212657"/>
                </a:cubicBezTo>
                <a:lnTo>
                  <a:pt x="510433" y="338415"/>
                </a:lnTo>
                <a:lnTo>
                  <a:pt x="525119" y="521051"/>
                </a:lnTo>
                <a:cubicBezTo>
                  <a:pt x="526009" y="533271"/>
                  <a:pt x="516886" y="543936"/>
                  <a:pt x="504647" y="544825"/>
                </a:cubicBezTo>
                <a:cubicBezTo>
                  <a:pt x="504202" y="545047"/>
                  <a:pt x="503535" y="545047"/>
                  <a:pt x="502867" y="545047"/>
                </a:cubicBezTo>
                <a:cubicBezTo>
                  <a:pt x="491519" y="545047"/>
                  <a:pt x="481728" y="536160"/>
                  <a:pt x="480838" y="524606"/>
                </a:cubicBezTo>
                <a:lnTo>
                  <a:pt x="467487" y="359522"/>
                </a:lnTo>
                <a:cubicBezTo>
                  <a:pt x="464817" y="360855"/>
                  <a:pt x="461924" y="361522"/>
                  <a:pt x="458586" y="361522"/>
                </a:cubicBezTo>
                <a:cubicBezTo>
                  <a:pt x="455471" y="361522"/>
                  <a:pt x="452356" y="360855"/>
                  <a:pt x="449685" y="359522"/>
                </a:cubicBezTo>
                <a:lnTo>
                  <a:pt x="436334" y="524606"/>
                </a:lnTo>
                <a:cubicBezTo>
                  <a:pt x="435444" y="536160"/>
                  <a:pt x="425653" y="545047"/>
                  <a:pt x="414305" y="545047"/>
                </a:cubicBezTo>
                <a:cubicBezTo>
                  <a:pt x="413637" y="545047"/>
                  <a:pt x="413192" y="545047"/>
                  <a:pt x="412525" y="544825"/>
                </a:cubicBezTo>
                <a:cubicBezTo>
                  <a:pt x="400286" y="543936"/>
                  <a:pt x="391163" y="533271"/>
                  <a:pt x="392276" y="521051"/>
                </a:cubicBezTo>
                <a:lnTo>
                  <a:pt x="403402" y="380852"/>
                </a:lnTo>
                <a:cubicBezTo>
                  <a:pt x="412525" y="378630"/>
                  <a:pt x="420535" y="373964"/>
                  <a:pt x="426321" y="366632"/>
                </a:cubicBezTo>
                <a:cubicBezTo>
                  <a:pt x="433219" y="357967"/>
                  <a:pt x="436557" y="347080"/>
                  <a:pt x="435222" y="335971"/>
                </a:cubicBezTo>
                <a:lnTo>
                  <a:pt x="416975" y="171998"/>
                </a:lnTo>
                <a:cubicBezTo>
                  <a:pt x="430104" y="169331"/>
                  <a:pt x="444790" y="166887"/>
                  <a:pt x="458586" y="166887"/>
                </a:cubicBezTo>
                <a:close/>
                <a:moveTo>
                  <a:pt x="107223" y="166887"/>
                </a:moveTo>
                <a:cubicBezTo>
                  <a:pt x="121024" y="166887"/>
                  <a:pt x="135715" y="169331"/>
                  <a:pt x="148848" y="171998"/>
                </a:cubicBezTo>
                <a:lnTo>
                  <a:pt x="130595" y="335971"/>
                </a:lnTo>
                <a:cubicBezTo>
                  <a:pt x="129260" y="347080"/>
                  <a:pt x="132376" y="357967"/>
                  <a:pt x="139499" y="366632"/>
                </a:cubicBezTo>
                <a:cubicBezTo>
                  <a:pt x="145287" y="373964"/>
                  <a:pt x="153300" y="378852"/>
                  <a:pt x="162204" y="380852"/>
                </a:cubicBezTo>
                <a:lnTo>
                  <a:pt x="173556" y="521051"/>
                </a:lnTo>
                <a:cubicBezTo>
                  <a:pt x="174669" y="533271"/>
                  <a:pt x="165543" y="543936"/>
                  <a:pt x="153300" y="545047"/>
                </a:cubicBezTo>
                <a:cubicBezTo>
                  <a:pt x="152632" y="545047"/>
                  <a:pt x="151964" y="545047"/>
                  <a:pt x="151519" y="545047"/>
                </a:cubicBezTo>
                <a:cubicBezTo>
                  <a:pt x="139944" y="545047"/>
                  <a:pt x="130373" y="536160"/>
                  <a:pt x="129483" y="524606"/>
                </a:cubicBezTo>
                <a:lnTo>
                  <a:pt x="116127" y="359522"/>
                </a:lnTo>
                <a:cubicBezTo>
                  <a:pt x="113456" y="360855"/>
                  <a:pt x="110339" y="361522"/>
                  <a:pt x="107223" y="361522"/>
                </a:cubicBezTo>
                <a:cubicBezTo>
                  <a:pt x="103884" y="361522"/>
                  <a:pt x="100991" y="360855"/>
                  <a:pt x="98097" y="359522"/>
                </a:cubicBezTo>
                <a:lnTo>
                  <a:pt x="84964" y="524606"/>
                </a:lnTo>
                <a:cubicBezTo>
                  <a:pt x="84073" y="536160"/>
                  <a:pt x="74279" y="545047"/>
                  <a:pt x="62704" y="545047"/>
                </a:cubicBezTo>
                <a:cubicBezTo>
                  <a:pt x="62259" y="545047"/>
                  <a:pt x="61591" y="545047"/>
                  <a:pt x="60924" y="545047"/>
                </a:cubicBezTo>
                <a:cubicBezTo>
                  <a:pt x="48904" y="543936"/>
                  <a:pt x="39777" y="533271"/>
                  <a:pt x="40668" y="521051"/>
                </a:cubicBezTo>
                <a:lnTo>
                  <a:pt x="55359" y="338415"/>
                </a:lnTo>
                <a:lnTo>
                  <a:pt x="55359" y="212657"/>
                </a:lnTo>
                <a:cubicBezTo>
                  <a:pt x="53578" y="213102"/>
                  <a:pt x="51797" y="213546"/>
                  <a:pt x="50239" y="213991"/>
                </a:cubicBezTo>
                <a:lnTo>
                  <a:pt x="36884" y="335082"/>
                </a:lnTo>
                <a:cubicBezTo>
                  <a:pt x="35771" y="344636"/>
                  <a:pt x="27757" y="351524"/>
                  <a:pt x="18408" y="351524"/>
                </a:cubicBezTo>
                <a:cubicBezTo>
                  <a:pt x="17740" y="351524"/>
                  <a:pt x="17073" y="351524"/>
                  <a:pt x="16405" y="351301"/>
                </a:cubicBezTo>
                <a:cubicBezTo>
                  <a:pt x="6166" y="350190"/>
                  <a:pt x="-1180" y="341081"/>
                  <a:pt x="156" y="331082"/>
                </a:cubicBezTo>
                <a:lnTo>
                  <a:pt x="14847" y="198215"/>
                </a:lnTo>
                <a:cubicBezTo>
                  <a:pt x="14847" y="197104"/>
                  <a:pt x="15515" y="196438"/>
                  <a:pt x="15737" y="195549"/>
                </a:cubicBezTo>
                <a:cubicBezTo>
                  <a:pt x="15960" y="194216"/>
                  <a:pt x="16182" y="193105"/>
                  <a:pt x="16850" y="191772"/>
                </a:cubicBezTo>
                <a:cubicBezTo>
                  <a:pt x="17518" y="190661"/>
                  <a:pt x="18408" y="189550"/>
                  <a:pt x="19299" y="188439"/>
                </a:cubicBezTo>
                <a:cubicBezTo>
                  <a:pt x="19966" y="187773"/>
                  <a:pt x="20412" y="187106"/>
                  <a:pt x="21079" y="186440"/>
                </a:cubicBezTo>
                <a:cubicBezTo>
                  <a:pt x="22415" y="185106"/>
                  <a:pt x="24196" y="184218"/>
                  <a:pt x="25976" y="183551"/>
                </a:cubicBezTo>
                <a:cubicBezTo>
                  <a:pt x="26199" y="183329"/>
                  <a:pt x="26644" y="183107"/>
                  <a:pt x="26867" y="182885"/>
                </a:cubicBezTo>
                <a:cubicBezTo>
                  <a:pt x="26867" y="182885"/>
                  <a:pt x="27312" y="182662"/>
                  <a:pt x="27312" y="182662"/>
                </a:cubicBezTo>
                <a:cubicBezTo>
                  <a:pt x="27757" y="182662"/>
                  <a:pt x="27980" y="182440"/>
                  <a:pt x="28202" y="182440"/>
                </a:cubicBezTo>
                <a:cubicBezTo>
                  <a:pt x="35771" y="179774"/>
                  <a:pt x="74279" y="166887"/>
                  <a:pt x="107223" y="166887"/>
                </a:cubicBezTo>
                <a:close/>
                <a:moveTo>
                  <a:pt x="291929" y="132875"/>
                </a:moveTo>
                <a:cubicBezTo>
                  <a:pt x="334656" y="135097"/>
                  <a:pt x="381167" y="151762"/>
                  <a:pt x="383170" y="152651"/>
                </a:cubicBezTo>
                <a:cubicBezTo>
                  <a:pt x="384283" y="153096"/>
                  <a:pt x="385173" y="153762"/>
                  <a:pt x="386063" y="154207"/>
                </a:cubicBezTo>
                <a:cubicBezTo>
                  <a:pt x="387621" y="155096"/>
                  <a:pt x="389178" y="155762"/>
                  <a:pt x="390291" y="156873"/>
                </a:cubicBezTo>
                <a:cubicBezTo>
                  <a:pt x="391626" y="157984"/>
                  <a:pt x="392294" y="159095"/>
                  <a:pt x="393184" y="160206"/>
                </a:cubicBezTo>
                <a:cubicBezTo>
                  <a:pt x="394074" y="161539"/>
                  <a:pt x="395187" y="162428"/>
                  <a:pt x="395855" y="163761"/>
                </a:cubicBezTo>
                <a:cubicBezTo>
                  <a:pt x="396522" y="165317"/>
                  <a:pt x="396967" y="166872"/>
                  <a:pt x="397412" y="168650"/>
                </a:cubicBezTo>
                <a:cubicBezTo>
                  <a:pt x="397635" y="169761"/>
                  <a:pt x="398303" y="170650"/>
                  <a:pt x="398303" y="171761"/>
                </a:cubicBezTo>
                <a:lnTo>
                  <a:pt x="416773" y="337969"/>
                </a:lnTo>
                <a:cubicBezTo>
                  <a:pt x="418331" y="350634"/>
                  <a:pt x="409207" y="362189"/>
                  <a:pt x="396522" y="363522"/>
                </a:cubicBezTo>
                <a:cubicBezTo>
                  <a:pt x="395632" y="363522"/>
                  <a:pt x="394742" y="363744"/>
                  <a:pt x="393852" y="363744"/>
                </a:cubicBezTo>
                <a:cubicBezTo>
                  <a:pt x="382280" y="363744"/>
                  <a:pt x="372265" y="354856"/>
                  <a:pt x="370930" y="343079"/>
                </a:cubicBezTo>
                <a:lnTo>
                  <a:pt x="354017" y="191759"/>
                </a:lnTo>
                <a:cubicBezTo>
                  <a:pt x="352014" y="191092"/>
                  <a:pt x="350012" y="190426"/>
                  <a:pt x="347564" y="189759"/>
                </a:cubicBezTo>
                <a:lnTo>
                  <a:pt x="347564" y="347523"/>
                </a:lnTo>
                <a:lnTo>
                  <a:pt x="366034" y="575948"/>
                </a:lnTo>
                <a:cubicBezTo>
                  <a:pt x="367370" y="591280"/>
                  <a:pt x="355798" y="604612"/>
                  <a:pt x="340665" y="605723"/>
                </a:cubicBezTo>
                <a:cubicBezTo>
                  <a:pt x="339775" y="605945"/>
                  <a:pt x="339107" y="605945"/>
                  <a:pt x="338440" y="605945"/>
                </a:cubicBezTo>
                <a:cubicBezTo>
                  <a:pt x="323974" y="605945"/>
                  <a:pt x="311957" y="594835"/>
                  <a:pt x="310622" y="580392"/>
                </a:cubicBezTo>
                <a:lnTo>
                  <a:pt x="294154" y="373965"/>
                </a:lnTo>
                <a:cubicBezTo>
                  <a:pt x="290594" y="375299"/>
                  <a:pt x="286810" y="376187"/>
                  <a:pt x="282805" y="376187"/>
                </a:cubicBezTo>
                <a:cubicBezTo>
                  <a:pt x="279022" y="376187"/>
                  <a:pt x="275238" y="375299"/>
                  <a:pt x="271678" y="373965"/>
                </a:cubicBezTo>
                <a:lnTo>
                  <a:pt x="254987" y="580392"/>
                </a:lnTo>
                <a:cubicBezTo>
                  <a:pt x="253875" y="594835"/>
                  <a:pt x="241858" y="605945"/>
                  <a:pt x="227393" y="605945"/>
                </a:cubicBezTo>
                <a:cubicBezTo>
                  <a:pt x="226725" y="605945"/>
                  <a:pt x="225835" y="605945"/>
                  <a:pt x="225167" y="605723"/>
                </a:cubicBezTo>
                <a:cubicBezTo>
                  <a:pt x="209812" y="604612"/>
                  <a:pt x="198462" y="591280"/>
                  <a:pt x="199798" y="575948"/>
                </a:cubicBezTo>
                <a:lnTo>
                  <a:pt x="218046" y="347523"/>
                </a:lnTo>
                <a:lnTo>
                  <a:pt x="218046" y="189759"/>
                </a:lnTo>
                <a:cubicBezTo>
                  <a:pt x="215821" y="190426"/>
                  <a:pt x="213595" y="191092"/>
                  <a:pt x="211815" y="191759"/>
                </a:cubicBezTo>
                <a:lnTo>
                  <a:pt x="194902" y="343079"/>
                </a:lnTo>
                <a:cubicBezTo>
                  <a:pt x="193567" y="354856"/>
                  <a:pt x="183552" y="363744"/>
                  <a:pt x="171980" y="363744"/>
                </a:cubicBezTo>
                <a:cubicBezTo>
                  <a:pt x="171090" y="363744"/>
                  <a:pt x="170200" y="363744"/>
                  <a:pt x="169310" y="363522"/>
                </a:cubicBezTo>
                <a:cubicBezTo>
                  <a:pt x="156625" y="362189"/>
                  <a:pt x="147501" y="350634"/>
                  <a:pt x="148836" y="337969"/>
                </a:cubicBezTo>
                <a:lnTo>
                  <a:pt x="167307" y="171761"/>
                </a:lnTo>
                <a:cubicBezTo>
                  <a:pt x="167530" y="170650"/>
                  <a:pt x="168197" y="169539"/>
                  <a:pt x="168420" y="168428"/>
                </a:cubicBezTo>
                <a:cubicBezTo>
                  <a:pt x="168865" y="166872"/>
                  <a:pt x="169087" y="165317"/>
                  <a:pt x="169977" y="163984"/>
                </a:cubicBezTo>
                <a:cubicBezTo>
                  <a:pt x="170645" y="162206"/>
                  <a:pt x="171980" y="160873"/>
                  <a:pt x="173093" y="159540"/>
                </a:cubicBezTo>
                <a:cubicBezTo>
                  <a:pt x="173761" y="158651"/>
                  <a:pt x="174206" y="157762"/>
                  <a:pt x="175096" y="157095"/>
                </a:cubicBezTo>
                <a:cubicBezTo>
                  <a:pt x="176876" y="155540"/>
                  <a:pt x="179102" y="154429"/>
                  <a:pt x="181327" y="153318"/>
                </a:cubicBezTo>
                <a:cubicBezTo>
                  <a:pt x="181772" y="153096"/>
                  <a:pt x="181995" y="152874"/>
                  <a:pt x="182440" y="152651"/>
                </a:cubicBezTo>
                <a:cubicBezTo>
                  <a:pt x="182662" y="152651"/>
                  <a:pt x="182885" y="152429"/>
                  <a:pt x="183107" y="152429"/>
                </a:cubicBezTo>
                <a:cubicBezTo>
                  <a:pt x="183552" y="152207"/>
                  <a:pt x="183775" y="152207"/>
                  <a:pt x="184220" y="151985"/>
                </a:cubicBezTo>
                <a:cubicBezTo>
                  <a:pt x="192899" y="148874"/>
                  <a:pt x="234959" y="135097"/>
                  <a:pt x="273903" y="133097"/>
                </a:cubicBezTo>
                <a:lnTo>
                  <a:pt x="279689" y="144652"/>
                </a:lnTo>
                <a:lnTo>
                  <a:pt x="279912" y="144652"/>
                </a:lnTo>
                <a:lnTo>
                  <a:pt x="264334" y="265975"/>
                </a:lnTo>
                <a:lnTo>
                  <a:pt x="282805" y="298194"/>
                </a:lnTo>
                <a:lnTo>
                  <a:pt x="301498" y="265975"/>
                </a:lnTo>
                <a:lnTo>
                  <a:pt x="285920" y="144652"/>
                </a:lnTo>
                <a:close/>
                <a:moveTo>
                  <a:pt x="458589" y="60898"/>
                </a:moveTo>
                <a:cubicBezTo>
                  <a:pt x="484408" y="60898"/>
                  <a:pt x="505339" y="83772"/>
                  <a:pt x="505339" y="111988"/>
                </a:cubicBezTo>
                <a:cubicBezTo>
                  <a:pt x="505339" y="140204"/>
                  <a:pt x="484408" y="163078"/>
                  <a:pt x="458589" y="163078"/>
                </a:cubicBezTo>
                <a:cubicBezTo>
                  <a:pt x="432770" y="163078"/>
                  <a:pt x="411839" y="140204"/>
                  <a:pt x="411839" y="111988"/>
                </a:cubicBezTo>
                <a:cubicBezTo>
                  <a:pt x="411839" y="83772"/>
                  <a:pt x="432770" y="60898"/>
                  <a:pt x="458589" y="60898"/>
                </a:cubicBezTo>
                <a:close/>
                <a:moveTo>
                  <a:pt x="107209" y="60898"/>
                </a:moveTo>
                <a:cubicBezTo>
                  <a:pt x="133009" y="60898"/>
                  <a:pt x="153924" y="83772"/>
                  <a:pt x="153924" y="111988"/>
                </a:cubicBezTo>
                <a:cubicBezTo>
                  <a:pt x="153924" y="140204"/>
                  <a:pt x="133009" y="163078"/>
                  <a:pt x="107209" y="163078"/>
                </a:cubicBezTo>
                <a:cubicBezTo>
                  <a:pt x="81409" y="163078"/>
                  <a:pt x="60494" y="140204"/>
                  <a:pt x="60494" y="111988"/>
                </a:cubicBezTo>
                <a:cubicBezTo>
                  <a:pt x="60494" y="83772"/>
                  <a:pt x="81409" y="60898"/>
                  <a:pt x="107209" y="60898"/>
                </a:cubicBezTo>
                <a:close/>
                <a:moveTo>
                  <a:pt x="282810" y="0"/>
                </a:moveTo>
                <a:cubicBezTo>
                  <a:pt x="315137" y="0"/>
                  <a:pt x="341344" y="28655"/>
                  <a:pt x="341344" y="64003"/>
                </a:cubicBezTo>
                <a:cubicBezTo>
                  <a:pt x="341344" y="99351"/>
                  <a:pt x="315137" y="128006"/>
                  <a:pt x="282810" y="128006"/>
                </a:cubicBezTo>
                <a:cubicBezTo>
                  <a:pt x="250483" y="128006"/>
                  <a:pt x="224276" y="99351"/>
                  <a:pt x="224276" y="64003"/>
                </a:cubicBezTo>
                <a:cubicBezTo>
                  <a:pt x="224276" y="28655"/>
                  <a:pt x="250483" y="0"/>
                  <a:pt x="282810" y="0"/>
                </a:cubicBezTo>
                <a:close/>
              </a:path>
            </a:pathLst>
          </a:custGeom>
          <a:solidFill>
            <a:schemeClr val="accent1"/>
          </a:solidFill>
          <a:ln>
            <a:noFill/>
          </a:ln>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a:cs typeface="+mn-ea"/>
              <a:sym typeface="+mn-lt"/>
            </a:endParaRPr>
          </a:p>
        </p:txBody>
      </p:sp>
      <p:sp>
        <p:nvSpPr>
          <p:cNvPr id="11" name="íśļíḑê">
            <a:extLst>
              <a:ext uri="{FF2B5EF4-FFF2-40B4-BE49-F238E27FC236}">
                <a16:creationId xmlns:a16="http://schemas.microsoft.com/office/drawing/2014/main" id="{FBD7A75C-2E4A-2E4B-9759-A9C6EAEBCE10}"/>
              </a:ext>
            </a:extLst>
          </p:cNvPr>
          <p:cNvSpPr/>
          <p:nvPr/>
        </p:nvSpPr>
        <p:spPr bwMode="auto">
          <a:xfrm>
            <a:off x="8476260" y="2622072"/>
            <a:ext cx="864495" cy="661275"/>
          </a:xfrm>
          <a:custGeom>
            <a:avLst/>
            <a:gdLst>
              <a:gd name="connsiteX0" fmla="*/ 361794 w 551492"/>
              <a:gd name="connsiteY0" fmla="*/ 308363 h 421851"/>
              <a:gd name="connsiteX1" fmla="*/ 530845 w 551492"/>
              <a:gd name="connsiteY1" fmla="*/ 308363 h 421851"/>
              <a:gd name="connsiteX2" fmla="*/ 551492 w 551492"/>
              <a:gd name="connsiteY2" fmla="*/ 329044 h 421851"/>
              <a:gd name="connsiteX3" fmla="*/ 551492 w 551492"/>
              <a:gd name="connsiteY3" fmla="*/ 362650 h 421851"/>
              <a:gd name="connsiteX4" fmla="*/ 530845 w 551492"/>
              <a:gd name="connsiteY4" fmla="*/ 383331 h 421851"/>
              <a:gd name="connsiteX5" fmla="*/ 378570 w 551492"/>
              <a:gd name="connsiteY5" fmla="*/ 383331 h 421851"/>
              <a:gd name="connsiteX6" fmla="*/ 378570 w 551492"/>
              <a:gd name="connsiteY6" fmla="*/ 369113 h 421851"/>
              <a:gd name="connsiteX7" fmla="*/ 361794 w 551492"/>
              <a:gd name="connsiteY7" fmla="*/ 308363 h 421851"/>
              <a:gd name="connsiteX8" fmla="*/ 313904 w 551492"/>
              <a:gd name="connsiteY8" fmla="*/ 172924 h 421851"/>
              <a:gd name="connsiteX9" fmla="*/ 530832 w 551492"/>
              <a:gd name="connsiteY9" fmla="*/ 172924 h 421851"/>
              <a:gd name="connsiteX10" fmla="*/ 551492 w 551492"/>
              <a:gd name="connsiteY10" fmla="*/ 193548 h 421851"/>
              <a:gd name="connsiteX11" fmla="*/ 551492 w 551492"/>
              <a:gd name="connsiteY11" fmla="*/ 225772 h 421851"/>
              <a:gd name="connsiteX12" fmla="*/ 530832 w 551492"/>
              <a:gd name="connsiteY12" fmla="*/ 247685 h 421851"/>
              <a:gd name="connsiteX13" fmla="*/ 271293 w 551492"/>
              <a:gd name="connsiteY13" fmla="*/ 247685 h 421851"/>
              <a:gd name="connsiteX14" fmla="*/ 271293 w 551492"/>
              <a:gd name="connsiteY14" fmla="*/ 227061 h 421851"/>
              <a:gd name="connsiteX15" fmla="*/ 272584 w 551492"/>
              <a:gd name="connsiteY15" fmla="*/ 224483 h 421851"/>
              <a:gd name="connsiteX16" fmla="*/ 313904 w 551492"/>
              <a:gd name="connsiteY16" fmla="*/ 172924 h 421851"/>
              <a:gd name="connsiteX17" fmla="*/ 281648 w 551492"/>
              <a:gd name="connsiteY17" fmla="*/ 36241 h 421851"/>
              <a:gd name="connsiteX18" fmla="*/ 530834 w 551492"/>
              <a:gd name="connsiteY18" fmla="*/ 36241 h 421851"/>
              <a:gd name="connsiteX19" fmla="*/ 551492 w 551492"/>
              <a:gd name="connsiteY19" fmla="*/ 58154 h 421851"/>
              <a:gd name="connsiteX20" fmla="*/ 551492 w 551492"/>
              <a:gd name="connsiteY20" fmla="*/ 90378 h 421851"/>
              <a:gd name="connsiteX21" fmla="*/ 530834 w 551492"/>
              <a:gd name="connsiteY21" fmla="*/ 111002 h 421851"/>
              <a:gd name="connsiteX22" fmla="*/ 308761 w 551492"/>
              <a:gd name="connsiteY22" fmla="*/ 111002 h 421851"/>
              <a:gd name="connsiteX23" fmla="*/ 295850 w 551492"/>
              <a:gd name="connsiteY23" fmla="*/ 96823 h 421851"/>
              <a:gd name="connsiteX24" fmla="*/ 281648 w 551492"/>
              <a:gd name="connsiteY24" fmla="*/ 36241 h 421851"/>
              <a:gd name="connsiteX25" fmla="*/ 176987 w 551492"/>
              <a:gd name="connsiteY25" fmla="*/ 0 h 421851"/>
              <a:gd name="connsiteX26" fmla="*/ 271294 w 551492"/>
              <a:gd name="connsiteY26" fmla="*/ 117396 h 421851"/>
              <a:gd name="connsiteX27" fmla="*/ 276461 w 551492"/>
              <a:gd name="connsiteY27" fmla="*/ 117396 h 421851"/>
              <a:gd name="connsiteX28" fmla="*/ 290672 w 551492"/>
              <a:gd name="connsiteY28" fmla="*/ 152228 h 421851"/>
              <a:gd name="connsiteX29" fmla="*/ 262251 w 551492"/>
              <a:gd name="connsiteY29" fmla="*/ 199960 h 421851"/>
              <a:gd name="connsiteX30" fmla="*/ 257083 w 551492"/>
              <a:gd name="connsiteY30" fmla="*/ 197380 h 421851"/>
              <a:gd name="connsiteX31" fmla="*/ 224786 w 551492"/>
              <a:gd name="connsiteY31" fmla="*/ 247692 h 421851"/>
              <a:gd name="connsiteX32" fmla="*/ 219619 w 551492"/>
              <a:gd name="connsiteY32" fmla="*/ 259303 h 421851"/>
              <a:gd name="connsiteX33" fmla="*/ 241581 w 551492"/>
              <a:gd name="connsiteY33" fmla="*/ 279944 h 421851"/>
              <a:gd name="connsiteX34" fmla="*/ 263543 w 551492"/>
              <a:gd name="connsiteY34" fmla="*/ 279944 h 421851"/>
              <a:gd name="connsiteX35" fmla="*/ 352682 w 551492"/>
              <a:gd name="connsiteY35" fmla="*/ 368958 h 421851"/>
              <a:gd name="connsiteX36" fmla="*/ 352682 w 551492"/>
              <a:gd name="connsiteY36" fmla="*/ 393470 h 421851"/>
              <a:gd name="connsiteX37" fmla="*/ 325553 w 551492"/>
              <a:gd name="connsiteY37" fmla="*/ 421851 h 421851"/>
              <a:gd name="connsiteX38" fmla="*/ 28421 w 551492"/>
              <a:gd name="connsiteY38" fmla="*/ 421851 h 421851"/>
              <a:gd name="connsiteX39" fmla="*/ 0 w 551492"/>
              <a:gd name="connsiteY39" fmla="*/ 393470 h 421851"/>
              <a:gd name="connsiteX40" fmla="*/ 0 w 551492"/>
              <a:gd name="connsiteY40" fmla="*/ 368958 h 421851"/>
              <a:gd name="connsiteX41" fmla="*/ 89139 w 551492"/>
              <a:gd name="connsiteY41" fmla="*/ 279944 h 421851"/>
              <a:gd name="connsiteX42" fmla="*/ 112393 w 551492"/>
              <a:gd name="connsiteY42" fmla="*/ 279944 h 421851"/>
              <a:gd name="connsiteX43" fmla="*/ 133063 w 551492"/>
              <a:gd name="connsiteY43" fmla="*/ 259303 h 421851"/>
              <a:gd name="connsiteX44" fmla="*/ 127896 w 551492"/>
              <a:gd name="connsiteY44" fmla="*/ 247692 h 421851"/>
              <a:gd name="connsiteX45" fmla="*/ 95599 w 551492"/>
              <a:gd name="connsiteY45" fmla="*/ 198670 h 421851"/>
              <a:gd name="connsiteX46" fmla="*/ 91723 w 551492"/>
              <a:gd name="connsiteY46" fmla="*/ 199960 h 421851"/>
              <a:gd name="connsiteX47" fmla="*/ 63302 w 551492"/>
              <a:gd name="connsiteY47" fmla="*/ 152228 h 421851"/>
              <a:gd name="connsiteX48" fmla="*/ 78804 w 551492"/>
              <a:gd name="connsiteY48" fmla="*/ 117396 h 421851"/>
              <a:gd name="connsiteX49" fmla="*/ 81388 w 551492"/>
              <a:gd name="connsiteY49" fmla="*/ 117396 h 421851"/>
              <a:gd name="connsiteX50" fmla="*/ 176987 w 551492"/>
              <a:gd name="connsiteY50" fmla="*/ 0 h 421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51492" h="421851">
                <a:moveTo>
                  <a:pt x="361794" y="308363"/>
                </a:moveTo>
                <a:lnTo>
                  <a:pt x="530845" y="308363"/>
                </a:lnTo>
                <a:cubicBezTo>
                  <a:pt x="541168" y="308363"/>
                  <a:pt x="551492" y="317411"/>
                  <a:pt x="551492" y="329044"/>
                </a:cubicBezTo>
                <a:lnTo>
                  <a:pt x="551492" y="362650"/>
                </a:lnTo>
                <a:cubicBezTo>
                  <a:pt x="551492" y="374283"/>
                  <a:pt x="541168" y="383331"/>
                  <a:pt x="530845" y="383331"/>
                </a:cubicBezTo>
                <a:lnTo>
                  <a:pt x="378570" y="383331"/>
                </a:lnTo>
                <a:lnTo>
                  <a:pt x="378570" y="369113"/>
                </a:lnTo>
                <a:cubicBezTo>
                  <a:pt x="378570" y="347140"/>
                  <a:pt x="372118" y="326459"/>
                  <a:pt x="361794" y="308363"/>
                </a:cubicBezTo>
                <a:close/>
                <a:moveTo>
                  <a:pt x="313904" y="172924"/>
                </a:moveTo>
                <a:lnTo>
                  <a:pt x="530832" y="172924"/>
                </a:lnTo>
                <a:cubicBezTo>
                  <a:pt x="541162" y="172924"/>
                  <a:pt x="551492" y="181947"/>
                  <a:pt x="551492" y="193548"/>
                </a:cubicBezTo>
                <a:lnTo>
                  <a:pt x="551492" y="225772"/>
                </a:lnTo>
                <a:cubicBezTo>
                  <a:pt x="551492" y="237373"/>
                  <a:pt x="541162" y="247685"/>
                  <a:pt x="530832" y="247685"/>
                </a:cubicBezTo>
                <a:lnTo>
                  <a:pt x="271293" y="247685"/>
                </a:lnTo>
                <a:lnTo>
                  <a:pt x="271293" y="227061"/>
                </a:lnTo>
                <a:cubicBezTo>
                  <a:pt x="271293" y="225772"/>
                  <a:pt x="272584" y="225772"/>
                  <a:pt x="272584" y="224483"/>
                </a:cubicBezTo>
                <a:cubicBezTo>
                  <a:pt x="293244" y="218038"/>
                  <a:pt x="307448" y="194837"/>
                  <a:pt x="313904" y="172924"/>
                </a:cubicBezTo>
                <a:close/>
                <a:moveTo>
                  <a:pt x="281648" y="36241"/>
                </a:moveTo>
                <a:lnTo>
                  <a:pt x="530834" y="36241"/>
                </a:lnTo>
                <a:cubicBezTo>
                  <a:pt x="541163" y="36241"/>
                  <a:pt x="551492" y="46553"/>
                  <a:pt x="551492" y="58154"/>
                </a:cubicBezTo>
                <a:lnTo>
                  <a:pt x="551492" y="90378"/>
                </a:lnTo>
                <a:cubicBezTo>
                  <a:pt x="551492" y="101979"/>
                  <a:pt x="541163" y="111002"/>
                  <a:pt x="530834" y="111002"/>
                </a:cubicBezTo>
                <a:lnTo>
                  <a:pt x="308761" y="111002"/>
                </a:lnTo>
                <a:cubicBezTo>
                  <a:pt x="304888" y="104557"/>
                  <a:pt x="301015" y="99401"/>
                  <a:pt x="295850" y="96823"/>
                </a:cubicBezTo>
                <a:cubicBezTo>
                  <a:pt x="293268" y="72333"/>
                  <a:pt x="288104" y="52998"/>
                  <a:pt x="281648" y="36241"/>
                </a:cubicBezTo>
                <a:close/>
                <a:moveTo>
                  <a:pt x="176987" y="0"/>
                </a:moveTo>
                <a:cubicBezTo>
                  <a:pt x="257083" y="0"/>
                  <a:pt x="270002" y="64503"/>
                  <a:pt x="271294" y="117396"/>
                </a:cubicBezTo>
                <a:cubicBezTo>
                  <a:pt x="272586" y="117396"/>
                  <a:pt x="273878" y="117396"/>
                  <a:pt x="276461" y="117396"/>
                </a:cubicBezTo>
                <a:cubicBezTo>
                  <a:pt x="289380" y="117396"/>
                  <a:pt x="290672" y="132877"/>
                  <a:pt x="290672" y="152228"/>
                </a:cubicBezTo>
                <a:cubicBezTo>
                  <a:pt x="290672" y="171579"/>
                  <a:pt x="275169" y="199960"/>
                  <a:pt x="262251" y="199960"/>
                </a:cubicBezTo>
                <a:cubicBezTo>
                  <a:pt x="260959" y="199960"/>
                  <a:pt x="258375" y="198670"/>
                  <a:pt x="257083" y="197380"/>
                </a:cubicBezTo>
                <a:cubicBezTo>
                  <a:pt x="249332" y="216731"/>
                  <a:pt x="237705" y="233502"/>
                  <a:pt x="224786" y="247692"/>
                </a:cubicBezTo>
                <a:cubicBezTo>
                  <a:pt x="220911" y="250272"/>
                  <a:pt x="219619" y="254143"/>
                  <a:pt x="219619" y="259303"/>
                </a:cubicBezTo>
                <a:cubicBezTo>
                  <a:pt x="219619" y="270913"/>
                  <a:pt x="228662" y="279944"/>
                  <a:pt x="241581" y="279944"/>
                </a:cubicBezTo>
                <a:lnTo>
                  <a:pt x="263543" y="279944"/>
                </a:lnTo>
                <a:cubicBezTo>
                  <a:pt x="312634" y="279944"/>
                  <a:pt x="352682" y="319936"/>
                  <a:pt x="352682" y="368958"/>
                </a:cubicBezTo>
                <a:lnTo>
                  <a:pt x="352682" y="393470"/>
                </a:lnTo>
                <a:cubicBezTo>
                  <a:pt x="352682" y="408950"/>
                  <a:pt x="341055" y="421851"/>
                  <a:pt x="325553" y="421851"/>
                </a:cubicBezTo>
                <a:lnTo>
                  <a:pt x="28421" y="421851"/>
                </a:lnTo>
                <a:cubicBezTo>
                  <a:pt x="12919" y="421851"/>
                  <a:pt x="0" y="408950"/>
                  <a:pt x="0" y="393470"/>
                </a:cubicBezTo>
                <a:lnTo>
                  <a:pt x="0" y="368958"/>
                </a:lnTo>
                <a:cubicBezTo>
                  <a:pt x="0" y="319936"/>
                  <a:pt x="40048" y="279944"/>
                  <a:pt x="89139" y="279944"/>
                </a:cubicBezTo>
                <a:lnTo>
                  <a:pt x="112393" y="279944"/>
                </a:lnTo>
                <a:cubicBezTo>
                  <a:pt x="124020" y="279944"/>
                  <a:pt x="133063" y="270913"/>
                  <a:pt x="133063" y="259303"/>
                </a:cubicBezTo>
                <a:cubicBezTo>
                  <a:pt x="133063" y="254143"/>
                  <a:pt x="131771" y="250272"/>
                  <a:pt x="127896" y="247692"/>
                </a:cubicBezTo>
                <a:cubicBezTo>
                  <a:pt x="114977" y="234792"/>
                  <a:pt x="104642" y="216731"/>
                  <a:pt x="95599" y="198670"/>
                </a:cubicBezTo>
                <a:cubicBezTo>
                  <a:pt x="94307" y="199960"/>
                  <a:pt x="93015" y="199960"/>
                  <a:pt x="91723" y="199960"/>
                </a:cubicBezTo>
                <a:cubicBezTo>
                  <a:pt x="78804" y="199960"/>
                  <a:pt x="63302" y="171579"/>
                  <a:pt x="63302" y="152228"/>
                </a:cubicBezTo>
                <a:cubicBezTo>
                  <a:pt x="63302" y="132877"/>
                  <a:pt x="65886" y="117396"/>
                  <a:pt x="78804" y="117396"/>
                </a:cubicBezTo>
                <a:cubicBezTo>
                  <a:pt x="80096" y="117396"/>
                  <a:pt x="80096" y="117396"/>
                  <a:pt x="81388" y="117396"/>
                </a:cubicBezTo>
                <a:cubicBezTo>
                  <a:pt x="82680" y="64503"/>
                  <a:pt x="93015" y="0"/>
                  <a:pt x="176987" y="0"/>
                </a:cubicBezTo>
                <a:close/>
              </a:path>
            </a:pathLst>
          </a:custGeom>
          <a:solidFill>
            <a:schemeClr val="accent1"/>
          </a:solidFill>
          <a:ln>
            <a:noFill/>
          </a:ln>
        </p:spPr>
        <p:txBody>
          <a:bodyPr wrap="square" lIns="91440" tIns="45720" rIns="91440" bIns="45720">
            <a:norm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zh-CN" altLang="en-US" dirty="0">
              <a:cs typeface="+mn-ea"/>
              <a:sym typeface="+mn-lt"/>
            </a:endParaRPr>
          </a:p>
        </p:txBody>
      </p:sp>
      <p:cxnSp>
        <p:nvCxnSpPr>
          <p:cNvPr id="13" name="直接连接符 10">
            <a:extLst>
              <a:ext uri="{FF2B5EF4-FFF2-40B4-BE49-F238E27FC236}">
                <a16:creationId xmlns:a16="http://schemas.microsoft.com/office/drawing/2014/main" id="{F87FB9EF-92ED-9D4F-95BC-870A2F46B93C}"/>
              </a:ext>
            </a:extLst>
          </p:cNvPr>
          <p:cNvCxnSpPr>
            <a:cxnSpLocks/>
          </p:cNvCxnSpPr>
          <p:nvPr/>
        </p:nvCxnSpPr>
        <p:spPr>
          <a:xfrm>
            <a:off x="4562120" y="2461190"/>
            <a:ext cx="0" cy="2585371"/>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14" name="直接连接符 11">
            <a:extLst>
              <a:ext uri="{FF2B5EF4-FFF2-40B4-BE49-F238E27FC236}">
                <a16:creationId xmlns:a16="http://schemas.microsoft.com/office/drawing/2014/main" id="{066647FC-D71B-6A40-90B6-B3D736B5C1A7}"/>
              </a:ext>
            </a:extLst>
          </p:cNvPr>
          <p:cNvCxnSpPr>
            <a:cxnSpLocks/>
          </p:cNvCxnSpPr>
          <p:nvPr/>
        </p:nvCxnSpPr>
        <p:spPr>
          <a:xfrm>
            <a:off x="7934694" y="2426793"/>
            <a:ext cx="0" cy="2619768"/>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15" name="矩形 14">
            <a:extLst>
              <a:ext uri="{FF2B5EF4-FFF2-40B4-BE49-F238E27FC236}">
                <a16:creationId xmlns:a16="http://schemas.microsoft.com/office/drawing/2014/main" id="{3CC1797A-D4EA-7048-8D31-0CD45FB16365}"/>
              </a:ext>
            </a:extLst>
          </p:cNvPr>
          <p:cNvSpPr/>
          <p:nvPr/>
        </p:nvSpPr>
        <p:spPr>
          <a:xfrm>
            <a:off x="1489191" y="4014609"/>
            <a:ext cx="2733786" cy="1061829"/>
          </a:xfrm>
          <a:prstGeom prst="rect">
            <a:avLst/>
          </a:prstGeom>
        </p:spPr>
        <p:txBody>
          <a:bodyPr wrap="square">
            <a:spAutoFit/>
          </a:bodyPr>
          <a:lstStyle/>
          <a:p>
            <a:pPr>
              <a:lnSpc>
                <a:spcPct val="150000"/>
              </a:lnSpc>
            </a:pPr>
            <a:r>
              <a:rPr lang="zh-CN" altLang="en-US" sz="1400" dirty="0">
                <a:cs typeface="+mn-ea"/>
                <a:sym typeface="+mn-lt"/>
              </a:rPr>
              <a:t>Add your detailed, small paragraph text content here, title-related and in line with the overall language style content please be concise</a:t>
            </a:r>
            <a:r>
              <a:rPr lang="en-US" altLang="zh-CN" sz="1400" dirty="0">
                <a:cs typeface="+mn-ea"/>
                <a:sym typeface="+mn-lt"/>
              </a:rPr>
              <a:t>......</a:t>
            </a:r>
            <a:endParaRPr lang="zh-CN" altLang="en-US" sz="1400" dirty="0">
              <a:cs typeface="+mn-ea"/>
              <a:sym typeface="+mn-lt"/>
            </a:endParaRPr>
          </a:p>
        </p:txBody>
      </p:sp>
      <p:sp>
        <p:nvSpPr>
          <p:cNvPr id="16" name="矩形 15">
            <a:extLst>
              <a:ext uri="{FF2B5EF4-FFF2-40B4-BE49-F238E27FC236}">
                <a16:creationId xmlns:a16="http://schemas.microsoft.com/office/drawing/2014/main" id="{960C5F8D-024A-254B-8F1B-740E1E1CD157}"/>
              </a:ext>
            </a:extLst>
          </p:cNvPr>
          <p:cNvSpPr/>
          <p:nvPr/>
        </p:nvSpPr>
        <p:spPr>
          <a:xfrm>
            <a:off x="4881513" y="4014609"/>
            <a:ext cx="2733786" cy="1061829"/>
          </a:xfrm>
          <a:prstGeom prst="rect">
            <a:avLst/>
          </a:prstGeom>
        </p:spPr>
        <p:txBody>
          <a:bodyPr wrap="square">
            <a:spAutoFit/>
          </a:bodyPr>
          <a:lstStyle/>
          <a:p>
            <a:pPr>
              <a:lnSpc>
                <a:spcPct val="150000"/>
              </a:lnSpc>
            </a:pPr>
            <a:r>
              <a:rPr lang="zh-CN" altLang="en-US" sz="1400" dirty="0">
                <a:cs typeface="+mn-ea"/>
                <a:sym typeface="+mn-lt"/>
              </a:rPr>
              <a:t>Add your detailed, small paragraph text content here, title-related and in line with the overall language style content please be concise</a:t>
            </a:r>
            <a:r>
              <a:rPr lang="en-US" altLang="zh-CN" sz="1400" dirty="0">
                <a:cs typeface="+mn-ea"/>
                <a:sym typeface="+mn-lt"/>
              </a:rPr>
              <a:t>......</a:t>
            </a:r>
            <a:endParaRPr lang="zh-CN" altLang="en-US" sz="1400" dirty="0">
              <a:cs typeface="+mn-ea"/>
              <a:sym typeface="+mn-lt"/>
            </a:endParaRPr>
          </a:p>
        </p:txBody>
      </p:sp>
      <p:sp>
        <p:nvSpPr>
          <p:cNvPr id="17" name="矩形 16">
            <a:extLst>
              <a:ext uri="{FF2B5EF4-FFF2-40B4-BE49-F238E27FC236}">
                <a16:creationId xmlns:a16="http://schemas.microsoft.com/office/drawing/2014/main" id="{B2E13334-6893-BD43-B367-A511236FA821}"/>
              </a:ext>
            </a:extLst>
          </p:cNvPr>
          <p:cNvSpPr/>
          <p:nvPr/>
        </p:nvSpPr>
        <p:spPr>
          <a:xfrm>
            <a:off x="8273835" y="4014609"/>
            <a:ext cx="2733786" cy="1061829"/>
          </a:xfrm>
          <a:prstGeom prst="rect">
            <a:avLst/>
          </a:prstGeom>
        </p:spPr>
        <p:txBody>
          <a:bodyPr wrap="square">
            <a:spAutoFit/>
          </a:bodyPr>
          <a:lstStyle/>
          <a:p>
            <a:pPr>
              <a:lnSpc>
                <a:spcPct val="150000"/>
              </a:lnSpc>
            </a:pPr>
            <a:r>
              <a:rPr lang="zh-CN" altLang="en-US" sz="1400" dirty="0">
                <a:cs typeface="+mn-ea"/>
                <a:sym typeface="+mn-lt"/>
              </a:rPr>
              <a:t>Add your detailed, small paragraph text content here, title-related and in line with the overall language style content please be concise</a:t>
            </a:r>
            <a:r>
              <a:rPr lang="en-US" altLang="zh-CN" sz="1400" dirty="0">
                <a:cs typeface="+mn-ea"/>
                <a:sym typeface="+mn-lt"/>
              </a:rPr>
              <a:t>......</a:t>
            </a:r>
            <a:endParaRPr lang="zh-CN" altLang="en-US" sz="1400" dirty="0">
              <a:cs typeface="+mn-ea"/>
              <a:sym typeface="+mn-lt"/>
            </a:endParaRPr>
          </a:p>
        </p:txBody>
      </p:sp>
    </p:spTree>
    <p:extLst>
      <p:ext uri="{BB962C8B-B14F-4D97-AF65-F5344CB8AC3E}">
        <p14:creationId xmlns:p14="http://schemas.microsoft.com/office/powerpoint/2010/main" val="3966711141"/>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a16="http://schemas.microsoft.com/office/drawing/2014/main" xmlns="">
      <p:transition spd="slow"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par>
                                <p:cTn id="11" presetID="2" presetClass="entr" presetSubtype="4"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dissolve">
                                      <p:cBhvr>
                                        <p:cTn id="23" dur="500"/>
                                        <p:tgtEl>
                                          <p:spTgt spid="5"/>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dissolve">
                                      <p:cBhvr>
                                        <p:cTn id="26" dur="500"/>
                                        <p:tgtEl>
                                          <p:spTgt spid="8"/>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dissolve">
                                      <p:cBhvr>
                                        <p:cTn id="29" dur="500"/>
                                        <p:tgtEl>
                                          <p:spTgt spid="11"/>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down)">
                                      <p:cBhvr>
                                        <p:cTn id="37" dur="500"/>
                                        <p:tgtEl>
                                          <p:spTgt spid="16"/>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wipe(down)">
                                      <p:cBhvr>
                                        <p:cTn id="4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animBg="1"/>
      <p:bldP spid="8" grpId="0" animBg="1"/>
      <p:bldP spid="11" grpId="0" animBg="1"/>
      <p:bldP spid="15" grpId="0"/>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46464DDF-17DF-B841-BA54-98CE003A7C72}"/>
              </a:ext>
            </a:extLst>
          </p:cNvPr>
          <p:cNvSpPr txBox="1"/>
          <p:nvPr/>
        </p:nvSpPr>
        <p:spPr>
          <a:xfrm>
            <a:off x="4762707" y="799655"/>
            <a:ext cx="2666585" cy="523220"/>
          </a:xfrm>
          <a:prstGeom prst="rect">
            <a:avLst/>
          </a:prstGeom>
          <a:noFill/>
        </p:spPr>
        <p:txBody>
          <a:bodyPr wrap="square" rtlCol="0">
            <a:spAutoFit/>
          </a:bodyPr>
          <a:lstStyle>
            <a:defPPr>
              <a:defRPr lang="en-US"/>
            </a:defPPr>
            <a:lvl1pPr>
              <a:defRPr sz="4400" b="1">
                <a:solidFill>
                  <a:srgbClr val="4537C4"/>
                </a:solidFill>
                <a:latin typeface="思源黑体 CN Normal" panose="020B0400000000000000" pitchFamily="34" charset="-122"/>
                <a:ea typeface="思源黑体 CN Normal" panose="020B0400000000000000" pitchFamily="34" charset="-122"/>
              </a:defRPr>
            </a:lvl1pPr>
          </a:lstStyle>
          <a:p>
            <a:pPr algn="ctr"/>
            <a:r>
              <a:rPr lang="zh-CN" altLang="en-US" sz="2800" b="0" dirty="0">
                <a:solidFill>
                  <a:schemeClr val="tx1"/>
                </a:solidFill>
                <a:latin typeface="+mn-lt"/>
                <a:ea typeface="+mn-ea"/>
                <a:cs typeface="+mn-ea"/>
                <a:sym typeface="+mn-lt"/>
              </a:rPr>
              <a:t>Enter the title</a:t>
            </a:r>
          </a:p>
        </p:txBody>
      </p:sp>
      <p:sp>
        <p:nvSpPr>
          <p:cNvPr id="3" name="文本框 2">
            <a:extLst>
              <a:ext uri="{FF2B5EF4-FFF2-40B4-BE49-F238E27FC236}">
                <a16:creationId xmlns:a16="http://schemas.microsoft.com/office/drawing/2014/main" id="{48BE2E50-92ED-DB4A-8331-B7979C1AB76B}"/>
              </a:ext>
            </a:extLst>
          </p:cNvPr>
          <p:cNvSpPr txBox="1"/>
          <p:nvPr/>
        </p:nvSpPr>
        <p:spPr>
          <a:xfrm>
            <a:off x="4428176" y="1409540"/>
            <a:ext cx="3083498" cy="276999"/>
          </a:xfrm>
          <a:prstGeom prst="rect">
            <a:avLst/>
          </a:prstGeom>
          <a:noFill/>
        </p:spPr>
        <p:txBody>
          <a:bodyPr wrap="square" rtlCol="0">
            <a:spAutoFit/>
          </a:bodyPr>
          <a:lstStyle/>
          <a:p>
            <a:pPr algn="ctr"/>
            <a:r>
              <a:rPr lang="en-US" altLang="zh-CN" sz="1200" dirty="0">
                <a:solidFill>
                  <a:schemeClr val="accent1"/>
                </a:solidFill>
                <a:cs typeface="+mn-ea"/>
                <a:sym typeface="+mn-lt"/>
              </a:rPr>
              <a:t>Please</a:t>
            </a:r>
            <a:r>
              <a:rPr lang="zh-CN" altLang="en-US" sz="1200" dirty="0">
                <a:solidFill>
                  <a:schemeClr val="accent1"/>
                </a:solidFill>
                <a:cs typeface="+mn-ea"/>
                <a:sym typeface="+mn-lt"/>
              </a:rPr>
              <a:t>  </a:t>
            </a:r>
            <a:r>
              <a:rPr lang="en-US" altLang="zh-CN" sz="1200" dirty="0">
                <a:solidFill>
                  <a:schemeClr val="accent1"/>
                </a:solidFill>
                <a:cs typeface="+mn-ea"/>
                <a:sym typeface="+mn-lt"/>
              </a:rPr>
              <a:t>Enter</a:t>
            </a:r>
            <a:r>
              <a:rPr lang="zh-CN" altLang="en-US" sz="1200" dirty="0">
                <a:solidFill>
                  <a:schemeClr val="accent1"/>
                </a:solidFill>
                <a:cs typeface="+mn-ea"/>
                <a:sym typeface="+mn-lt"/>
              </a:rPr>
              <a:t>  </a:t>
            </a:r>
            <a:r>
              <a:rPr lang="en-US" altLang="zh-CN" sz="1200" dirty="0">
                <a:solidFill>
                  <a:schemeClr val="accent1"/>
                </a:solidFill>
                <a:cs typeface="+mn-ea"/>
                <a:sym typeface="+mn-lt"/>
              </a:rPr>
              <a:t>Your</a:t>
            </a:r>
            <a:r>
              <a:rPr lang="zh-CN" altLang="en-US" sz="1200" dirty="0">
                <a:solidFill>
                  <a:schemeClr val="accent1"/>
                </a:solidFill>
                <a:cs typeface="+mn-ea"/>
                <a:sym typeface="+mn-lt"/>
              </a:rPr>
              <a:t>  </a:t>
            </a:r>
            <a:r>
              <a:rPr lang="en-US" altLang="zh-CN" sz="1200" dirty="0">
                <a:solidFill>
                  <a:schemeClr val="accent1"/>
                </a:solidFill>
                <a:cs typeface="+mn-ea"/>
                <a:sym typeface="+mn-lt"/>
              </a:rPr>
              <a:t>Title</a:t>
            </a:r>
            <a:endParaRPr kumimoji="1" lang="zh-CN" altLang="en-US" sz="1200" dirty="0">
              <a:solidFill>
                <a:schemeClr val="accent1"/>
              </a:solidFill>
              <a:cs typeface="+mn-ea"/>
              <a:sym typeface="+mn-lt"/>
            </a:endParaRPr>
          </a:p>
        </p:txBody>
      </p:sp>
      <p:pic>
        <p:nvPicPr>
          <p:cNvPr id="4" name="图片 3">
            <a:extLst>
              <a:ext uri="{FF2B5EF4-FFF2-40B4-BE49-F238E27FC236}">
                <a16:creationId xmlns:a16="http://schemas.microsoft.com/office/drawing/2014/main" id="{DFF7E04D-5B4F-2A42-B19F-17680E76803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57639" y="2228532"/>
            <a:ext cx="5775582" cy="3623815"/>
          </a:xfrm>
          <a:prstGeom prst="roundRect">
            <a:avLst>
              <a:gd name="adj" fmla="val 6119"/>
            </a:avLst>
          </a:prstGeom>
          <a:solidFill>
            <a:schemeClr val="bg2"/>
          </a:solidFill>
          <a:ln>
            <a:solidFill>
              <a:schemeClr val="accent1"/>
            </a:solidFill>
          </a:ln>
          <a:effectLst>
            <a:outerShdw blurRad="139700" dist="38100" dir="5400000" algn="t" rotWithShape="0">
              <a:schemeClr val="accent3">
                <a:alpha val="55000"/>
              </a:schemeClr>
            </a:outerShdw>
          </a:effectLst>
        </p:spPr>
      </p:pic>
      <p:sp>
        <p:nvSpPr>
          <p:cNvPr id="5" name="文本框 4">
            <a:extLst>
              <a:ext uri="{FF2B5EF4-FFF2-40B4-BE49-F238E27FC236}">
                <a16:creationId xmlns:a16="http://schemas.microsoft.com/office/drawing/2014/main" id="{9D3B7423-04C5-4247-B99D-1FF2B20FAB76}"/>
              </a:ext>
            </a:extLst>
          </p:cNvPr>
          <p:cNvSpPr txBox="1"/>
          <p:nvPr/>
        </p:nvSpPr>
        <p:spPr>
          <a:xfrm>
            <a:off x="1254322" y="2228532"/>
            <a:ext cx="3173854" cy="584775"/>
          </a:xfrm>
          <a:prstGeom prst="rect">
            <a:avLst/>
          </a:prstGeom>
          <a:noFill/>
        </p:spPr>
        <p:txBody>
          <a:bodyPr wrap="square" rtlCol="0">
            <a:spAutoFit/>
          </a:bodyPr>
          <a:lstStyle/>
          <a:p>
            <a:r>
              <a:rPr lang="zh-CN" altLang="en-US" sz="3200" b="1" dirty="0">
                <a:cs typeface="+mn-ea"/>
                <a:sym typeface="+mn-lt"/>
              </a:rPr>
              <a:t>Enter the title</a:t>
            </a:r>
          </a:p>
        </p:txBody>
      </p:sp>
      <p:sp>
        <p:nvSpPr>
          <p:cNvPr id="6" name="文本框 5">
            <a:extLst>
              <a:ext uri="{FF2B5EF4-FFF2-40B4-BE49-F238E27FC236}">
                <a16:creationId xmlns:a16="http://schemas.microsoft.com/office/drawing/2014/main" id="{B831481E-1BD6-894F-B8C5-9E19B4BF7D32}"/>
              </a:ext>
            </a:extLst>
          </p:cNvPr>
          <p:cNvSpPr txBox="1"/>
          <p:nvPr/>
        </p:nvSpPr>
        <p:spPr>
          <a:xfrm>
            <a:off x="1254322" y="3387692"/>
            <a:ext cx="3317678" cy="2585323"/>
          </a:xfrm>
          <a:prstGeom prst="rect">
            <a:avLst/>
          </a:prstGeom>
          <a:noFill/>
        </p:spPr>
        <p:txBody>
          <a:bodyPr wrap="square" rtlCol="0">
            <a:spAutoFit/>
          </a:bodyPr>
          <a:lstStyle/>
          <a:p>
            <a:pPr>
              <a:lnSpc>
                <a:spcPct val="150000"/>
              </a:lnSpc>
            </a:pPr>
            <a:r>
              <a:rPr lang="zh-CN" altLang="en-US" sz="1200" dirty="0">
                <a:solidFill>
                  <a:schemeClr val="tx1">
                    <a:lumMod val="75000"/>
                    <a:lumOff val="25000"/>
                  </a:schemeClr>
                </a:solidFill>
                <a:cs typeface="+mn-ea"/>
                <a:sym typeface="+mn-lt"/>
              </a:rPr>
              <a:t>Here to add your detailed small paragraph text content, related to the title and in line with the overall language style content please be concise, control the number of words, and design layout in line with, to maintain a beautiful and generous.</a:t>
            </a:r>
            <a:endParaRPr lang="en-US" altLang="zh-CN" sz="1200" dirty="0">
              <a:solidFill>
                <a:schemeClr val="tx1">
                  <a:lumMod val="75000"/>
                  <a:lumOff val="25000"/>
                </a:schemeClr>
              </a:solidFill>
              <a:cs typeface="+mn-ea"/>
              <a:sym typeface="+mn-lt"/>
            </a:endParaRPr>
          </a:p>
          <a:p>
            <a:pPr>
              <a:lnSpc>
                <a:spcPct val="150000"/>
              </a:lnSpc>
            </a:pPr>
            <a:r>
              <a:rPr lang="zh-CN" altLang="en-US" sz="1200" dirty="0">
                <a:solidFill>
                  <a:schemeClr val="tx1">
                    <a:lumMod val="75000"/>
                    <a:lumOff val="25000"/>
                  </a:schemeClr>
                </a:solidFill>
                <a:cs typeface="+mn-ea"/>
                <a:sym typeface="+mn-lt"/>
              </a:rPr>
              <a:t> </a:t>
            </a:r>
            <a:r>
              <a:rPr lang="en-US" altLang="zh-CN" sz="1200" dirty="0">
                <a:solidFill>
                  <a:schemeClr val="tx1">
                    <a:lumMod val="75000"/>
                    <a:lumOff val="25000"/>
                  </a:schemeClr>
                </a:solidFill>
                <a:cs typeface="+mn-ea"/>
                <a:sym typeface="+mn-lt"/>
              </a:rPr>
              <a:t>... ...</a:t>
            </a:r>
          </a:p>
          <a:p>
            <a:pPr>
              <a:lnSpc>
                <a:spcPct val="150000"/>
              </a:lnSpc>
            </a:pPr>
            <a:endParaRPr lang="en-US" altLang="zh-CN" sz="1200" dirty="0">
              <a:solidFill>
                <a:schemeClr val="tx1">
                  <a:lumMod val="75000"/>
                  <a:lumOff val="25000"/>
                </a:schemeClr>
              </a:solidFill>
              <a:cs typeface="+mn-ea"/>
              <a:sym typeface="+mn-lt"/>
            </a:endParaRPr>
          </a:p>
          <a:p>
            <a:pPr>
              <a:lnSpc>
                <a:spcPct val="150000"/>
              </a:lnSpc>
            </a:pPr>
            <a:r>
              <a:rPr lang="zh-CN" altLang="en-US" sz="1200" dirty="0">
                <a:solidFill>
                  <a:schemeClr val="tx1">
                    <a:lumMod val="75000"/>
                    <a:lumOff val="25000"/>
                  </a:schemeClr>
                </a:solidFill>
                <a:cs typeface="+mn-ea"/>
                <a:sym typeface="+mn-lt"/>
              </a:rPr>
              <a:t>Add your detailed, small paragraph text here to make the meaning you need to express clearly and completely, in line with the design layout, to remain beautiful and generous.</a:t>
            </a:r>
            <a:endParaRPr lang="en-US" altLang="zh-CN" sz="1200" dirty="0">
              <a:solidFill>
                <a:schemeClr val="tx1">
                  <a:lumMod val="75000"/>
                  <a:lumOff val="25000"/>
                </a:schemeClr>
              </a:solidFill>
              <a:cs typeface="+mn-ea"/>
              <a:sym typeface="+mn-lt"/>
            </a:endParaRPr>
          </a:p>
          <a:p>
            <a:pPr>
              <a:lnSpc>
                <a:spcPct val="150000"/>
              </a:lnSpc>
            </a:pPr>
            <a:r>
              <a:rPr lang="zh-CN" altLang="en-US" sz="1200" dirty="0">
                <a:solidFill>
                  <a:schemeClr val="tx1">
                    <a:lumMod val="75000"/>
                    <a:lumOff val="25000"/>
                  </a:schemeClr>
                </a:solidFill>
                <a:cs typeface="+mn-ea"/>
                <a:sym typeface="+mn-lt"/>
              </a:rPr>
              <a:t> </a:t>
            </a:r>
            <a:r>
              <a:rPr lang="en-US" altLang="zh-CN" sz="1200" dirty="0">
                <a:solidFill>
                  <a:schemeClr val="tx1">
                    <a:lumMod val="75000"/>
                    <a:lumOff val="25000"/>
                  </a:schemeClr>
                </a:solidFill>
                <a:cs typeface="+mn-ea"/>
                <a:sym typeface="+mn-lt"/>
              </a:rPr>
              <a:t>... ...</a:t>
            </a:r>
          </a:p>
        </p:txBody>
      </p:sp>
      <p:sp>
        <p:nvSpPr>
          <p:cNvPr id="7" name="文本框 6">
            <a:extLst>
              <a:ext uri="{FF2B5EF4-FFF2-40B4-BE49-F238E27FC236}">
                <a16:creationId xmlns:a16="http://schemas.microsoft.com/office/drawing/2014/main" id="{A826F287-5879-EC41-9F90-58C1DBD0337A}"/>
              </a:ext>
            </a:extLst>
          </p:cNvPr>
          <p:cNvSpPr txBox="1"/>
          <p:nvPr/>
        </p:nvSpPr>
        <p:spPr>
          <a:xfrm>
            <a:off x="1254321" y="2946611"/>
            <a:ext cx="2063143" cy="307777"/>
          </a:xfrm>
          <a:prstGeom prst="rect">
            <a:avLst/>
          </a:prstGeom>
          <a:noFill/>
        </p:spPr>
        <p:txBody>
          <a:bodyPr wrap="square" rtlCol="0">
            <a:spAutoFit/>
          </a:bodyPr>
          <a:lstStyle/>
          <a:p>
            <a:r>
              <a:rPr lang="en-US" altLang="zh-CN" sz="1400" dirty="0">
                <a:solidFill>
                  <a:schemeClr val="accent1"/>
                </a:solidFill>
                <a:cs typeface="+mn-ea"/>
                <a:sym typeface="+mn-lt"/>
              </a:rPr>
              <a:t>Enter</a:t>
            </a:r>
            <a:r>
              <a:rPr lang="zh-CN" altLang="en-US" sz="1400" dirty="0">
                <a:solidFill>
                  <a:schemeClr val="accent1"/>
                </a:solidFill>
                <a:cs typeface="+mn-ea"/>
                <a:sym typeface="+mn-lt"/>
              </a:rPr>
              <a:t> </a:t>
            </a:r>
            <a:r>
              <a:rPr lang="en-US" altLang="zh-CN" sz="1400" dirty="0">
                <a:solidFill>
                  <a:schemeClr val="accent1"/>
                </a:solidFill>
                <a:cs typeface="+mn-ea"/>
                <a:sym typeface="+mn-lt"/>
              </a:rPr>
              <a:t>Your</a:t>
            </a:r>
            <a:r>
              <a:rPr lang="zh-CN" altLang="en-US" sz="1400" dirty="0">
                <a:solidFill>
                  <a:schemeClr val="accent1"/>
                </a:solidFill>
                <a:cs typeface="+mn-ea"/>
                <a:sym typeface="+mn-lt"/>
              </a:rPr>
              <a:t> </a:t>
            </a:r>
            <a:r>
              <a:rPr lang="en-US" altLang="zh-CN" sz="1400" dirty="0">
                <a:solidFill>
                  <a:schemeClr val="accent1"/>
                </a:solidFill>
                <a:cs typeface="+mn-ea"/>
                <a:sym typeface="+mn-lt"/>
              </a:rPr>
              <a:t>Title</a:t>
            </a:r>
            <a:endParaRPr kumimoji="1" lang="zh-CN" altLang="en-US" sz="1400" dirty="0">
              <a:solidFill>
                <a:schemeClr val="accent1"/>
              </a:solidFill>
              <a:cs typeface="+mn-ea"/>
              <a:sym typeface="+mn-lt"/>
            </a:endParaRPr>
          </a:p>
        </p:txBody>
      </p:sp>
    </p:spTree>
    <p:extLst>
      <p:ext uri="{BB962C8B-B14F-4D97-AF65-F5344CB8AC3E}">
        <p14:creationId xmlns:p14="http://schemas.microsoft.com/office/powerpoint/2010/main" val="821362278"/>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a14="http://schemas.microsoft.com/office/drawing/2010/main" xmlns:a16="http://schemas.microsoft.com/office/drawing/2014/main" xmlns="">
      <p:transition spd="slow"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dissolve">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同心圆 17">
            <a:extLst>
              <a:ext uri="{FF2B5EF4-FFF2-40B4-BE49-F238E27FC236}">
                <a16:creationId xmlns:a16="http://schemas.microsoft.com/office/drawing/2014/main" id="{5195DCA7-4A2E-E446-B4F5-DE4AE9B954A6}"/>
              </a:ext>
            </a:extLst>
          </p:cNvPr>
          <p:cNvSpPr/>
          <p:nvPr/>
        </p:nvSpPr>
        <p:spPr>
          <a:xfrm>
            <a:off x="3024837" y="6057360"/>
            <a:ext cx="6364299" cy="6110630"/>
          </a:xfrm>
          <a:prstGeom prst="donut">
            <a:avLst/>
          </a:prstGeom>
          <a:solidFill>
            <a:schemeClr val="accent5">
              <a:alpha val="5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solidFill>
              <a:cs typeface="+mn-ea"/>
              <a:sym typeface="+mn-lt"/>
            </a:endParaRPr>
          </a:p>
        </p:txBody>
      </p:sp>
      <p:sp>
        <p:nvSpPr>
          <p:cNvPr id="19" name="同心圆 18">
            <a:extLst>
              <a:ext uri="{FF2B5EF4-FFF2-40B4-BE49-F238E27FC236}">
                <a16:creationId xmlns:a16="http://schemas.microsoft.com/office/drawing/2014/main" id="{83595403-2717-C743-8BC7-B2A720FEF5F2}"/>
              </a:ext>
            </a:extLst>
          </p:cNvPr>
          <p:cNvSpPr/>
          <p:nvPr/>
        </p:nvSpPr>
        <p:spPr>
          <a:xfrm>
            <a:off x="-6456827" y="-170677"/>
            <a:ext cx="7133747" cy="6849409"/>
          </a:xfrm>
          <a:prstGeom prst="donut">
            <a:avLst/>
          </a:prstGeom>
          <a:solidFill>
            <a:schemeClr val="accent1">
              <a:lumMod val="20000"/>
              <a:lumOff val="8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solidFill>
              <a:cs typeface="+mn-ea"/>
              <a:sym typeface="+mn-lt"/>
            </a:endParaRPr>
          </a:p>
        </p:txBody>
      </p:sp>
      <p:grpSp>
        <p:nvGrpSpPr>
          <p:cNvPr id="22" name="组合 21">
            <a:extLst>
              <a:ext uri="{FF2B5EF4-FFF2-40B4-BE49-F238E27FC236}">
                <a16:creationId xmlns:a16="http://schemas.microsoft.com/office/drawing/2014/main" id="{909F1564-EED0-FD46-9757-8D8FE05F41DA}"/>
              </a:ext>
            </a:extLst>
          </p:cNvPr>
          <p:cNvGrpSpPr/>
          <p:nvPr/>
        </p:nvGrpSpPr>
        <p:grpSpPr>
          <a:xfrm>
            <a:off x="2174686" y="2278445"/>
            <a:ext cx="276061" cy="1951376"/>
            <a:chOff x="1288882" y="567159"/>
            <a:chExt cx="1078196" cy="4097438"/>
          </a:xfrm>
        </p:grpSpPr>
        <p:cxnSp>
          <p:nvCxnSpPr>
            <p:cNvPr id="23" name="直线连接符 22">
              <a:extLst>
                <a:ext uri="{FF2B5EF4-FFF2-40B4-BE49-F238E27FC236}">
                  <a16:creationId xmlns:a16="http://schemas.microsoft.com/office/drawing/2014/main" id="{145D8B5A-9D09-6B40-AD97-20253508AA74}"/>
                </a:ext>
              </a:extLst>
            </p:cNvPr>
            <p:cNvCxnSpPr>
              <a:cxnSpLocks/>
            </p:cNvCxnSpPr>
            <p:nvPr/>
          </p:nvCxnSpPr>
          <p:spPr>
            <a:xfrm>
              <a:off x="1288882" y="674797"/>
              <a:ext cx="1078196"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直线连接符 23">
              <a:extLst>
                <a:ext uri="{FF2B5EF4-FFF2-40B4-BE49-F238E27FC236}">
                  <a16:creationId xmlns:a16="http://schemas.microsoft.com/office/drawing/2014/main" id="{995CEA63-F041-304F-93E3-C5FCA4B3A645}"/>
                </a:ext>
              </a:extLst>
            </p:cNvPr>
            <p:cNvCxnSpPr/>
            <p:nvPr/>
          </p:nvCxnSpPr>
          <p:spPr>
            <a:xfrm>
              <a:off x="1317763" y="567159"/>
              <a:ext cx="0" cy="409743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5" name="直线连接符 24">
              <a:extLst>
                <a:ext uri="{FF2B5EF4-FFF2-40B4-BE49-F238E27FC236}">
                  <a16:creationId xmlns:a16="http://schemas.microsoft.com/office/drawing/2014/main" id="{CF0D1178-9BFA-DC4C-90D1-CA8926C86216}"/>
                </a:ext>
              </a:extLst>
            </p:cNvPr>
            <p:cNvCxnSpPr>
              <a:cxnSpLocks/>
            </p:cNvCxnSpPr>
            <p:nvPr/>
          </p:nvCxnSpPr>
          <p:spPr>
            <a:xfrm>
              <a:off x="1288882" y="4571619"/>
              <a:ext cx="1078196"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6" name="文本框 5">
            <a:extLst>
              <a:ext uri="{FF2B5EF4-FFF2-40B4-BE49-F238E27FC236}">
                <a16:creationId xmlns:a16="http://schemas.microsoft.com/office/drawing/2014/main" id="{549DA229-7CCF-F749-B572-5D4218F26541}"/>
              </a:ext>
            </a:extLst>
          </p:cNvPr>
          <p:cNvSpPr txBox="1"/>
          <p:nvPr/>
        </p:nvSpPr>
        <p:spPr>
          <a:xfrm>
            <a:off x="2336759" y="2357666"/>
            <a:ext cx="7507867" cy="923330"/>
          </a:xfrm>
          <a:prstGeom prst="rect">
            <a:avLst/>
          </a:prstGeom>
          <a:noFill/>
        </p:spPr>
        <p:txBody>
          <a:bodyPr wrap="square" rtlCol="0">
            <a:spAutoFit/>
          </a:bodyPr>
          <a:lstStyle/>
          <a:p>
            <a:pPr algn="ctr"/>
            <a:r>
              <a:rPr lang="zh-CN" altLang="en-US" sz="5400" dirty="0">
                <a:solidFill>
                  <a:schemeClr val="accent1"/>
                </a:solidFill>
                <a:cs typeface="+mn-ea"/>
                <a:sym typeface="+mn-lt"/>
              </a:rPr>
              <a:t>Enter the chapter title</a:t>
            </a:r>
          </a:p>
        </p:txBody>
      </p:sp>
      <p:sp>
        <p:nvSpPr>
          <p:cNvPr id="7" name="文本框 6">
            <a:extLst>
              <a:ext uri="{FF2B5EF4-FFF2-40B4-BE49-F238E27FC236}">
                <a16:creationId xmlns:a16="http://schemas.microsoft.com/office/drawing/2014/main" id="{DA4838B3-9113-3B4C-9D77-ED3AC19A759C}"/>
              </a:ext>
            </a:extLst>
          </p:cNvPr>
          <p:cNvSpPr txBox="1"/>
          <p:nvPr/>
        </p:nvSpPr>
        <p:spPr>
          <a:xfrm>
            <a:off x="3255408" y="3558753"/>
            <a:ext cx="5815542" cy="338554"/>
          </a:xfrm>
          <a:prstGeom prst="rect">
            <a:avLst/>
          </a:prstGeom>
          <a:noFill/>
        </p:spPr>
        <p:txBody>
          <a:bodyPr wrap="square" rtlCol="0">
            <a:spAutoFit/>
          </a:bodyPr>
          <a:lstStyle/>
          <a:p>
            <a:pPr algn="ctr"/>
            <a:r>
              <a:rPr lang="en-US" altLang="zh-CN" sz="1600" spc="600" dirty="0">
                <a:cs typeface="+mn-ea"/>
                <a:sym typeface="+mn-lt"/>
              </a:rPr>
              <a:t>Enterprise Training</a:t>
            </a:r>
            <a:endParaRPr lang="zh-CN" altLang="en-US" sz="1600" spc="600" dirty="0">
              <a:cs typeface="+mn-ea"/>
              <a:sym typeface="+mn-lt"/>
            </a:endParaRPr>
          </a:p>
        </p:txBody>
      </p:sp>
      <p:cxnSp>
        <p:nvCxnSpPr>
          <p:cNvPr id="11" name="直线连接符 10">
            <a:extLst>
              <a:ext uri="{FF2B5EF4-FFF2-40B4-BE49-F238E27FC236}">
                <a16:creationId xmlns:a16="http://schemas.microsoft.com/office/drawing/2014/main" id="{39C62A2B-5739-0149-9D94-C716889BB929}"/>
              </a:ext>
            </a:extLst>
          </p:cNvPr>
          <p:cNvCxnSpPr>
            <a:cxnSpLocks/>
          </p:cNvCxnSpPr>
          <p:nvPr/>
        </p:nvCxnSpPr>
        <p:spPr>
          <a:xfrm>
            <a:off x="3978233" y="4179028"/>
            <a:ext cx="4224921" cy="0"/>
          </a:xfrm>
          <a:prstGeom prst="line">
            <a:avLst/>
          </a:prstGeom>
          <a:ln>
            <a:solidFill>
              <a:schemeClr val="accent1">
                <a:alpha val="35000"/>
              </a:schemeClr>
            </a:solidFill>
          </a:ln>
        </p:spPr>
        <p:style>
          <a:lnRef idx="1">
            <a:schemeClr val="accent1"/>
          </a:lnRef>
          <a:fillRef idx="0">
            <a:schemeClr val="accent1"/>
          </a:fillRef>
          <a:effectRef idx="0">
            <a:schemeClr val="accent1"/>
          </a:effectRef>
          <a:fontRef idx="minor">
            <a:schemeClr val="tx1"/>
          </a:fontRef>
        </p:style>
      </p:cxnSp>
      <p:sp>
        <p:nvSpPr>
          <p:cNvPr id="9" name="圆角矩形 8">
            <a:extLst>
              <a:ext uri="{FF2B5EF4-FFF2-40B4-BE49-F238E27FC236}">
                <a16:creationId xmlns:a16="http://schemas.microsoft.com/office/drawing/2014/main" id="{0B7074CE-2A63-154E-810B-85655BC0C9C8}"/>
              </a:ext>
            </a:extLst>
          </p:cNvPr>
          <p:cNvSpPr/>
          <p:nvPr/>
        </p:nvSpPr>
        <p:spPr>
          <a:xfrm>
            <a:off x="5028452" y="1211934"/>
            <a:ext cx="2126574" cy="67305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cs typeface="+mn-ea"/>
              <a:sym typeface="+mn-lt"/>
            </a:endParaRPr>
          </a:p>
        </p:txBody>
      </p:sp>
      <p:sp>
        <p:nvSpPr>
          <p:cNvPr id="15" name="文本框 14">
            <a:extLst>
              <a:ext uri="{FF2B5EF4-FFF2-40B4-BE49-F238E27FC236}">
                <a16:creationId xmlns:a16="http://schemas.microsoft.com/office/drawing/2014/main" id="{D54C4696-AFFE-1748-8B12-B66860144F25}"/>
              </a:ext>
            </a:extLst>
          </p:cNvPr>
          <p:cNvSpPr txBox="1"/>
          <p:nvPr/>
        </p:nvSpPr>
        <p:spPr>
          <a:xfrm>
            <a:off x="4994389" y="1332576"/>
            <a:ext cx="2337581" cy="461665"/>
          </a:xfrm>
          <a:prstGeom prst="rect">
            <a:avLst/>
          </a:prstGeom>
          <a:noFill/>
        </p:spPr>
        <p:txBody>
          <a:bodyPr wrap="square" rtlCol="0">
            <a:spAutoFit/>
          </a:bodyPr>
          <a:lstStyle/>
          <a:p>
            <a:pPr algn="ctr"/>
            <a:r>
              <a:rPr lang="en-US" altLang="zh-CN" sz="2400" dirty="0">
                <a:solidFill>
                  <a:schemeClr val="bg2"/>
                </a:solidFill>
                <a:cs typeface="+mn-ea"/>
                <a:sym typeface="+mn-lt"/>
              </a:rPr>
              <a:t>PART</a:t>
            </a:r>
            <a:r>
              <a:rPr lang="zh-CN" altLang="en-US" sz="2400" dirty="0">
                <a:solidFill>
                  <a:schemeClr val="bg2"/>
                </a:solidFill>
                <a:cs typeface="+mn-ea"/>
                <a:sym typeface="+mn-lt"/>
              </a:rPr>
              <a:t>  </a:t>
            </a:r>
            <a:r>
              <a:rPr lang="en-US" altLang="zh-CN" sz="2400" dirty="0">
                <a:solidFill>
                  <a:schemeClr val="bg2"/>
                </a:solidFill>
                <a:cs typeface="+mn-ea"/>
                <a:sym typeface="+mn-lt"/>
              </a:rPr>
              <a:t>2</a:t>
            </a:r>
            <a:endParaRPr lang="zh-CN" altLang="en-US" sz="2400" dirty="0">
              <a:solidFill>
                <a:schemeClr val="bg2"/>
              </a:solidFill>
              <a:cs typeface="+mn-ea"/>
              <a:sym typeface="+mn-lt"/>
            </a:endParaRPr>
          </a:p>
        </p:txBody>
      </p:sp>
      <p:sp>
        <p:nvSpPr>
          <p:cNvPr id="16" name="文本框 15">
            <a:extLst>
              <a:ext uri="{FF2B5EF4-FFF2-40B4-BE49-F238E27FC236}">
                <a16:creationId xmlns:a16="http://schemas.microsoft.com/office/drawing/2014/main" id="{8DEF5CB8-D2FE-BD4A-B101-6E52E52043C4}"/>
              </a:ext>
            </a:extLst>
          </p:cNvPr>
          <p:cNvSpPr txBox="1"/>
          <p:nvPr/>
        </p:nvSpPr>
        <p:spPr>
          <a:xfrm>
            <a:off x="6472238" y="7872413"/>
            <a:ext cx="0" cy="0"/>
          </a:xfrm>
          <a:prstGeom prst="rect">
            <a:avLst/>
          </a:prstGeom>
          <a:noFill/>
        </p:spPr>
        <p:txBody>
          <a:bodyPr wrap="none" rtlCol="0">
            <a:noAutofit/>
          </a:bodyPr>
          <a:lstStyle/>
          <a:p>
            <a:pPr algn="l"/>
            <a:endParaRPr kumimoji="1" lang="zh-CN" altLang="en-US" dirty="0">
              <a:cs typeface="+mn-ea"/>
              <a:sym typeface="+mn-lt"/>
            </a:endParaRPr>
          </a:p>
        </p:txBody>
      </p:sp>
      <p:sp>
        <p:nvSpPr>
          <p:cNvPr id="17" name="矩形 16">
            <a:extLst>
              <a:ext uri="{FF2B5EF4-FFF2-40B4-BE49-F238E27FC236}">
                <a16:creationId xmlns:a16="http://schemas.microsoft.com/office/drawing/2014/main" id="{4E9507AB-4577-3540-B013-338A3F4DB627}"/>
              </a:ext>
            </a:extLst>
          </p:cNvPr>
          <p:cNvSpPr/>
          <p:nvPr/>
        </p:nvSpPr>
        <p:spPr>
          <a:xfrm>
            <a:off x="3997364" y="4418198"/>
            <a:ext cx="4205790" cy="461665"/>
          </a:xfrm>
          <a:prstGeom prst="rect">
            <a:avLst/>
          </a:prstGeom>
        </p:spPr>
        <p:txBody>
          <a:bodyPr wrap="square">
            <a:spAutoFit/>
          </a:bodyPr>
          <a:lstStyle/>
          <a:p>
            <a:pPr algn="ctr"/>
            <a:r>
              <a:rPr lang="zh-CN" altLang="en-US" sz="1200" dirty="0">
                <a:solidFill>
                  <a:schemeClr val="accent1"/>
                </a:solidFill>
                <a:cs typeface="+mn-ea"/>
                <a:sym typeface="+mn-lt"/>
              </a:rPr>
              <a:t>Training materials will be selected based on attendee's test results and the company's goals.</a:t>
            </a:r>
          </a:p>
        </p:txBody>
      </p:sp>
      <p:grpSp>
        <p:nvGrpSpPr>
          <p:cNvPr id="26" name="组合 25">
            <a:extLst>
              <a:ext uri="{FF2B5EF4-FFF2-40B4-BE49-F238E27FC236}">
                <a16:creationId xmlns:a16="http://schemas.microsoft.com/office/drawing/2014/main" id="{2C2F08B4-EEDC-7043-8C4C-D17D64B03CA2}"/>
              </a:ext>
            </a:extLst>
          </p:cNvPr>
          <p:cNvGrpSpPr/>
          <p:nvPr/>
        </p:nvGrpSpPr>
        <p:grpSpPr>
          <a:xfrm flipH="1">
            <a:off x="9550803" y="2290020"/>
            <a:ext cx="321086" cy="1951376"/>
            <a:chOff x="1288882" y="591464"/>
            <a:chExt cx="1078196" cy="4097438"/>
          </a:xfrm>
        </p:grpSpPr>
        <p:cxnSp>
          <p:nvCxnSpPr>
            <p:cNvPr id="27" name="直线连接符 26">
              <a:extLst>
                <a:ext uri="{FF2B5EF4-FFF2-40B4-BE49-F238E27FC236}">
                  <a16:creationId xmlns:a16="http://schemas.microsoft.com/office/drawing/2014/main" id="{B9A0B049-0876-C548-9D56-BC84FEFCE6F2}"/>
                </a:ext>
              </a:extLst>
            </p:cNvPr>
            <p:cNvCxnSpPr>
              <a:cxnSpLocks/>
            </p:cNvCxnSpPr>
            <p:nvPr/>
          </p:nvCxnSpPr>
          <p:spPr>
            <a:xfrm>
              <a:off x="1288882" y="674798"/>
              <a:ext cx="1078196"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直线连接符 27">
              <a:extLst>
                <a:ext uri="{FF2B5EF4-FFF2-40B4-BE49-F238E27FC236}">
                  <a16:creationId xmlns:a16="http://schemas.microsoft.com/office/drawing/2014/main" id="{9ED04403-7A69-0046-80AF-9EEE9356F474}"/>
                </a:ext>
              </a:extLst>
            </p:cNvPr>
            <p:cNvCxnSpPr/>
            <p:nvPr/>
          </p:nvCxnSpPr>
          <p:spPr>
            <a:xfrm>
              <a:off x="1317764" y="591464"/>
              <a:ext cx="0" cy="4097438"/>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9" name="直线连接符 28">
              <a:extLst>
                <a:ext uri="{FF2B5EF4-FFF2-40B4-BE49-F238E27FC236}">
                  <a16:creationId xmlns:a16="http://schemas.microsoft.com/office/drawing/2014/main" id="{5713E0C9-1BA7-DB4D-98AC-C11F0EF590BE}"/>
                </a:ext>
              </a:extLst>
            </p:cNvPr>
            <p:cNvCxnSpPr>
              <a:cxnSpLocks/>
            </p:cNvCxnSpPr>
            <p:nvPr/>
          </p:nvCxnSpPr>
          <p:spPr>
            <a:xfrm>
              <a:off x="1288882" y="4595924"/>
              <a:ext cx="1078196"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0" name="同心圆 29">
            <a:extLst>
              <a:ext uri="{FF2B5EF4-FFF2-40B4-BE49-F238E27FC236}">
                <a16:creationId xmlns:a16="http://schemas.microsoft.com/office/drawing/2014/main" id="{BADEAC57-C26F-AB4B-944E-CA22C46D2A25}"/>
              </a:ext>
            </a:extLst>
          </p:cNvPr>
          <p:cNvSpPr/>
          <p:nvPr/>
        </p:nvSpPr>
        <p:spPr>
          <a:xfrm>
            <a:off x="11446302" y="-170678"/>
            <a:ext cx="7133747" cy="6849409"/>
          </a:xfrm>
          <a:prstGeom prst="donut">
            <a:avLst/>
          </a:prstGeom>
          <a:solidFill>
            <a:schemeClr val="accent1">
              <a:lumMod val="20000"/>
              <a:lumOff val="8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solidFill>
                <a:schemeClr val="tx1"/>
              </a:solidFill>
              <a:cs typeface="+mn-ea"/>
              <a:sym typeface="+mn-lt"/>
            </a:endParaRPr>
          </a:p>
        </p:txBody>
      </p:sp>
    </p:spTree>
    <p:extLst>
      <p:ext uri="{BB962C8B-B14F-4D97-AF65-F5344CB8AC3E}">
        <p14:creationId xmlns:p14="http://schemas.microsoft.com/office/powerpoint/2010/main" val="3854668749"/>
      </p:ext>
    </p:extLst>
  </p:cSld>
  <p:clrMapOvr>
    <a:masterClrMapping/>
  </p:clrMapOvr>
  <mc:AlternateContent xmlns:mc="http://schemas.openxmlformats.org/markup-compatibility/2006" xmlns:p14="http://schemas.microsoft.com/office/powerpoint/2010/main">
    <mc:Choice Requires="p14">
      <p:transition spd="slow" p14:dur="1500" advTm="2000">
        <p:split orient="vert"/>
      </p:transition>
    </mc:Choice>
    <mc:Fallback xmlns:a16="http://schemas.microsoft.com/office/drawing/2014/main" xmlns="">
      <p:transition spd="slow" advTm="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dissolve">
                                      <p:cBhvr>
                                        <p:cTn id="10" dur="500"/>
                                        <p:tgtEl>
                                          <p:spTgt spid="18"/>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dissolve">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dissolv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dissolve">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500"/>
                                        <p:tgtEl>
                                          <p:spTgt spid="22"/>
                                        </p:tgtEl>
                                      </p:cBhvr>
                                    </p:animEffect>
                                  </p:childTnLst>
                                </p:cTn>
                              </p:par>
                              <p:par>
                                <p:cTn id="29" presetID="9" presetClass="entr" presetSubtype="0"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dissolve">
                                      <p:cBhvr>
                                        <p:cTn id="31" dur="500"/>
                                        <p:tgtEl>
                                          <p:spTgt spid="26"/>
                                        </p:tgtEl>
                                      </p:cBhvr>
                                    </p:animEffect>
                                  </p:childTnLst>
                                </p:cTn>
                              </p:par>
                            </p:childTnLst>
                          </p:cTn>
                        </p:par>
                      </p:childTnLst>
                    </p:cTn>
                  </p:par>
                  <p:par>
                    <p:cTn id="32" fill="hold">
                      <p:stCondLst>
                        <p:cond delay="indefinite"/>
                      </p:stCondLst>
                      <p:childTnLst>
                        <p:par>
                          <p:cTn id="33" fill="hold">
                            <p:stCondLst>
                              <p:cond delay="0"/>
                            </p:stCondLst>
                            <p:childTnLst>
                              <p:par>
                                <p:cTn id="34" presetID="23" presetClass="entr" presetSubtype="16" fill="hold" grpId="0" nodeType="click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dissolve">
                                      <p:cBhvr>
                                        <p:cTn id="42" dur="500"/>
                                        <p:tgtEl>
                                          <p:spTgt spid="7"/>
                                        </p:tgtEl>
                                      </p:cBhvr>
                                    </p:animEffect>
                                  </p:childTnLst>
                                </p:cTn>
                              </p:par>
                              <p:par>
                                <p:cTn id="43" presetID="9"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dissolve">
                                      <p:cBhvr>
                                        <p:cTn id="45" dur="500"/>
                                        <p:tgtEl>
                                          <p:spTgt spid="11"/>
                                        </p:tgtEl>
                                      </p:cBhvr>
                                    </p:animEffect>
                                  </p:childTnLst>
                                </p:cTn>
                              </p:par>
                              <p:par>
                                <p:cTn id="46" presetID="9"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dissolve">
                                      <p:cBhvr>
                                        <p:cTn id="4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6" grpId="0"/>
      <p:bldP spid="7" grpId="0"/>
      <p:bldP spid="9" grpId="0" animBg="1"/>
      <p:bldP spid="15" grpId="0"/>
      <p:bldP spid="17" grpId="0"/>
      <p:bldP spid="30" grpId="0" animBg="1"/>
    </p:bldLst>
  </p:timing>
</p:sld>
</file>

<file path=ppt/theme/theme1.xml><?xml version="1.0" encoding="utf-8"?>
<a:theme xmlns:a="http://schemas.openxmlformats.org/drawingml/2006/main" name="www.jpppt.com">
  <a:themeElements>
    <a:clrScheme name="自定义 18">
      <a:dk1>
        <a:srgbClr val="000000"/>
      </a:dk1>
      <a:lt1>
        <a:srgbClr val="FFFFFF"/>
      </a:lt1>
      <a:dk2>
        <a:srgbClr val="FB481E"/>
      </a:dk2>
      <a:lt2>
        <a:srgbClr val="FFFFFF"/>
      </a:lt2>
      <a:accent1>
        <a:srgbClr val="FB481E"/>
      </a:accent1>
      <a:accent2>
        <a:srgbClr val="A50F00"/>
      </a:accent2>
      <a:accent3>
        <a:srgbClr val="F17C60"/>
      </a:accent3>
      <a:accent4>
        <a:srgbClr val="780000"/>
      </a:accent4>
      <a:accent5>
        <a:srgbClr val="CFDEE8"/>
      </a:accent5>
      <a:accent6>
        <a:srgbClr val="E9F0F4"/>
      </a:accent6>
      <a:hlink>
        <a:srgbClr val="FEFFFE"/>
      </a:hlink>
      <a:folHlink>
        <a:srgbClr val="954F72"/>
      </a:folHlink>
    </a:clrScheme>
    <a:fontScheme name="leqsjmqi">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kumimoji="1" dirty="0">
            <a:latin typeface="Source Han Sans CN Normal" panose="020B0400000000000000" pitchFamily="34" charset="-128"/>
            <a:ea typeface="Source Han Sans CN Normal" panose="020B0400000000000000" pitchFamily="34" charset="-128"/>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noAutofit/>
      </a:bodyPr>
      <a:lstStyle>
        <a:defPPr algn="l">
          <a:defRPr kumimoji="1" dirty="0">
            <a:latin typeface="Source Han Sans CN Normal" panose="020B0400000000000000" pitchFamily="34" charset="-128"/>
            <a:ea typeface="Source Han Sans CN Normal" panose="020B0400000000000000" pitchFamily="34" charset="-128"/>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freeppt7.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482</TotalTime>
  <Words>1593</Words>
  <Application>Microsoft Office PowerPoint</Application>
  <PresentationFormat>宽屏</PresentationFormat>
  <Paragraphs>169</Paragraphs>
  <Slides>24</Slides>
  <Notes>0</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24</vt:i4>
      </vt:variant>
    </vt:vector>
  </HeadingPairs>
  <TitlesOfParts>
    <vt:vector size="31" baseType="lpstr">
      <vt:lpstr>Source Han Sans CN Normal</vt:lpstr>
      <vt:lpstr>等线</vt:lpstr>
      <vt:lpstr>微软雅黑</vt:lpstr>
      <vt:lpstr>Arial</vt:lpstr>
      <vt:lpstr>Calibri</vt:lpstr>
      <vt:lpstr>www.jpppt.com</vt:lpstr>
      <vt:lpstr>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www.jpppt.com</Manager>
  <Company>www.jpppt.com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www.jpppt.com</dc:creator>
  <cp:keywords>www.jpppt.com</cp:keywords>
  <dc:description>www.jpppt.com</dc:description>
  <cp:lastModifiedBy>宇 之灵</cp:lastModifiedBy>
  <cp:revision>87</cp:revision>
  <dcterms:created xsi:type="dcterms:W3CDTF">2019-04-17T03:39:36Z</dcterms:created>
  <dcterms:modified xsi:type="dcterms:W3CDTF">2021-04-01T02:40:11Z</dcterms:modified>
</cp:coreProperties>
</file>