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28"/>
  </p:notesMasterIdLst>
  <p:sldIdLst>
    <p:sldId id="290" r:id="rId3"/>
    <p:sldId id="285" r:id="rId4"/>
    <p:sldId id="283" r:id="rId5"/>
    <p:sldId id="309" r:id="rId6"/>
    <p:sldId id="353" r:id="rId7"/>
    <p:sldId id="310" r:id="rId8"/>
    <p:sldId id="332" r:id="rId9"/>
    <p:sldId id="335" r:id="rId10"/>
    <p:sldId id="287" r:id="rId11"/>
    <p:sldId id="311" r:id="rId12"/>
    <p:sldId id="365" r:id="rId13"/>
    <p:sldId id="366" r:id="rId14"/>
    <p:sldId id="344" r:id="rId15"/>
    <p:sldId id="288" r:id="rId16"/>
    <p:sldId id="312" r:id="rId17"/>
    <p:sldId id="386" r:id="rId18"/>
    <p:sldId id="340" r:id="rId19"/>
    <p:sldId id="362" r:id="rId20"/>
    <p:sldId id="356" r:id="rId21"/>
    <p:sldId id="289" r:id="rId22"/>
    <p:sldId id="373" r:id="rId23"/>
    <p:sldId id="361" r:id="rId24"/>
    <p:sldId id="348" r:id="rId25"/>
    <p:sldId id="333" r:id="rId26"/>
    <p:sldId id="29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D6D"/>
    <a:srgbClr val="000100"/>
    <a:srgbClr val="CDBF97"/>
    <a:srgbClr val="8D7545"/>
    <a:srgbClr val="ECE8E5"/>
    <a:srgbClr val="E4CBCB"/>
    <a:srgbClr val="A88755"/>
    <a:srgbClr val="1F2020"/>
    <a:srgbClr val="263B45"/>
    <a:srgbClr val="19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6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0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53959" y="-24585"/>
            <a:ext cx="3036454" cy="460773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" y="4583151"/>
            <a:ext cx="3043886" cy="227484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7782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47603" y="847725"/>
            <a:ext cx="3048397" cy="343852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0950" y="3429000"/>
            <a:ext cx="2057132" cy="30099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314248" y="4124325"/>
            <a:ext cx="3361887" cy="23145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6981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24595" y="1371600"/>
            <a:ext cx="2529519" cy="322446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302218" y="2289220"/>
            <a:ext cx="2458697" cy="4568781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47211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 flipH="1">
            <a:off x="745861" y="1528011"/>
            <a:ext cx="5350139" cy="264694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241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61901" y="2286000"/>
            <a:ext cx="6552347" cy="457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1132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14247" y="890337"/>
            <a:ext cx="4511255" cy="368166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" y="3429000"/>
            <a:ext cx="1524595" cy="3429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7540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14247" y="0"/>
            <a:ext cx="2844430" cy="3429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26942" y="4583151"/>
            <a:ext cx="4065058" cy="185998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3916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77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61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07605" y="67117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95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314248" y="0"/>
            <a:ext cx="4877753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37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40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1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49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32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flipH="1">
            <a:off x="8128181" y="0"/>
            <a:ext cx="4063819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61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flipH="1">
            <a:off x="9150304" y="1371600"/>
            <a:ext cx="3041696" cy="4129791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3746" y="0"/>
            <a:ext cx="2024814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87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2038084" y="0"/>
            <a:ext cx="2846788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80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54840" y="6015"/>
            <a:ext cx="3037161" cy="342298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91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21043" y="0"/>
            <a:ext cx="4074958" cy="5125453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286001"/>
            <a:ext cx="2021042" cy="4572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7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7753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50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 flipH="1">
            <a:off x="7303301" y="420624"/>
            <a:ext cx="4513881" cy="60167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 flipH="1">
            <a:off x="5274358" y="1371600"/>
            <a:ext cx="3246809" cy="41148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>
                <a:latin typeface="三极准柔宋" panose="00000500000000000000" pitchFamily="2" charset="-122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048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25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E38903-C6F5-4684-B495-572D1549E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65B4FFA-5600-448F-A381-F1FA17D61CD0}"/>
              </a:ext>
            </a:extLst>
          </p:cNvPr>
          <p:cNvSpPr/>
          <p:nvPr/>
        </p:nvSpPr>
        <p:spPr>
          <a:xfrm>
            <a:off x="1917836" y="0"/>
            <a:ext cx="2391507" cy="4387431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6AEFF7-3193-4186-B6E0-F463F2CB06F8}"/>
              </a:ext>
            </a:extLst>
          </p:cNvPr>
          <p:cNvSpPr txBox="1"/>
          <p:nvPr/>
        </p:nvSpPr>
        <p:spPr>
          <a:xfrm>
            <a:off x="7209866" y="2609155"/>
            <a:ext cx="424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C40024-D52B-4581-AE95-B1956324A4E6}"/>
              </a:ext>
            </a:extLst>
          </p:cNvPr>
          <p:cNvSpPr/>
          <p:nvPr/>
        </p:nvSpPr>
        <p:spPr>
          <a:xfrm>
            <a:off x="2930028" y="1538429"/>
            <a:ext cx="1785765" cy="3536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B39B5C-E1A1-4C9F-A94A-47D5C37DCA46}"/>
              </a:ext>
            </a:extLst>
          </p:cNvPr>
          <p:cNvSpPr/>
          <p:nvPr/>
        </p:nvSpPr>
        <p:spPr>
          <a:xfrm>
            <a:off x="4317209" y="4676360"/>
            <a:ext cx="797168" cy="797169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D51F22-8157-40A0-971E-7B36A2B34A78}"/>
              </a:ext>
            </a:extLst>
          </p:cNvPr>
          <p:cNvSpPr txBox="1"/>
          <p:nvPr/>
        </p:nvSpPr>
        <p:spPr>
          <a:xfrm rot="16200000">
            <a:off x="2615925" y="839820"/>
            <a:ext cx="861774" cy="1461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NEW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451EC94-2064-442F-8418-8108B6DBFE46}"/>
              </a:ext>
            </a:extLst>
          </p:cNvPr>
          <p:cNvSpPr txBox="1"/>
          <p:nvPr/>
        </p:nvSpPr>
        <p:spPr>
          <a:xfrm rot="16200000">
            <a:off x="2615924" y="1629286"/>
            <a:ext cx="861774" cy="1461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LIFE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B0BFF4C-5AFC-46AD-AA3B-89446B817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349" y="2989883"/>
            <a:ext cx="2514236" cy="366399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3881DE6-888D-4C2C-8071-FE25151010A6}"/>
              </a:ext>
            </a:extLst>
          </p:cNvPr>
          <p:cNvSpPr txBox="1"/>
          <p:nvPr/>
        </p:nvSpPr>
        <p:spPr>
          <a:xfrm>
            <a:off x="6657472" y="3787266"/>
            <a:ext cx="226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LIFE</a:t>
            </a:r>
          </a:p>
        </p:txBody>
      </p:sp>
      <p:sp>
        <p:nvSpPr>
          <p:cNvPr id="15" name="TextBox 507">
            <a:extLst>
              <a:ext uri="{FF2B5EF4-FFF2-40B4-BE49-F238E27FC236}">
                <a16:creationId xmlns:a16="http://schemas.microsoft.com/office/drawing/2014/main" id="{608C98DC-69D6-47C5-938F-29FF43B780D8}"/>
              </a:ext>
            </a:extLst>
          </p:cNvPr>
          <p:cNvSpPr txBox="1"/>
          <p:nvPr/>
        </p:nvSpPr>
        <p:spPr>
          <a:xfrm>
            <a:off x="7092223" y="595832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6" name="TextBox 508">
            <a:extLst>
              <a:ext uri="{FF2B5EF4-FFF2-40B4-BE49-F238E27FC236}">
                <a16:creationId xmlns:a16="http://schemas.microsoft.com/office/drawing/2014/main" id="{D8323C45-0CAB-4FC2-BCF1-E809F9E492D5}"/>
              </a:ext>
            </a:extLst>
          </p:cNvPr>
          <p:cNvSpPr txBox="1"/>
          <p:nvPr/>
        </p:nvSpPr>
        <p:spPr>
          <a:xfrm>
            <a:off x="8309323" y="595832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BA38D3C7-6D92-4891-89BC-5EB886137204}"/>
              </a:ext>
            </a:extLst>
          </p:cNvPr>
          <p:cNvGrpSpPr/>
          <p:nvPr/>
        </p:nvGrpSpPr>
        <p:grpSpPr>
          <a:xfrm>
            <a:off x="9348342" y="595832"/>
            <a:ext cx="1025208" cy="246221"/>
            <a:chOff x="8396554" y="466819"/>
            <a:chExt cx="1025208" cy="246221"/>
          </a:xfrm>
        </p:grpSpPr>
        <p:sp>
          <p:nvSpPr>
            <p:cNvPr id="18" name="TextBox 509">
              <a:extLst>
                <a:ext uri="{FF2B5EF4-FFF2-40B4-BE49-F238E27FC236}">
                  <a16:creationId xmlns:a16="http://schemas.microsoft.com/office/drawing/2014/main" id="{55FB01A9-31BD-4B06-A03F-C0DF24624B30}"/>
                </a:ext>
              </a:extLst>
            </p:cNvPr>
            <p:cNvSpPr txBox="1"/>
            <p:nvPr/>
          </p:nvSpPr>
          <p:spPr>
            <a:xfrm>
              <a:off x="8398725" y="466819"/>
              <a:ext cx="10230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9" name="Oval 1576">
              <a:extLst>
                <a:ext uri="{FF2B5EF4-FFF2-40B4-BE49-F238E27FC236}">
                  <a16:creationId xmlns:a16="http://schemas.microsoft.com/office/drawing/2014/main" id="{2159559E-13A0-4D4C-A5D5-13996D37670A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6BD28C28-6F9B-4C69-BC37-EA3655986DD7}"/>
              </a:ext>
            </a:extLst>
          </p:cNvPr>
          <p:cNvSpPr/>
          <p:nvPr/>
        </p:nvSpPr>
        <p:spPr>
          <a:xfrm>
            <a:off x="9834972" y="4452170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20995DC-1766-43EB-8810-59C71679C91C}"/>
              </a:ext>
            </a:extLst>
          </p:cNvPr>
          <p:cNvSpPr/>
          <p:nvPr/>
        </p:nvSpPr>
        <p:spPr>
          <a:xfrm>
            <a:off x="10205362" y="4452170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FAE225E-D435-46D4-A9F6-868279A573AE}"/>
              </a:ext>
            </a:extLst>
          </p:cNvPr>
          <p:cNvSpPr/>
          <p:nvPr/>
        </p:nvSpPr>
        <p:spPr>
          <a:xfrm>
            <a:off x="10575752" y="4452170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9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6" grpId="0" animBg="1"/>
      <p:bldP spid="11" grpId="0"/>
      <p:bldP spid="12" grpId="0"/>
      <p:bldP spid="14" grpId="0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11738" y="1641359"/>
            <a:ext cx="3384696" cy="0"/>
          </a:xfrm>
          <a:prstGeom prst="line">
            <a:avLst/>
          </a:prstGeom>
          <a:ln w="101600">
            <a:solidFill>
              <a:srgbClr val="376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11738" y="5455004"/>
            <a:ext cx="3384696" cy="0"/>
          </a:xfrm>
          <a:prstGeom prst="line">
            <a:avLst/>
          </a:prstGeom>
          <a:ln w="101600">
            <a:solidFill>
              <a:srgbClr val="376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159944"/>
            <a:ext cx="671332" cy="2290056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2ACD59D5-2A0D-488F-A110-53E206CC5B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115D179-DCC2-4677-9C0C-2FE08C1FC260}"/>
              </a:ext>
            </a:extLst>
          </p:cNvPr>
          <p:cNvSpPr txBox="1"/>
          <p:nvPr/>
        </p:nvSpPr>
        <p:spPr>
          <a:xfrm rot="16200000">
            <a:off x="3170923" y="898050"/>
            <a:ext cx="923330" cy="30416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4B73BF9-361A-4DF0-A616-BC9BC99B058F}"/>
              </a:ext>
            </a:extLst>
          </p:cNvPr>
          <p:cNvSpPr txBox="1"/>
          <p:nvPr/>
        </p:nvSpPr>
        <p:spPr>
          <a:xfrm>
            <a:off x="2172901" y="3057663"/>
            <a:ext cx="2704852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F8D45A5-8DAB-411B-992F-D293336072F9}"/>
              </a:ext>
            </a:extLst>
          </p:cNvPr>
          <p:cNvSpPr txBox="1"/>
          <p:nvPr/>
        </p:nvSpPr>
        <p:spPr>
          <a:xfrm>
            <a:off x="2192234" y="4296868"/>
            <a:ext cx="27048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</a:t>
            </a:r>
          </a:p>
        </p:txBody>
      </p:sp>
    </p:spTree>
    <p:extLst>
      <p:ext uri="{BB962C8B-B14F-4D97-AF65-F5344CB8AC3E}">
        <p14:creationId xmlns:p14="http://schemas.microsoft.com/office/powerpoint/2010/main" val="13207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376C096A-B280-40CE-94BE-B8DA6CBC9B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0A2BA4D1-3D7C-4670-86AA-166322EDE1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8109837" y="1371868"/>
            <a:ext cx="1708707" cy="118461"/>
          </a:xfrm>
          <a:custGeom>
            <a:avLst/>
            <a:gdLst>
              <a:gd name="T0" fmla="*/ 4197 w 4198"/>
              <a:gd name="T1" fmla="*/ 292 h 293"/>
              <a:gd name="T2" fmla="*/ 3929 w 4198"/>
              <a:gd name="T3" fmla="*/ 193 h 293"/>
              <a:gd name="T4" fmla="*/ 3731 w 4198"/>
              <a:gd name="T5" fmla="*/ 117 h 293"/>
              <a:gd name="T6" fmla="*/ 3533 w 4198"/>
              <a:gd name="T7" fmla="*/ 193 h 293"/>
              <a:gd name="T8" fmla="*/ 3264 w 4198"/>
              <a:gd name="T9" fmla="*/ 292 h 293"/>
              <a:gd name="T10" fmla="*/ 2996 w 4198"/>
              <a:gd name="T11" fmla="*/ 193 h 293"/>
              <a:gd name="T12" fmla="*/ 2798 w 4198"/>
              <a:gd name="T13" fmla="*/ 117 h 293"/>
              <a:gd name="T14" fmla="*/ 2600 w 4198"/>
              <a:gd name="T15" fmla="*/ 193 h 293"/>
              <a:gd name="T16" fmla="*/ 2332 w 4198"/>
              <a:gd name="T17" fmla="*/ 292 h 293"/>
              <a:gd name="T18" fmla="*/ 2063 w 4198"/>
              <a:gd name="T19" fmla="*/ 193 h 293"/>
              <a:gd name="T20" fmla="*/ 1865 w 4198"/>
              <a:gd name="T21" fmla="*/ 117 h 293"/>
              <a:gd name="T22" fmla="*/ 1667 w 4198"/>
              <a:gd name="T23" fmla="*/ 193 h 293"/>
              <a:gd name="T24" fmla="*/ 1399 w 4198"/>
              <a:gd name="T25" fmla="*/ 292 h 293"/>
              <a:gd name="T26" fmla="*/ 1131 w 4198"/>
              <a:gd name="T27" fmla="*/ 193 h 293"/>
              <a:gd name="T28" fmla="*/ 932 w 4198"/>
              <a:gd name="T29" fmla="*/ 117 h 293"/>
              <a:gd name="T30" fmla="*/ 734 w 4198"/>
              <a:gd name="T31" fmla="*/ 193 h 293"/>
              <a:gd name="T32" fmla="*/ 466 w 4198"/>
              <a:gd name="T33" fmla="*/ 292 h 293"/>
              <a:gd name="T34" fmla="*/ 198 w 4198"/>
              <a:gd name="T35" fmla="*/ 193 h 293"/>
              <a:gd name="T36" fmla="*/ 0 w 4198"/>
              <a:gd name="T37" fmla="*/ 117 h 293"/>
              <a:gd name="T38" fmla="*/ 0 w 4198"/>
              <a:gd name="T39" fmla="*/ 0 h 293"/>
              <a:gd name="T40" fmla="*/ 268 w 4198"/>
              <a:gd name="T41" fmla="*/ 99 h 293"/>
              <a:gd name="T42" fmla="*/ 466 w 4198"/>
              <a:gd name="T43" fmla="*/ 175 h 293"/>
              <a:gd name="T44" fmla="*/ 664 w 4198"/>
              <a:gd name="T45" fmla="*/ 99 h 293"/>
              <a:gd name="T46" fmla="*/ 932 w 4198"/>
              <a:gd name="T47" fmla="*/ 0 h 293"/>
              <a:gd name="T48" fmla="*/ 1201 w 4198"/>
              <a:gd name="T49" fmla="*/ 99 h 293"/>
              <a:gd name="T50" fmla="*/ 1399 w 4198"/>
              <a:gd name="T51" fmla="*/ 175 h 293"/>
              <a:gd name="T52" fmla="*/ 1597 w 4198"/>
              <a:gd name="T53" fmla="*/ 99 h 293"/>
              <a:gd name="T54" fmla="*/ 1865 w 4198"/>
              <a:gd name="T55" fmla="*/ 0 h 293"/>
              <a:gd name="T56" fmla="*/ 2133 w 4198"/>
              <a:gd name="T57" fmla="*/ 99 h 293"/>
              <a:gd name="T58" fmla="*/ 2332 w 4198"/>
              <a:gd name="T59" fmla="*/ 175 h 293"/>
              <a:gd name="T60" fmla="*/ 2530 w 4198"/>
              <a:gd name="T61" fmla="*/ 99 h 293"/>
              <a:gd name="T62" fmla="*/ 2798 w 4198"/>
              <a:gd name="T63" fmla="*/ 0 h 293"/>
              <a:gd name="T64" fmla="*/ 3066 w 4198"/>
              <a:gd name="T65" fmla="*/ 99 h 293"/>
              <a:gd name="T66" fmla="*/ 3264 w 4198"/>
              <a:gd name="T67" fmla="*/ 175 h 293"/>
              <a:gd name="T68" fmla="*/ 3463 w 4198"/>
              <a:gd name="T69" fmla="*/ 99 h 293"/>
              <a:gd name="T70" fmla="*/ 3731 w 4198"/>
              <a:gd name="T71" fmla="*/ 0 h 293"/>
              <a:gd name="T72" fmla="*/ 3999 w 4198"/>
              <a:gd name="T73" fmla="*/ 99 h 293"/>
              <a:gd name="T74" fmla="*/ 4197 w 4198"/>
              <a:gd name="T75" fmla="*/ 175 h 293"/>
              <a:gd name="T76" fmla="*/ 4197 w 4198"/>
              <a:gd name="T77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98" h="293">
                <a:moveTo>
                  <a:pt x="4197" y="292"/>
                </a:moveTo>
                <a:cubicBezTo>
                  <a:pt x="4062" y="292"/>
                  <a:pt x="3990" y="239"/>
                  <a:pt x="3929" y="193"/>
                </a:cubicBezTo>
                <a:cubicBezTo>
                  <a:pt x="3872" y="150"/>
                  <a:pt x="3829" y="117"/>
                  <a:pt x="3731" y="117"/>
                </a:cubicBezTo>
                <a:cubicBezTo>
                  <a:pt x="3634" y="117"/>
                  <a:pt x="3588" y="150"/>
                  <a:pt x="3533" y="193"/>
                </a:cubicBezTo>
                <a:cubicBezTo>
                  <a:pt x="3470" y="239"/>
                  <a:pt x="3400" y="292"/>
                  <a:pt x="3264" y="292"/>
                </a:cubicBezTo>
                <a:cubicBezTo>
                  <a:pt x="3129" y="292"/>
                  <a:pt x="3057" y="239"/>
                  <a:pt x="2996" y="193"/>
                </a:cubicBezTo>
                <a:cubicBezTo>
                  <a:pt x="2939" y="150"/>
                  <a:pt x="2896" y="117"/>
                  <a:pt x="2798" y="117"/>
                </a:cubicBezTo>
                <a:cubicBezTo>
                  <a:pt x="2700" y="117"/>
                  <a:pt x="2657" y="150"/>
                  <a:pt x="2600" y="193"/>
                </a:cubicBezTo>
                <a:cubicBezTo>
                  <a:pt x="2537" y="239"/>
                  <a:pt x="2467" y="292"/>
                  <a:pt x="2332" y="292"/>
                </a:cubicBezTo>
                <a:cubicBezTo>
                  <a:pt x="2196" y="292"/>
                  <a:pt x="2125" y="239"/>
                  <a:pt x="2063" y="193"/>
                </a:cubicBezTo>
                <a:cubicBezTo>
                  <a:pt x="2007" y="150"/>
                  <a:pt x="1963" y="117"/>
                  <a:pt x="1865" y="117"/>
                </a:cubicBezTo>
                <a:cubicBezTo>
                  <a:pt x="1768" y="117"/>
                  <a:pt x="1724" y="150"/>
                  <a:pt x="1667" y="193"/>
                </a:cubicBezTo>
                <a:cubicBezTo>
                  <a:pt x="1604" y="239"/>
                  <a:pt x="1535" y="292"/>
                  <a:pt x="1399" y="292"/>
                </a:cubicBezTo>
                <a:cubicBezTo>
                  <a:pt x="1264" y="292"/>
                  <a:pt x="1192" y="239"/>
                  <a:pt x="1131" y="193"/>
                </a:cubicBezTo>
                <a:cubicBezTo>
                  <a:pt x="1074" y="150"/>
                  <a:pt x="1030" y="117"/>
                  <a:pt x="932" y="117"/>
                </a:cubicBezTo>
                <a:cubicBezTo>
                  <a:pt x="835" y="117"/>
                  <a:pt x="791" y="150"/>
                  <a:pt x="734" y="193"/>
                </a:cubicBezTo>
                <a:cubicBezTo>
                  <a:pt x="671" y="239"/>
                  <a:pt x="602" y="292"/>
                  <a:pt x="466" y="292"/>
                </a:cubicBezTo>
                <a:cubicBezTo>
                  <a:pt x="330" y="292"/>
                  <a:pt x="259" y="239"/>
                  <a:pt x="198" y="193"/>
                </a:cubicBezTo>
                <a:cubicBezTo>
                  <a:pt x="141" y="150"/>
                  <a:pt x="97" y="117"/>
                  <a:pt x="0" y="117"/>
                </a:cubicBezTo>
                <a:lnTo>
                  <a:pt x="0" y="0"/>
                </a:lnTo>
                <a:cubicBezTo>
                  <a:pt x="135" y="0"/>
                  <a:pt x="207" y="53"/>
                  <a:pt x="268" y="99"/>
                </a:cubicBezTo>
                <a:cubicBezTo>
                  <a:pt x="325" y="142"/>
                  <a:pt x="368" y="175"/>
                  <a:pt x="466" y="175"/>
                </a:cubicBezTo>
                <a:cubicBezTo>
                  <a:pt x="564" y="175"/>
                  <a:pt x="607" y="142"/>
                  <a:pt x="664" y="99"/>
                </a:cubicBezTo>
                <a:cubicBezTo>
                  <a:pt x="727" y="53"/>
                  <a:pt x="797" y="0"/>
                  <a:pt x="932" y="0"/>
                </a:cubicBezTo>
                <a:cubicBezTo>
                  <a:pt x="1068" y="0"/>
                  <a:pt x="1139" y="53"/>
                  <a:pt x="1201" y="99"/>
                </a:cubicBezTo>
                <a:cubicBezTo>
                  <a:pt x="1257" y="142"/>
                  <a:pt x="1301" y="175"/>
                  <a:pt x="1399" y="175"/>
                </a:cubicBezTo>
                <a:cubicBezTo>
                  <a:pt x="1496" y="175"/>
                  <a:pt x="1540" y="142"/>
                  <a:pt x="1597" y="99"/>
                </a:cubicBezTo>
                <a:cubicBezTo>
                  <a:pt x="1660" y="53"/>
                  <a:pt x="1730" y="0"/>
                  <a:pt x="1865" y="0"/>
                </a:cubicBezTo>
                <a:cubicBezTo>
                  <a:pt x="2001" y="0"/>
                  <a:pt x="2072" y="53"/>
                  <a:pt x="2133" y="99"/>
                </a:cubicBezTo>
                <a:cubicBezTo>
                  <a:pt x="2190" y="142"/>
                  <a:pt x="2234" y="175"/>
                  <a:pt x="2332" y="175"/>
                </a:cubicBezTo>
                <a:cubicBezTo>
                  <a:pt x="2429" y="175"/>
                  <a:pt x="2473" y="142"/>
                  <a:pt x="2530" y="99"/>
                </a:cubicBezTo>
                <a:cubicBezTo>
                  <a:pt x="2592" y="53"/>
                  <a:pt x="2662" y="0"/>
                  <a:pt x="2798" y="0"/>
                </a:cubicBezTo>
                <a:cubicBezTo>
                  <a:pt x="2934" y="0"/>
                  <a:pt x="3005" y="53"/>
                  <a:pt x="3066" y="99"/>
                </a:cubicBezTo>
                <a:cubicBezTo>
                  <a:pt x="3123" y="142"/>
                  <a:pt x="3167" y="175"/>
                  <a:pt x="3264" y="175"/>
                </a:cubicBezTo>
                <a:cubicBezTo>
                  <a:pt x="3362" y="175"/>
                  <a:pt x="3407" y="142"/>
                  <a:pt x="3463" y="99"/>
                </a:cubicBezTo>
                <a:cubicBezTo>
                  <a:pt x="3525" y="53"/>
                  <a:pt x="3596" y="0"/>
                  <a:pt x="3731" y="0"/>
                </a:cubicBezTo>
                <a:cubicBezTo>
                  <a:pt x="3867" y="0"/>
                  <a:pt x="3938" y="53"/>
                  <a:pt x="3999" y="99"/>
                </a:cubicBezTo>
                <a:cubicBezTo>
                  <a:pt x="4056" y="142"/>
                  <a:pt x="4100" y="175"/>
                  <a:pt x="4197" y="175"/>
                </a:cubicBezTo>
                <a:lnTo>
                  <a:pt x="4197" y="292"/>
                </a:lnTo>
              </a:path>
            </a:pathLst>
          </a:custGeom>
          <a:solidFill>
            <a:srgbClr val="376D6D"/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endParaRPr lang="en-US" sz="9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21FF5BF3-517F-4508-B013-4CC6D37B9212}"/>
              </a:ext>
            </a:extLst>
          </p:cNvPr>
          <p:cNvSpPr txBox="1"/>
          <p:nvPr/>
        </p:nvSpPr>
        <p:spPr>
          <a:xfrm>
            <a:off x="9070694" y="4274262"/>
            <a:ext cx="2367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DD3620-1665-4E6B-B515-0CEED31CCB97}"/>
              </a:ext>
            </a:extLst>
          </p:cNvPr>
          <p:cNvSpPr txBox="1"/>
          <p:nvPr/>
        </p:nvSpPr>
        <p:spPr>
          <a:xfrm>
            <a:off x="6987276" y="1717507"/>
            <a:ext cx="1107996" cy="4216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376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6000" dirty="0">
              <a:solidFill>
                <a:srgbClr val="376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4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9EA24470-46A6-4C09-8D79-786001916D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329D6D3A-A1C2-42DF-B509-A0E87549067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0" name="Group 9"/>
          <p:cNvGrpSpPr/>
          <p:nvPr/>
        </p:nvGrpSpPr>
        <p:grpSpPr>
          <a:xfrm rot="16200000">
            <a:off x="2546131" y="4800277"/>
            <a:ext cx="1708708" cy="698029"/>
            <a:chOff x="14547068" y="3046436"/>
            <a:chExt cx="3417861" cy="1396240"/>
          </a:xfrm>
          <a:solidFill>
            <a:srgbClr val="376D6D"/>
          </a:solidFill>
        </p:grpSpPr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4547070" y="3046436"/>
              <a:ext cx="3417859" cy="236952"/>
            </a:xfrm>
            <a:custGeom>
              <a:avLst/>
              <a:gdLst>
                <a:gd name="T0" fmla="*/ 4197 w 4198"/>
                <a:gd name="T1" fmla="*/ 292 h 293"/>
                <a:gd name="T2" fmla="*/ 3929 w 4198"/>
                <a:gd name="T3" fmla="*/ 193 h 293"/>
                <a:gd name="T4" fmla="*/ 3731 w 4198"/>
                <a:gd name="T5" fmla="*/ 117 h 293"/>
                <a:gd name="T6" fmla="*/ 3533 w 4198"/>
                <a:gd name="T7" fmla="*/ 193 h 293"/>
                <a:gd name="T8" fmla="*/ 3264 w 4198"/>
                <a:gd name="T9" fmla="*/ 292 h 293"/>
                <a:gd name="T10" fmla="*/ 2996 w 4198"/>
                <a:gd name="T11" fmla="*/ 193 h 293"/>
                <a:gd name="T12" fmla="*/ 2798 w 4198"/>
                <a:gd name="T13" fmla="*/ 117 h 293"/>
                <a:gd name="T14" fmla="*/ 2600 w 4198"/>
                <a:gd name="T15" fmla="*/ 193 h 293"/>
                <a:gd name="T16" fmla="*/ 2332 w 4198"/>
                <a:gd name="T17" fmla="*/ 292 h 293"/>
                <a:gd name="T18" fmla="*/ 2063 w 4198"/>
                <a:gd name="T19" fmla="*/ 193 h 293"/>
                <a:gd name="T20" fmla="*/ 1865 w 4198"/>
                <a:gd name="T21" fmla="*/ 117 h 293"/>
                <a:gd name="T22" fmla="*/ 1667 w 4198"/>
                <a:gd name="T23" fmla="*/ 193 h 293"/>
                <a:gd name="T24" fmla="*/ 1399 w 4198"/>
                <a:gd name="T25" fmla="*/ 292 h 293"/>
                <a:gd name="T26" fmla="*/ 1131 w 4198"/>
                <a:gd name="T27" fmla="*/ 193 h 293"/>
                <a:gd name="T28" fmla="*/ 932 w 4198"/>
                <a:gd name="T29" fmla="*/ 117 h 293"/>
                <a:gd name="T30" fmla="*/ 734 w 4198"/>
                <a:gd name="T31" fmla="*/ 193 h 293"/>
                <a:gd name="T32" fmla="*/ 466 w 4198"/>
                <a:gd name="T33" fmla="*/ 292 h 293"/>
                <a:gd name="T34" fmla="*/ 198 w 4198"/>
                <a:gd name="T35" fmla="*/ 193 h 293"/>
                <a:gd name="T36" fmla="*/ 0 w 4198"/>
                <a:gd name="T37" fmla="*/ 117 h 293"/>
                <a:gd name="T38" fmla="*/ 0 w 4198"/>
                <a:gd name="T39" fmla="*/ 0 h 293"/>
                <a:gd name="T40" fmla="*/ 268 w 4198"/>
                <a:gd name="T41" fmla="*/ 99 h 293"/>
                <a:gd name="T42" fmla="*/ 466 w 4198"/>
                <a:gd name="T43" fmla="*/ 175 h 293"/>
                <a:gd name="T44" fmla="*/ 664 w 4198"/>
                <a:gd name="T45" fmla="*/ 99 h 293"/>
                <a:gd name="T46" fmla="*/ 932 w 4198"/>
                <a:gd name="T47" fmla="*/ 0 h 293"/>
                <a:gd name="T48" fmla="*/ 1201 w 4198"/>
                <a:gd name="T49" fmla="*/ 99 h 293"/>
                <a:gd name="T50" fmla="*/ 1399 w 4198"/>
                <a:gd name="T51" fmla="*/ 175 h 293"/>
                <a:gd name="T52" fmla="*/ 1597 w 4198"/>
                <a:gd name="T53" fmla="*/ 99 h 293"/>
                <a:gd name="T54" fmla="*/ 1865 w 4198"/>
                <a:gd name="T55" fmla="*/ 0 h 293"/>
                <a:gd name="T56" fmla="*/ 2133 w 4198"/>
                <a:gd name="T57" fmla="*/ 99 h 293"/>
                <a:gd name="T58" fmla="*/ 2332 w 4198"/>
                <a:gd name="T59" fmla="*/ 175 h 293"/>
                <a:gd name="T60" fmla="*/ 2530 w 4198"/>
                <a:gd name="T61" fmla="*/ 99 h 293"/>
                <a:gd name="T62" fmla="*/ 2798 w 4198"/>
                <a:gd name="T63" fmla="*/ 0 h 293"/>
                <a:gd name="T64" fmla="*/ 3066 w 4198"/>
                <a:gd name="T65" fmla="*/ 99 h 293"/>
                <a:gd name="T66" fmla="*/ 3264 w 4198"/>
                <a:gd name="T67" fmla="*/ 175 h 293"/>
                <a:gd name="T68" fmla="*/ 3463 w 4198"/>
                <a:gd name="T69" fmla="*/ 99 h 293"/>
                <a:gd name="T70" fmla="*/ 3731 w 4198"/>
                <a:gd name="T71" fmla="*/ 0 h 293"/>
                <a:gd name="T72" fmla="*/ 3999 w 4198"/>
                <a:gd name="T73" fmla="*/ 99 h 293"/>
                <a:gd name="T74" fmla="*/ 4197 w 4198"/>
                <a:gd name="T75" fmla="*/ 175 h 293"/>
                <a:gd name="T76" fmla="*/ 4197 w 4198"/>
                <a:gd name="T77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8" h="293">
                  <a:moveTo>
                    <a:pt x="4197" y="292"/>
                  </a:moveTo>
                  <a:cubicBezTo>
                    <a:pt x="4062" y="292"/>
                    <a:pt x="3990" y="239"/>
                    <a:pt x="3929" y="193"/>
                  </a:cubicBezTo>
                  <a:cubicBezTo>
                    <a:pt x="3872" y="150"/>
                    <a:pt x="3829" y="117"/>
                    <a:pt x="3731" y="117"/>
                  </a:cubicBezTo>
                  <a:cubicBezTo>
                    <a:pt x="3634" y="117"/>
                    <a:pt x="3588" y="150"/>
                    <a:pt x="3533" y="193"/>
                  </a:cubicBezTo>
                  <a:cubicBezTo>
                    <a:pt x="3470" y="239"/>
                    <a:pt x="3400" y="292"/>
                    <a:pt x="3264" y="292"/>
                  </a:cubicBezTo>
                  <a:cubicBezTo>
                    <a:pt x="3129" y="292"/>
                    <a:pt x="3057" y="239"/>
                    <a:pt x="2996" y="193"/>
                  </a:cubicBezTo>
                  <a:cubicBezTo>
                    <a:pt x="2939" y="150"/>
                    <a:pt x="2896" y="117"/>
                    <a:pt x="2798" y="117"/>
                  </a:cubicBezTo>
                  <a:cubicBezTo>
                    <a:pt x="2700" y="117"/>
                    <a:pt x="2657" y="150"/>
                    <a:pt x="2600" y="193"/>
                  </a:cubicBezTo>
                  <a:cubicBezTo>
                    <a:pt x="2537" y="239"/>
                    <a:pt x="2467" y="292"/>
                    <a:pt x="2332" y="292"/>
                  </a:cubicBezTo>
                  <a:cubicBezTo>
                    <a:pt x="2196" y="292"/>
                    <a:pt x="2125" y="239"/>
                    <a:pt x="2063" y="193"/>
                  </a:cubicBezTo>
                  <a:cubicBezTo>
                    <a:pt x="2007" y="150"/>
                    <a:pt x="1963" y="117"/>
                    <a:pt x="1865" y="117"/>
                  </a:cubicBezTo>
                  <a:cubicBezTo>
                    <a:pt x="1768" y="117"/>
                    <a:pt x="1724" y="150"/>
                    <a:pt x="1667" y="193"/>
                  </a:cubicBezTo>
                  <a:cubicBezTo>
                    <a:pt x="1604" y="239"/>
                    <a:pt x="1535" y="292"/>
                    <a:pt x="1399" y="292"/>
                  </a:cubicBezTo>
                  <a:cubicBezTo>
                    <a:pt x="1264" y="292"/>
                    <a:pt x="1192" y="239"/>
                    <a:pt x="1131" y="193"/>
                  </a:cubicBezTo>
                  <a:cubicBezTo>
                    <a:pt x="1074" y="150"/>
                    <a:pt x="1030" y="117"/>
                    <a:pt x="932" y="117"/>
                  </a:cubicBezTo>
                  <a:cubicBezTo>
                    <a:pt x="835" y="117"/>
                    <a:pt x="791" y="150"/>
                    <a:pt x="734" y="193"/>
                  </a:cubicBezTo>
                  <a:cubicBezTo>
                    <a:pt x="671" y="239"/>
                    <a:pt x="602" y="292"/>
                    <a:pt x="466" y="292"/>
                  </a:cubicBezTo>
                  <a:cubicBezTo>
                    <a:pt x="330" y="292"/>
                    <a:pt x="259" y="239"/>
                    <a:pt x="198" y="193"/>
                  </a:cubicBezTo>
                  <a:cubicBezTo>
                    <a:pt x="141" y="150"/>
                    <a:pt x="97" y="117"/>
                    <a:pt x="0" y="117"/>
                  </a:cubicBezTo>
                  <a:lnTo>
                    <a:pt x="0" y="0"/>
                  </a:lnTo>
                  <a:cubicBezTo>
                    <a:pt x="135" y="0"/>
                    <a:pt x="207" y="53"/>
                    <a:pt x="268" y="99"/>
                  </a:cubicBezTo>
                  <a:cubicBezTo>
                    <a:pt x="325" y="142"/>
                    <a:pt x="368" y="175"/>
                    <a:pt x="466" y="175"/>
                  </a:cubicBezTo>
                  <a:cubicBezTo>
                    <a:pt x="564" y="175"/>
                    <a:pt x="607" y="142"/>
                    <a:pt x="664" y="99"/>
                  </a:cubicBezTo>
                  <a:cubicBezTo>
                    <a:pt x="727" y="53"/>
                    <a:pt x="797" y="0"/>
                    <a:pt x="932" y="0"/>
                  </a:cubicBezTo>
                  <a:cubicBezTo>
                    <a:pt x="1068" y="0"/>
                    <a:pt x="1139" y="53"/>
                    <a:pt x="1201" y="99"/>
                  </a:cubicBezTo>
                  <a:cubicBezTo>
                    <a:pt x="1257" y="142"/>
                    <a:pt x="1301" y="175"/>
                    <a:pt x="1399" y="175"/>
                  </a:cubicBezTo>
                  <a:cubicBezTo>
                    <a:pt x="1496" y="175"/>
                    <a:pt x="1540" y="142"/>
                    <a:pt x="1597" y="99"/>
                  </a:cubicBezTo>
                  <a:cubicBezTo>
                    <a:pt x="1660" y="53"/>
                    <a:pt x="1730" y="0"/>
                    <a:pt x="1865" y="0"/>
                  </a:cubicBezTo>
                  <a:cubicBezTo>
                    <a:pt x="2001" y="0"/>
                    <a:pt x="2072" y="53"/>
                    <a:pt x="2133" y="99"/>
                  </a:cubicBezTo>
                  <a:cubicBezTo>
                    <a:pt x="2190" y="142"/>
                    <a:pt x="2234" y="175"/>
                    <a:pt x="2332" y="175"/>
                  </a:cubicBezTo>
                  <a:cubicBezTo>
                    <a:pt x="2429" y="175"/>
                    <a:pt x="2473" y="142"/>
                    <a:pt x="2530" y="99"/>
                  </a:cubicBezTo>
                  <a:cubicBezTo>
                    <a:pt x="2592" y="53"/>
                    <a:pt x="2662" y="0"/>
                    <a:pt x="2798" y="0"/>
                  </a:cubicBezTo>
                  <a:cubicBezTo>
                    <a:pt x="2934" y="0"/>
                    <a:pt x="3005" y="53"/>
                    <a:pt x="3066" y="99"/>
                  </a:cubicBezTo>
                  <a:cubicBezTo>
                    <a:pt x="3123" y="142"/>
                    <a:pt x="3167" y="175"/>
                    <a:pt x="3264" y="175"/>
                  </a:cubicBezTo>
                  <a:cubicBezTo>
                    <a:pt x="3362" y="175"/>
                    <a:pt x="3407" y="142"/>
                    <a:pt x="3463" y="99"/>
                  </a:cubicBezTo>
                  <a:cubicBezTo>
                    <a:pt x="3525" y="53"/>
                    <a:pt x="3596" y="0"/>
                    <a:pt x="3731" y="0"/>
                  </a:cubicBezTo>
                  <a:cubicBezTo>
                    <a:pt x="3867" y="0"/>
                    <a:pt x="3938" y="53"/>
                    <a:pt x="3999" y="99"/>
                  </a:cubicBezTo>
                  <a:cubicBezTo>
                    <a:pt x="4056" y="142"/>
                    <a:pt x="4100" y="175"/>
                    <a:pt x="4197" y="175"/>
                  </a:cubicBezTo>
                  <a:lnTo>
                    <a:pt x="4197" y="292"/>
                  </a:lnTo>
                </a:path>
              </a:pathLst>
            </a:custGeom>
            <a:grpFill/>
            <a:ln>
              <a:solidFill>
                <a:srgbClr val="376D6D"/>
              </a:solidFill>
            </a:ln>
            <a:effectLst/>
          </p:spPr>
          <p:txBody>
            <a:bodyPr wrap="none" anchor="ctr"/>
            <a:lstStyle/>
            <a:p>
              <a:pPr algn="just"/>
              <a:endParaRPr lang="en-US" sz="9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4547069" y="3626080"/>
              <a:ext cx="3417859" cy="236952"/>
            </a:xfrm>
            <a:custGeom>
              <a:avLst/>
              <a:gdLst>
                <a:gd name="T0" fmla="*/ 4197 w 4198"/>
                <a:gd name="T1" fmla="*/ 292 h 293"/>
                <a:gd name="T2" fmla="*/ 3929 w 4198"/>
                <a:gd name="T3" fmla="*/ 193 h 293"/>
                <a:gd name="T4" fmla="*/ 3731 w 4198"/>
                <a:gd name="T5" fmla="*/ 117 h 293"/>
                <a:gd name="T6" fmla="*/ 3533 w 4198"/>
                <a:gd name="T7" fmla="*/ 193 h 293"/>
                <a:gd name="T8" fmla="*/ 3264 w 4198"/>
                <a:gd name="T9" fmla="*/ 292 h 293"/>
                <a:gd name="T10" fmla="*/ 2996 w 4198"/>
                <a:gd name="T11" fmla="*/ 193 h 293"/>
                <a:gd name="T12" fmla="*/ 2798 w 4198"/>
                <a:gd name="T13" fmla="*/ 117 h 293"/>
                <a:gd name="T14" fmla="*/ 2600 w 4198"/>
                <a:gd name="T15" fmla="*/ 193 h 293"/>
                <a:gd name="T16" fmla="*/ 2332 w 4198"/>
                <a:gd name="T17" fmla="*/ 292 h 293"/>
                <a:gd name="T18" fmla="*/ 2063 w 4198"/>
                <a:gd name="T19" fmla="*/ 193 h 293"/>
                <a:gd name="T20" fmla="*/ 1865 w 4198"/>
                <a:gd name="T21" fmla="*/ 117 h 293"/>
                <a:gd name="T22" fmla="*/ 1667 w 4198"/>
                <a:gd name="T23" fmla="*/ 193 h 293"/>
                <a:gd name="T24" fmla="*/ 1399 w 4198"/>
                <a:gd name="T25" fmla="*/ 292 h 293"/>
                <a:gd name="T26" fmla="*/ 1131 w 4198"/>
                <a:gd name="T27" fmla="*/ 193 h 293"/>
                <a:gd name="T28" fmla="*/ 932 w 4198"/>
                <a:gd name="T29" fmla="*/ 117 h 293"/>
                <a:gd name="T30" fmla="*/ 734 w 4198"/>
                <a:gd name="T31" fmla="*/ 193 h 293"/>
                <a:gd name="T32" fmla="*/ 466 w 4198"/>
                <a:gd name="T33" fmla="*/ 292 h 293"/>
                <a:gd name="T34" fmla="*/ 198 w 4198"/>
                <a:gd name="T35" fmla="*/ 193 h 293"/>
                <a:gd name="T36" fmla="*/ 0 w 4198"/>
                <a:gd name="T37" fmla="*/ 117 h 293"/>
                <a:gd name="T38" fmla="*/ 0 w 4198"/>
                <a:gd name="T39" fmla="*/ 0 h 293"/>
                <a:gd name="T40" fmla="*/ 268 w 4198"/>
                <a:gd name="T41" fmla="*/ 99 h 293"/>
                <a:gd name="T42" fmla="*/ 466 w 4198"/>
                <a:gd name="T43" fmla="*/ 175 h 293"/>
                <a:gd name="T44" fmla="*/ 664 w 4198"/>
                <a:gd name="T45" fmla="*/ 99 h 293"/>
                <a:gd name="T46" fmla="*/ 932 w 4198"/>
                <a:gd name="T47" fmla="*/ 0 h 293"/>
                <a:gd name="T48" fmla="*/ 1201 w 4198"/>
                <a:gd name="T49" fmla="*/ 99 h 293"/>
                <a:gd name="T50" fmla="*/ 1399 w 4198"/>
                <a:gd name="T51" fmla="*/ 175 h 293"/>
                <a:gd name="T52" fmla="*/ 1597 w 4198"/>
                <a:gd name="T53" fmla="*/ 99 h 293"/>
                <a:gd name="T54" fmla="*/ 1865 w 4198"/>
                <a:gd name="T55" fmla="*/ 0 h 293"/>
                <a:gd name="T56" fmla="*/ 2133 w 4198"/>
                <a:gd name="T57" fmla="*/ 99 h 293"/>
                <a:gd name="T58" fmla="*/ 2332 w 4198"/>
                <a:gd name="T59" fmla="*/ 175 h 293"/>
                <a:gd name="T60" fmla="*/ 2530 w 4198"/>
                <a:gd name="T61" fmla="*/ 99 h 293"/>
                <a:gd name="T62" fmla="*/ 2798 w 4198"/>
                <a:gd name="T63" fmla="*/ 0 h 293"/>
                <a:gd name="T64" fmla="*/ 3066 w 4198"/>
                <a:gd name="T65" fmla="*/ 99 h 293"/>
                <a:gd name="T66" fmla="*/ 3264 w 4198"/>
                <a:gd name="T67" fmla="*/ 175 h 293"/>
                <a:gd name="T68" fmla="*/ 3463 w 4198"/>
                <a:gd name="T69" fmla="*/ 99 h 293"/>
                <a:gd name="T70" fmla="*/ 3731 w 4198"/>
                <a:gd name="T71" fmla="*/ 0 h 293"/>
                <a:gd name="T72" fmla="*/ 3999 w 4198"/>
                <a:gd name="T73" fmla="*/ 99 h 293"/>
                <a:gd name="T74" fmla="*/ 4197 w 4198"/>
                <a:gd name="T75" fmla="*/ 175 h 293"/>
                <a:gd name="T76" fmla="*/ 4197 w 4198"/>
                <a:gd name="T77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8" h="293">
                  <a:moveTo>
                    <a:pt x="4197" y="292"/>
                  </a:moveTo>
                  <a:cubicBezTo>
                    <a:pt x="4062" y="292"/>
                    <a:pt x="3990" y="239"/>
                    <a:pt x="3929" y="193"/>
                  </a:cubicBezTo>
                  <a:cubicBezTo>
                    <a:pt x="3872" y="150"/>
                    <a:pt x="3829" y="117"/>
                    <a:pt x="3731" y="117"/>
                  </a:cubicBezTo>
                  <a:cubicBezTo>
                    <a:pt x="3634" y="117"/>
                    <a:pt x="3588" y="150"/>
                    <a:pt x="3533" y="193"/>
                  </a:cubicBezTo>
                  <a:cubicBezTo>
                    <a:pt x="3470" y="239"/>
                    <a:pt x="3400" y="292"/>
                    <a:pt x="3264" y="292"/>
                  </a:cubicBezTo>
                  <a:cubicBezTo>
                    <a:pt x="3129" y="292"/>
                    <a:pt x="3057" y="239"/>
                    <a:pt x="2996" y="193"/>
                  </a:cubicBezTo>
                  <a:cubicBezTo>
                    <a:pt x="2939" y="150"/>
                    <a:pt x="2896" y="117"/>
                    <a:pt x="2798" y="117"/>
                  </a:cubicBezTo>
                  <a:cubicBezTo>
                    <a:pt x="2700" y="117"/>
                    <a:pt x="2657" y="150"/>
                    <a:pt x="2600" y="193"/>
                  </a:cubicBezTo>
                  <a:cubicBezTo>
                    <a:pt x="2537" y="239"/>
                    <a:pt x="2467" y="292"/>
                    <a:pt x="2332" y="292"/>
                  </a:cubicBezTo>
                  <a:cubicBezTo>
                    <a:pt x="2196" y="292"/>
                    <a:pt x="2125" y="239"/>
                    <a:pt x="2063" y="193"/>
                  </a:cubicBezTo>
                  <a:cubicBezTo>
                    <a:pt x="2007" y="150"/>
                    <a:pt x="1963" y="117"/>
                    <a:pt x="1865" y="117"/>
                  </a:cubicBezTo>
                  <a:cubicBezTo>
                    <a:pt x="1768" y="117"/>
                    <a:pt x="1724" y="150"/>
                    <a:pt x="1667" y="193"/>
                  </a:cubicBezTo>
                  <a:cubicBezTo>
                    <a:pt x="1604" y="239"/>
                    <a:pt x="1535" y="292"/>
                    <a:pt x="1399" y="292"/>
                  </a:cubicBezTo>
                  <a:cubicBezTo>
                    <a:pt x="1264" y="292"/>
                    <a:pt x="1192" y="239"/>
                    <a:pt x="1131" y="193"/>
                  </a:cubicBezTo>
                  <a:cubicBezTo>
                    <a:pt x="1074" y="150"/>
                    <a:pt x="1030" y="117"/>
                    <a:pt x="932" y="117"/>
                  </a:cubicBezTo>
                  <a:cubicBezTo>
                    <a:pt x="835" y="117"/>
                    <a:pt x="791" y="150"/>
                    <a:pt x="734" y="193"/>
                  </a:cubicBezTo>
                  <a:cubicBezTo>
                    <a:pt x="671" y="239"/>
                    <a:pt x="602" y="292"/>
                    <a:pt x="466" y="292"/>
                  </a:cubicBezTo>
                  <a:cubicBezTo>
                    <a:pt x="330" y="292"/>
                    <a:pt x="259" y="239"/>
                    <a:pt x="198" y="193"/>
                  </a:cubicBezTo>
                  <a:cubicBezTo>
                    <a:pt x="141" y="150"/>
                    <a:pt x="97" y="117"/>
                    <a:pt x="0" y="117"/>
                  </a:cubicBezTo>
                  <a:lnTo>
                    <a:pt x="0" y="0"/>
                  </a:lnTo>
                  <a:cubicBezTo>
                    <a:pt x="135" y="0"/>
                    <a:pt x="207" y="53"/>
                    <a:pt x="268" y="99"/>
                  </a:cubicBezTo>
                  <a:cubicBezTo>
                    <a:pt x="325" y="142"/>
                    <a:pt x="368" y="175"/>
                    <a:pt x="466" y="175"/>
                  </a:cubicBezTo>
                  <a:cubicBezTo>
                    <a:pt x="564" y="175"/>
                    <a:pt x="607" y="142"/>
                    <a:pt x="664" y="99"/>
                  </a:cubicBezTo>
                  <a:cubicBezTo>
                    <a:pt x="727" y="53"/>
                    <a:pt x="797" y="0"/>
                    <a:pt x="932" y="0"/>
                  </a:cubicBezTo>
                  <a:cubicBezTo>
                    <a:pt x="1068" y="0"/>
                    <a:pt x="1139" y="53"/>
                    <a:pt x="1201" y="99"/>
                  </a:cubicBezTo>
                  <a:cubicBezTo>
                    <a:pt x="1257" y="142"/>
                    <a:pt x="1301" y="175"/>
                    <a:pt x="1399" y="175"/>
                  </a:cubicBezTo>
                  <a:cubicBezTo>
                    <a:pt x="1496" y="175"/>
                    <a:pt x="1540" y="142"/>
                    <a:pt x="1597" y="99"/>
                  </a:cubicBezTo>
                  <a:cubicBezTo>
                    <a:pt x="1660" y="53"/>
                    <a:pt x="1730" y="0"/>
                    <a:pt x="1865" y="0"/>
                  </a:cubicBezTo>
                  <a:cubicBezTo>
                    <a:pt x="2001" y="0"/>
                    <a:pt x="2072" y="53"/>
                    <a:pt x="2133" y="99"/>
                  </a:cubicBezTo>
                  <a:cubicBezTo>
                    <a:pt x="2190" y="142"/>
                    <a:pt x="2234" y="175"/>
                    <a:pt x="2332" y="175"/>
                  </a:cubicBezTo>
                  <a:cubicBezTo>
                    <a:pt x="2429" y="175"/>
                    <a:pt x="2473" y="142"/>
                    <a:pt x="2530" y="99"/>
                  </a:cubicBezTo>
                  <a:cubicBezTo>
                    <a:pt x="2592" y="53"/>
                    <a:pt x="2662" y="0"/>
                    <a:pt x="2798" y="0"/>
                  </a:cubicBezTo>
                  <a:cubicBezTo>
                    <a:pt x="2934" y="0"/>
                    <a:pt x="3005" y="53"/>
                    <a:pt x="3066" y="99"/>
                  </a:cubicBezTo>
                  <a:cubicBezTo>
                    <a:pt x="3123" y="142"/>
                    <a:pt x="3167" y="175"/>
                    <a:pt x="3264" y="175"/>
                  </a:cubicBezTo>
                  <a:cubicBezTo>
                    <a:pt x="3362" y="175"/>
                    <a:pt x="3407" y="142"/>
                    <a:pt x="3463" y="99"/>
                  </a:cubicBezTo>
                  <a:cubicBezTo>
                    <a:pt x="3525" y="53"/>
                    <a:pt x="3596" y="0"/>
                    <a:pt x="3731" y="0"/>
                  </a:cubicBezTo>
                  <a:cubicBezTo>
                    <a:pt x="3867" y="0"/>
                    <a:pt x="3938" y="53"/>
                    <a:pt x="3999" y="99"/>
                  </a:cubicBezTo>
                  <a:cubicBezTo>
                    <a:pt x="4056" y="142"/>
                    <a:pt x="4100" y="175"/>
                    <a:pt x="4197" y="175"/>
                  </a:cubicBezTo>
                  <a:lnTo>
                    <a:pt x="4197" y="292"/>
                  </a:lnTo>
                </a:path>
              </a:pathLst>
            </a:custGeom>
            <a:grpFill/>
            <a:ln>
              <a:solidFill>
                <a:srgbClr val="376D6D"/>
              </a:solidFill>
            </a:ln>
            <a:effectLst/>
          </p:spPr>
          <p:txBody>
            <a:bodyPr wrap="none" anchor="ctr"/>
            <a:lstStyle/>
            <a:p>
              <a:pPr algn="just"/>
              <a:endParaRPr lang="en-US" sz="9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4547068" y="4205724"/>
              <a:ext cx="3417859" cy="236952"/>
            </a:xfrm>
            <a:custGeom>
              <a:avLst/>
              <a:gdLst>
                <a:gd name="T0" fmla="*/ 4197 w 4198"/>
                <a:gd name="T1" fmla="*/ 292 h 293"/>
                <a:gd name="T2" fmla="*/ 3929 w 4198"/>
                <a:gd name="T3" fmla="*/ 193 h 293"/>
                <a:gd name="T4" fmla="*/ 3731 w 4198"/>
                <a:gd name="T5" fmla="*/ 117 h 293"/>
                <a:gd name="T6" fmla="*/ 3533 w 4198"/>
                <a:gd name="T7" fmla="*/ 193 h 293"/>
                <a:gd name="T8" fmla="*/ 3264 w 4198"/>
                <a:gd name="T9" fmla="*/ 292 h 293"/>
                <a:gd name="T10" fmla="*/ 2996 w 4198"/>
                <a:gd name="T11" fmla="*/ 193 h 293"/>
                <a:gd name="T12" fmla="*/ 2798 w 4198"/>
                <a:gd name="T13" fmla="*/ 117 h 293"/>
                <a:gd name="T14" fmla="*/ 2600 w 4198"/>
                <a:gd name="T15" fmla="*/ 193 h 293"/>
                <a:gd name="T16" fmla="*/ 2332 w 4198"/>
                <a:gd name="T17" fmla="*/ 292 h 293"/>
                <a:gd name="T18" fmla="*/ 2063 w 4198"/>
                <a:gd name="T19" fmla="*/ 193 h 293"/>
                <a:gd name="T20" fmla="*/ 1865 w 4198"/>
                <a:gd name="T21" fmla="*/ 117 h 293"/>
                <a:gd name="T22" fmla="*/ 1667 w 4198"/>
                <a:gd name="T23" fmla="*/ 193 h 293"/>
                <a:gd name="T24" fmla="*/ 1399 w 4198"/>
                <a:gd name="T25" fmla="*/ 292 h 293"/>
                <a:gd name="T26" fmla="*/ 1131 w 4198"/>
                <a:gd name="T27" fmla="*/ 193 h 293"/>
                <a:gd name="T28" fmla="*/ 932 w 4198"/>
                <a:gd name="T29" fmla="*/ 117 h 293"/>
                <a:gd name="T30" fmla="*/ 734 w 4198"/>
                <a:gd name="T31" fmla="*/ 193 h 293"/>
                <a:gd name="T32" fmla="*/ 466 w 4198"/>
                <a:gd name="T33" fmla="*/ 292 h 293"/>
                <a:gd name="T34" fmla="*/ 198 w 4198"/>
                <a:gd name="T35" fmla="*/ 193 h 293"/>
                <a:gd name="T36" fmla="*/ 0 w 4198"/>
                <a:gd name="T37" fmla="*/ 117 h 293"/>
                <a:gd name="T38" fmla="*/ 0 w 4198"/>
                <a:gd name="T39" fmla="*/ 0 h 293"/>
                <a:gd name="T40" fmla="*/ 268 w 4198"/>
                <a:gd name="T41" fmla="*/ 99 h 293"/>
                <a:gd name="T42" fmla="*/ 466 w 4198"/>
                <a:gd name="T43" fmla="*/ 175 h 293"/>
                <a:gd name="T44" fmla="*/ 664 w 4198"/>
                <a:gd name="T45" fmla="*/ 99 h 293"/>
                <a:gd name="T46" fmla="*/ 932 w 4198"/>
                <a:gd name="T47" fmla="*/ 0 h 293"/>
                <a:gd name="T48" fmla="*/ 1201 w 4198"/>
                <a:gd name="T49" fmla="*/ 99 h 293"/>
                <a:gd name="T50" fmla="*/ 1399 w 4198"/>
                <a:gd name="T51" fmla="*/ 175 h 293"/>
                <a:gd name="T52" fmla="*/ 1597 w 4198"/>
                <a:gd name="T53" fmla="*/ 99 h 293"/>
                <a:gd name="T54" fmla="*/ 1865 w 4198"/>
                <a:gd name="T55" fmla="*/ 0 h 293"/>
                <a:gd name="T56" fmla="*/ 2133 w 4198"/>
                <a:gd name="T57" fmla="*/ 99 h 293"/>
                <a:gd name="T58" fmla="*/ 2332 w 4198"/>
                <a:gd name="T59" fmla="*/ 175 h 293"/>
                <a:gd name="T60" fmla="*/ 2530 w 4198"/>
                <a:gd name="T61" fmla="*/ 99 h 293"/>
                <a:gd name="T62" fmla="*/ 2798 w 4198"/>
                <a:gd name="T63" fmla="*/ 0 h 293"/>
                <a:gd name="T64" fmla="*/ 3066 w 4198"/>
                <a:gd name="T65" fmla="*/ 99 h 293"/>
                <a:gd name="T66" fmla="*/ 3264 w 4198"/>
                <a:gd name="T67" fmla="*/ 175 h 293"/>
                <a:gd name="T68" fmla="*/ 3463 w 4198"/>
                <a:gd name="T69" fmla="*/ 99 h 293"/>
                <a:gd name="T70" fmla="*/ 3731 w 4198"/>
                <a:gd name="T71" fmla="*/ 0 h 293"/>
                <a:gd name="T72" fmla="*/ 3999 w 4198"/>
                <a:gd name="T73" fmla="*/ 99 h 293"/>
                <a:gd name="T74" fmla="*/ 4197 w 4198"/>
                <a:gd name="T75" fmla="*/ 175 h 293"/>
                <a:gd name="T76" fmla="*/ 4197 w 4198"/>
                <a:gd name="T77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8" h="293">
                  <a:moveTo>
                    <a:pt x="4197" y="292"/>
                  </a:moveTo>
                  <a:cubicBezTo>
                    <a:pt x="4062" y="292"/>
                    <a:pt x="3990" y="239"/>
                    <a:pt x="3929" y="193"/>
                  </a:cubicBezTo>
                  <a:cubicBezTo>
                    <a:pt x="3872" y="150"/>
                    <a:pt x="3829" y="117"/>
                    <a:pt x="3731" y="117"/>
                  </a:cubicBezTo>
                  <a:cubicBezTo>
                    <a:pt x="3634" y="117"/>
                    <a:pt x="3588" y="150"/>
                    <a:pt x="3533" y="193"/>
                  </a:cubicBezTo>
                  <a:cubicBezTo>
                    <a:pt x="3470" y="239"/>
                    <a:pt x="3400" y="292"/>
                    <a:pt x="3264" y="292"/>
                  </a:cubicBezTo>
                  <a:cubicBezTo>
                    <a:pt x="3129" y="292"/>
                    <a:pt x="3057" y="239"/>
                    <a:pt x="2996" y="193"/>
                  </a:cubicBezTo>
                  <a:cubicBezTo>
                    <a:pt x="2939" y="150"/>
                    <a:pt x="2896" y="117"/>
                    <a:pt x="2798" y="117"/>
                  </a:cubicBezTo>
                  <a:cubicBezTo>
                    <a:pt x="2700" y="117"/>
                    <a:pt x="2657" y="150"/>
                    <a:pt x="2600" y="193"/>
                  </a:cubicBezTo>
                  <a:cubicBezTo>
                    <a:pt x="2537" y="239"/>
                    <a:pt x="2467" y="292"/>
                    <a:pt x="2332" y="292"/>
                  </a:cubicBezTo>
                  <a:cubicBezTo>
                    <a:pt x="2196" y="292"/>
                    <a:pt x="2125" y="239"/>
                    <a:pt x="2063" y="193"/>
                  </a:cubicBezTo>
                  <a:cubicBezTo>
                    <a:pt x="2007" y="150"/>
                    <a:pt x="1963" y="117"/>
                    <a:pt x="1865" y="117"/>
                  </a:cubicBezTo>
                  <a:cubicBezTo>
                    <a:pt x="1768" y="117"/>
                    <a:pt x="1724" y="150"/>
                    <a:pt x="1667" y="193"/>
                  </a:cubicBezTo>
                  <a:cubicBezTo>
                    <a:pt x="1604" y="239"/>
                    <a:pt x="1535" y="292"/>
                    <a:pt x="1399" y="292"/>
                  </a:cubicBezTo>
                  <a:cubicBezTo>
                    <a:pt x="1264" y="292"/>
                    <a:pt x="1192" y="239"/>
                    <a:pt x="1131" y="193"/>
                  </a:cubicBezTo>
                  <a:cubicBezTo>
                    <a:pt x="1074" y="150"/>
                    <a:pt x="1030" y="117"/>
                    <a:pt x="932" y="117"/>
                  </a:cubicBezTo>
                  <a:cubicBezTo>
                    <a:pt x="835" y="117"/>
                    <a:pt x="791" y="150"/>
                    <a:pt x="734" y="193"/>
                  </a:cubicBezTo>
                  <a:cubicBezTo>
                    <a:pt x="671" y="239"/>
                    <a:pt x="602" y="292"/>
                    <a:pt x="466" y="292"/>
                  </a:cubicBezTo>
                  <a:cubicBezTo>
                    <a:pt x="330" y="292"/>
                    <a:pt x="259" y="239"/>
                    <a:pt x="198" y="193"/>
                  </a:cubicBezTo>
                  <a:cubicBezTo>
                    <a:pt x="141" y="150"/>
                    <a:pt x="97" y="117"/>
                    <a:pt x="0" y="117"/>
                  </a:cubicBezTo>
                  <a:lnTo>
                    <a:pt x="0" y="0"/>
                  </a:lnTo>
                  <a:cubicBezTo>
                    <a:pt x="135" y="0"/>
                    <a:pt x="207" y="53"/>
                    <a:pt x="268" y="99"/>
                  </a:cubicBezTo>
                  <a:cubicBezTo>
                    <a:pt x="325" y="142"/>
                    <a:pt x="368" y="175"/>
                    <a:pt x="466" y="175"/>
                  </a:cubicBezTo>
                  <a:cubicBezTo>
                    <a:pt x="564" y="175"/>
                    <a:pt x="607" y="142"/>
                    <a:pt x="664" y="99"/>
                  </a:cubicBezTo>
                  <a:cubicBezTo>
                    <a:pt x="727" y="53"/>
                    <a:pt x="797" y="0"/>
                    <a:pt x="932" y="0"/>
                  </a:cubicBezTo>
                  <a:cubicBezTo>
                    <a:pt x="1068" y="0"/>
                    <a:pt x="1139" y="53"/>
                    <a:pt x="1201" y="99"/>
                  </a:cubicBezTo>
                  <a:cubicBezTo>
                    <a:pt x="1257" y="142"/>
                    <a:pt x="1301" y="175"/>
                    <a:pt x="1399" y="175"/>
                  </a:cubicBezTo>
                  <a:cubicBezTo>
                    <a:pt x="1496" y="175"/>
                    <a:pt x="1540" y="142"/>
                    <a:pt x="1597" y="99"/>
                  </a:cubicBezTo>
                  <a:cubicBezTo>
                    <a:pt x="1660" y="53"/>
                    <a:pt x="1730" y="0"/>
                    <a:pt x="1865" y="0"/>
                  </a:cubicBezTo>
                  <a:cubicBezTo>
                    <a:pt x="2001" y="0"/>
                    <a:pt x="2072" y="53"/>
                    <a:pt x="2133" y="99"/>
                  </a:cubicBezTo>
                  <a:cubicBezTo>
                    <a:pt x="2190" y="142"/>
                    <a:pt x="2234" y="175"/>
                    <a:pt x="2332" y="175"/>
                  </a:cubicBezTo>
                  <a:cubicBezTo>
                    <a:pt x="2429" y="175"/>
                    <a:pt x="2473" y="142"/>
                    <a:pt x="2530" y="99"/>
                  </a:cubicBezTo>
                  <a:cubicBezTo>
                    <a:pt x="2592" y="53"/>
                    <a:pt x="2662" y="0"/>
                    <a:pt x="2798" y="0"/>
                  </a:cubicBezTo>
                  <a:cubicBezTo>
                    <a:pt x="2934" y="0"/>
                    <a:pt x="3005" y="53"/>
                    <a:pt x="3066" y="99"/>
                  </a:cubicBezTo>
                  <a:cubicBezTo>
                    <a:pt x="3123" y="142"/>
                    <a:pt x="3167" y="175"/>
                    <a:pt x="3264" y="175"/>
                  </a:cubicBezTo>
                  <a:cubicBezTo>
                    <a:pt x="3362" y="175"/>
                    <a:pt x="3407" y="142"/>
                    <a:pt x="3463" y="99"/>
                  </a:cubicBezTo>
                  <a:cubicBezTo>
                    <a:pt x="3525" y="53"/>
                    <a:pt x="3596" y="0"/>
                    <a:pt x="3731" y="0"/>
                  </a:cubicBezTo>
                  <a:cubicBezTo>
                    <a:pt x="3867" y="0"/>
                    <a:pt x="3938" y="53"/>
                    <a:pt x="3999" y="99"/>
                  </a:cubicBezTo>
                  <a:cubicBezTo>
                    <a:pt x="4056" y="142"/>
                    <a:pt x="4100" y="175"/>
                    <a:pt x="4197" y="175"/>
                  </a:cubicBezTo>
                  <a:lnTo>
                    <a:pt x="4197" y="292"/>
                  </a:lnTo>
                </a:path>
              </a:pathLst>
            </a:custGeom>
            <a:grpFill/>
            <a:ln>
              <a:solidFill>
                <a:srgbClr val="376D6D"/>
              </a:solidFill>
            </a:ln>
            <a:effectLst/>
          </p:spPr>
          <p:txBody>
            <a:bodyPr wrap="none" anchor="ctr"/>
            <a:lstStyle/>
            <a:p>
              <a:pPr algn="just"/>
              <a:endParaRPr lang="en-US" sz="9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Rectangle 6">
            <a:extLst>
              <a:ext uri="{FF2B5EF4-FFF2-40B4-BE49-F238E27FC236}">
                <a16:creationId xmlns:a16="http://schemas.microsoft.com/office/drawing/2014/main" id="{F31DBF38-A2FA-4091-849C-0844CF0D6B8E}"/>
              </a:ext>
            </a:extLst>
          </p:cNvPr>
          <p:cNvSpPr/>
          <p:nvPr/>
        </p:nvSpPr>
        <p:spPr>
          <a:xfrm>
            <a:off x="5715315" y="2286001"/>
            <a:ext cx="761369" cy="1697282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1D87117-8F47-4ED3-89CC-86911B976772}"/>
              </a:ext>
            </a:extLst>
          </p:cNvPr>
          <p:cNvSpPr txBox="1"/>
          <p:nvPr/>
        </p:nvSpPr>
        <p:spPr>
          <a:xfrm>
            <a:off x="10333002" y="1320607"/>
            <a:ext cx="1107996" cy="4216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376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6000" dirty="0">
              <a:solidFill>
                <a:srgbClr val="376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1ADA6A72-02E0-4DCC-A757-9E5B5BD5EA15}"/>
              </a:ext>
            </a:extLst>
          </p:cNvPr>
          <p:cNvSpPr/>
          <p:nvPr/>
        </p:nvSpPr>
        <p:spPr>
          <a:xfrm>
            <a:off x="7178831" y="2601889"/>
            <a:ext cx="345756" cy="256014"/>
          </a:xfrm>
          <a:custGeom>
            <a:avLst/>
            <a:gdLst/>
            <a:ahLst/>
            <a:cxnLst/>
            <a:rect l="l" t="t" r="r" b="b"/>
            <a:pathLst>
              <a:path w="187091" h="138531">
                <a:moveTo>
                  <a:pt x="185859" y="0"/>
                </a:moveTo>
                <a:lnTo>
                  <a:pt x="185859" y="25635"/>
                </a:lnTo>
                <a:cubicBezTo>
                  <a:pt x="169261" y="30730"/>
                  <a:pt x="158087" y="39932"/>
                  <a:pt x="152335" y="53243"/>
                </a:cubicBezTo>
                <a:cubicBezTo>
                  <a:pt x="149049" y="60309"/>
                  <a:pt x="147734" y="67129"/>
                  <a:pt x="148391" y="73702"/>
                </a:cubicBezTo>
                <a:lnTo>
                  <a:pt x="187091" y="73702"/>
                </a:lnTo>
                <a:lnTo>
                  <a:pt x="187091" y="138531"/>
                </a:lnTo>
                <a:lnTo>
                  <a:pt x="116840" y="138531"/>
                </a:lnTo>
                <a:lnTo>
                  <a:pt x="116840" y="86520"/>
                </a:lnTo>
                <a:cubicBezTo>
                  <a:pt x="116840" y="61542"/>
                  <a:pt x="122879" y="41986"/>
                  <a:pt x="134957" y="27854"/>
                </a:cubicBezTo>
                <a:cubicBezTo>
                  <a:pt x="147035" y="13721"/>
                  <a:pt x="164003" y="4437"/>
                  <a:pt x="185859" y="0"/>
                </a:cubicBezTo>
                <a:close/>
                <a:moveTo>
                  <a:pt x="69019" y="0"/>
                </a:moveTo>
                <a:lnTo>
                  <a:pt x="69019" y="25635"/>
                </a:lnTo>
                <a:cubicBezTo>
                  <a:pt x="52258" y="30894"/>
                  <a:pt x="41001" y="39932"/>
                  <a:pt x="35249" y="52750"/>
                </a:cubicBezTo>
                <a:cubicBezTo>
                  <a:pt x="32291" y="59488"/>
                  <a:pt x="31059" y="66472"/>
                  <a:pt x="31552" y="73702"/>
                </a:cubicBezTo>
                <a:lnTo>
                  <a:pt x="70252" y="73702"/>
                </a:lnTo>
                <a:lnTo>
                  <a:pt x="70252" y="138531"/>
                </a:lnTo>
                <a:lnTo>
                  <a:pt x="0" y="138531"/>
                </a:lnTo>
                <a:lnTo>
                  <a:pt x="0" y="86520"/>
                </a:lnTo>
                <a:cubicBezTo>
                  <a:pt x="0" y="61870"/>
                  <a:pt x="5875" y="42397"/>
                  <a:pt x="17625" y="28100"/>
                </a:cubicBezTo>
                <a:cubicBezTo>
                  <a:pt x="29374" y="13804"/>
                  <a:pt x="46506" y="4437"/>
                  <a:pt x="690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960" dirty="0">
              <a:cs typeface="+mn-ea"/>
              <a:sym typeface="+mn-lt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FB1AF477-3491-4489-8782-885C3E073018}"/>
              </a:ext>
            </a:extLst>
          </p:cNvPr>
          <p:cNvSpPr txBox="1"/>
          <p:nvPr/>
        </p:nvSpPr>
        <p:spPr>
          <a:xfrm>
            <a:off x="7178831" y="3134642"/>
            <a:ext cx="2704852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CC31BAA3-5C17-4BAF-B7D9-2EDFE55F2A3D}"/>
              </a:ext>
            </a:extLst>
          </p:cNvPr>
          <p:cNvSpPr/>
          <p:nvPr/>
        </p:nvSpPr>
        <p:spPr>
          <a:xfrm rot="10800000">
            <a:off x="9252755" y="4572001"/>
            <a:ext cx="345756" cy="256014"/>
          </a:xfrm>
          <a:custGeom>
            <a:avLst/>
            <a:gdLst/>
            <a:ahLst/>
            <a:cxnLst/>
            <a:rect l="l" t="t" r="r" b="b"/>
            <a:pathLst>
              <a:path w="187091" h="138531">
                <a:moveTo>
                  <a:pt x="185859" y="0"/>
                </a:moveTo>
                <a:lnTo>
                  <a:pt x="185859" y="25635"/>
                </a:lnTo>
                <a:cubicBezTo>
                  <a:pt x="169261" y="30730"/>
                  <a:pt x="158087" y="39932"/>
                  <a:pt x="152335" y="53243"/>
                </a:cubicBezTo>
                <a:cubicBezTo>
                  <a:pt x="149049" y="60309"/>
                  <a:pt x="147734" y="67129"/>
                  <a:pt x="148391" y="73702"/>
                </a:cubicBezTo>
                <a:lnTo>
                  <a:pt x="187091" y="73702"/>
                </a:lnTo>
                <a:lnTo>
                  <a:pt x="187091" y="138531"/>
                </a:lnTo>
                <a:lnTo>
                  <a:pt x="116840" y="138531"/>
                </a:lnTo>
                <a:lnTo>
                  <a:pt x="116840" y="86520"/>
                </a:lnTo>
                <a:cubicBezTo>
                  <a:pt x="116840" y="61542"/>
                  <a:pt x="122879" y="41986"/>
                  <a:pt x="134957" y="27854"/>
                </a:cubicBezTo>
                <a:cubicBezTo>
                  <a:pt x="147035" y="13721"/>
                  <a:pt x="164003" y="4437"/>
                  <a:pt x="185859" y="0"/>
                </a:cubicBezTo>
                <a:close/>
                <a:moveTo>
                  <a:pt x="69019" y="0"/>
                </a:moveTo>
                <a:lnTo>
                  <a:pt x="69019" y="25635"/>
                </a:lnTo>
                <a:cubicBezTo>
                  <a:pt x="52258" y="30894"/>
                  <a:pt x="41001" y="39932"/>
                  <a:pt x="35249" y="52750"/>
                </a:cubicBezTo>
                <a:cubicBezTo>
                  <a:pt x="32291" y="59488"/>
                  <a:pt x="31059" y="66472"/>
                  <a:pt x="31552" y="73702"/>
                </a:cubicBezTo>
                <a:lnTo>
                  <a:pt x="70252" y="73702"/>
                </a:lnTo>
                <a:lnTo>
                  <a:pt x="70252" y="138531"/>
                </a:lnTo>
                <a:lnTo>
                  <a:pt x="0" y="138531"/>
                </a:lnTo>
                <a:lnTo>
                  <a:pt x="0" y="86520"/>
                </a:lnTo>
                <a:cubicBezTo>
                  <a:pt x="0" y="61870"/>
                  <a:pt x="5875" y="42397"/>
                  <a:pt x="17625" y="28100"/>
                </a:cubicBezTo>
                <a:cubicBezTo>
                  <a:pt x="29374" y="13804"/>
                  <a:pt x="46506" y="4437"/>
                  <a:pt x="690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96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3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285059" y="1939743"/>
            <a:ext cx="1828562" cy="91428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4C5FDA7B-73A2-4673-99EE-507FA03880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8B5D0B4B-825D-4D88-8333-E80B4F9D54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25CF530-659E-47DD-94B4-9F439F20BE3F}"/>
              </a:ext>
            </a:extLst>
          </p:cNvPr>
          <p:cNvSpPr txBox="1"/>
          <p:nvPr/>
        </p:nvSpPr>
        <p:spPr>
          <a:xfrm rot="16200000">
            <a:off x="4812693" y="3585388"/>
            <a:ext cx="923330" cy="3622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b="1" u="sng" dirty="0">
                <a:solidFill>
                  <a:srgbClr val="376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4800" b="1" u="sng" dirty="0">
              <a:solidFill>
                <a:srgbClr val="376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E1FF50AB-E83C-4DB2-B8E3-A6E1DCC3DD84}"/>
              </a:ext>
            </a:extLst>
          </p:cNvPr>
          <p:cNvSpPr/>
          <p:nvPr/>
        </p:nvSpPr>
        <p:spPr>
          <a:xfrm>
            <a:off x="1285059" y="2600704"/>
            <a:ext cx="345756" cy="256014"/>
          </a:xfrm>
          <a:custGeom>
            <a:avLst/>
            <a:gdLst/>
            <a:ahLst/>
            <a:cxnLst/>
            <a:rect l="l" t="t" r="r" b="b"/>
            <a:pathLst>
              <a:path w="187091" h="138531">
                <a:moveTo>
                  <a:pt x="185859" y="0"/>
                </a:moveTo>
                <a:lnTo>
                  <a:pt x="185859" y="25635"/>
                </a:lnTo>
                <a:cubicBezTo>
                  <a:pt x="169261" y="30730"/>
                  <a:pt x="158087" y="39932"/>
                  <a:pt x="152335" y="53243"/>
                </a:cubicBezTo>
                <a:cubicBezTo>
                  <a:pt x="149049" y="60309"/>
                  <a:pt x="147734" y="67129"/>
                  <a:pt x="148391" y="73702"/>
                </a:cubicBezTo>
                <a:lnTo>
                  <a:pt x="187091" y="73702"/>
                </a:lnTo>
                <a:lnTo>
                  <a:pt x="187091" y="138531"/>
                </a:lnTo>
                <a:lnTo>
                  <a:pt x="116840" y="138531"/>
                </a:lnTo>
                <a:lnTo>
                  <a:pt x="116840" y="86520"/>
                </a:lnTo>
                <a:cubicBezTo>
                  <a:pt x="116840" y="61542"/>
                  <a:pt x="122879" y="41986"/>
                  <a:pt x="134957" y="27854"/>
                </a:cubicBezTo>
                <a:cubicBezTo>
                  <a:pt x="147035" y="13721"/>
                  <a:pt x="164003" y="4437"/>
                  <a:pt x="185859" y="0"/>
                </a:cubicBezTo>
                <a:close/>
                <a:moveTo>
                  <a:pt x="69019" y="0"/>
                </a:moveTo>
                <a:lnTo>
                  <a:pt x="69019" y="25635"/>
                </a:lnTo>
                <a:cubicBezTo>
                  <a:pt x="52258" y="30894"/>
                  <a:pt x="41001" y="39932"/>
                  <a:pt x="35249" y="52750"/>
                </a:cubicBezTo>
                <a:cubicBezTo>
                  <a:pt x="32291" y="59488"/>
                  <a:pt x="31059" y="66472"/>
                  <a:pt x="31552" y="73702"/>
                </a:cubicBezTo>
                <a:lnTo>
                  <a:pt x="70252" y="73702"/>
                </a:lnTo>
                <a:lnTo>
                  <a:pt x="70252" y="138531"/>
                </a:lnTo>
                <a:lnTo>
                  <a:pt x="0" y="138531"/>
                </a:lnTo>
                <a:lnTo>
                  <a:pt x="0" y="86520"/>
                </a:lnTo>
                <a:cubicBezTo>
                  <a:pt x="0" y="61870"/>
                  <a:pt x="5875" y="42397"/>
                  <a:pt x="17625" y="28100"/>
                </a:cubicBezTo>
                <a:cubicBezTo>
                  <a:pt x="29374" y="13804"/>
                  <a:pt x="46506" y="4437"/>
                  <a:pt x="690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960" dirty="0">
              <a:cs typeface="+mn-ea"/>
              <a:sym typeface="+mn-lt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1AEB5E90-F75C-43B3-8590-8171E07BEF28}"/>
              </a:ext>
            </a:extLst>
          </p:cNvPr>
          <p:cNvSpPr txBox="1"/>
          <p:nvPr/>
        </p:nvSpPr>
        <p:spPr>
          <a:xfrm>
            <a:off x="1285059" y="3133457"/>
            <a:ext cx="2704852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FB73B9E-397D-4256-9936-44D8A6C5B8B7}"/>
              </a:ext>
            </a:extLst>
          </p:cNvPr>
          <p:cNvSpPr/>
          <p:nvPr/>
        </p:nvSpPr>
        <p:spPr>
          <a:xfrm rot="10800000">
            <a:off x="3358983" y="4570816"/>
            <a:ext cx="345756" cy="256014"/>
          </a:xfrm>
          <a:custGeom>
            <a:avLst/>
            <a:gdLst/>
            <a:ahLst/>
            <a:cxnLst/>
            <a:rect l="l" t="t" r="r" b="b"/>
            <a:pathLst>
              <a:path w="187091" h="138531">
                <a:moveTo>
                  <a:pt x="185859" y="0"/>
                </a:moveTo>
                <a:lnTo>
                  <a:pt x="185859" y="25635"/>
                </a:lnTo>
                <a:cubicBezTo>
                  <a:pt x="169261" y="30730"/>
                  <a:pt x="158087" y="39932"/>
                  <a:pt x="152335" y="53243"/>
                </a:cubicBezTo>
                <a:cubicBezTo>
                  <a:pt x="149049" y="60309"/>
                  <a:pt x="147734" y="67129"/>
                  <a:pt x="148391" y="73702"/>
                </a:cubicBezTo>
                <a:lnTo>
                  <a:pt x="187091" y="73702"/>
                </a:lnTo>
                <a:lnTo>
                  <a:pt x="187091" y="138531"/>
                </a:lnTo>
                <a:lnTo>
                  <a:pt x="116840" y="138531"/>
                </a:lnTo>
                <a:lnTo>
                  <a:pt x="116840" y="86520"/>
                </a:lnTo>
                <a:cubicBezTo>
                  <a:pt x="116840" y="61542"/>
                  <a:pt x="122879" y="41986"/>
                  <a:pt x="134957" y="27854"/>
                </a:cubicBezTo>
                <a:cubicBezTo>
                  <a:pt x="147035" y="13721"/>
                  <a:pt x="164003" y="4437"/>
                  <a:pt x="185859" y="0"/>
                </a:cubicBezTo>
                <a:close/>
                <a:moveTo>
                  <a:pt x="69019" y="0"/>
                </a:moveTo>
                <a:lnTo>
                  <a:pt x="69019" y="25635"/>
                </a:lnTo>
                <a:cubicBezTo>
                  <a:pt x="52258" y="30894"/>
                  <a:pt x="41001" y="39932"/>
                  <a:pt x="35249" y="52750"/>
                </a:cubicBezTo>
                <a:cubicBezTo>
                  <a:pt x="32291" y="59488"/>
                  <a:pt x="31059" y="66472"/>
                  <a:pt x="31552" y="73702"/>
                </a:cubicBezTo>
                <a:lnTo>
                  <a:pt x="70252" y="73702"/>
                </a:lnTo>
                <a:lnTo>
                  <a:pt x="70252" y="138531"/>
                </a:lnTo>
                <a:lnTo>
                  <a:pt x="0" y="138531"/>
                </a:lnTo>
                <a:lnTo>
                  <a:pt x="0" y="86520"/>
                </a:lnTo>
                <a:cubicBezTo>
                  <a:pt x="0" y="61870"/>
                  <a:pt x="5875" y="42397"/>
                  <a:pt x="17625" y="28100"/>
                </a:cubicBezTo>
                <a:cubicBezTo>
                  <a:pt x="29374" y="13804"/>
                  <a:pt x="46506" y="4437"/>
                  <a:pt x="690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96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3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B93756B-DCAA-43E3-A557-D8441FD81C6F}"/>
              </a:ext>
            </a:extLst>
          </p:cNvPr>
          <p:cNvSpPr/>
          <p:nvPr/>
        </p:nvSpPr>
        <p:spPr>
          <a:xfrm>
            <a:off x="0" y="0"/>
            <a:ext cx="4502552" cy="2743200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896EC23-8B7E-4A91-858C-C66CF01BCD28}"/>
              </a:ext>
            </a:extLst>
          </p:cNvPr>
          <p:cNvCxnSpPr/>
          <p:nvPr/>
        </p:nvCxnSpPr>
        <p:spPr>
          <a:xfrm>
            <a:off x="891251" y="1273215"/>
            <a:ext cx="1088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09DF194-95D4-412D-BF76-721101DE5FAE}"/>
              </a:ext>
            </a:extLst>
          </p:cNvPr>
          <p:cNvSpPr txBox="1"/>
          <p:nvPr/>
        </p:nvSpPr>
        <p:spPr>
          <a:xfrm>
            <a:off x="2421619" y="909935"/>
            <a:ext cx="118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4BEFF5-1A87-44DE-840C-D4B96F72F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30599" y="1715153"/>
            <a:ext cx="4114800" cy="6170893"/>
          </a:xfrm>
          <a:prstGeom prst="rect">
            <a:avLst/>
          </a:prstGeom>
          <a:ln>
            <a:noFill/>
          </a:ln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B0BBA001-894A-4D82-9B13-330344949B28}"/>
              </a:ext>
            </a:extLst>
          </p:cNvPr>
          <p:cNvSpPr/>
          <p:nvPr/>
        </p:nvSpPr>
        <p:spPr>
          <a:xfrm>
            <a:off x="11153894" y="558800"/>
            <a:ext cx="533400" cy="533400"/>
          </a:xfrm>
          <a:prstGeom prst="ellipse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F4DB84-302C-4566-AE2A-D63AC4B0F56C}"/>
              </a:ext>
            </a:extLst>
          </p:cNvPr>
          <p:cNvSpPr txBox="1"/>
          <p:nvPr/>
        </p:nvSpPr>
        <p:spPr>
          <a:xfrm>
            <a:off x="11235928" y="1621004"/>
            <a:ext cx="369332" cy="36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FASHION LIFE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62E7DC-AD00-4EC8-BC61-5CA20D7F8F6D}"/>
              </a:ext>
            </a:extLst>
          </p:cNvPr>
          <p:cNvSpPr/>
          <p:nvPr/>
        </p:nvSpPr>
        <p:spPr>
          <a:xfrm>
            <a:off x="11159490" y="5739825"/>
            <a:ext cx="533400" cy="533400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2D7BC6-CC55-42F5-8C8D-7F3A75201416}"/>
              </a:ext>
            </a:extLst>
          </p:cNvPr>
          <p:cNvSpPr txBox="1"/>
          <p:nvPr/>
        </p:nvSpPr>
        <p:spPr>
          <a:xfrm>
            <a:off x="11222236" y="5714425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îṩ1îde">
            <a:extLst>
              <a:ext uri="{FF2B5EF4-FFF2-40B4-BE49-F238E27FC236}">
                <a16:creationId xmlns:a16="http://schemas.microsoft.com/office/drawing/2014/main" id="{E3BB46D0-C74F-4CB2-A670-DC8AE7FD79F9}"/>
              </a:ext>
            </a:extLst>
          </p:cNvPr>
          <p:cNvSpPr txBox="1"/>
          <p:nvPr/>
        </p:nvSpPr>
        <p:spPr>
          <a:xfrm>
            <a:off x="849966" y="4114801"/>
            <a:ext cx="2644429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</a:t>
            </a:r>
            <a:r>
              <a:rPr lang="en-US" altLang="zh-CN" sz="900" dirty="0">
                <a:cs typeface="+mn-ea"/>
                <a:sym typeface="+mn-lt"/>
              </a:rPr>
              <a:t>make</a:t>
            </a:r>
            <a:r>
              <a:rPr lang="en-US" altLang="zh-CN" sz="105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953258-03C2-4731-9354-F82DF5313EA5}"/>
              </a:ext>
            </a:extLst>
          </p:cNvPr>
          <p:cNvSpPr txBox="1"/>
          <p:nvPr/>
        </p:nvSpPr>
        <p:spPr>
          <a:xfrm>
            <a:off x="4652924" y="909935"/>
            <a:ext cx="607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THREE</a:t>
            </a:r>
          </a:p>
        </p:txBody>
      </p:sp>
    </p:spTree>
    <p:extLst>
      <p:ext uri="{BB962C8B-B14F-4D97-AF65-F5344CB8AC3E}">
        <p14:creationId xmlns:p14="http://schemas.microsoft.com/office/powerpoint/2010/main" val="25404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4788" y="3342214"/>
            <a:ext cx="1828562" cy="91428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7577" y="2224042"/>
            <a:ext cx="1752403" cy="272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b="1" u="sng" spc="150" dirty="0">
                <a:cs typeface="+mn-ea"/>
                <a:sym typeface="+mn-lt"/>
              </a:rPr>
              <a:t>TRAVEL TO TOKYO.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1185" y="1891200"/>
            <a:ext cx="1353256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5999" b="1" dirty="0">
                <a:cs typeface="+mn-ea"/>
                <a:sym typeface="+mn-lt"/>
              </a:rPr>
              <a:t>44.</a:t>
            </a:r>
          </a:p>
        </p:txBody>
      </p:sp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2D0A324C-79F6-4467-AF0A-19F8114DA9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3A963DD8-6B1F-4701-A483-9DD815827A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04E0678-F5B7-4C2F-BFC7-AD243EB06F39}"/>
              </a:ext>
            </a:extLst>
          </p:cNvPr>
          <p:cNvSpPr txBox="1"/>
          <p:nvPr/>
        </p:nvSpPr>
        <p:spPr>
          <a:xfrm rot="16200000">
            <a:off x="6130616" y="1931847"/>
            <a:ext cx="923330" cy="2994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rgbClr val="376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4800" dirty="0">
              <a:solidFill>
                <a:srgbClr val="376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F1C910D-6307-4E35-9F4D-D8A074391515}"/>
              </a:ext>
            </a:extLst>
          </p:cNvPr>
          <p:cNvSpPr txBox="1"/>
          <p:nvPr/>
        </p:nvSpPr>
        <p:spPr>
          <a:xfrm>
            <a:off x="5095128" y="4357728"/>
            <a:ext cx="2704852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EE6C073-6FEE-46F4-AF7C-66C68E8A8281}"/>
              </a:ext>
            </a:extLst>
          </p:cNvPr>
          <p:cNvSpPr txBox="1"/>
          <p:nvPr/>
        </p:nvSpPr>
        <p:spPr>
          <a:xfrm>
            <a:off x="1282563" y="1833363"/>
            <a:ext cx="2704852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</p:spTree>
    <p:extLst>
      <p:ext uri="{BB962C8B-B14F-4D97-AF65-F5344CB8AC3E}">
        <p14:creationId xmlns:p14="http://schemas.microsoft.com/office/powerpoint/2010/main" val="6231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0"/>
            <a:ext cx="1921397" cy="6858000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EA1C85-D573-4AB4-9930-0D69BDABB638}"/>
              </a:ext>
            </a:extLst>
          </p:cNvPr>
          <p:cNvSpPr/>
          <p:nvPr/>
        </p:nvSpPr>
        <p:spPr>
          <a:xfrm>
            <a:off x="5251563" y="1429950"/>
            <a:ext cx="474562" cy="462987"/>
          </a:xfrm>
          <a:prstGeom prst="rect">
            <a:avLst/>
          </a:prstGeom>
          <a:solidFill>
            <a:srgbClr val="376D6D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77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1F268FE-FC16-47B2-ADD1-42F8E70EDA00}"/>
              </a:ext>
            </a:extLst>
          </p:cNvPr>
          <p:cNvSpPr/>
          <p:nvPr/>
        </p:nvSpPr>
        <p:spPr>
          <a:xfrm>
            <a:off x="5295933" y="5203353"/>
            <a:ext cx="474562" cy="462987"/>
          </a:xfrm>
          <a:prstGeom prst="rect">
            <a:avLst/>
          </a:prstGeom>
          <a:solidFill>
            <a:srgbClr val="376D6D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77"/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4A7BED85-5D92-45F8-BD7D-DF8F5A0477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7630" y="2198123"/>
            <a:ext cx="4602865" cy="2646948"/>
          </a:xfr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34F3AFA-3135-411B-8E58-1BEAF874DEAC}"/>
              </a:ext>
            </a:extLst>
          </p:cNvPr>
          <p:cNvSpPr/>
          <p:nvPr/>
        </p:nvSpPr>
        <p:spPr>
          <a:xfrm>
            <a:off x="1174124" y="1426818"/>
            <a:ext cx="474562" cy="462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77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9ABFE6A-982B-420B-82F6-733987F0F9FF}"/>
              </a:ext>
            </a:extLst>
          </p:cNvPr>
          <p:cNvSpPr/>
          <p:nvPr/>
        </p:nvSpPr>
        <p:spPr>
          <a:xfrm>
            <a:off x="1167630" y="5203353"/>
            <a:ext cx="474562" cy="462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77"/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E3C17FF9-6D17-4E9F-943E-49E4FC1B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063" y="2290721"/>
            <a:ext cx="1708707" cy="118461"/>
          </a:xfrm>
          <a:custGeom>
            <a:avLst/>
            <a:gdLst>
              <a:gd name="T0" fmla="*/ 4197 w 4198"/>
              <a:gd name="T1" fmla="*/ 292 h 293"/>
              <a:gd name="T2" fmla="*/ 3929 w 4198"/>
              <a:gd name="T3" fmla="*/ 193 h 293"/>
              <a:gd name="T4" fmla="*/ 3731 w 4198"/>
              <a:gd name="T5" fmla="*/ 117 h 293"/>
              <a:gd name="T6" fmla="*/ 3533 w 4198"/>
              <a:gd name="T7" fmla="*/ 193 h 293"/>
              <a:gd name="T8" fmla="*/ 3264 w 4198"/>
              <a:gd name="T9" fmla="*/ 292 h 293"/>
              <a:gd name="T10" fmla="*/ 2996 w 4198"/>
              <a:gd name="T11" fmla="*/ 193 h 293"/>
              <a:gd name="T12" fmla="*/ 2798 w 4198"/>
              <a:gd name="T13" fmla="*/ 117 h 293"/>
              <a:gd name="T14" fmla="*/ 2600 w 4198"/>
              <a:gd name="T15" fmla="*/ 193 h 293"/>
              <a:gd name="T16" fmla="*/ 2332 w 4198"/>
              <a:gd name="T17" fmla="*/ 292 h 293"/>
              <a:gd name="T18" fmla="*/ 2063 w 4198"/>
              <a:gd name="T19" fmla="*/ 193 h 293"/>
              <a:gd name="T20" fmla="*/ 1865 w 4198"/>
              <a:gd name="T21" fmla="*/ 117 h 293"/>
              <a:gd name="T22" fmla="*/ 1667 w 4198"/>
              <a:gd name="T23" fmla="*/ 193 h 293"/>
              <a:gd name="T24" fmla="*/ 1399 w 4198"/>
              <a:gd name="T25" fmla="*/ 292 h 293"/>
              <a:gd name="T26" fmla="*/ 1131 w 4198"/>
              <a:gd name="T27" fmla="*/ 193 h 293"/>
              <a:gd name="T28" fmla="*/ 932 w 4198"/>
              <a:gd name="T29" fmla="*/ 117 h 293"/>
              <a:gd name="T30" fmla="*/ 734 w 4198"/>
              <a:gd name="T31" fmla="*/ 193 h 293"/>
              <a:gd name="T32" fmla="*/ 466 w 4198"/>
              <a:gd name="T33" fmla="*/ 292 h 293"/>
              <a:gd name="T34" fmla="*/ 198 w 4198"/>
              <a:gd name="T35" fmla="*/ 193 h 293"/>
              <a:gd name="T36" fmla="*/ 0 w 4198"/>
              <a:gd name="T37" fmla="*/ 117 h 293"/>
              <a:gd name="T38" fmla="*/ 0 w 4198"/>
              <a:gd name="T39" fmla="*/ 0 h 293"/>
              <a:gd name="T40" fmla="*/ 268 w 4198"/>
              <a:gd name="T41" fmla="*/ 99 h 293"/>
              <a:gd name="T42" fmla="*/ 466 w 4198"/>
              <a:gd name="T43" fmla="*/ 175 h 293"/>
              <a:gd name="T44" fmla="*/ 664 w 4198"/>
              <a:gd name="T45" fmla="*/ 99 h 293"/>
              <a:gd name="T46" fmla="*/ 932 w 4198"/>
              <a:gd name="T47" fmla="*/ 0 h 293"/>
              <a:gd name="T48" fmla="*/ 1201 w 4198"/>
              <a:gd name="T49" fmla="*/ 99 h 293"/>
              <a:gd name="T50" fmla="*/ 1399 w 4198"/>
              <a:gd name="T51" fmla="*/ 175 h 293"/>
              <a:gd name="T52" fmla="*/ 1597 w 4198"/>
              <a:gd name="T53" fmla="*/ 99 h 293"/>
              <a:gd name="T54" fmla="*/ 1865 w 4198"/>
              <a:gd name="T55" fmla="*/ 0 h 293"/>
              <a:gd name="T56" fmla="*/ 2133 w 4198"/>
              <a:gd name="T57" fmla="*/ 99 h 293"/>
              <a:gd name="T58" fmla="*/ 2332 w 4198"/>
              <a:gd name="T59" fmla="*/ 175 h 293"/>
              <a:gd name="T60" fmla="*/ 2530 w 4198"/>
              <a:gd name="T61" fmla="*/ 99 h 293"/>
              <a:gd name="T62" fmla="*/ 2798 w 4198"/>
              <a:gd name="T63" fmla="*/ 0 h 293"/>
              <a:gd name="T64" fmla="*/ 3066 w 4198"/>
              <a:gd name="T65" fmla="*/ 99 h 293"/>
              <a:gd name="T66" fmla="*/ 3264 w 4198"/>
              <a:gd name="T67" fmla="*/ 175 h 293"/>
              <a:gd name="T68" fmla="*/ 3463 w 4198"/>
              <a:gd name="T69" fmla="*/ 99 h 293"/>
              <a:gd name="T70" fmla="*/ 3731 w 4198"/>
              <a:gd name="T71" fmla="*/ 0 h 293"/>
              <a:gd name="T72" fmla="*/ 3999 w 4198"/>
              <a:gd name="T73" fmla="*/ 99 h 293"/>
              <a:gd name="T74" fmla="*/ 4197 w 4198"/>
              <a:gd name="T75" fmla="*/ 175 h 293"/>
              <a:gd name="T76" fmla="*/ 4197 w 4198"/>
              <a:gd name="T77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98" h="293">
                <a:moveTo>
                  <a:pt x="4197" y="292"/>
                </a:moveTo>
                <a:cubicBezTo>
                  <a:pt x="4062" y="292"/>
                  <a:pt x="3990" y="239"/>
                  <a:pt x="3929" y="193"/>
                </a:cubicBezTo>
                <a:cubicBezTo>
                  <a:pt x="3872" y="150"/>
                  <a:pt x="3829" y="117"/>
                  <a:pt x="3731" y="117"/>
                </a:cubicBezTo>
                <a:cubicBezTo>
                  <a:pt x="3634" y="117"/>
                  <a:pt x="3588" y="150"/>
                  <a:pt x="3533" y="193"/>
                </a:cubicBezTo>
                <a:cubicBezTo>
                  <a:pt x="3470" y="239"/>
                  <a:pt x="3400" y="292"/>
                  <a:pt x="3264" y="292"/>
                </a:cubicBezTo>
                <a:cubicBezTo>
                  <a:pt x="3129" y="292"/>
                  <a:pt x="3057" y="239"/>
                  <a:pt x="2996" y="193"/>
                </a:cubicBezTo>
                <a:cubicBezTo>
                  <a:pt x="2939" y="150"/>
                  <a:pt x="2896" y="117"/>
                  <a:pt x="2798" y="117"/>
                </a:cubicBezTo>
                <a:cubicBezTo>
                  <a:pt x="2700" y="117"/>
                  <a:pt x="2657" y="150"/>
                  <a:pt x="2600" y="193"/>
                </a:cubicBezTo>
                <a:cubicBezTo>
                  <a:pt x="2537" y="239"/>
                  <a:pt x="2467" y="292"/>
                  <a:pt x="2332" y="292"/>
                </a:cubicBezTo>
                <a:cubicBezTo>
                  <a:pt x="2196" y="292"/>
                  <a:pt x="2125" y="239"/>
                  <a:pt x="2063" y="193"/>
                </a:cubicBezTo>
                <a:cubicBezTo>
                  <a:pt x="2007" y="150"/>
                  <a:pt x="1963" y="117"/>
                  <a:pt x="1865" y="117"/>
                </a:cubicBezTo>
                <a:cubicBezTo>
                  <a:pt x="1768" y="117"/>
                  <a:pt x="1724" y="150"/>
                  <a:pt x="1667" y="193"/>
                </a:cubicBezTo>
                <a:cubicBezTo>
                  <a:pt x="1604" y="239"/>
                  <a:pt x="1535" y="292"/>
                  <a:pt x="1399" y="292"/>
                </a:cubicBezTo>
                <a:cubicBezTo>
                  <a:pt x="1264" y="292"/>
                  <a:pt x="1192" y="239"/>
                  <a:pt x="1131" y="193"/>
                </a:cubicBezTo>
                <a:cubicBezTo>
                  <a:pt x="1074" y="150"/>
                  <a:pt x="1030" y="117"/>
                  <a:pt x="932" y="117"/>
                </a:cubicBezTo>
                <a:cubicBezTo>
                  <a:pt x="835" y="117"/>
                  <a:pt x="791" y="150"/>
                  <a:pt x="734" y="193"/>
                </a:cubicBezTo>
                <a:cubicBezTo>
                  <a:pt x="671" y="239"/>
                  <a:pt x="602" y="292"/>
                  <a:pt x="466" y="292"/>
                </a:cubicBezTo>
                <a:cubicBezTo>
                  <a:pt x="330" y="292"/>
                  <a:pt x="259" y="239"/>
                  <a:pt x="198" y="193"/>
                </a:cubicBezTo>
                <a:cubicBezTo>
                  <a:pt x="141" y="150"/>
                  <a:pt x="97" y="117"/>
                  <a:pt x="0" y="117"/>
                </a:cubicBezTo>
                <a:lnTo>
                  <a:pt x="0" y="0"/>
                </a:lnTo>
                <a:cubicBezTo>
                  <a:pt x="135" y="0"/>
                  <a:pt x="207" y="53"/>
                  <a:pt x="268" y="99"/>
                </a:cubicBezTo>
                <a:cubicBezTo>
                  <a:pt x="325" y="142"/>
                  <a:pt x="368" y="175"/>
                  <a:pt x="466" y="175"/>
                </a:cubicBezTo>
                <a:cubicBezTo>
                  <a:pt x="564" y="175"/>
                  <a:pt x="607" y="142"/>
                  <a:pt x="664" y="99"/>
                </a:cubicBezTo>
                <a:cubicBezTo>
                  <a:pt x="727" y="53"/>
                  <a:pt x="797" y="0"/>
                  <a:pt x="932" y="0"/>
                </a:cubicBezTo>
                <a:cubicBezTo>
                  <a:pt x="1068" y="0"/>
                  <a:pt x="1139" y="53"/>
                  <a:pt x="1201" y="99"/>
                </a:cubicBezTo>
                <a:cubicBezTo>
                  <a:pt x="1257" y="142"/>
                  <a:pt x="1301" y="175"/>
                  <a:pt x="1399" y="175"/>
                </a:cubicBezTo>
                <a:cubicBezTo>
                  <a:pt x="1496" y="175"/>
                  <a:pt x="1540" y="142"/>
                  <a:pt x="1597" y="99"/>
                </a:cubicBezTo>
                <a:cubicBezTo>
                  <a:pt x="1660" y="53"/>
                  <a:pt x="1730" y="0"/>
                  <a:pt x="1865" y="0"/>
                </a:cubicBezTo>
                <a:cubicBezTo>
                  <a:pt x="2001" y="0"/>
                  <a:pt x="2072" y="53"/>
                  <a:pt x="2133" y="99"/>
                </a:cubicBezTo>
                <a:cubicBezTo>
                  <a:pt x="2190" y="142"/>
                  <a:pt x="2234" y="175"/>
                  <a:pt x="2332" y="175"/>
                </a:cubicBezTo>
                <a:cubicBezTo>
                  <a:pt x="2429" y="175"/>
                  <a:pt x="2473" y="142"/>
                  <a:pt x="2530" y="99"/>
                </a:cubicBezTo>
                <a:cubicBezTo>
                  <a:pt x="2592" y="53"/>
                  <a:pt x="2662" y="0"/>
                  <a:pt x="2798" y="0"/>
                </a:cubicBezTo>
                <a:cubicBezTo>
                  <a:pt x="2934" y="0"/>
                  <a:pt x="3005" y="53"/>
                  <a:pt x="3066" y="99"/>
                </a:cubicBezTo>
                <a:cubicBezTo>
                  <a:pt x="3123" y="142"/>
                  <a:pt x="3167" y="175"/>
                  <a:pt x="3264" y="175"/>
                </a:cubicBezTo>
                <a:cubicBezTo>
                  <a:pt x="3362" y="175"/>
                  <a:pt x="3407" y="142"/>
                  <a:pt x="3463" y="99"/>
                </a:cubicBezTo>
                <a:cubicBezTo>
                  <a:pt x="3525" y="53"/>
                  <a:pt x="3596" y="0"/>
                  <a:pt x="3731" y="0"/>
                </a:cubicBezTo>
                <a:cubicBezTo>
                  <a:pt x="3867" y="0"/>
                  <a:pt x="3938" y="53"/>
                  <a:pt x="3999" y="99"/>
                </a:cubicBezTo>
                <a:cubicBezTo>
                  <a:pt x="4056" y="142"/>
                  <a:pt x="4100" y="175"/>
                  <a:pt x="4197" y="175"/>
                </a:cubicBezTo>
                <a:lnTo>
                  <a:pt x="4197" y="292"/>
                </a:lnTo>
              </a:path>
            </a:pathLst>
          </a:custGeom>
          <a:solidFill>
            <a:srgbClr val="376D6D"/>
          </a:solidFill>
          <a:ln>
            <a:solidFill>
              <a:srgbClr val="376D6D"/>
            </a:solidFill>
          </a:ln>
          <a:effectLst/>
        </p:spPr>
        <p:txBody>
          <a:bodyPr wrap="none" anchor="ctr"/>
          <a:lstStyle/>
          <a:p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ïšḷîḑe">
            <a:extLst>
              <a:ext uri="{FF2B5EF4-FFF2-40B4-BE49-F238E27FC236}">
                <a16:creationId xmlns:a16="http://schemas.microsoft.com/office/drawing/2014/main" id="{1A9CA0AB-CD86-41D4-9AD9-5094C973AFA8}"/>
              </a:ext>
            </a:extLst>
          </p:cNvPr>
          <p:cNvSpPr/>
          <p:nvPr/>
        </p:nvSpPr>
        <p:spPr>
          <a:xfrm>
            <a:off x="7369236" y="2924844"/>
            <a:ext cx="1021953" cy="672131"/>
          </a:xfrm>
          <a:prstGeom prst="rect">
            <a:avLst/>
          </a:prstGeom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effectLst/>
                <a:cs typeface="+mn-ea"/>
                <a:sym typeface="+mn-lt"/>
              </a:rPr>
              <a:t>25%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6EB9913-B208-4640-B095-5F7326A69F76}"/>
              </a:ext>
            </a:extLst>
          </p:cNvPr>
          <p:cNvCxnSpPr/>
          <p:nvPr/>
        </p:nvCxnSpPr>
        <p:spPr>
          <a:xfrm>
            <a:off x="7153214" y="2924844"/>
            <a:ext cx="0" cy="11014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43">
            <a:extLst>
              <a:ext uri="{FF2B5EF4-FFF2-40B4-BE49-F238E27FC236}">
                <a16:creationId xmlns:a16="http://schemas.microsoft.com/office/drawing/2014/main" id="{ABE7FBD1-C391-46E3-99E2-53008D0495DB}"/>
              </a:ext>
            </a:extLst>
          </p:cNvPr>
          <p:cNvSpPr txBox="1"/>
          <p:nvPr/>
        </p:nvSpPr>
        <p:spPr>
          <a:xfrm>
            <a:off x="7369236" y="3521598"/>
            <a:ext cx="2232248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kern="2000" dirty="0">
                <a:cs typeface="+mn-ea"/>
                <a:sym typeface="+mn-lt"/>
              </a:rPr>
              <a:t>I love you more than I've ever loved woman.And</a:t>
            </a:r>
          </a:p>
        </p:txBody>
      </p:sp>
      <p:sp>
        <p:nvSpPr>
          <p:cNvPr id="29" name="îṩ1îde">
            <a:extLst>
              <a:ext uri="{FF2B5EF4-FFF2-40B4-BE49-F238E27FC236}">
                <a16:creationId xmlns:a16="http://schemas.microsoft.com/office/drawing/2014/main" id="{8E731C41-91CB-42B4-B0A8-2D8B7EBB44E6}"/>
              </a:ext>
            </a:extLst>
          </p:cNvPr>
          <p:cNvSpPr txBox="1"/>
          <p:nvPr/>
        </p:nvSpPr>
        <p:spPr>
          <a:xfrm>
            <a:off x="7153214" y="4193729"/>
            <a:ext cx="3645959" cy="109622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Unified fonts </a:t>
            </a:r>
            <a:r>
              <a:rPr lang="en-US" altLang="zh-CN" sz="1000" dirty="0">
                <a:cs typeface="+mn-ea"/>
                <a:sym typeface="+mn-lt"/>
              </a:rPr>
              <a:t>make</a:t>
            </a:r>
            <a:r>
              <a:rPr lang="en-US" altLang="zh-CN" sz="11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Adjust the spacing to adapt to Chinese typesetting,</a:t>
            </a:r>
          </a:p>
        </p:txBody>
      </p:sp>
    </p:spTree>
    <p:extLst>
      <p:ext uri="{BB962C8B-B14F-4D97-AF65-F5344CB8AC3E}">
        <p14:creationId xmlns:p14="http://schemas.microsoft.com/office/powerpoint/2010/main" val="9645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6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47D4C859-9EB8-4433-A30C-0E32F35B93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064" y="3278529"/>
            <a:ext cx="2057132" cy="3009900"/>
          </a:xfrm>
        </p:spPr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F21F6074-ECB0-47CA-B994-F71A8B8B92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7750" y="754285"/>
            <a:ext cx="3048397" cy="3438525"/>
          </a:xfrm>
        </p:spPr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D6D16873-E447-4EF7-A025-1679A9D8BD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9362" y="3973854"/>
            <a:ext cx="3361887" cy="2314575"/>
          </a:xfrm>
        </p:spPr>
      </p:pic>
      <p:sp>
        <p:nvSpPr>
          <p:cNvPr id="20" name="Rectangle 19"/>
          <p:cNvSpPr/>
          <p:nvPr/>
        </p:nvSpPr>
        <p:spPr>
          <a:xfrm>
            <a:off x="3900132" y="4793937"/>
            <a:ext cx="2942842" cy="11130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900" b="1" dirty="0">
                <a:solidFill>
                  <a:srgbClr val="376D6D"/>
                </a:solidFill>
                <a:cs typeface="+mn-ea"/>
                <a:sym typeface="+mn-lt"/>
              </a:rPr>
              <a:t>TRAVEL MORE.</a:t>
            </a:r>
          </a:p>
          <a:p>
            <a:pPr algn="just">
              <a:lnSpc>
                <a:spcPct val="150000"/>
              </a:lnSpc>
            </a:pPr>
            <a:endParaRPr lang="en-US" sz="900" b="1" dirty="0">
              <a:solidFill>
                <a:srgbClr val="376D6D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Lorem ipsum dolor sit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amet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,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consectetuer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adipiscing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elit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,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sed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diam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nonummy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nibh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euismod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tincidunt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ut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laoreet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dolore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magna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aliquam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erat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volutpat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.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Ut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wisi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enim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ad minim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veniam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,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Ut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wisi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enim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ad minim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veniam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,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quis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nostrud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exerci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 </a:t>
            </a:r>
            <a:r>
              <a:rPr lang="en-US" sz="800" dirty="0" err="1">
                <a:solidFill>
                  <a:srgbClr val="376D6D"/>
                </a:solidFill>
                <a:cs typeface="+mn-ea"/>
                <a:sym typeface="+mn-lt"/>
              </a:rPr>
              <a:t>tation</a:t>
            </a:r>
            <a:r>
              <a:rPr lang="en-US" sz="800" dirty="0">
                <a:solidFill>
                  <a:srgbClr val="376D6D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8792" y="1168860"/>
            <a:ext cx="1277914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sz="3999" b="1" dirty="0">
                <a:solidFill>
                  <a:srgbClr val="376D6D"/>
                </a:solidFill>
                <a:cs typeface="+mn-ea"/>
                <a:sym typeface="+mn-lt"/>
              </a:rPr>
              <a:t>038.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8486025" y="4147096"/>
            <a:ext cx="1828562" cy="91428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376D6D"/>
              </a:solidFill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F0D8779-8627-46E6-AA8C-76159FFA2AA2}"/>
              </a:ext>
            </a:extLst>
          </p:cNvPr>
          <p:cNvSpPr txBox="1"/>
          <p:nvPr/>
        </p:nvSpPr>
        <p:spPr>
          <a:xfrm>
            <a:off x="8500832" y="2097191"/>
            <a:ext cx="1617751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999" b="1" dirty="0">
                <a:cs typeface="+mn-ea"/>
                <a:sym typeface="+mn-lt"/>
              </a:rPr>
              <a:t>life</a:t>
            </a:r>
            <a:r>
              <a:rPr lang="id-ID" sz="5999" b="1" dirty="0"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99E683CB-EDD3-43C2-9185-52C6E15932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7370" y="2289219"/>
            <a:ext cx="2458697" cy="4568781"/>
          </a:xfrm>
        </p:spPr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391AA40B-5699-4805-8847-D261A3BBB2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1314" y="1151682"/>
            <a:ext cx="2529519" cy="3224463"/>
          </a:xfrm>
        </p:spPr>
      </p:pic>
      <p:grpSp>
        <p:nvGrpSpPr>
          <p:cNvPr id="19" name="Group 18"/>
          <p:cNvGrpSpPr/>
          <p:nvPr/>
        </p:nvGrpSpPr>
        <p:grpSpPr>
          <a:xfrm>
            <a:off x="1168686" y="713715"/>
            <a:ext cx="1708708" cy="698029"/>
            <a:chOff x="14547068" y="3046436"/>
            <a:chExt cx="3417861" cy="1396240"/>
          </a:xfrm>
          <a:solidFill>
            <a:srgbClr val="376D6D"/>
          </a:solidFill>
        </p:grpSpPr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14547070" y="3046436"/>
              <a:ext cx="3417859" cy="236952"/>
            </a:xfrm>
            <a:custGeom>
              <a:avLst/>
              <a:gdLst>
                <a:gd name="T0" fmla="*/ 4197 w 4198"/>
                <a:gd name="T1" fmla="*/ 292 h 293"/>
                <a:gd name="T2" fmla="*/ 3929 w 4198"/>
                <a:gd name="T3" fmla="*/ 193 h 293"/>
                <a:gd name="T4" fmla="*/ 3731 w 4198"/>
                <a:gd name="T5" fmla="*/ 117 h 293"/>
                <a:gd name="T6" fmla="*/ 3533 w 4198"/>
                <a:gd name="T7" fmla="*/ 193 h 293"/>
                <a:gd name="T8" fmla="*/ 3264 w 4198"/>
                <a:gd name="T9" fmla="*/ 292 h 293"/>
                <a:gd name="T10" fmla="*/ 2996 w 4198"/>
                <a:gd name="T11" fmla="*/ 193 h 293"/>
                <a:gd name="T12" fmla="*/ 2798 w 4198"/>
                <a:gd name="T13" fmla="*/ 117 h 293"/>
                <a:gd name="T14" fmla="*/ 2600 w 4198"/>
                <a:gd name="T15" fmla="*/ 193 h 293"/>
                <a:gd name="T16" fmla="*/ 2332 w 4198"/>
                <a:gd name="T17" fmla="*/ 292 h 293"/>
                <a:gd name="T18" fmla="*/ 2063 w 4198"/>
                <a:gd name="T19" fmla="*/ 193 h 293"/>
                <a:gd name="T20" fmla="*/ 1865 w 4198"/>
                <a:gd name="T21" fmla="*/ 117 h 293"/>
                <a:gd name="T22" fmla="*/ 1667 w 4198"/>
                <a:gd name="T23" fmla="*/ 193 h 293"/>
                <a:gd name="T24" fmla="*/ 1399 w 4198"/>
                <a:gd name="T25" fmla="*/ 292 h 293"/>
                <a:gd name="T26" fmla="*/ 1131 w 4198"/>
                <a:gd name="T27" fmla="*/ 193 h 293"/>
                <a:gd name="T28" fmla="*/ 932 w 4198"/>
                <a:gd name="T29" fmla="*/ 117 h 293"/>
                <a:gd name="T30" fmla="*/ 734 w 4198"/>
                <a:gd name="T31" fmla="*/ 193 h 293"/>
                <a:gd name="T32" fmla="*/ 466 w 4198"/>
                <a:gd name="T33" fmla="*/ 292 h 293"/>
                <a:gd name="T34" fmla="*/ 198 w 4198"/>
                <a:gd name="T35" fmla="*/ 193 h 293"/>
                <a:gd name="T36" fmla="*/ 0 w 4198"/>
                <a:gd name="T37" fmla="*/ 117 h 293"/>
                <a:gd name="T38" fmla="*/ 0 w 4198"/>
                <a:gd name="T39" fmla="*/ 0 h 293"/>
                <a:gd name="T40" fmla="*/ 268 w 4198"/>
                <a:gd name="T41" fmla="*/ 99 h 293"/>
                <a:gd name="T42" fmla="*/ 466 w 4198"/>
                <a:gd name="T43" fmla="*/ 175 h 293"/>
                <a:gd name="T44" fmla="*/ 664 w 4198"/>
                <a:gd name="T45" fmla="*/ 99 h 293"/>
                <a:gd name="T46" fmla="*/ 932 w 4198"/>
                <a:gd name="T47" fmla="*/ 0 h 293"/>
                <a:gd name="T48" fmla="*/ 1201 w 4198"/>
                <a:gd name="T49" fmla="*/ 99 h 293"/>
                <a:gd name="T50" fmla="*/ 1399 w 4198"/>
                <a:gd name="T51" fmla="*/ 175 h 293"/>
                <a:gd name="T52" fmla="*/ 1597 w 4198"/>
                <a:gd name="T53" fmla="*/ 99 h 293"/>
                <a:gd name="T54" fmla="*/ 1865 w 4198"/>
                <a:gd name="T55" fmla="*/ 0 h 293"/>
                <a:gd name="T56" fmla="*/ 2133 w 4198"/>
                <a:gd name="T57" fmla="*/ 99 h 293"/>
                <a:gd name="T58" fmla="*/ 2332 w 4198"/>
                <a:gd name="T59" fmla="*/ 175 h 293"/>
                <a:gd name="T60" fmla="*/ 2530 w 4198"/>
                <a:gd name="T61" fmla="*/ 99 h 293"/>
                <a:gd name="T62" fmla="*/ 2798 w 4198"/>
                <a:gd name="T63" fmla="*/ 0 h 293"/>
                <a:gd name="T64" fmla="*/ 3066 w 4198"/>
                <a:gd name="T65" fmla="*/ 99 h 293"/>
                <a:gd name="T66" fmla="*/ 3264 w 4198"/>
                <a:gd name="T67" fmla="*/ 175 h 293"/>
                <a:gd name="T68" fmla="*/ 3463 w 4198"/>
                <a:gd name="T69" fmla="*/ 99 h 293"/>
                <a:gd name="T70" fmla="*/ 3731 w 4198"/>
                <a:gd name="T71" fmla="*/ 0 h 293"/>
                <a:gd name="T72" fmla="*/ 3999 w 4198"/>
                <a:gd name="T73" fmla="*/ 99 h 293"/>
                <a:gd name="T74" fmla="*/ 4197 w 4198"/>
                <a:gd name="T75" fmla="*/ 175 h 293"/>
                <a:gd name="T76" fmla="*/ 4197 w 4198"/>
                <a:gd name="T77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8" h="293">
                  <a:moveTo>
                    <a:pt x="4197" y="292"/>
                  </a:moveTo>
                  <a:cubicBezTo>
                    <a:pt x="4062" y="292"/>
                    <a:pt x="3990" y="239"/>
                    <a:pt x="3929" y="193"/>
                  </a:cubicBezTo>
                  <a:cubicBezTo>
                    <a:pt x="3872" y="150"/>
                    <a:pt x="3829" y="117"/>
                    <a:pt x="3731" y="117"/>
                  </a:cubicBezTo>
                  <a:cubicBezTo>
                    <a:pt x="3634" y="117"/>
                    <a:pt x="3588" y="150"/>
                    <a:pt x="3533" y="193"/>
                  </a:cubicBezTo>
                  <a:cubicBezTo>
                    <a:pt x="3470" y="239"/>
                    <a:pt x="3400" y="292"/>
                    <a:pt x="3264" y="292"/>
                  </a:cubicBezTo>
                  <a:cubicBezTo>
                    <a:pt x="3129" y="292"/>
                    <a:pt x="3057" y="239"/>
                    <a:pt x="2996" y="193"/>
                  </a:cubicBezTo>
                  <a:cubicBezTo>
                    <a:pt x="2939" y="150"/>
                    <a:pt x="2896" y="117"/>
                    <a:pt x="2798" y="117"/>
                  </a:cubicBezTo>
                  <a:cubicBezTo>
                    <a:pt x="2700" y="117"/>
                    <a:pt x="2657" y="150"/>
                    <a:pt x="2600" y="193"/>
                  </a:cubicBezTo>
                  <a:cubicBezTo>
                    <a:pt x="2537" y="239"/>
                    <a:pt x="2467" y="292"/>
                    <a:pt x="2332" y="292"/>
                  </a:cubicBezTo>
                  <a:cubicBezTo>
                    <a:pt x="2196" y="292"/>
                    <a:pt x="2125" y="239"/>
                    <a:pt x="2063" y="193"/>
                  </a:cubicBezTo>
                  <a:cubicBezTo>
                    <a:pt x="2007" y="150"/>
                    <a:pt x="1963" y="117"/>
                    <a:pt x="1865" y="117"/>
                  </a:cubicBezTo>
                  <a:cubicBezTo>
                    <a:pt x="1768" y="117"/>
                    <a:pt x="1724" y="150"/>
                    <a:pt x="1667" y="193"/>
                  </a:cubicBezTo>
                  <a:cubicBezTo>
                    <a:pt x="1604" y="239"/>
                    <a:pt x="1535" y="292"/>
                    <a:pt x="1399" y="292"/>
                  </a:cubicBezTo>
                  <a:cubicBezTo>
                    <a:pt x="1264" y="292"/>
                    <a:pt x="1192" y="239"/>
                    <a:pt x="1131" y="193"/>
                  </a:cubicBezTo>
                  <a:cubicBezTo>
                    <a:pt x="1074" y="150"/>
                    <a:pt x="1030" y="117"/>
                    <a:pt x="932" y="117"/>
                  </a:cubicBezTo>
                  <a:cubicBezTo>
                    <a:pt x="835" y="117"/>
                    <a:pt x="791" y="150"/>
                    <a:pt x="734" y="193"/>
                  </a:cubicBezTo>
                  <a:cubicBezTo>
                    <a:pt x="671" y="239"/>
                    <a:pt x="602" y="292"/>
                    <a:pt x="466" y="292"/>
                  </a:cubicBezTo>
                  <a:cubicBezTo>
                    <a:pt x="330" y="292"/>
                    <a:pt x="259" y="239"/>
                    <a:pt x="198" y="193"/>
                  </a:cubicBezTo>
                  <a:cubicBezTo>
                    <a:pt x="141" y="150"/>
                    <a:pt x="97" y="117"/>
                    <a:pt x="0" y="117"/>
                  </a:cubicBezTo>
                  <a:lnTo>
                    <a:pt x="0" y="0"/>
                  </a:lnTo>
                  <a:cubicBezTo>
                    <a:pt x="135" y="0"/>
                    <a:pt x="207" y="53"/>
                    <a:pt x="268" y="99"/>
                  </a:cubicBezTo>
                  <a:cubicBezTo>
                    <a:pt x="325" y="142"/>
                    <a:pt x="368" y="175"/>
                    <a:pt x="466" y="175"/>
                  </a:cubicBezTo>
                  <a:cubicBezTo>
                    <a:pt x="564" y="175"/>
                    <a:pt x="607" y="142"/>
                    <a:pt x="664" y="99"/>
                  </a:cubicBezTo>
                  <a:cubicBezTo>
                    <a:pt x="727" y="53"/>
                    <a:pt x="797" y="0"/>
                    <a:pt x="932" y="0"/>
                  </a:cubicBezTo>
                  <a:cubicBezTo>
                    <a:pt x="1068" y="0"/>
                    <a:pt x="1139" y="53"/>
                    <a:pt x="1201" y="99"/>
                  </a:cubicBezTo>
                  <a:cubicBezTo>
                    <a:pt x="1257" y="142"/>
                    <a:pt x="1301" y="175"/>
                    <a:pt x="1399" y="175"/>
                  </a:cubicBezTo>
                  <a:cubicBezTo>
                    <a:pt x="1496" y="175"/>
                    <a:pt x="1540" y="142"/>
                    <a:pt x="1597" y="99"/>
                  </a:cubicBezTo>
                  <a:cubicBezTo>
                    <a:pt x="1660" y="53"/>
                    <a:pt x="1730" y="0"/>
                    <a:pt x="1865" y="0"/>
                  </a:cubicBezTo>
                  <a:cubicBezTo>
                    <a:pt x="2001" y="0"/>
                    <a:pt x="2072" y="53"/>
                    <a:pt x="2133" y="99"/>
                  </a:cubicBezTo>
                  <a:cubicBezTo>
                    <a:pt x="2190" y="142"/>
                    <a:pt x="2234" y="175"/>
                    <a:pt x="2332" y="175"/>
                  </a:cubicBezTo>
                  <a:cubicBezTo>
                    <a:pt x="2429" y="175"/>
                    <a:pt x="2473" y="142"/>
                    <a:pt x="2530" y="99"/>
                  </a:cubicBezTo>
                  <a:cubicBezTo>
                    <a:pt x="2592" y="53"/>
                    <a:pt x="2662" y="0"/>
                    <a:pt x="2798" y="0"/>
                  </a:cubicBezTo>
                  <a:cubicBezTo>
                    <a:pt x="2934" y="0"/>
                    <a:pt x="3005" y="53"/>
                    <a:pt x="3066" y="99"/>
                  </a:cubicBezTo>
                  <a:cubicBezTo>
                    <a:pt x="3123" y="142"/>
                    <a:pt x="3167" y="175"/>
                    <a:pt x="3264" y="175"/>
                  </a:cubicBezTo>
                  <a:cubicBezTo>
                    <a:pt x="3362" y="175"/>
                    <a:pt x="3407" y="142"/>
                    <a:pt x="3463" y="99"/>
                  </a:cubicBezTo>
                  <a:cubicBezTo>
                    <a:pt x="3525" y="53"/>
                    <a:pt x="3596" y="0"/>
                    <a:pt x="3731" y="0"/>
                  </a:cubicBezTo>
                  <a:cubicBezTo>
                    <a:pt x="3867" y="0"/>
                    <a:pt x="3938" y="53"/>
                    <a:pt x="3999" y="99"/>
                  </a:cubicBezTo>
                  <a:cubicBezTo>
                    <a:pt x="4056" y="142"/>
                    <a:pt x="4100" y="175"/>
                    <a:pt x="4197" y="175"/>
                  </a:cubicBezTo>
                  <a:lnTo>
                    <a:pt x="4197" y="292"/>
                  </a:lnTo>
                </a:path>
              </a:pathLst>
            </a:custGeom>
            <a:grpFill/>
            <a:ln>
              <a:solidFill>
                <a:srgbClr val="376D6D"/>
              </a:solidFill>
            </a:ln>
            <a:effectLst/>
          </p:spPr>
          <p:txBody>
            <a:bodyPr wrap="none" anchor="ctr"/>
            <a:lstStyle/>
            <a:p>
              <a:pPr algn="just"/>
              <a:endParaRPr lang="en-US" sz="9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14547069" y="3626080"/>
              <a:ext cx="3417859" cy="236952"/>
            </a:xfrm>
            <a:custGeom>
              <a:avLst/>
              <a:gdLst>
                <a:gd name="T0" fmla="*/ 4197 w 4198"/>
                <a:gd name="T1" fmla="*/ 292 h 293"/>
                <a:gd name="T2" fmla="*/ 3929 w 4198"/>
                <a:gd name="T3" fmla="*/ 193 h 293"/>
                <a:gd name="T4" fmla="*/ 3731 w 4198"/>
                <a:gd name="T5" fmla="*/ 117 h 293"/>
                <a:gd name="T6" fmla="*/ 3533 w 4198"/>
                <a:gd name="T7" fmla="*/ 193 h 293"/>
                <a:gd name="T8" fmla="*/ 3264 w 4198"/>
                <a:gd name="T9" fmla="*/ 292 h 293"/>
                <a:gd name="T10" fmla="*/ 2996 w 4198"/>
                <a:gd name="T11" fmla="*/ 193 h 293"/>
                <a:gd name="T12" fmla="*/ 2798 w 4198"/>
                <a:gd name="T13" fmla="*/ 117 h 293"/>
                <a:gd name="T14" fmla="*/ 2600 w 4198"/>
                <a:gd name="T15" fmla="*/ 193 h 293"/>
                <a:gd name="T16" fmla="*/ 2332 w 4198"/>
                <a:gd name="T17" fmla="*/ 292 h 293"/>
                <a:gd name="T18" fmla="*/ 2063 w 4198"/>
                <a:gd name="T19" fmla="*/ 193 h 293"/>
                <a:gd name="T20" fmla="*/ 1865 w 4198"/>
                <a:gd name="T21" fmla="*/ 117 h 293"/>
                <a:gd name="T22" fmla="*/ 1667 w 4198"/>
                <a:gd name="T23" fmla="*/ 193 h 293"/>
                <a:gd name="T24" fmla="*/ 1399 w 4198"/>
                <a:gd name="T25" fmla="*/ 292 h 293"/>
                <a:gd name="T26" fmla="*/ 1131 w 4198"/>
                <a:gd name="T27" fmla="*/ 193 h 293"/>
                <a:gd name="T28" fmla="*/ 932 w 4198"/>
                <a:gd name="T29" fmla="*/ 117 h 293"/>
                <a:gd name="T30" fmla="*/ 734 w 4198"/>
                <a:gd name="T31" fmla="*/ 193 h 293"/>
                <a:gd name="T32" fmla="*/ 466 w 4198"/>
                <a:gd name="T33" fmla="*/ 292 h 293"/>
                <a:gd name="T34" fmla="*/ 198 w 4198"/>
                <a:gd name="T35" fmla="*/ 193 h 293"/>
                <a:gd name="T36" fmla="*/ 0 w 4198"/>
                <a:gd name="T37" fmla="*/ 117 h 293"/>
                <a:gd name="T38" fmla="*/ 0 w 4198"/>
                <a:gd name="T39" fmla="*/ 0 h 293"/>
                <a:gd name="T40" fmla="*/ 268 w 4198"/>
                <a:gd name="T41" fmla="*/ 99 h 293"/>
                <a:gd name="T42" fmla="*/ 466 w 4198"/>
                <a:gd name="T43" fmla="*/ 175 h 293"/>
                <a:gd name="T44" fmla="*/ 664 w 4198"/>
                <a:gd name="T45" fmla="*/ 99 h 293"/>
                <a:gd name="T46" fmla="*/ 932 w 4198"/>
                <a:gd name="T47" fmla="*/ 0 h 293"/>
                <a:gd name="T48" fmla="*/ 1201 w 4198"/>
                <a:gd name="T49" fmla="*/ 99 h 293"/>
                <a:gd name="T50" fmla="*/ 1399 w 4198"/>
                <a:gd name="T51" fmla="*/ 175 h 293"/>
                <a:gd name="T52" fmla="*/ 1597 w 4198"/>
                <a:gd name="T53" fmla="*/ 99 h 293"/>
                <a:gd name="T54" fmla="*/ 1865 w 4198"/>
                <a:gd name="T55" fmla="*/ 0 h 293"/>
                <a:gd name="T56" fmla="*/ 2133 w 4198"/>
                <a:gd name="T57" fmla="*/ 99 h 293"/>
                <a:gd name="T58" fmla="*/ 2332 w 4198"/>
                <a:gd name="T59" fmla="*/ 175 h 293"/>
                <a:gd name="T60" fmla="*/ 2530 w 4198"/>
                <a:gd name="T61" fmla="*/ 99 h 293"/>
                <a:gd name="T62" fmla="*/ 2798 w 4198"/>
                <a:gd name="T63" fmla="*/ 0 h 293"/>
                <a:gd name="T64" fmla="*/ 3066 w 4198"/>
                <a:gd name="T65" fmla="*/ 99 h 293"/>
                <a:gd name="T66" fmla="*/ 3264 w 4198"/>
                <a:gd name="T67" fmla="*/ 175 h 293"/>
                <a:gd name="T68" fmla="*/ 3463 w 4198"/>
                <a:gd name="T69" fmla="*/ 99 h 293"/>
                <a:gd name="T70" fmla="*/ 3731 w 4198"/>
                <a:gd name="T71" fmla="*/ 0 h 293"/>
                <a:gd name="T72" fmla="*/ 3999 w 4198"/>
                <a:gd name="T73" fmla="*/ 99 h 293"/>
                <a:gd name="T74" fmla="*/ 4197 w 4198"/>
                <a:gd name="T75" fmla="*/ 175 h 293"/>
                <a:gd name="T76" fmla="*/ 4197 w 4198"/>
                <a:gd name="T77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8" h="293">
                  <a:moveTo>
                    <a:pt x="4197" y="292"/>
                  </a:moveTo>
                  <a:cubicBezTo>
                    <a:pt x="4062" y="292"/>
                    <a:pt x="3990" y="239"/>
                    <a:pt x="3929" y="193"/>
                  </a:cubicBezTo>
                  <a:cubicBezTo>
                    <a:pt x="3872" y="150"/>
                    <a:pt x="3829" y="117"/>
                    <a:pt x="3731" y="117"/>
                  </a:cubicBezTo>
                  <a:cubicBezTo>
                    <a:pt x="3634" y="117"/>
                    <a:pt x="3588" y="150"/>
                    <a:pt x="3533" y="193"/>
                  </a:cubicBezTo>
                  <a:cubicBezTo>
                    <a:pt x="3470" y="239"/>
                    <a:pt x="3400" y="292"/>
                    <a:pt x="3264" y="292"/>
                  </a:cubicBezTo>
                  <a:cubicBezTo>
                    <a:pt x="3129" y="292"/>
                    <a:pt x="3057" y="239"/>
                    <a:pt x="2996" y="193"/>
                  </a:cubicBezTo>
                  <a:cubicBezTo>
                    <a:pt x="2939" y="150"/>
                    <a:pt x="2896" y="117"/>
                    <a:pt x="2798" y="117"/>
                  </a:cubicBezTo>
                  <a:cubicBezTo>
                    <a:pt x="2700" y="117"/>
                    <a:pt x="2657" y="150"/>
                    <a:pt x="2600" y="193"/>
                  </a:cubicBezTo>
                  <a:cubicBezTo>
                    <a:pt x="2537" y="239"/>
                    <a:pt x="2467" y="292"/>
                    <a:pt x="2332" y="292"/>
                  </a:cubicBezTo>
                  <a:cubicBezTo>
                    <a:pt x="2196" y="292"/>
                    <a:pt x="2125" y="239"/>
                    <a:pt x="2063" y="193"/>
                  </a:cubicBezTo>
                  <a:cubicBezTo>
                    <a:pt x="2007" y="150"/>
                    <a:pt x="1963" y="117"/>
                    <a:pt x="1865" y="117"/>
                  </a:cubicBezTo>
                  <a:cubicBezTo>
                    <a:pt x="1768" y="117"/>
                    <a:pt x="1724" y="150"/>
                    <a:pt x="1667" y="193"/>
                  </a:cubicBezTo>
                  <a:cubicBezTo>
                    <a:pt x="1604" y="239"/>
                    <a:pt x="1535" y="292"/>
                    <a:pt x="1399" y="292"/>
                  </a:cubicBezTo>
                  <a:cubicBezTo>
                    <a:pt x="1264" y="292"/>
                    <a:pt x="1192" y="239"/>
                    <a:pt x="1131" y="193"/>
                  </a:cubicBezTo>
                  <a:cubicBezTo>
                    <a:pt x="1074" y="150"/>
                    <a:pt x="1030" y="117"/>
                    <a:pt x="932" y="117"/>
                  </a:cubicBezTo>
                  <a:cubicBezTo>
                    <a:pt x="835" y="117"/>
                    <a:pt x="791" y="150"/>
                    <a:pt x="734" y="193"/>
                  </a:cubicBezTo>
                  <a:cubicBezTo>
                    <a:pt x="671" y="239"/>
                    <a:pt x="602" y="292"/>
                    <a:pt x="466" y="292"/>
                  </a:cubicBezTo>
                  <a:cubicBezTo>
                    <a:pt x="330" y="292"/>
                    <a:pt x="259" y="239"/>
                    <a:pt x="198" y="193"/>
                  </a:cubicBezTo>
                  <a:cubicBezTo>
                    <a:pt x="141" y="150"/>
                    <a:pt x="97" y="117"/>
                    <a:pt x="0" y="117"/>
                  </a:cubicBezTo>
                  <a:lnTo>
                    <a:pt x="0" y="0"/>
                  </a:lnTo>
                  <a:cubicBezTo>
                    <a:pt x="135" y="0"/>
                    <a:pt x="207" y="53"/>
                    <a:pt x="268" y="99"/>
                  </a:cubicBezTo>
                  <a:cubicBezTo>
                    <a:pt x="325" y="142"/>
                    <a:pt x="368" y="175"/>
                    <a:pt x="466" y="175"/>
                  </a:cubicBezTo>
                  <a:cubicBezTo>
                    <a:pt x="564" y="175"/>
                    <a:pt x="607" y="142"/>
                    <a:pt x="664" y="99"/>
                  </a:cubicBezTo>
                  <a:cubicBezTo>
                    <a:pt x="727" y="53"/>
                    <a:pt x="797" y="0"/>
                    <a:pt x="932" y="0"/>
                  </a:cubicBezTo>
                  <a:cubicBezTo>
                    <a:pt x="1068" y="0"/>
                    <a:pt x="1139" y="53"/>
                    <a:pt x="1201" y="99"/>
                  </a:cubicBezTo>
                  <a:cubicBezTo>
                    <a:pt x="1257" y="142"/>
                    <a:pt x="1301" y="175"/>
                    <a:pt x="1399" y="175"/>
                  </a:cubicBezTo>
                  <a:cubicBezTo>
                    <a:pt x="1496" y="175"/>
                    <a:pt x="1540" y="142"/>
                    <a:pt x="1597" y="99"/>
                  </a:cubicBezTo>
                  <a:cubicBezTo>
                    <a:pt x="1660" y="53"/>
                    <a:pt x="1730" y="0"/>
                    <a:pt x="1865" y="0"/>
                  </a:cubicBezTo>
                  <a:cubicBezTo>
                    <a:pt x="2001" y="0"/>
                    <a:pt x="2072" y="53"/>
                    <a:pt x="2133" y="99"/>
                  </a:cubicBezTo>
                  <a:cubicBezTo>
                    <a:pt x="2190" y="142"/>
                    <a:pt x="2234" y="175"/>
                    <a:pt x="2332" y="175"/>
                  </a:cubicBezTo>
                  <a:cubicBezTo>
                    <a:pt x="2429" y="175"/>
                    <a:pt x="2473" y="142"/>
                    <a:pt x="2530" y="99"/>
                  </a:cubicBezTo>
                  <a:cubicBezTo>
                    <a:pt x="2592" y="53"/>
                    <a:pt x="2662" y="0"/>
                    <a:pt x="2798" y="0"/>
                  </a:cubicBezTo>
                  <a:cubicBezTo>
                    <a:pt x="2934" y="0"/>
                    <a:pt x="3005" y="53"/>
                    <a:pt x="3066" y="99"/>
                  </a:cubicBezTo>
                  <a:cubicBezTo>
                    <a:pt x="3123" y="142"/>
                    <a:pt x="3167" y="175"/>
                    <a:pt x="3264" y="175"/>
                  </a:cubicBezTo>
                  <a:cubicBezTo>
                    <a:pt x="3362" y="175"/>
                    <a:pt x="3407" y="142"/>
                    <a:pt x="3463" y="99"/>
                  </a:cubicBezTo>
                  <a:cubicBezTo>
                    <a:pt x="3525" y="53"/>
                    <a:pt x="3596" y="0"/>
                    <a:pt x="3731" y="0"/>
                  </a:cubicBezTo>
                  <a:cubicBezTo>
                    <a:pt x="3867" y="0"/>
                    <a:pt x="3938" y="53"/>
                    <a:pt x="3999" y="99"/>
                  </a:cubicBezTo>
                  <a:cubicBezTo>
                    <a:pt x="4056" y="142"/>
                    <a:pt x="4100" y="175"/>
                    <a:pt x="4197" y="175"/>
                  </a:cubicBezTo>
                  <a:lnTo>
                    <a:pt x="4197" y="292"/>
                  </a:lnTo>
                </a:path>
              </a:pathLst>
            </a:custGeom>
            <a:grpFill/>
            <a:ln>
              <a:solidFill>
                <a:srgbClr val="376D6D"/>
              </a:solidFill>
            </a:ln>
            <a:effectLst/>
          </p:spPr>
          <p:txBody>
            <a:bodyPr wrap="none" anchor="ctr"/>
            <a:lstStyle/>
            <a:p>
              <a:pPr algn="just"/>
              <a:endParaRPr lang="en-US" sz="9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14547068" y="4205724"/>
              <a:ext cx="3417859" cy="236952"/>
            </a:xfrm>
            <a:custGeom>
              <a:avLst/>
              <a:gdLst>
                <a:gd name="T0" fmla="*/ 4197 w 4198"/>
                <a:gd name="T1" fmla="*/ 292 h 293"/>
                <a:gd name="T2" fmla="*/ 3929 w 4198"/>
                <a:gd name="T3" fmla="*/ 193 h 293"/>
                <a:gd name="T4" fmla="*/ 3731 w 4198"/>
                <a:gd name="T5" fmla="*/ 117 h 293"/>
                <a:gd name="T6" fmla="*/ 3533 w 4198"/>
                <a:gd name="T7" fmla="*/ 193 h 293"/>
                <a:gd name="T8" fmla="*/ 3264 w 4198"/>
                <a:gd name="T9" fmla="*/ 292 h 293"/>
                <a:gd name="T10" fmla="*/ 2996 w 4198"/>
                <a:gd name="T11" fmla="*/ 193 h 293"/>
                <a:gd name="T12" fmla="*/ 2798 w 4198"/>
                <a:gd name="T13" fmla="*/ 117 h 293"/>
                <a:gd name="T14" fmla="*/ 2600 w 4198"/>
                <a:gd name="T15" fmla="*/ 193 h 293"/>
                <a:gd name="T16" fmla="*/ 2332 w 4198"/>
                <a:gd name="T17" fmla="*/ 292 h 293"/>
                <a:gd name="T18" fmla="*/ 2063 w 4198"/>
                <a:gd name="T19" fmla="*/ 193 h 293"/>
                <a:gd name="T20" fmla="*/ 1865 w 4198"/>
                <a:gd name="T21" fmla="*/ 117 h 293"/>
                <a:gd name="T22" fmla="*/ 1667 w 4198"/>
                <a:gd name="T23" fmla="*/ 193 h 293"/>
                <a:gd name="T24" fmla="*/ 1399 w 4198"/>
                <a:gd name="T25" fmla="*/ 292 h 293"/>
                <a:gd name="T26" fmla="*/ 1131 w 4198"/>
                <a:gd name="T27" fmla="*/ 193 h 293"/>
                <a:gd name="T28" fmla="*/ 932 w 4198"/>
                <a:gd name="T29" fmla="*/ 117 h 293"/>
                <a:gd name="T30" fmla="*/ 734 w 4198"/>
                <a:gd name="T31" fmla="*/ 193 h 293"/>
                <a:gd name="T32" fmla="*/ 466 w 4198"/>
                <a:gd name="T33" fmla="*/ 292 h 293"/>
                <a:gd name="T34" fmla="*/ 198 w 4198"/>
                <a:gd name="T35" fmla="*/ 193 h 293"/>
                <a:gd name="T36" fmla="*/ 0 w 4198"/>
                <a:gd name="T37" fmla="*/ 117 h 293"/>
                <a:gd name="T38" fmla="*/ 0 w 4198"/>
                <a:gd name="T39" fmla="*/ 0 h 293"/>
                <a:gd name="T40" fmla="*/ 268 w 4198"/>
                <a:gd name="T41" fmla="*/ 99 h 293"/>
                <a:gd name="T42" fmla="*/ 466 w 4198"/>
                <a:gd name="T43" fmla="*/ 175 h 293"/>
                <a:gd name="T44" fmla="*/ 664 w 4198"/>
                <a:gd name="T45" fmla="*/ 99 h 293"/>
                <a:gd name="T46" fmla="*/ 932 w 4198"/>
                <a:gd name="T47" fmla="*/ 0 h 293"/>
                <a:gd name="T48" fmla="*/ 1201 w 4198"/>
                <a:gd name="T49" fmla="*/ 99 h 293"/>
                <a:gd name="T50" fmla="*/ 1399 w 4198"/>
                <a:gd name="T51" fmla="*/ 175 h 293"/>
                <a:gd name="T52" fmla="*/ 1597 w 4198"/>
                <a:gd name="T53" fmla="*/ 99 h 293"/>
                <a:gd name="T54" fmla="*/ 1865 w 4198"/>
                <a:gd name="T55" fmla="*/ 0 h 293"/>
                <a:gd name="T56" fmla="*/ 2133 w 4198"/>
                <a:gd name="T57" fmla="*/ 99 h 293"/>
                <a:gd name="T58" fmla="*/ 2332 w 4198"/>
                <a:gd name="T59" fmla="*/ 175 h 293"/>
                <a:gd name="T60" fmla="*/ 2530 w 4198"/>
                <a:gd name="T61" fmla="*/ 99 h 293"/>
                <a:gd name="T62" fmla="*/ 2798 w 4198"/>
                <a:gd name="T63" fmla="*/ 0 h 293"/>
                <a:gd name="T64" fmla="*/ 3066 w 4198"/>
                <a:gd name="T65" fmla="*/ 99 h 293"/>
                <a:gd name="T66" fmla="*/ 3264 w 4198"/>
                <a:gd name="T67" fmla="*/ 175 h 293"/>
                <a:gd name="T68" fmla="*/ 3463 w 4198"/>
                <a:gd name="T69" fmla="*/ 99 h 293"/>
                <a:gd name="T70" fmla="*/ 3731 w 4198"/>
                <a:gd name="T71" fmla="*/ 0 h 293"/>
                <a:gd name="T72" fmla="*/ 3999 w 4198"/>
                <a:gd name="T73" fmla="*/ 99 h 293"/>
                <a:gd name="T74" fmla="*/ 4197 w 4198"/>
                <a:gd name="T75" fmla="*/ 175 h 293"/>
                <a:gd name="T76" fmla="*/ 4197 w 4198"/>
                <a:gd name="T77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98" h="293">
                  <a:moveTo>
                    <a:pt x="4197" y="292"/>
                  </a:moveTo>
                  <a:cubicBezTo>
                    <a:pt x="4062" y="292"/>
                    <a:pt x="3990" y="239"/>
                    <a:pt x="3929" y="193"/>
                  </a:cubicBezTo>
                  <a:cubicBezTo>
                    <a:pt x="3872" y="150"/>
                    <a:pt x="3829" y="117"/>
                    <a:pt x="3731" y="117"/>
                  </a:cubicBezTo>
                  <a:cubicBezTo>
                    <a:pt x="3634" y="117"/>
                    <a:pt x="3588" y="150"/>
                    <a:pt x="3533" y="193"/>
                  </a:cubicBezTo>
                  <a:cubicBezTo>
                    <a:pt x="3470" y="239"/>
                    <a:pt x="3400" y="292"/>
                    <a:pt x="3264" y="292"/>
                  </a:cubicBezTo>
                  <a:cubicBezTo>
                    <a:pt x="3129" y="292"/>
                    <a:pt x="3057" y="239"/>
                    <a:pt x="2996" y="193"/>
                  </a:cubicBezTo>
                  <a:cubicBezTo>
                    <a:pt x="2939" y="150"/>
                    <a:pt x="2896" y="117"/>
                    <a:pt x="2798" y="117"/>
                  </a:cubicBezTo>
                  <a:cubicBezTo>
                    <a:pt x="2700" y="117"/>
                    <a:pt x="2657" y="150"/>
                    <a:pt x="2600" y="193"/>
                  </a:cubicBezTo>
                  <a:cubicBezTo>
                    <a:pt x="2537" y="239"/>
                    <a:pt x="2467" y="292"/>
                    <a:pt x="2332" y="292"/>
                  </a:cubicBezTo>
                  <a:cubicBezTo>
                    <a:pt x="2196" y="292"/>
                    <a:pt x="2125" y="239"/>
                    <a:pt x="2063" y="193"/>
                  </a:cubicBezTo>
                  <a:cubicBezTo>
                    <a:pt x="2007" y="150"/>
                    <a:pt x="1963" y="117"/>
                    <a:pt x="1865" y="117"/>
                  </a:cubicBezTo>
                  <a:cubicBezTo>
                    <a:pt x="1768" y="117"/>
                    <a:pt x="1724" y="150"/>
                    <a:pt x="1667" y="193"/>
                  </a:cubicBezTo>
                  <a:cubicBezTo>
                    <a:pt x="1604" y="239"/>
                    <a:pt x="1535" y="292"/>
                    <a:pt x="1399" y="292"/>
                  </a:cubicBezTo>
                  <a:cubicBezTo>
                    <a:pt x="1264" y="292"/>
                    <a:pt x="1192" y="239"/>
                    <a:pt x="1131" y="193"/>
                  </a:cubicBezTo>
                  <a:cubicBezTo>
                    <a:pt x="1074" y="150"/>
                    <a:pt x="1030" y="117"/>
                    <a:pt x="932" y="117"/>
                  </a:cubicBezTo>
                  <a:cubicBezTo>
                    <a:pt x="835" y="117"/>
                    <a:pt x="791" y="150"/>
                    <a:pt x="734" y="193"/>
                  </a:cubicBezTo>
                  <a:cubicBezTo>
                    <a:pt x="671" y="239"/>
                    <a:pt x="602" y="292"/>
                    <a:pt x="466" y="292"/>
                  </a:cubicBezTo>
                  <a:cubicBezTo>
                    <a:pt x="330" y="292"/>
                    <a:pt x="259" y="239"/>
                    <a:pt x="198" y="193"/>
                  </a:cubicBezTo>
                  <a:cubicBezTo>
                    <a:pt x="141" y="150"/>
                    <a:pt x="97" y="117"/>
                    <a:pt x="0" y="117"/>
                  </a:cubicBezTo>
                  <a:lnTo>
                    <a:pt x="0" y="0"/>
                  </a:lnTo>
                  <a:cubicBezTo>
                    <a:pt x="135" y="0"/>
                    <a:pt x="207" y="53"/>
                    <a:pt x="268" y="99"/>
                  </a:cubicBezTo>
                  <a:cubicBezTo>
                    <a:pt x="325" y="142"/>
                    <a:pt x="368" y="175"/>
                    <a:pt x="466" y="175"/>
                  </a:cubicBezTo>
                  <a:cubicBezTo>
                    <a:pt x="564" y="175"/>
                    <a:pt x="607" y="142"/>
                    <a:pt x="664" y="99"/>
                  </a:cubicBezTo>
                  <a:cubicBezTo>
                    <a:pt x="727" y="53"/>
                    <a:pt x="797" y="0"/>
                    <a:pt x="932" y="0"/>
                  </a:cubicBezTo>
                  <a:cubicBezTo>
                    <a:pt x="1068" y="0"/>
                    <a:pt x="1139" y="53"/>
                    <a:pt x="1201" y="99"/>
                  </a:cubicBezTo>
                  <a:cubicBezTo>
                    <a:pt x="1257" y="142"/>
                    <a:pt x="1301" y="175"/>
                    <a:pt x="1399" y="175"/>
                  </a:cubicBezTo>
                  <a:cubicBezTo>
                    <a:pt x="1496" y="175"/>
                    <a:pt x="1540" y="142"/>
                    <a:pt x="1597" y="99"/>
                  </a:cubicBezTo>
                  <a:cubicBezTo>
                    <a:pt x="1660" y="53"/>
                    <a:pt x="1730" y="0"/>
                    <a:pt x="1865" y="0"/>
                  </a:cubicBezTo>
                  <a:cubicBezTo>
                    <a:pt x="2001" y="0"/>
                    <a:pt x="2072" y="53"/>
                    <a:pt x="2133" y="99"/>
                  </a:cubicBezTo>
                  <a:cubicBezTo>
                    <a:pt x="2190" y="142"/>
                    <a:pt x="2234" y="175"/>
                    <a:pt x="2332" y="175"/>
                  </a:cubicBezTo>
                  <a:cubicBezTo>
                    <a:pt x="2429" y="175"/>
                    <a:pt x="2473" y="142"/>
                    <a:pt x="2530" y="99"/>
                  </a:cubicBezTo>
                  <a:cubicBezTo>
                    <a:pt x="2592" y="53"/>
                    <a:pt x="2662" y="0"/>
                    <a:pt x="2798" y="0"/>
                  </a:cubicBezTo>
                  <a:cubicBezTo>
                    <a:pt x="2934" y="0"/>
                    <a:pt x="3005" y="53"/>
                    <a:pt x="3066" y="99"/>
                  </a:cubicBezTo>
                  <a:cubicBezTo>
                    <a:pt x="3123" y="142"/>
                    <a:pt x="3167" y="175"/>
                    <a:pt x="3264" y="175"/>
                  </a:cubicBezTo>
                  <a:cubicBezTo>
                    <a:pt x="3362" y="175"/>
                    <a:pt x="3407" y="142"/>
                    <a:pt x="3463" y="99"/>
                  </a:cubicBezTo>
                  <a:cubicBezTo>
                    <a:pt x="3525" y="53"/>
                    <a:pt x="3596" y="0"/>
                    <a:pt x="3731" y="0"/>
                  </a:cubicBezTo>
                  <a:cubicBezTo>
                    <a:pt x="3867" y="0"/>
                    <a:pt x="3938" y="53"/>
                    <a:pt x="3999" y="99"/>
                  </a:cubicBezTo>
                  <a:cubicBezTo>
                    <a:pt x="4056" y="142"/>
                    <a:pt x="4100" y="175"/>
                    <a:pt x="4197" y="175"/>
                  </a:cubicBezTo>
                  <a:lnTo>
                    <a:pt x="4197" y="292"/>
                  </a:lnTo>
                </a:path>
              </a:pathLst>
            </a:custGeom>
            <a:grpFill/>
            <a:ln>
              <a:solidFill>
                <a:srgbClr val="376D6D"/>
              </a:solidFill>
            </a:ln>
            <a:effectLst/>
          </p:spPr>
          <p:txBody>
            <a:bodyPr wrap="none" anchor="ctr"/>
            <a:lstStyle/>
            <a:p>
              <a:pPr algn="just"/>
              <a:endParaRPr lang="en-US" sz="9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39A9557C-DF31-49E7-A602-84EB29310DC3}"/>
              </a:ext>
            </a:extLst>
          </p:cNvPr>
          <p:cNvSpPr txBox="1"/>
          <p:nvPr/>
        </p:nvSpPr>
        <p:spPr>
          <a:xfrm>
            <a:off x="2161403" y="5856830"/>
            <a:ext cx="1188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spc="200" dirty="0">
                <a:ln w="12700">
                  <a:solidFill>
                    <a:schemeClr val="tx1">
                      <a:alpha val="45000"/>
                    </a:schemeClr>
                  </a:solidFill>
                </a:ln>
                <a:cs typeface="+mn-ea"/>
                <a:sym typeface="+mn-lt"/>
              </a:rPr>
              <a:t>LOREM IPSUM</a:t>
            </a:r>
            <a:endParaRPr lang="ko-KR" altLang="en-US" sz="800" spc="200" dirty="0">
              <a:ln w="12700">
                <a:solidFill>
                  <a:schemeClr val="tx1">
                    <a:alpha val="4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69884684-674E-4B0C-A2D3-6BCDB407A377}"/>
              </a:ext>
            </a:extLst>
          </p:cNvPr>
          <p:cNvSpPr txBox="1"/>
          <p:nvPr/>
        </p:nvSpPr>
        <p:spPr>
          <a:xfrm>
            <a:off x="3648789" y="5856830"/>
            <a:ext cx="960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spc="200" dirty="0">
                <a:ln w="12700">
                  <a:solidFill>
                    <a:schemeClr val="tx1">
                      <a:alpha val="45000"/>
                    </a:schemeClr>
                  </a:solidFill>
                </a:ln>
                <a:cs typeface="+mn-ea"/>
                <a:sym typeface="+mn-lt"/>
              </a:rPr>
              <a:t>DOLOR SIT</a:t>
            </a:r>
            <a:endParaRPr lang="ko-KR" altLang="en-US" sz="800" spc="200" dirty="0">
              <a:ln w="12700">
                <a:solidFill>
                  <a:schemeClr val="tx1">
                    <a:alpha val="4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6" name="PA_库_椭圆 14">
            <a:extLst>
              <a:ext uri="{FF2B5EF4-FFF2-40B4-BE49-F238E27FC236}">
                <a16:creationId xmlns:a16="http://schemas.microsoft.com/office/drawing/2014/main" id="{4ED5A0B4-1E7D-448D-B4FB-CA0BDE9EA49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3590" y="4934959"/>
            <a:ext cx="783771" cy="783771"/>
          </a:xfrm>
          <a:prstGeom prst="ellipse">
            <a:avLst/>
          </a:pr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>
              <a:cs typeface="+mn-ea"/>
              <a:sym typeface="+mn-lt"/>
            </a:endParaRPr>
          </a:p>
        </p:txBody>
      </p:sp>
      <p:sp>
        <p:nvSpPr>
          <p:cNvPr id="27" name="PA_库_椭圆 16">
            <a:extLst>
              <a:ext uri="{FF2B5EF4-FFF2-40B4-BE49-F238E27FC236}">
                <a16:creationId xmlns:a16="http://schemas.microsoft.com/office/drawing/2014/main" id="{5FA9B724-D543-4102-9D2B-A5FE38699A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38654" y="4934959"/>
            <a:ext cx="783771" cy="783771"/>
          </a:xfrm>
          <a:prstGeom prst="ellipse">
            <a:avLst/>
          </a:pr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>
              <a:cs typeface="+mn-ea"/>
              <a:sym typeface="+mn-lt"/>
            </a:endParaRPr>
          </a:p>
        </p:txBody>
      </p:sp>
      <p:sp>
        <p:nvSpPr>
          <p:cNvPr id="30" name="PA_库_Freeform: Shape 20">
            <a:extLst>
              <a:ext uri="{FF2B5EF4-FFF2-40B4-BE49-F238E27FC236}">
                <a16:creationId xmlns:a16="http://schemas.microsoft.com/office/drawing/2014/main" id="{DF4831EA-CD7D-4E6B-94CF-EF2802F49E82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007128" y="5180922"/>
            <a:ext cx="243840" cy="291841"/>
          </a:xfrm>
          <a:custGeom>
            <a:avLst/>
            <a:gdLst>
              <a:gd name="connsiteX0" fmla="*/ 385576 w 840347"/>
              <a:gd name="connsiteY0" fmla="*/ 791037 h 1005775"/>
              <a:gd name="connsiteX1" fmla="*/ 389630 w 840347"/>
              <a:gd name="connsiteY1" fmla="*/ 811538 h 1005775"/>
              <a:gd name="connsiteX2" fmla="*/ 254352 w 840347"/>
              <a:gd name="connsiteY2" fmla="*/ 985741 h 1005775"/>
              <a:gd name="connsiteX3" fmla="*/ 225629 w 840347"/>
              <a:gd name="connsiteY3" fmla="*/ 966282 h 1005775"/>
              <a:gd name="connsiteX4" fmla="*/ 359980 w 840347"/>
              <a:gd name="connsiteY4" fmla="*/ 792079 h 1005775"/>
              <a:gd name="connsiteX5" fmla="*/ 385576 w 840347"/>
              <a:gd name="connsiteY5" fmla="*/ 791037 h 1005775"/>
              <a:gd name="connsiteX6" fmla="*/ 295901 w 840347"/>
              <a:gd name="connsiteY6" fmla="*/ 721794 h 1005775"/>
              <a:gd name="connsiteX7" fmla="*/ 299490 w 840347"/>
              <a:gd name="connsiteY7" fmla="*/ 741764 h 1005775"/>
              <a:gd name="connsiteX8" fmla="*/ 96643 w 840347"/>
              <a:gd name="connsiteY8" fmla="*/ 1002170 h 1005775"/>
              <a:gd name="connsiteX9" fmla="*/ 77192 w 840347"/>
              <a:gd name="connsiteY9" fmla="*/ 982778 h 1005775"/>
              <a:gd name="connsiteX10" fmla="*/ 270777 w 840347"/>
              <a:gd name="connsiteY10" fmla="*/ 723295 h 1005775"/>
              <a:gd name="connsiteX11" fmla="*/ 295901 w 840347"/>
              <a:gd name="connsiteY11" fmla="*/ 721794 h 1005775"/>
              <a:gd name="connsiteX12" fmla="*/ 197920 w 840347"/>
              <a:gd name="connsiteY12" fmla="*/ 650863 h 1005775"/>
              <a:gd name="connsiteX13" fmla="*/ 212513 w 840347"/>
              <a:gd name="connsiteY13" fmla="*/ 678095 h 1005775"/>
              <a:gd name="connsiteX14" fmla="*/ 77237 w 840347"/>
              <a:gd name="connsiteY14" fmla="*/ 850539 h 1005775"/>
              <a:gd name="connsiteX15" fmla="*/ 48514 w 840347"/>
              <a:gd name="connsiteY15" fmla="*/ 831173 h 1005775"/>
              <a:gd name="connsiteX16" fmla="*/ 183790 w 840347"/>
              <a:gd name="connsiteY16" fmla="*/ 658730 h 1005775"/>
              <a:gd name="connsiteX17" fmla="*/ 197920 w 840347"/>
              <a:gd name="connsiteY17" fmla="*/ 650863 h 1005775"/>
              <a:gd name="connsiteX18" fmla="*/ 537180 w 840347"/>
              <a:gd name="connsiteY18" fmla="*/ 286367 h 1005775"/>
              <a:gd name="connsiteX19" fmla="*/ 487690 w 840347"/>
              <a:gd name="connsiteY19" fmla="*/ 309109 h 1005775"/>
              <a:gd name="connsiteX20" fmla="*/ 477466 w 840347"/>
              <a:gd name="connsiteY20" fmla="*/ 328602 h 1005775"/>
              <a:gd name="connsiteX21" fmla="*/ 516501 w 840347"/>
              <a:gd name="connsiteY21" fmla="*/ 434424 h 1005775"/>
              <a:gd name="connsiteX22" fmla="*/ 613159 w 840347"/>
              <a:gd name="connsiteY22" fmla="*/ 425141 h 1005775"/>
              <a:gd name="connsiteX23" fmla="*/ 623383 w 840347"/>
              <a:gd name="connsiteY23" fmla="*/ 405648 h 1005775"/>
              <a:gd name="connsiteX24" fmla="*/ 593642 w 840347"/>
              <a:gd name="connsiteY24" fmla="*/ 299827 h 1005775"/>
              <a:gd name="connsiteX25" fmla="*/ 537180 w 840347"/>
              <a:gd name="connsiteY25" fmla="*/ 286367 h 1005775"/>
              <a:gd name="connsiteX26" fmla="*/ 816699 w 840347"/>
              <a:gd name="connsiteY26" fmla="*/ 0 h 1005775"/>
              <a:gd name="connsiteX27" fmla="*/ 825993 w 840347"/>
              <a:gd name="connsiteY27" fmla="*/ 0 h 1005775"/>
              <a:gd name="connsiteX28" fmla="*/ 836217 w 840347"/>
              <a:gd name="connsiteY28" fmla="*/ 9282 h 1005775"/>
              <a:gd name="connsiteX29" fmla="*/ 836217 w 840347"/>
              <a:gd name="connsiteY29" fmla="*/ 18565 h 1005775"/>
              <a:gd name="connsiteX30" fmla="*/ 836217 w 840347"/>
              <a:gd name="connsiteY30" fmla="*/ 38058 h 1005775"/>
              <a:gd name="connsiteX31" fmla="*/ 836217 w 840347"/>
              <a:gd name="connsiteY31" fmla="*/ 86328 h 1005775"/>
              <a:gd name="connsiteX32" fmla="*/ 825993 w 840347"/>
              <a:gd name="connsiteY32" fmla="*/ 193077 h 1005775"/>
              <a:gd name="connsiteX33" fmla="*/ 825993 w 840347"/>
              <a:gd name="connsiteY33" fmla="*/ 212570 h 1005775"/>
              <a:gd name="connsiteX34" fmla="*/ 816699 w 840347"/>
              <a:gd name="connsiteY34" fmla="*/ 250629 h 1005775"/>
              <a:gd name="connsiteX35" fmla="*/ 786958 w 840347"/>
              <a:gd name="connsiteY35" fmla="*/ 328602 h 1005775"/>
              <a:gd name="connsiteX36" fmla="*/ 661488 w 840347"/>
              <a:gd name="connsiteY36" fmla="*/ 541173 h 1005775"/>
              <a:gd name="connsiteX37" fmla="*/ 642900 w 840347"/>
              <a:gd name="connsiteY37" fmla="*/ 608936 h 1005775"/>
              <a:gd name="connsiteX38" fmla="*/ 516501 w 840347"/>
              <a:gd name="connsiteY38" fmla="*/ 946821 h 1005775"/>
              <a:gd name="connsiteX39" fmla="*/ 487690 w 840347"/>
              <a:gd name="connsiteY39" fmla="*/ 927328 h 1005775"/>
              <a:gd name="connsiteX40" fmla="*/ 32282 w 840347"/>
              <a:gd name="connsiteY40" fmla="*/ 580160 h 1005775"/>
              <a:gd name="connsiteX41" fmla="*/ 3470 w 840347"/>
              <a:gd name="connsiteY41" fmla="*/ 541173 h 1005775"/>
              <a:gd name="connsiteX42" fmla="*/ 303668 w 840347"/>
              <a:gd name="connsiteY42" fmla="*/ 348096 h 1005775"/>
              <a:gd name="connsiteX43" fmla="*/ 361291 w 840347"/>
              <a:gd name="connsiteY43" fmla="*/ 309109 h 1005775"/>
              <a:gd name="connsiteX44" fmla="*/ 584348 w 840347"/>
              <a:gd name="connsiteY44" fmla="*/ 96538 h 1005775"/>
              <a:gd name="connsiteX45" fmla="*/ 748852 w 840347"/>
              <a:gd name="connsiteY45" fmla="*/ 18565 h 1005775"/>
              <a:gd name="connsiteX46" fmla="*/ 797182 w 840347"/>
              <a:gd name="connsiteY46" fmla="*/ 9282 h 1005775"/>
              <a:gd name="connsiteX47" fmla="*/ 816699 w 840347"/>
              <a:gd name="connsiteY47" fmla="*/ 0 h 100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0347" h="1005775">
                <a:moveTo>
                  <a:pt x="385576" y="791037"/>
                </a:moveTo>
                <a:cubicBezTo>
                  <a:pt x="391715" y="794628"/>
                  <a:pt x="394263" y="801809"/>
                  <a:pt x="389630" y="811538"/>
                </a:cubicBezTo>
                <a:cubicBezTo>
                  <a:pt x="370172" y="859722"/>
                  <a:pt x="321991" y="946824"/>
                  <a:pt x="254352" y="985741"/>
                </a:cubicBezTo>
                <a:cubicBezTo>
                  <a:pt x="234895" y="995007"/>
                  <a:pt x="215437" y="985741"/>
                  <a:pt x="225629" y="966282"/>
                </a:cubicBezTo>
                <a:cubicBezTo>
                  <a:pt x="244160" y="918098"/>
                  <a:pt x="283076" y="841190"/>
                  <a:pt x="359980" y="792079"/>
                </a:cubicBezTo>
                <a:cubicBezTo>
                  <a:pt x="369709" y="787446"/>
                  <a:pt x="379438" y="787446"/>
                  <a:pt x="385576" y="791037"/>
                </a:cubicBezTo>
                <a:close/>
                <a:moveTo>
                  <a:pt x="295901" y="721794"/>
                </a:moveTo>
                <a:cubicBezTo>
                  <a:pt x="301806" y="725373"/>
                  <a:pt x="304122" y="732529"/>
                  <a:pt x="299490" y="741764"/>
                </a:cubicBezTo>
                <a:cubicBezTo>
                  <a:pt x="270777" y="809174"/>
                  <a:pt x="212424" y="934760"/>
                  <a:pt x="96643" y="1002170"/>
                </a:cubicBezTo>
                <a:cubicBezTo>
                  <a:pt x="77192" y="1011405"/>
                  <a:pt x="67930" y="1002170"/>
                  <a:pt x="77192" y="982778"/>
                </a:cubicBezTo>
                <a:cubicBezTo>
                  <a:pt x="96643" y="915368"/>
                  <a:pt x="154997" y="789782"/>
                  <a:pt x="270777" y="723295"/>
                </a:cubicBezTo>
                <a:cubicBezTo>
                  <a:pt x="280503" y="718216"/>
                  <a:pt x="289997" y="718216"/>
                  <a:pt x="295901" y="721794"/>
                </a:cubicBezTo>
                <a:close/>
                <a:moveTo>
                  <a:pt x="197920" y="650863"/>
                </a:moveTo>
                <a:cubicBezTo>
                  <a:pt x="211123" y="649047"/>
                  <a:pt x="220157" y="663571"/>
                  <a:pt x="212513" y="678095"/>
                </a:cubicBezTo>
                <a:cubicBezTo>
                  <a:pt x="193056" y="726047"/>
                  <a:pt x="144875" y="802586"/>
                  <a:pt x="77237" y="850539"/>
                </a:cubicBezTo>
                <a:cubicBezTo>
                  <a:pt x="48514" y="859760"/>
                  <a:pt x="39249" y="850539"/>
                  <a:pt x="48514" y="831173"/>
                </a:cubicBezTo>
                <a:cubicBezTo>
                  <a:pt x="67972" y="783221"/>
                  <a:pt x="106887" y="706682"/>
                  <a:pt x="183790" y="658730"/>
                </a:cubicBezTo>
                <a:cubicBezTo>
                  <a:pt x="188655" y="653888"/>
                  <a:pt x="193519" y="651468"/>
                  <a:pt x="197920" y="650863"/>
                </a:cubicBezTo>
                <a:close/>
                <a:moveTo>
                  <a:pt x="537180" y="286367"/>
                </a:moveTo>
                <a:cubicBezTo>
                  <a:pt x="519057" y="287527"/>
                  <a:pt x="502096" y="294721"/>
                  <a:pt x="487690" y="309109"/>
                </a:cubicBezTo>
                <a:cubicBezTo>
                  <a:pt x="487690" y="318392"/>
                  <a:pt x="487690" y="318392"/>
                  <a:pt x="477466" y="328602"/>
                </a:cubicBezTo>
                <a:cubicBezTo>
                  <a:pt x="458878" y="366661"/>
                  <a:pt x="468172" y="415859"/>
                  <a:pt x="516501" y="434424"/>
                </a:cubicBezTo>
                <a:cubicBezTo>
                  <a:pt x="545313" y="453917"/>
                  <a:pt x="593642" y="453917"/>
                  <a:pt x="613159" y="425141"/>
                </a:cubicBezTo>
                <a:cubicBezTo>
                  <a:pt x="623383" y="415859"/>
                  <a:pt x="623383" y="415859"/>
                  <a:pt x="623383" y="405648"/>
                </a:cubicBezTo>
                <a:cubicBezTo>
                  <a:pt x="652194" y="366661"/>
                  <a:pt x="632677" y="318392"/>
                  <a:pt x="593642" y="299827"/>
                </a:cubicBezTo>
                <a:cubicBezTo>
                  <a:pt x="574589" y="290080"/>
                  <a:pt x="555304" y="285207"/>
                  <a:pt x="537180" y="286367"/>
                </a:cubicBezTo>
                <a:close/>
                <a:moveTo>
                  <a:pt x="816699" y="0"/>
                </a:moveTo>
                <a:lnTo>
                  <a:pt x="825993" y="0"/>
                </a:lnTo>
                <a:cubicBezTo>
                  <a:pt x="836217" y="0"/>
                  <a:pt x="845511" y="0"/>
                  <a:pt x="836217" y="9282"/>
                </a:cubicBezTo>
                <a:lnTo>
                  <a:pt x="836217" y="18565"/>
                </a:lnTo>
                <a:cubicBezTo>
                  <a:pt x="845511" y="28776"/>
                  <a:pt x="836217" y="28776"/>
                  <a:pt x="836217" y="38058"/>
                </a:cubicBezTo>
                <a:cubicBezTo>
                  <a:pt x="836217" y="48269"/>
                  <a:pt x="836217" y="67762"/>
                  <a:pt x="836217" y="86328"/>
                </a:cubicBezTo>
                <a:cubicBezTo>
                  <a:pt x="836217" y="116032"/>
                  <a:pt x="836217" y="154090"/>
                  <a:pt x="825993" y="193077"/>
                </a:cubicBezTo>
                <a:cubicBezTo>
                  <a:pt x="825993" y="202360"/>
                  <a:pt x="825993" y="202360"/>
                  <a:pt x="825993" y="212570"/>
                </a:cubicBezTo>
                <a:cubicBezTo>
                  <a:pt x="816699" y="232064"/>
                  <a:pt x="816699" y="241346"/>
                  <a:pt x="816699" y="250629"/>
                </a:cubicBezTo>
                <a:cubicBezTo>
                  <a:pt x="806476" y="280333"/>
                  <a:pt x="797182" y="309109"/>
                  <a:pt x="786958" y="328602"/>
                </a:cubicBezTo>
                <a:cubicBezTo>
                  <a:pt x="759076" y="396365"/>
                  <a:pt x="720041" y="464128"/>
                  <a:pt x="661488" y="541173"/>
                </a:cubicBezTo>
                <a:cubicBezTo>
                  <a:pt x="652194" y="550456"/>
                  <a:pt x="642900" y="589442"/>
                  <a:pt x="642900" y="608936"/>
                </a:cubicBezTo>
                <a:cubicBezTo>
                  <a:pt x="661488" y="685982"/>
                  <a:pt x="671712" y="859565"/>
                  <a:pt x="516501" y="946821"/>
                </a:cubicBezTo>
                <a:cubicBezTo>
                  <a:pt x="496984" y="966315"/>
                  <a:pt x="477466" y="957032"/>
                  <a:pt x="487690" y="927328"/>
                </a:cubicBezTo>
                <a:cubicBezTo>
                  <a:pt x="487690" y="821507"/>
                  <a:pt x="448655" y="569949"/>
                  <a:pt x="32282" y="580160"/>
                </a:cubicBezTo>
                <a:cubicBezTo>
                  <a:pt x="3470" y="580160"/>
                  <a:pt x="-5824" y="560667"/>
                  <a:pt x="3470" y="541173"/>
                </a:cubicBezTo>
                <a:cubicBezTo>
                  <a:pt x="32282" y="473410"/>
                  <a:pt x="110352" y="337885"/>
                  <a:pt x="303668" y="348096"/>
                </a:cubicBezTo>
                <a:cubicBezTo>
                  <a:pt x="323185" y="348096"/>
                  <a:pt x="351997" y="328602"/>
                  <a:pt x="361291" y="309109"/>
                </a:cubicBezTo>
                <a:cubicBezTo>
                  <a:pt x="400326" y="260840"/>
                  <a:pt x="468172" y="164301"/>
                  <a:pt x="584348" y="96538"/>
                </a:cubicBezTo>
                <a:cubicBezTo>
                  <a:pt x="652194" y="48269"/>
                  <a:pt x="709818" y="28776"/>
                  <a:pt x="748852" y="18565"/>
                </a:cubicBezTo>
                <a:cubicBezTo>
                  <a:pt x="777664" y="18565"/>
                  <a:pt x="797182" y="18565"/>
                  <a:pt x="797182" y="9282"/>
                </a:cubicBezTo>
                <a:cubicBezTo>
                  <a:pt x="806476" y="9282"/>
                  <a:pt x="806476" y="0"/>
                  <a:pt x="8166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200" dirty="0">
              <a:cs typeface="+mn-ea"/>
              <a:sym typeface="+mn-lt"/>
            </a:endParaRPr>
          </a:p>
        </p:txBody>
      </p:sp>
      <p:sp>
        <p:nvSpPr>
          <p:cNvPr id="31" name="PA_库_AutoShape 29">
            <a:extLst>
              <a:ext uri="{FF2B5EF4-FFF2-40B4-BE49-F238E27FC236}">
                <a16:creationId xmlns:a16="http://schemas.microsoft.com/office/drawing/2014/main" id="{C799569E-BF15-412D-91A0-8CE2C8464830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2633554" y="5217087"/>
            <a:ext cx="243840" cy="2439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67719" tIns="67719" rIns="67719" bIns="67719" anchor="ctr"/>
          <a:lstStyle/>
          <a:p>
            <a:pPr defTabSz="609207">
              <a:defRPr/>
            </a:pPr>
            <a:endParaRPr lang="es-ES" sz="3867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D1C1D51D-3162-45B7-80A2-D0821C2D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187" y="5280030"/>
            <a:ext cx="77903" cy="134831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25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CB4BC9E-0C34-4F32-9FFE-E30BF1B316E7}"/>
              </a:ext>
            </a:extLst>
          </p:cNvPr>
          <p:cNvSpPr txBox="1"/>
          <p:nvPr/>
        </p:nvSpPr>
        <p:spPr>
          <a:xfrm>
            <a:off x="5511275" y="1110057"/>
            <a:ext cx="1107996" cy="4216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376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6000" dirty="0">
              <a:solidFill>
                <a:srgbClr val="376D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24E1EC0D-3A74-444F-A5DC-95A9CFB48284}"/>
              </a:ext>
            </a:extLst>
          </p:cNvPr>
          <p:cNvSpPr/>
          <p:nvPr/>
        </p:nvSpPr>
        <p:spPr>
          <a:xfrm>
            <a:off x="7107506" y="3614612"/>
            <a:ext cx="1397075" cy="907829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35" name="îṩ1îde">
            <a:extLst>
              <a:ext uri="{FF2B5EF4-FFF2-40B4-BE49-F238E27FC236}">
                <a16:creationId xmlns:a16="http://schemas.microsoft.com/office/drawing/2014/main" id="{9B5D1277-F7AF-4F0A-BDF6-4CCB21B53A31}"/>
              </a:ext>
            </a:extLst>
          </p:cNvPr>
          <p:cNvSpPr txBox="1"/>
          <p:nvPr/>
        </p:nvSpPr>
        <p:spPr>
          <a:xfrm>
            <a:off x="7947370" y="1003499"/>
            <a:ext cx="1523969" cy="109622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cs typeface="+mn-ea"/>
                <a:sym typeface="+mn-lt"/>
              </a:rPr>
              <a:t>Unified fonts </a:t>
            </a:r>
            <a:r>
              <a:rPr lang="en-US" altLang="zh-CN" sz="500" dirty="0">
                <a:cs typeface="+mn-ea"/>
                <a:sym typeface="+mn-lt"/>
              </a:rPr>
              <a:t>make</a:t>
            </a:r>
            <a:r>
              <a:rPr lang="en-US" altLang="zh-CN" sz="7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cs typeface="+mn-ea"/>
                <a:sym typeface="+mn-lt"/>
              </a:rPr>
              <a:t>Adjust the spacing to adapt to Chinese typesetting,</a:t>
            </a:r>
          </a:p>
        </p:txBody>
      </p:sp>
    </p:spTree>
    <p:extLst>
      <p:ext uri="{BB962C8B-B14F-4D97-AF65-F5344CB8AC3E}">
        <p14:creationId xmlns:p14="http://schemas.microsoft.com/office/powerpoint/2010/main" val="8197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7603" y="1381391"/>
            <a:ext cx="6109059" cy="4104741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1338896" y="5994374"/>
            <a:ext cx="1708707" cy="118461"/>
          </a:xfrm>
          <a:custGeom>
            <a:avLst/>
            <a:gdLst>
              <a:gd name="T0" fmla="*/ 4197 w 4198"/>
              <a:gd name="T1" fmla="*/ 292 h 293"/>
              <a:gd name="T2" fmla="*/ 3929 w 4198"/>
              <a:gd name="T3" fmla="*/ 193 h 293"/>
              <a:gd name="T4" fmla="*/ 3731 w 4198"/>
              <a:gd name="T5" fmla="*/ 117 h 293"/>
              <a:gd name="T6" fmla="*/ 3533 w 4198"/>
              <a:gd name="T7" fmla="*/ 193 h 293"/>
              <a:gd name="T8" fmla="*/ 3264 w 4198"/>
              <a:gd name="T9" fmla="*/ 292 h 293"/>
              <a:gd name="T10" fmla="*/ 2996 w 4198"/>
              <a:gd name="T11" fmla="*/ 193 h 293"/>
              <a:gd name="T12" fmla="*/ 2798 w 4198"/>
              <a:gd name="T13" fmla="*/ 117 h 293"/>
              <a:gd name="T14" fmla="*/ 2600 w 4198"/>
              <a:gd name="T15" fmla="*/ 193 h 293"/>
              <a:gd name="T16" fmla="*/ 2332 w 4198"/>
              <a:gd name="T17" fmla="*/ 292 h 293"/>
              <a:gd name="T18" fmla="*/ 2063 w 4198"/>
              <a:gd name="T19" fmla="*/ 193 h 293"/>
              <a:gd name="T20" fmla="*/ 1865 w 4198"/>
              <a:gd name="T21" fmla="*/ 117 h 293"/>
              <a:gd name="T22" fmla="*/ 1667 w 4198"/>
              <a:gd name="T23" fmla="*/ 193 h 293"/>
              <a:gd name="T24" fmla="*/ 1399 w 4198"/>
              <a:gd name="T25" fmla="*/ 292 h 293"/>
              <a:gd name="T26" fmla="*/ 1131 w 4198"/>
              <a:gd name="T27" fmla="*/ 193 h 293"/>
              <a:gd name="T28" fmla="*/ 932 w 4198"/>
              <a:gd name="T29" fmla="*/ 117 h 293"/>
              <a:gd name="T30" fmla="*/ 734 w 4198"/>
              <a:gd name="T31" fmla="*/ 193 h 293"/>
              <a:gd name="T32" fmla="*/ 466 w 4198"/>
              <a:gd name="T33" fmla="*/ 292 h 293"/>
              <a:gd name="T34" fmla="*/ 198 w 4198"/>
              <a:gd name="T35" fmla="*/ 193 h 293"/>
              <a:gd name="T36" fmla="*/ 0 w 4198"/>
              <a:gd name="T37" fmla="*/ 117 h 293"/>
              <a:gd name="T38" fmla="*/ 0 w 4198"/>
              <a:gd name="T39" fmla="*/ 0 h 293"/>
              <a:gd name="T40" fmla="*/ 268 w 4198"/>
              <a:gd name="T41" fmla="*/ 99 h 293"/>
              <a:gd name="T42" fmla="*/ 466 w 4198"/>
              <a:gd name="T43" fmla="*/ 175 h 293"/>
              <a:gd name="T44" fmla="*/ 664 w 4198"/>
              <a:gd name="T45" fmla="*/ 99 h 293"/>
              <a:gd name="T46" fmla="*/ 932 w 4198"/>
              <a:gd name="T47" fmla="*/ 0 h 293"/>
              <a:gd name="T48" fmla="*/ 1201 w 4198"/>
              <a:gd name="T49" fmla="*/ 99 h 293"/>
              <a:gd name="T50" fmla="*/ 1399 w 4198"/>
              <a:gd name="T51" fmla="*/ 175 h 293"/>
              <a:gd name="T52" fmla="*/ 1597 w 4198"/>
              <a:gd name="T53" fmla="*/ 99 h 293"/>
              <a:gd name="T54" fmla="*/ 1865 w 4198"/>
              <a:gd name="T55" fmla="*/ 0 h 293"/>
              <a:gd name="T56" fmla="*/ 2133 w 4198"/>
              <a:gd name="T57" fmla="*/ 99 h 293"/>
              <a:gd name="T58" fmla="*/ 2332 w 4198"/>
              <a:gd name="T59" fmla="*/ 175 h 293"/>
              <a:gd name="T60" fmla="*/ 2530 w 4198"/>
              <a:gd name="T61" fmla="*/ 99 h 293"/>
              <a:gd name="T62" fmla="*/ 2798 w 4198"/>
              <a:gd name="T63" fmla="*/ 0 h 293"/>
              <a:gd name="T64" fmla="*/ 3066 w 4198"/>
              <a:gd name="T65" fmla="*/ 99 h 293"/>
              <a:gd name="T66" fmla="*/ 3264 w 4198"/>
              <a:gd name="T67" fmla="*/ 175 h 293"/>
              <a:gd name="T68" fmla="*/ 3463 w 4198"/>
              <a:gd name="T69" fmla="*/ 99 h 293"/>
              <a:gd name="T70" fmla="*/ 3731 w 4198"/>
              <a:gd name="T71" fmla="*/ 0 h 293"/>
              <a:gd name="T72" fmla="*/ 3999 w 4198"/>
              <a:gd name="T73" fmla="*/ 99 h 293"/>
              <a:gd name="T74" fmla="*/ 4197 w 4198"/>
              <a:gd name="T75" fmla="*/ 175 h 293"/>
              <a:gd name="T76" fmla="*/ 4197 w 4198"/>
              <a:gd name="T77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98" h="293">
                <a:moveTo>
                  <a:pt x="4197" y="292"/>
                </a:moveTo>
                <a:cubicBezTo>
                  <a:pt x="4062" y="292"/>
                  <a:pt x="3990" y="239"/>
                  <a:pt x="3929" y="193"/>
                </a:cubicBezTo>
                <a:cubicBezTo>
                  <a:pt x="3872" y="150"/>
                  <a:pt x="3829" y="117"/>
                  <a:pt x="3731" y="117"/>
                </a:cubicBezTo>
                <a:cubicBezTo>
                  <a:pt x="3634" y="117"/>
                  <a:pt x="3588" y="150"/>
                  <a:pt x="3533" y="193"/>
                </a:cubicBezTo>
                <a:cubicBezTo>
                  <a:pt x="3470" y="239"/>
                  <a:pt x="3400" y="292"/>
                  <a:pt x="3264" y="292"/>
                </a:cubicBezTo>
                <a:cubicBezTo>
                  <a:pt x="3129" y="292"/>
                  <a:pt x="3057" y="239"/>
                  <a:pt x="2996" y="193"/>
                </a:cubicBezTo>
                <a:cubicBezTo>
                  <a:pt x="2939" y="150"/>
                  <a:pt x="2896" y="117"/>
                  <a:pt x="2798" y="117"/>
                </a:cubicBezTo>
                <a:cubicBezTo>
                  <a:pt x="2700" y="117"/>
                  <a:pt x="2657" y="150"/>
                  <a:pt x="2600" y="193"/>
                </a:cubicBezTo>
                <a:cubicBezTo>
                  <a:pt x="2537" y="239"/>
                  <a:pt x="2467" y="292"/>
                  <a:pt x="2332" y="292"/>
                </a:cubicBezTo>
                <a:cubicBezTo>
                  <a:pt x="2196" y="292"/>
                  <a:pt x="2125" y="239"/>
                  <a:pt x="2063" y="193"/>
                </a:cubicBezTo>
                <a:cubicBezTo>
                  <a:pt x="2007" y="150"/>
                  <a:pt x="1963" y="117"/>
                  <a:pt x="1865" y="117"/>
                </a:cubicBezTo>
                <a:cubicBezTo>
                  <a:pt x="1768" y="117"/>
                  <a:pt x="1724" y="150"/>
                  <a:pt x="1667" y="193"/>
                </a:cubicBezTo>
                <a:cubicBezTo>
                  <a:pt x="1604" y="239"/>
                  <a:pt x="1535" y="292"/>
                  <a:pt x="1399" y="292"/>
                </a:cubicBezTo>
                <a:cubicBezTo>
                  <a:pt x="1264" y="292"/>
                  <a:pt x="1192" y="239"/>
                  <a:pt x="1131" y="193"/>
                </a:cubicBezTo>
                <a:cubicBezTo>
                  <a:pt x="1074" y="150"/>
                  <a:pt x="1030" y="117"/>
                  <a:pt x="932" y="117"/>
                </a:cubicBezTo>
                <a:cubicBezTo>
                  <a:pt x="835" y="117"/>
                  <a:pt x="791" y="150"/>
                  <a:pt x="734" y="193"/>
                </a:cubicBezTo>
                <a:cubicBezTo>
                  <a:pt x="671" y="239"/>
                  <a:pt x="602" y="292"/>
                  <a:pt x="466" y="292"/>
                </a:cubicBezTo>
                <a:cubicBezTo>
                  <a:pt x="330" y="292"/>
                  <a:pt x="259" y="239"/>
                  <a:pt x="198" y="193"/>
                </a:cubicBezTo>
                <a:cubicBezTo>
                  <a:pt x="141" y="150"/>
                  <a:pt x="97" y="117"/>
                  <a:pt x="0" y="117"/>
                </a:cubicBezTo>
                <a:lnTo>
                  <a:pt x="0" y="0"/>
                </a:lnTo>
                <a:cubicBezTo>
                  <a:pt x="135" y="0"/>
                  <a:pt x="207" y="53"/>
                  <a:pt x="268" y="99"/>
                </a:cubicBezTo>
                <a:cubicBezTo>
                  <a:pt x="325" y="142"/>
                  <a:pt x="368" y="175"/>
                  <a:pt x="466" y="175"/>
                </a:cubicBezTo>
                <a:cubicBezTo>
                  <a:pt x="564" y="175"/>
                  <a:pt x="607" y="142"/>
                  <a:pt x="664" y="99"/>
                </a:cubicBezTo>
                <a:cubicBezTo>
                  <a:pt x="727" y="53"/>
                  <a:pt x="797" y="0"/>
                  <a:pt x="932" y="0"/>
                </a:cubicBezTo>
                <a:cubicBezTo>
                  <a:pt x="1068" y="0"/>
                  <a:pt x="1139" y="53"/>
                  <a:pt x="1201" y="99"/>
                </a:cubicBezTo>
                <a:cubicBezTo>
                  <a:pt x="1257" y="142"/>
                  <a:pt x="1301" y="175"/>
                  <a:pt x="1399" y="175"/>
                </a:cubicBezTo>
                <a:cubicBezTo>
                  <a:pt x="1496" y="175"/>
                  <a:pt x="1540" y="142"/>
                  <a:pt x="1597" y="99"/>
                </a:cubicBezTo>
                <a:cubicBezTo>
                  <a:pt x="1660" y="53"/>
                  <a:pt x="1730" y="0"/>
                  <a:pt x="1865" y="0"/>
                </a:cubicBezTo>
                <a:cubicBezTo>
                  <a:pt x="2001" y="0"/>
                  <a:pt x="2072" y="53"/>
                  <a:pt x="2133" y="99"/>
                </a:cubicBezTo>
                <a:cubicBezTo>
                  <a:pt x="2190" y="142"/>
                  <a:pt x="2234" y="175"/>
                  <a:pt x="2332" y="175"/>
                </a:cubicBezTo>
                <a:cubicBezTo>
                  <a:pt x="2429" y="175"/>
                  <a:pt x="2473" y="142"/>
                  <a:pt x="2530" y="99"/>
                </a:cubicBezTo>
                <a:cubicBezTo>
                  <a:pt x="2592" y="53"/>
                  <a:pt x="2662" y="0"/>
                  <a:pt x="2798" y="0"/>
                </a:cubicBezTo>
                <a:cubicBezTo>
                  <a:pt x="2934" y="0"/>
                  <a:pt x="3005" y="53"/>
                  <a:pt x="3066" y="99"/>
                </a:cubicBezTo>
                <a:cubicBezTo>
                  <a:pt x="3123" y="142"/>
                  <a:pt x="3167" y="175"/>
                  <a:pt x="3264" y="175"/>
                </a:cubicBezTo>
                <a:cubicBezTo>
                  <a:pt x="3362" y="175"/>
                  <a:pt x="3407" y="142"/>
                  <a:pt x="3463" y="99"/>
                </a:cubicBezTo>
                <a:cubicBezTo>
                  <a:pt x="3525" y="53"/>
                  <a:pt x="3596" y="0"/>
                  <a:pt x="3731" y="0"/>
                </a:cubicBezTo>
                <a:cubicBezTo>
                  <a:pt x="3867" y="0"/>
                  <a:pt x="3938" y="53"/>
                  <a:pt x="3999" y="99"/>
                </a:cubicBezTo>
                <a:cubicBezTo>
                  <a:pt x="4056" y="142"/>
                  <a:pt x="4100" y="175"/>
                  <a:pt x="4197" y="175"/>
                </a:cubicBezTo>
                <a:lnTo>
                  <a:pt x="4197" y="292"/>
                </a:lnTo>
              </a:path>
            </a:pathLst>
          </a:custGeom>
          <a:solidFill>
            <a:srgbClr val="376D6D"/>
          </a:solidFill>
          <a:ln>
            <a:solidFill>
              <a:srgbClr val="376D6D"/>
            </a:solidFill>
          </a:ln>
          <a:effectLst/>
        </p:spPr>
        <p:txBody>
          <a:bodyPr wrap="none" anchor="ctr"/>
          <a:lstStyle/>
          <a:p>
            <a:endParaRPr 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îṩ1îde">
            <a:extLst>
              <a:ext uri="{FF2B5EF4-FFF2-40B4-BE49-F238E27FC236}">
                <a16:creationId xmlns:a16="http://schemas.microsoft.com/office/drawing/2014/main" id="{9CC23976-158B-4EA7-8EFB-3F787AE05331}"/>
              </a:ext>
            </a:extLst>
          </p:cNvPr>
          <p:cNvSpPr txBox="1"/>
          <p:nvPr/>
        </p:nvSpPr>
        <p:spPr>
          <a:xfrm>
            <a:off x="4973265" y="3780975"/>
            <a:ext cx="1523969" cy="109622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solidFill>
                  <a:schemeClr val="bg1"/>
                </a:solidFill>
                <a:cs typeface="+mn-ea"/>
                <a:sym typeface="+mn-lt"/>
              </a:rPr>
              <a:t>Unified fonts </a:t>
            </a:r>
            <a:r>
              <a:rPr lang="en-US" altLang="zh-CN" sz="500" dirty="0">
                <a:solidFill>
                  <a:schemeClr val="bg1"/>
                </a:solidFill>
                <a:cs typeface="+mn-ea"/>
                <a:sym typeface="+mn-lt"/>
              </a:rPr>
              <a:t>make</a:t>
            </a:r>
            <a:r>
              <a:rPr lang="en-US" altLang="zh-CN" sz="700" dirty="0">
                <a:solidFill>
                  <a:schemeClr val="bg1"/>
                </a:solidFill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33A550F-987F-44E9-BBCB-EDCBFF414B49}"/>
              </a:ext>
            </a:extLst>
          </p:cNvPr>
          <p:cNvSpPr txBox="1"/>
          <p:nvPr/>
        </p:nvSpPr>
        <p:spPr>
          <a:xfrm>
            <a:off x="3740020" y="1732065"/>
            <a:ext cx="1107996" cy="3580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6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961EFD73-9CEF-4BE9-A3C6-FB9C367D7D34}"/>
              </a:ext>
            </a:extLst>
          </p:cNvPr>
          <p:cNvSpPr txBox="1"/>
          <p:nvPr/>
        </p:nvSpPr>
        <p:spPr>
          <a:xfrm>
            <a:off x="4973265" y="2080421"/>
            <a:ext cx="1875080" cy="178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700" dirty="0">
                <a:solidFill>
                  <a:schemeClr val="bg1"/>
                </a:solidFill>
                <a:cs typeface="+mn-ea"/>
                <a:sym typeface="+mn-lt"/>
              </a:rPr>
              <a:t>I love you more than I‘ve ever loved any woman. And I’ve wai longer for you than I‘ve waited for any woman </a:t>
            </a:r>
            <a:r>
              <a:rPr lang="en-US" altLang="zh-CN" sz="7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700" dirty="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I love you more than I‘ve ever loved any woman. And I’ve wai longer for you than I‘ve waited for any woman </a:t>
            </a:r>
            <a:r>
              <a:rPr lang="en-US" altLang="zh-CN" sz="7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09F0CC9-9E76-4ABC-AD2F-8816C0CA250C}"/>
              </a:ext>
            </a:extLst>
          </p:cNvPr>
          <p:cNvSpPr txBox="1"/>
          <p:nvPr/>
        </p:nvSpPr>
        <p:spPr>
          <a:xfrm>
            <a:off x="1206588" y="2393460"/>
            <a:ext cx="400110" cy="2483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1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C6928C3-7B96-47C1-B880-A52C842CA753}"/>
              </a:ext>
            </a:extLst>
          </p:cNvPr>
          <p:cNvSpPr/>
          <p:nvPr/>
        </p:nvSpPr>
        <p:spPr>
          <a:xfrm>
            <a:off x="0" y="3235569"/>
            <a:ext cx="12192000" cy="2508739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3730CC-6329-48E5-AB48-CF68B5E1E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9585" y="1538411"/>
            <a:ext cx="3394316" cy="339431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6B08A85-436B-4B55-8CAC-B041E173287B}"/>
              </a:ext>
            </a:extLst>
          </p:cNvPr>
          <p:cNvSpPr/>
          <p:nvPr/>
        </p:nvSpPr>
        <p:spPr>
          <a:xfrm>
            <a:off x="6096000" y="4020106"/>
            <a:ext cx="656492" cy="6564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164EFC-F2D2-42A3-B580-178ACEE575D7}"/>
              </a:ext>
            </a:extLst>
          </p:cNvPr>
          <p:cNvSpPr txBox="1"/>
          <p:nvPr/>
        </p:nvSpPr>
        <p:spPr>
          <a:xfrm>
            <a:off x="6041034" y="1538411"/>
            <a:ext cx="500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About us</a:t>
            </a:r>
          </a:p>
        </p:txBody>
      </p:sp>
      <p:sp>
        <p:nvSpPr>
          <p:cNvPr id="9" name="îṩ1îde">
            <a:extLst>
              <a:ext uri="{FF2B5EF4-FFF2-40B4-BE49-F238E27FC236}">
                <a16:creationId xmlns:a16="http://schemas.microsoft.com/office/drawing/2014/main" id="{6ED5105C-DBA6-407B-8478-DDCBDCDA0658}"/>
              </a:ext>
            </a:extLst>
          </p:cNvPr>
          <p:cNvSpPr txBox="1"/>
          <p:nvPr/>
        </p:nvSpPr>
        <p:spPr>
          <a:xfrm>
            <a:off x="7298101" y="3691105"/>
            <a:ext cx="3394314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Unified fonts 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make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0" name="TextBox 507">
            <a:extLst>
              <a:ext uri="{FF2B5EF4-FFF2-40B4-BE49-F238E27FC236}">
                <a16:creationId xmlns:a16="http://schemas.microsoft.com/office/drawing/2014/main" id="{A26CFC43-FE14-416E-9944-FA75E29A3CA2}"/>
              </a:ext>
            </a:extLst>
          </p:cNvPr>
          <p:cNvSpPr txBox="1"/>
          <p:nvPr/>
        </p:nvSpPr>
        <p:spPr>
          <a:xfrm>
            <a:off x="7862926" y="566722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1" name="TextBox 508">
            <a:extLst>
              <a:ext uri="{FF2B5EF4-FFF2-40B4-BE49-F238E27FC236}">
                <a16:creationId xmlns:a16="http://schemas.microsoft.com/office/drawing/2014/main" id="{3E7F1A36-A77F-41F0-AB63-7F543E18F961}"/>
              </a:ext>
            </a:extLst>
          </p:cNvPr>
          <p:cNvSpPr txBox="1"/>
          <p:nvPr/>
        </p:nvSpPr>
        <p:spPr>
          <a:xfrm>
            <a:off x="9080026" y="566722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2FA0C7A7-1003-4079-A329-8F5E8591BFA5}"/>
              </a:ext>
            </a:extLst>
          </p:cNvPr>
          <p:cNvGrpSpPr/>
          <p:nvPr/>
        </p:nvGrpSpPr>
        <p:grpSpPr>
          <a:xfrm>
            <a:off x="10119045" y="566722"/>
            <a:ext cx="1025208" cy="246221"/>
            <a:chOff x="8396554" y="466819"/>
            <a:chExt cx="1025208" cy="246221"/>
          </a:xfrm>
        </p:grpSpPr>
        <p:sp>
          <p:nvSpPr>
            <p:cNvPr id="13" name="TextBox 509">
              <a:extLst>
                <a:ext uri="{FF2B5EF4-FFF2-40B4-BE49-F238E27FC236}">
                  <a16:creationId xmlns:a16="http://schemas.microsoft.com/office/drawing/2014/main" id="{309B45BA-30D5-478D-8593-E95E7EC4EB7A}"/>
                </a:ext>
              </a:extLst>
            </p:cNvPr>
            <p:cNvSpPr txBox="1"/>
            <p:nvPr/>
          </p:nvSpPr>
          <p:spPr>
            <a:xfrm>
              <a:off x="8398725" y="466819"/>
              <a:ext cx="10230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4" name="Oval 1576">
              <a:extLst>
                <a:ext uri="{FF2B5EF4-FFF2-40B4-BE49-F238E27FC236}">
                  <a16:creationId xmlns:a16="http://schemas.microsoft.com/office/drawing/2014/main" id="{0B3AE13A-A73F-47F2-B782-A93827EAD9DA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5B0F4C5C-A494-4562-9EBD-F8B21598574A}"/>
              </a:ext>
            </a:extLst>
          </p:cNvPr>
          <p:cNvSpPr/>
          <p:nvPr/>
        </p:nvSpPr>
        <p:spPr>
          <a:xfrm>
            <a:off x="2645479" y="893774"/>
            <a:ext cx="219918" cy="219918"/>
          </a:xfrm>
          <a:prstGeom prst="ellipse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860F9DA-90BE-48CF-B2C9-3D41CC16D5B3}"/>
              </a:ext>
            </a:extLst>
          </p:cNvPr>
          <p:cNvSpPr/>
          <p:nvPr/>
        </p:nvSpPr>
        <p:spPr>
          <a:xfrm>
            <a:off x="3015869" y="893774"/>
            <a:ext cx="219918" cy="219918"/>
          </a:xfrm>
          <a:prstGeom prst="ellipse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04DC306-D211-4FD9-A6F6-19D745D84234}"/>
              </a:ext>
            </a:extLst>
          </p:cNvPr>
          <p:cNvSpPr/>
          <p:nvPr/>
        </p:nvSpPr>
        <p:spPr>
          <a:xfrm>
            <a:off x="3386259" y="893774"/>
            <a:ext cx="219918" cy="219918"/>
          </a:xfrm>
          <a:prstGeom prst="ellipse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B93756B-DCAA-43E3-A557-D8441FD81C6F}"/>
              </a:ext>
            </a:extLst>
          </p:cNvPr>
          <p:cNvSpPr/>
          <p:nvPr/>
        </p:nvSpPr>
        <p:spPr>
          <a:xfrm>
            <a:off x="0" y="0"/>
            <a:ext cx="4502552" cy="2743200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896EC23-8B7E-4A91-858C-C66CF01BCD28}"/>
              </a:ext>
            </a:extLst>
          </p:cNvPr>
          <p:cNvCxnSpPr/>
          <p:nvPr/>
        </p:nvCxnSpPr>
        <p:spPr>
          <a:xfrm>
            <a:off x="891251" y="1273215"/>
            <a:ext cx="1088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09DF194-95D4-412D-BF76-721101DE5FAE}"/>
              </a:ext>
            </a:extLst>
          </p:cNvPr>
          <p:cNvSpPr txBox="1"/>
          <p:nvPr/>
        </p:nvSpPr>
        <p:spPr>
          <a:xfrm>
            <a:off x="2421619" y="909935"/>
            <a:ext cx="1282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4BEFF5-1A87-44DE-840C-D4B96F72F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30599" y="1715153"/>
            <a:ext cx="4114800" cy="6170893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B0BBA001-894A-4D82-9B13-330344949B28}"/>
              </a:ext>
            </a:extLst>
          </p:cNvPr>
          <p:cNvSpPr/>
          <p:nvPr/>
        </p:nvSpPr>
        <p:spPr>
          <a:xfrm>
            <a:off x="11153894" y="558800"/>
            <a:ext cx="533400" cy="533400"/>
          </a:xfrm>
          <a:prstGeom prst="ellipse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F4DB84-302C-4566-AE2A-D63AC4B0F56C}"/>
              </a:ext>
            </a:extLst>
          </p:cNvPr>
          <p:cNvSpPr txBox="1"/>
          <p:nvPr/>
        </p:nvSpPr>
        <p:spPr>
          <a:xfrm>
            <a:off x="11235928" y="1621004"/>
            <a:ext cx="369332" cy="36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FASHION LIFE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62E7DC-AD00-4EC8-BC61-5CA20D7F8F6D}"/>
              </a:ext>
            </a:extLst>
          </p:cNvPr>
          <p:cNvSpPr/>
          <p:nvPr/>
        </p:nvSpPr>
        <p:spPr>
          <a:xfrm>
            <a:off x="11159490" y="5739825"/>
            <a:ext cx="533400" cy="533400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2D7BC6-CC55-42F5-8C8D-7F3A75201416}"/>
              </a:ext>
            </a:extLst>
          </p:cNvPr>
          <p:cNvSpPr txBox="1"/>
          <p:nvPr/>
        </p:nvSpPr>
        <p:spPr>
          <a:xfrm>
            <a:off x="11222236" y="5714425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îṩ1îde">
            <a:extLst>
              <a:ext uri="{FF2B5EF4-FFF2-40B4-BE49-F238E27FC236}">
                <a16:creationId xmlns:a16="http://schemas.microsoft.com/office/drawing/2014/main" id="{E3BB46D0-C74F-4CB2-A670-DC8AE7FD79F9}"/>
              </a:ext>
            </a:extLst>
          </p:cNvPr>
          <p:cNvSpPr txBox="1"/>
          <p:nvPr/>
        </p:nvSpPr>
        <p:spPr>
          <a:xfrm>
            <a:off x="849966" y="4114801"/>
            <a:ext cx="2644429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</a:t>
            </a:r>
            <a:r>
              <a:rPr lang="en-US" altLang="zh-CN" sz="900" dirty="0">
                <a:cs typeface="+mn-ea"/>
                <a:sym typeface="+mn-lt"/>
              </a:rPr>
              <a:t>make</a:t>
            </a:r>
            <a:r>
              <a:rPr lang="en-US" altLang="zh-CN" sz="105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953258-03C2-4731-9354-F82DF5313EA5}"/>
              </a:ext>
            </a:extLst>
          </p:cNvPr>
          <p:cNvSpPr txBox="1"/>
          <p:nvPr/>
        </p:nvSpPr>
        <p:spPr>
          <a:xfrm>
            <a:off x="4944901" y="909935"/>
            <a:ext cx="54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FOUR</a:t>
            </a:r>
          </a:p>
        </p:txBody>
      </p:sp>
    </p:spTree>
    <p:extLst>
      <p:ext uri="{BB962C8B-B14F-4D97-AF65-F5344CB8AC3E}">
        <p14:creationId xmlns:p14="http://schemas.microsoft.com/office/powerpoint/2010/main" val="42409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247" y="5111"/>
            <a:ext cx="4877753" cy="6857107"/>
          </a:xfrm>
        </p:spPr>
      </p:pic>
      <p:sp>
        <p:nvSpPr>
          <p:cNvPr id="31" name="Freeform 30"/>
          <p:cNvSpPr>
            <a:spLocks noChangeArrowheads="1"/>
          </p:cNvSpPr>
          <p:nvPr/>
        </p:nvSpPr>
        <p:spPr bwMode="auto">
          <a:xfrm rot="18900000">
            <a:off x="6842640" y="3348343"/>
            <a:ext cx="1708707" cy="118461"/>
          </a:xfrm>
          <a:custGeom>
            <a:avLst/>
            <a:gdLst>
              <a:gd name="T0" fmla="*/ 4197 w 4198"/>
              <a:gd name="T1" fmla="*/ 292 h 293"/>
              <a:gd name="T2" fmla="*/ 3929 w 4198"/>
              <a:gd name="T3" fmla="*/ 193 h 293"/>
              <a:gd name="T4" fmla="*/ 3731 w 4198"/>
              <a:gd name="T5" fmla="*/ 117 h 293"/>
              <a:gd name="T6" fmla="*/ 3533 w 4198"/>
              <a:gd name="T7" fmla="*/ 193 h 293"/>
              <a:gd name="T8" fmla="*/ 3264 w 4198"/>
              <a:gd name="T9" fmla="*/ 292 h 293"/>
              <a:gd name="T10" fmla="*/ 2996 w 4198"/>
              <a:gd name="T11" fmla="*/ 193 h 293"/>
              <a:gd name="T12" fmla="*/ 2798 w 4198"/>
              <a:gd name="T13" fmla="*/ 117 h 293"/>
              <a:gd name="T14" fmla="*/ 2600 w 4198"/>
              <a:gd name="T15" fmla="*/ 193 h 293"/>
              <a:gd name="T16" fmla="*/ 2332 w 4198"/>
              <a:gd name="T17" fmla="*/ 292 h 293"/>
              <a:gd name="T18" fmla="*/ 2063 w 4198"/>
              <a:gd name="T19" fmla="*/ 193 h 293"/>
              <a:gd name="T20" fmla="*/ 1865 w 4198"/>
              <a:gd name="T21" fmla="*/ 117 h 293"/>
              <a:gd name="T22" fmla="*/ 1667 w 4198"/>
              <a:gd name="T23" fmla="*/ 193 h 293"/>
              <a:gd name="T24" fmla="*/ 1399 w 4198"/>
              <a:gd name="T25" fmla="*/ 292 h 293"/>
              <a:gd name="T26" fmla="*/ 1131 w 4198"/>
              <a:gd name="T27" fmla="*/ 193 h 293"/>
              <a:gd name="T28" fmla="*/ 932 w 4198"/>
              <a:gd name="T29" fmla="*/ 117 h 293"/>
              <a:gd name="T30" fmla="*/ 734 w 4198"/>
              <a:gd name="T31" fmla="*/ 193 h 293"/>
              <a:gd name="T32" fmla="*/ 466 w 4198"/>
              <a:gd name="T33" fmla="*/ 292 h 293"/>
              <a:gd name="T34" fmla="*/ 198 w 4198"/>
              <a:gd name="T35" fmla="*/ 193 h 293"/>
              <a:gd name="T36" fmla="*/ 0 w 4198"/>
              <a:gd name="T37" fmla="*/ 117 h 293"/>
              <a:gd name="T38" fmla="*/ 0 w 4198"/>
              <a:gd name="T39" fmla="*/ 0 h 293"/>
              <a:gd name="T40" fmla="*/ 268 w 4198"/>
              <a:gd name="T41" fmla="*/ 99 h 293"/>
              <a:gd name="T42" fmla="*/ 466 w 4198"/>
              <a:gd name="T43" fmla="*/ 175 h 293"/>
              <a:gd name="T44" fmla="*/ 664 w 4198"/>
              <a:gd name="T45" fmla="*/ 99 h 293"/>
              <a:gd name="T46" fmla="*/ 932 w 4198"/>
              <a:gd name="T47" fmla="*/ 0 h 293"/>
              <a:gd name="T48" fmla="*/ 1201 w 4198"/>
              <a:gd name="T49" fmla="*/ 99 h 293"/>
              <a:gd name="T50" fmla="*/ 1399 w 4198"/>
              <a:gd name="T51" fmla="*/ 175 h 293"/>
              <a:gd name="T52" fmla="*/ 1597 w 4198"/>
              <a:gd name="T53" fmla="*/ 99 h 293"/>
              <a:gd name="T54" fmla="*/ 1865 w 4198"/>
              <a:gd name="T55" fmla="*/ 0 h 293"/>
              <a:gd name="T56" fmla="*/ 2133 w 4198"/>
              <a:gd name="T57" fmla="*/ 99 h 293"/>
              <a:gd name="T58" fmla="*/ 2332 w 4198"/>
              <a:gd name="T59" fmla="*/ 175 h 293"/>
              <a:gd name="T60" fmla="*/ 2530 w 4198"/>
              <a:gd name="T61" fmla="*/ 99 h 293"/>
              <a:gd name="T62" fmla="*/ 2798 w 4198"/>
              <a:gd name="T63" fmla="*/ 0 h 293"/>
              <a:gd name="T64" fmla="*/ 3066 w 4198"/>
              <a:gd name="T65" fmla="*/ 99 h 293"/>
              <a:gd name="T66" fmla="*/ 3264 w 4198"/>
              <a:gd name="T67" fmla="*/ 175 h 293"/>
              <a:gd name="T68" fmla="*/ 3463 w 4198"/>
              <a:gd name="T69" fmla="*/ 99 h 293"/>
              <a:gd name="T70" fmla="*/ 3731 w 4198"/>
              <a:gd name="T71" fmla="*/ 0 h 293"/>
              <a:gd name="T72" fmla="*/ 3999 w 4198"/>
              <a:gd name="T73" fmla="*/ 99 h 293"/>
              <a:gd name="T74" fmla="*/ 4197 w 4198"/>
              <a:gd name="T75" fmla="*/ 175 h 293"/>
              <a:gd name="T76" fmla="*/ 4197 w 4198"/>
              <a:gd name="T77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98" h="293">
                <a:moveTo>
                  <a:pt x="4197" y="292"/>
                </a:moveTo>
                <a:cubicBezTo>
                  <a:pt x="4062" y="292"/>
                  <a:pt x="3990" y="239"/>
                  <a:pt x="3929" y="193"/>
                </a:cubicBezTo>
                <a:cubicBezTo>
                  <a:pt x="3872" y="150"/>
                  <a:pt x="3829" y="117"/>
                  <a:pt x="3731" y="117"/>
                </a:cubicBezTo>
                <a:cubicBezTo>
                  <a:pt x="3634" y="117"/>
                  <a:pt x="3588" y="150"/>
                  <a:pt x="3533" y="193"/>
                </a:cubicBezTo>
                <a:cubicBezTo>
                  <a:pt x="3470" y="239"/>
                  <a:pt x="3400" y="292"/>
                  <a:pt x="3264" y="292"/>
                </a:cubicBezTo>
                <a:cubicBezTo>
                  <a:pt x="3129" y="292"/>
                  <a:pt x="3057" y="239"/>
                  <a:pt x="2996" y="193"/>
                </a:cubicBezTo>
                <a:cubicBezTo>
                  <a:pt x="2939" y="150"/>
                  <a:pt x="2896" y="117"/>
                  <a:pt x="2798" y="117"/>
                </a:cubicBezTo>
                <a:cubicBezTo>
                  <a:pt x="2700" y="117"/>
                  <a:pt x="2657" y="150"/>
                  <a:pt x="2600" y="193"/>
                </a:cubicBezTo>
                <a:cubicBezTo>
                  <a:pt x="2537" y="239"/>
                  <a:pt x="2467" y="292"/>
                  <a:pt x="2332" y="292"/>
                </a:cubicBezTo>
                <a:cubicBezTo>
                  <a:pt x="2196" y="292"/>
                  <a:pt x="2125" y="239"/>
                  <a:pt x="2063" y="193"/>
                </a:cubicBezTo>
                <a:cubicBezTo>
                  <a:pt x="2007" y="150"/>
                  <a:pt x="1963" y="117"/>
                  <a:pt x="1865" y="117"/>
                </a:cubicBezTo>
                <a:cubicBezTo>
                  <a:pt x="1768" y="117"/>
                  <a:pt x="1724" y="150"/>
                  <a:pt x="1667" y="193"/>
                </a:cubicBezTo>
                <a:cubicBezTo>
                  <a:pt x="1604" y="239"/>
                  <a:pt x="1535" y="292"/>
                  <a:pt x="1399" y="292"/>
                </a:cubicBezTo>
                <a:cubicBezTo>
                  <a:pt x="1264" y="292"/>
                  <a:pt x="1192" y="239"/>
                  <a:pt x="1131" y="193"/>
                </a:cubicBezTo>
                <a:cubicBezTo>
                  <a:pt x="1074" y="150"/>
                  <a:pt x="1030" y="117"/>
                  <a:pt x="932" y="117"/>
                </a:cubicBezTo>
                <a:cubicBezTo>
                  <a:pt x="835" y="117"/>
                  <a:pt x="791" y="150"/>
                  <a:pt x="734" y="193"/>
                </a:cubicBezTo>
                <a:cubicBezTo>
                  <a:pt x="671" y="239"/>
                  <a:pt x="602" y="292"/>
                  <a:pt x="466" y="292"/>
                </a:cubicBezTo>
                <a:cubicBezTo>
                  <a:pt x="330" y="292"/>
                  <a:pt x="259" y="239"/>
                  <a:pt x="198" y="193"/>
                </a:cubicBezTo>
                <a:cubicBezTo>
                  <a:pt x="141" y="150"/>
                  <a:pt x="97" y="117"/>
                  <a:pt x="0" y="117"/>
                </a:cubicBezTo>
                <a:lnTo>
                  <a:pt x="0" y="0"/>
                </a:lnTo>
                <a:cubicBezTo>
                  <a:pt x="135" y="0"/>
                  <a:pt x="207" y="53"/>
                  <a:pt x="268" y="99"/>
                </a:cubicBezTo>
                <a:cubicBezTo>
                  <a:pt x="325" y="142"/>
                  <a:pt x="368" y="175"/>
                  <a:pt x="466" y="175"/>
                </a:cubicBezTo>
                <a:cubicBezTo>
                  <a:pt x="564" y="175"/>
                  <a:pt x="607" y="142"/>
                  <a:pt x="664" y="99"/>
                </a:cubicBezTo>
                <a:cubicBezTo>
                  <a:pt x="727" y="53"/>
                  <a:pt x="797" y="0"/>
                  <a:pt x="932" y="0"/>
                </a:cubicBezTo>
                <a:cubicBezTo>
                  <a:pt x="1068" y="0"/>
                  <a:pt x="1139" y="53"/>
                  <a:pt x="1201" y="99"/>
                </a:cubicBezTo>
                <a:cubicBezTo>
                  <a:pt x="1257" y="142"/>
                  <a:pt x="1301" y="175"/>
                  <a:pt x="1399" y="175"/>
                </a:cubicBezTo>
                <a:cubicBezTo>
                  <a:pt x="1496" y="175"/>
                  <a:pt x="1540" y="142"/>
                  <a:pt x="1597" y="99"/>
                </a:cubicBezTo>
                <a:cubicBezTo>
                  <a:pt x="1660" y="53"/>
                  <a:pt x="1730" y="0"/>
                  <a:pt x="1865" y="0"/>
                </a:cubicBezTo>
                <a:cubicBezTo>
                  <a:pt x="2001" y="0"/>
                  <a:pt x="2072" y="53"/>
                  <a:pt x="2133" y="99"/>
                </a:cubicBezTo>
                <a:cubicBezTo>
                  <a:pt x="2190" y="142"/>
                  <a:pt x="2234" y="175"/>
                  <a:pt x="2332" y="175"/>
                </a:cubicBezTo>
                <a:cubicBezTo>
                  <a:pt x="2429" y="175"/>
                  <a:pt x="2473" y="142"/>
                  <a:pt x="2530" y="99"/>
                </a:cubicBezTo>
                <a:cubicBezTo>
                  <a:pt x="2592" y="53"/>
                  <a:pt x="2662" y="0"/>
                  <a:pt x="2798" y="0"/>
                </a:cubicBezTo>
                <a:cubicBezTo>
                  <a:pt x="2934" y="0"/>
                  <a:pt x="3005" y="53"/>
                  <a:pt x="3066" y="99"/>
                </a:cubicBezTo>
                <a:cubicBezTo>
                  <a:pt x="3123" y="142"/>
                  <a:pt x="3167" y="175"/>
                  <a:pt x="3264" y="175"/>
                </a:cubicBezTo>
                <a:cubicBezTo>
                  <a:pt x="3362" y="175"/>
                  <a:pt x="3407" y="142"/>
                  <a:pt x="3463" y="99"/>
                </a:cubicBezTo>
                <a:cubicBezTo>
                  <a:pt x="3525" y="53"/>
                  <a:pt x="3596" y="0"/>
                  <a:pt x="3731" y="0"/>
                </a:cubicBezTo>
                <a:cubicBezTo>
                  <a:pt x="3867" y="0"/>
                  <a:pt x="3938" y="53"/>
                  <a:pt x="3999" y="99"/>
                </a:cubicBezTo>
                <a:cubicBezTo>
                  <a:pt x="4056" y="142"/>
                  <a:pt x="4100" y="175"/>
                  <a:pt x="4197" y="175"/>
                </a:cubicBezTo>
                <a:lnTo>
                  <a:pt x="4197" y="292"/>
                </a:lnTo>
              </a:path>
            </a:pathLst>
          </a:custGeom>
          <a:solidFill>
            <a:srgbClr val="376D6D"/>
          </a:solidFill>
          <a:ln>
            <a:solidFill>
              <a:srgbClr val="376D6D"/>
            </a:solidFill>
          </a:ln>
          <a:effectLst/>
        </p:spPr>
        <p:txBody>
          <a:bodyPr wrap="none" anchor="ctr"/>
          <a:lstStyle/>
          <a:p>
            <a:endParaRPr lang="en-US" sz="9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81844" y="1371868"/>
            <a:ext cx="4030300" cy="4123594"/>
          </a:xfrm>
          <a:prstGeom prst="rect">
            <a:avLst/>
          </a:prstGeom>
          <a:noFill/>
          <a:ln w="127000"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10AF94D-03B6-4100-BA08-6A9C03AD27D1}"/>
              </a:ext>
            </a:extLst>
          </p:cNvPr>
          <p:cNvSpPr txBox="1"/>
          <p:nvPr/>
        </p:nvSpPr>
        <p:spPr>
          <a:xfrm>
            <a:off x="6297991" y="2187128"/>
            <a:ext cx="400110" cy="2483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0CBC4956-0585-4F4F-8214-AAEE86A1D3B0}"/>
              </a:ext>
            </a:extLst>
          </p:cNvPr>
          <p:cNvSpPr txBox="1"/>
          <p:nvPr/>
        </p:nvSpPr>
        <p:spPr>
          <a:xfrm>
            <a:off x="1284107" y="2110729"/>
            <a:ext cx="598436" cy="588623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3600" dirty="0">
                <a:cs typeface="+mn-ea"/>
                <a:sym typeface="+mn-lt"/>
              </a:rPr>
              <a:t>1</a:t>
            </a:r>
            <a:endParaRPr lang="en-US" sz="3600" dirty="0">
              <a:cs typeface="+mn-ea"/>
              <a:sym typeface="+mn-l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B2B6051-8C90-4FB2-A3BB-6EDC31E7230D}"/>
              </a:ext>
            </a:extLst>
          </p:cNvPr>
          <p:cNvSpPr txBox="1"/>
          <p:nvPr/>
        </p:nvSpPr>
        <p:spPr>
          <a:xfrm>
            <a:off x="1284107" y="3251140"/>
            <a:ext cx="598436" cy="588623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3600" dirty="0">
                <a:cs typeface="+mn-ea"/>
                <a:sym typeface="+mn-lt"/>
              </a:rPr>
              <a:t>2</a:t>
            </a:r>
            <a:endParaRPr lang="en-US" sz="3600" dirty="0"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C6E5F07C-FB72-413A-BD3C-85FA15C4D951}"/>
              </a:ext>
            </a:extLst>
          </p:cNvPr>
          <p:cNvSpPr txBox="1"/>
          <p:nvPr/>
        </p:nvSpPr>
        <p:spPr>
          <a:xfrm>
            <a:off x="1284107" y="4391551"/>
            <a:ext cx="598436" cy="588623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3600" dirty="0">
                <a:cs typeface="+mn-ea"/>
                <a:sym typeface="+mn-lt"/>
              </a:rPr>
              <a:t>3</a:t>
            </a:r>
            <a:endParaRPr lang="en-US" sz="3600" dirty="0">
              <a:cs typeface="+mn-ea"/>
              <a:sym typeface="+mn-lt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E5BCE37-E073-4E1B-BAA2-ABAE0708409E}"/>
              </a:ext>
            </a:extLst>
          </p:cNvPr>
          <p:cNvSpPr txBox="1"/>
          <p:nvPr/>
        </p:nvSpPr>
        <p:spPr>
          <a:xfrm>
            <a:off x="2089033" y="1945513"/>
            <a:ext cx="2420033" cy="88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cs typeface="+mn-ea"/>
                <a:sym typeface="+mn-lt"/>
              </a:rPr>
              <a:t>I love you more than I've ever loved any woman. And I've waited longer for you than I've waited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5BA0AF-3700-4546-94A0-5BE9C71077F3}"/>
              </a:ext>
            </a:extLst>
          </p:cNvPr>
          <p:cNvSpPr txBox="1"/>
          <p:nvPr/>
        </p:nvSpPr>
        <p:spPr>
          <a:xfrm>
            <a:off x="2089032" y="3108665"/>
            <a:ext cx="2420033" cy="88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cs typeface="+mn-ea"/>
                <a:sym typeface="+mn-lt"/>
              </a:rPr>
              <a:t>I love you more than I've ever loved any woman. And I've waited longer for you than I've waited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F3110C2-62FC-4B21-B352-272893E1CD1A}"/>
              </a:ext>
            </a:extLst>
          </p:cNvPr>
          <p:cNvSpPr txBox="1"/>
          <p:nvPr/>
        </p:nvSpPr>
        <p:spPr>
          <a:xfrm>
            <a:off x="2089031" y="4355096"/>
            <a:ext cx="2420033" cy="88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cs typeface="+mn-ea"/>
                <a:sym typeface="+mn-lt"/>
              </a:rPr>
              <a:t>I love you more than I've ever loved any woman. And I've waited longer for you than I've waited</a:t>
            </a:r>
          </a:p>
        </p:txBody>
      </p:sp>
    </p:spTree>
    <p:extLst>
      <p:ext uri="{BB962C8B-B14F-4D97-AF65-F5344CB8AC3E}">
        <p14:creationId xmlns:p14="http://schemas.microsoft.com/office/powerpoint/2010/main" val="8767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A0EE3149-ADE8-4B30-8A60-4CDAE8FC532F}"/>
              </a:ext>
            </a:extLst>
          </p:cNvPr>
          <p:cNvSpPr/>
          <p:nvPr/>
        </p:nvSpPr>
        <p:spPr>
          <a:xfrm>
            <a:off x="4757193" y="0"/>
            <a:ext cx="1921397" cy="6858000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3314" y="1371866"/>
            <a:ext cx="6361201" cy="4438625"/>
          </a:xfrm>
        </p:spPr>
      </p:pic>
      <p:sp>
        <p:nvSpPr>
          <p:cNvPr id="9" name="Rectangle 8"/>
          <p:cNvSpPr/>
          <p:nvPr/>
        </p:nvSpPr>
        <p:spPr>
          <a:xfrm rot="16200000">
            <a:off x="928004" y="2240434"/>
            <a:ext cx="1828562" cy="91428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817660FF-8E31-4C23-A0EE-13BD432E6C41}"/>
              </a:ext>
            </a:extLst>
          </p:cNvPr>
          <p:cNvSpPr/>
          <p:nvPr/>
        </p:nvSpPr>
        <p:spPr>
          <a:xfrm>
            <a:off x="8797804" y="1371866"/>
            <a:ext cx="2180882" cy="4457241"/>
          </a:xfrm>
          <a:prstGeom prst="roundRect">
            <a:avLst>
              <a:gd name="adj" fmla="val 1231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681AF98B-D7BF-4289-B30D-3111325A38ED}"/>
              </a:ext>
            </a:extLst>
          </p:cNvPr>
          <p:cNvSpPr/>
          <p:nvPr/>
        </p:nvSpPr>
        <p:spPr>
          <a:xfrm>
            <a:off x="9579259" y="3628448"/>
            <a:ext cx="641555" cy="6415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cs typeface="+mn-ea"/>
                <a:sym typeface="+mn-lt"/>
              </a:rPr>
              <a:t>45</a:t>
            </a:r>
          </a:p>
        </p:txBody>
      </p:sp>
      <p:sp>
        <p:nvSpPr>
          <p:cNvPr id="12" name="Block Arc 9">
            <a:extLst>
              <a:ext uri="{FF2B5EF4-FFF2-40B4-BE49-F238E27FC236}">
                <a16:creationId xmlns:a16="http://schemas.microsoft.com/office/drawing/2014/main" id="{4526D67D-23F1-418B-96EE-146DF394362E}"/>
              </a:ext>
            </a:extLst>
          </p:cNvPr>
          <p:cNvSpPr/>
          <p:nvPr/>
        </p:nvSpPr>
        <p:spPr>
          <a:xfrm>
            <a:off x="9530104" y="3582820"/>
            <a:ext cx="743214" cy="743214"/>
          </a:xfrm>
          <a:prstGeom prst="blockArc">
            <a:avLst>
              <a:gd name="adj1" fmla="val 7068329"/>
              <a:gd name="adj2" fmla="val 16092632"/>
              <a:gd name="adj3" fmla="val 4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6" name="Group 36">
            <a:extLst>
              <a:ext uri="{FF2B5EF4-FFF2-40B4-BE49-F238E27FC236}">
                <a16:creationId xmlns:a16="http://schemas.microsoft.com/office/drawing/2014/main" id="{E0F61E70-6723-46A4-A948-2E2C4EBD3386}"/>
              </a:ext>
            </a:extLst>
          </p:cNvPr>
          <p:cNvGrpSpPr/>
          <p:nvPr/>
        </p:nvGrpSpPr>
        <p:grpSpPr>
          <a:xfrm>
            <a:off x="9741201" y="2239486"/>
            <a:ext cx="294086" cy="388635"/>
            <a:chOff x="8442326" y="2668588"/>
            <a:chExt cx="493712" cy="652463"/>
          </a:xfrm>
          <a:solidFill>
            <a:schemeClr val="tx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CCE5CEF-24DF-4D62-B5A6-A56936EBABDC}"/>
                </a:ext>
              </a:extLst>
            </p:cNvPr>
            <p:cNvSpPr/>
            <p:nvPr/>
          </p:nvSpPr>
          <p:spPr bwMode="auto">
            <a:xfrm>
              <a:off x="8523288" y="3117851"/>
              <a:ext cx="330200" cy="19050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3424247-A0E6-4C95-9358-4C1A73ED823B}"/>
                </a:ext>
              </a:extLst>
            </p:cNvPr>
            <p:cNvSpPr/>
            <p:nvPr/>
          </p:nvSpPr>
          <p:spPr bwMode="auto">
            <a:xfrm>
              <a:off x="8523288" y="3178176"/>
              <a:ext cx="330200" cy="20638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A12F696-105F-43FD-82B1-092C698B7D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2326" y="2668588"/>
              <a:ext cx="493712" cy="652463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746A645E-41C6-4FDA-91AC-E75B828B69BA}"/>
                </a:ext>
              </a:extLst>
            </p:cNvPr>
            <p:cNvSpPr/>
            <p:nvPr/>
          </p:nvSpPr>
          <p:spPr bwMode="auto">
            <a:xfrm>
              <a:off x="8523288" y="2770188"/>
              <a:ext cx="206375" cy="41275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F239CB3-3BFA-4A17-BECC-51A74C33249F}"/>
                </a:ext>
              </a:extLst>
            </p:cNvPr>
            <p:cNvSpPr/>
            <p:nvPr/>
          </p:nvSpPr>
          <p:spPr bwMode="auto">
            <a:xfrm>
              <a:off x="8523288" y="2871788"/>
              <a:ext cx="206375" cy="20638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53C17E7-0F9C-4249-A8D4-14AD23162D45}"/>
                </a:ext>
              </a:extLst>
            </p:cNvPr>
            <p:cNvSpPr/>
            <p:nvPr/>
          </p:nvSpPr>
          <p:spPr bwMode="auto">
            <a:xfrm>
              <a:off x="8523288" y="2933701"/>
              <a:ext cx="330200" cy="20638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86FAE34-1A88-4974-816A-BF0B560B0399}"/>
                </a:ext>
              </a:extLst>
            </p:cNvPr>
            <p:cNvSpPr/>
            <p:nvPr/>
          </p:nvSpPr>
          <p:spPr bwMode="auto">
            <a:xfrm>
              <a:off x="8523288" y="3055938"/>
              <a:ext cx="330200" cy="20638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06FBD88C-67CA-461E-B985-E86A673ADDDD}"/>
                </a:ext>
              </a:extLst>
            </p:cNvPr>
            <p:cNvSpPr/>
            <p:nvPr/>
          </p:nvSpPr>
          <p:spPr bwMode="auto">
            <a:xfrm>
              <a:off x="8523288" y="2994026"/>
              <a:ext cx="309562" cy="20638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28" name="TextBox 34">
            <a:extLst>
              <a:ext uri="{FF2B5EF4-FFF2-40B4-BE49-F238E27FC236}">
                <a16:creationId xmlns:a16="http://schemas.microsoft.com/office/drawing/2014/main" id="{0C96EDB9-B064-48A5-8256-3C82772A461F}"/>
              </a:ext>
            </a:extLst>
          </p:cNvPr>
          <p:cNvSpPr txBox="1"/>
          <p:nvPr/>
        </p:nvSpPr>
        <p:spPr>
          <a:xfrm>
            <a:off x="9369227" y="2933209"/>
            <a:ext cx="1290931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cs typeface="+mn-ea"/>
                <a:sym typeface="+mn-lt"/>
              </a:rPr>
              <a:t>FEATURE 1</a:t>
            </a:r>
          </a:p>
        </p:txBody>
      </p:sp>
      <p:sp>
        <p:nvSpPr>
          <p:cNvPr id="29" name="文本框 43">
            <a:extLst>
              <a:ext uri="{FF2B5EF4-FFF2-40B4-BE49-F238E27FC236}">
                <a16:creationId xmlns:a16="http://schemas.microsoft.com/office/drawing/2014/main" id="{A8AB2D94-B17F-4D74-A38D-84BCB0AF8234}"/>
              </a:ext>
            </a:extLst>
          </p:cNvPr>
          <p:cNvSpPr txBox="1"/>
          <p:nvPr/>
        </p:nvSpPr>
        <p:spPr>
          <a:xfrm>
            <a:off x="8974319" y="4393941"/>
            <a:ext cx="1851434" cy="1040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800" kern="2000" dirty="0">
                <a:cs typeface="+mn-ea"/>
                <a:sym typeface="+mn-lt"/>
              </a:rPr>
              <a:t>I love you more than I've ever loved woman.And</a:t>
            </a:r>
            <a:r>
              <a:rPr lang="en-US" altLang="zh-CN" sz="800" kern="2000" dirty="0">
                <a:cs typeface="+mn-ea"/>
                <a:sym typeface="+mn-lt"/>
              </a:rPr>
              <a:t> </a:t>
            </a:r>
            <a:r>
              <a:rPr lang="zh-CN" altLang="en-US" sz="800" kern="2000" dirty="0">
                <a:cs typeface="+mn-ea"/>
                <a:sym typeface="+mn-lt"/>
              </a:rPr>
              <a:t>I've waited longer for you than I've waited for any</a:t>
            </a:r>
          </a:p>
        </p:txBody>
      </p:sp>
    </p:spTree>
    <p:extLst>
      <p:ext uri="{BB962C8B-B14F-4D97-AF65-F5344CB8AC3E}">
        <p14:creationId xmlns:p14="http://schemas.microsoft.com/office/powerpoint/2010/main" val="2990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30905" y="35836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"/>
          <a:stretch/>
        </p:blipFill>
        <p:spPr/>
      </p:pic>
      <p:pic>
        <p:nvPicPr>
          <p:cNvPr id="36" name="Picture Placeholder 3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1" name="Rectangle 40"/>
          <p:cNvSpPr/>
          <p:nvPr/>
        </p:nvSpPr>
        <p:spPr>
          <a:xfrm>
            <a:off x="1230650" y="5143277"/>
            <a:ext cx="1828562" cy="91428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9861" y="5110311"/>
            <a:ext cx="2459328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3999" b="1" dirty="0">
                <a:cs typeface="+mn-ea"/>
                <a:sym typeface="+mn-lt"/>
              </a:rPr>
              <a:t>SECT 02.</a:t>
            </a:r>
          </a:p>
        </p:txBody>
      </p:sp>
      <p:sp>
        <p:nvSpPr>
          <p:cNvPr id="9" name="îṩ1îde">
            <a:extLst>
              <a:ext uri="{FF2B5EF4-FFF2-40B4-BE49-F238E27FC236}">
                <a16:creationId xmlns:a16="http://schemas.microsoft.com/office/drawing/2014/main" id="{6B912EEC-12A5-46A3-8926-4A990A7209E7}"/>
              </a:ext>
            </a:extLst>
          </p:cNvPr>
          <p:cNvSpPr txBox="1"/>
          <p:nvPr/>
        </p:nvSpPr>
        <p:spPr>
          <a:xfrm>
            <a:off x="7153214" y="4885297"/>
            <a:ext cx="3645959" cy="109622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Unified fonts </a:t>
            </a:r>
            <a:r>
              <a:rPr lang="en-US" altLang="zh-CN" sz="1000" dirty="0">
                <a:cs typeface="+mn-ea"/>
                <a:sym typeface="+mn-lt"/>
              </a:rPr>
              <a:t>make</a:t>
            </a:r>
            <a:r>
              <a:rPr lang="en-US" altLang="zh-CN" sz="11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Adjust the spacing to adapt to Chinese typesetting,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A9B439-E474-4F8E-A0C9-6CF5F7CB78F7}"/>
              </a:ext>
            </a:extLst>
          </p:cNvPr>
          <p:cNvSpPr txBox="1"/>
          <p:nvPr/>
        </p:nvSpPr>
        <p:spPr>
          <a:xfrm rot="16200000">
            <a:off x="3448637" y="300495"/>
            <a:ext cx="1107996" cy="3645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îṩ1îde">
            <a:extLst>
              <a:ext uri="{FF2B5EF4-FFF2-40B4-BE49-F238E27FC236}">
                <a16:creationId xmlns:a16="http://schemas.microsoft.com/office/drawing/2014/main" id="{631DDC8B-51F1-41B3-B5CB-D2A69375C567}"/>
              </a:ext>
            </a:extLst>
          </p:cNvPr>
          <p:cNvSpPr txBox="1"/>
          <p:nvPr/>
        </p:nvSpPr>
        <p:spPr>
          <a:xfrm>
            <a:off x="2179655" y="3015175"/>
            <a:ext cx="3645959" cy="109622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Unified fonts </a:t>
            </a:r>
            <a:r>
              <a:rPr lang="en-US" altLang="zh-CN" sz="1000" dirty="0">
                <a:cs typeface="+mn-ea"/>
                <a:sym typeface="+mn-lt"/>
              </a:rPr>
              <a:t>make</a:t>
            </a:r>
            <a:r>
              <a:rPr lang="en-US" altLang="zh-CN" sz="11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Adjust the spacing to adapt to Chinese typesetting,</a:t>
            </a:r>
          </a:p>
        </p:txBody>
      </p:sp>
    </p:spTree>
    <p:extLst>
      <p:ext uri="{BB962C8B-B14F-4D97-AF65-F5344CB8AC3E}">
        <p14:creationId xmlns:p14="http://schemas.microsoft.com/office/powerpoint/2010/main" val="12347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12A0B5F9-33FD-4398-9DA3-980561E6FD76}"/>
              </a:ext>
            </a:extLst>
          </p:cNvPr>
          <p:cNvSpPr/>
          <p:nvPr/>
        </p:nvSpPr>
        <p:spPr>
          <a:xfrm flipH="1">
            <a:off x="7738541" y="4293784"/>
            <a:ext cx="1446835" cy="1859983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D396B001-7C4C-4C16-8E5C-1E5F4274F3D2}"/>
              </a:ext>
            </a:extLst>
          </p:cNvPr>
          <p:cNvSpPr/>
          <p:nvPr/>
        </p:nvSpPr>
        <p:spPr>
          <a:xfrm flipH="1">
            <a:off x="9325227" y="279261"/>
            <a:ext cx="1711518" cy="3429000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 rot="2700000">
            <a:off x="2460344" y="3663428"/>
            <a:ext cx="1828562" cy="91428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38541" y="279260"/>
            <a:ext cx="2844430" cy="3429000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595" y="4293784"/>
            <a:ext cx="4065058" cy="1859983"/>
          </a:xfrm>
        </p:spPr>
      </p:pic>
      <p:sp>
        <p:nvSpPr>
          <p:cNvPr id="17" name="TextBox 16"/>
          <p:cNvSpPr txBox="1"/>
          <p:nvPr/>
        </p:nvSpPr>
        <p:spPr>
          <a:xfrm rot="16200000">
            <a:off x="681152" y="4786052"/>
            <a:ext cx="1353256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5999" b="1" dirty="0">
                <a:cs typeface="+mn-ea"/>
                <a:sym typeface="+mn-lt"/>
              </a:rPr>
              <a:t>28.</a:t>
            </a:r>
          </a:p>
        </p:txBody>
      </p:sp>
      <p:sp>
        <p:nvSpPr>
          <p:cNvPr id="10" name="îṩ1îde">
            <a:extLst>
              <a:ext uri="{FF2B5EF4-FFF2-40B4-BE49-F238E27FC236}">
                <a16:creationId xmlns:a16="http://schemas.microsoft.com/office/drawing/2014/main" id="{39B698C9-C7D0-4CD9-9A4D-9048B2C3D83E}"/>
              </a:ext>
            </a:extLst>
          </p:cNvPr>
          <p:cNvSpPr txBox="1"/>
          <p:nvPr/>
        </p:nvSpPr>
        <p:spPr>
          <a:xfrm>
            <a:off x="4173524" y="1639475"/>
            <a:ext cx="2719804" cy="109622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Unified fonts </a:t>
            </a:r>
            <a:r>
              <a:rPr lang="en-US" altLang="zh-CN" sz="1000" dirty="0">
                <a:cs typeface="+mn-ea"/>
                <a:sym typeface="+mn-lt"/>
              </a:rPr>
              <a:t>make</a:t>
            </a:r>
            <a:r>
              <a:rPr lang="en-US" altLang="zh-CN" sz="11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Adjust the spacing to adapt to Chinese typesetting,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7D2EF4-24F6-4B31-99C6-615784E70CFE}"/>
              </a:ext>
            </a:extLst>
          </p:cNvPr>
          <p:cNvSpPr txBox="1"/>
          <p:nvPr/>
        </p:nvSpPr>
        <p:spPr>
          <a:xfrm rot="16200000">
            <a:off x="5130798" y="3332746"/>
            <a:ext cx="1107996" cy="37833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6D0AA96-BE10-4741-BC82-B79053D6DF36}"/>
              </a:ext>
            </a:extLst>
          </p:cNvPr>
          <p:cNvSpPr txBox="1"/>
          <p:nvPr/>
        </p:nvSpPr>
        <p:spPr>
          <a:xfrm rot="16200000">
            <a:off x="1360297" y="1076782"/>
            <a:ext cx="1107996" cy="2036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LIFE</a:t>
            </a:r>
            <a:endParaRPr lang="zh-CN" alt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B836EAE-561F-4A3A-813C-61901F58202C}"/>
              </a:ext>
            </a:extLst>
          </p:cNvPr>
          <p:cNvSpPr/>
          <p:nvPr/>
        </p:nvSpPr>
        <p:spPr>
          <a:xfrm rot="8095051">
            <a:off x="2492360" y="3662545"/>
            <a:ext cx="1828562" cy="91428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5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E38903-C6F5-4684-B495-572D1549E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9"/>
            <a:ext cx="6857999" cy="12192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65B4FFA-5600-448F-A381-F1FA17D61CD0}"/>
              </a:ext>
            </a:extLst>
          </p:cNvPr>
          <p:cNvSpPr/>
          <p:nvPr/>
        </p:nvSpPr>
        <p:spPr>
          <a:xfrm>
            <a:off x="1917836" y="0"/>
            <a:ext cx="2391507" cy="4387431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6AEFF7-3193-4186-B6E0-F463F2CB06F8}"/>
              </a:ext>
            </a:extLst>
          </p:cNvPr>
          <p:cNvSpPr txBox="1"/>
          <p:nvPr/>
        </p:nvSpPr>
        <p:spPr>
          <a:xfrm>
            <a:off x="7092224" y="2609155"/>
            <a:ext cx="436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Goodbye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C40024-D52B-4581-AE95-B1956324A4E6}"/>
              </a:ext>
            </a:extLst>
          </p:cNvPr>
          <p:cNvSpPr/>
          <p:nvPr/>
        </p:nvSpPr>
        <p:spPr>
          <a:xfrm>
            <a:off x="2930028" y="1538429"/>
            <a:ext cx="1785765" cy="3536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CB39B5C-E1A1-4C9F-A94A-47D5C37DCA46}"/>
              </a:ext>
            </a:extLst>
          </p:cNvPr>
          <p:cNvSpPr/>
          <p:nvPr/>
        </p:nvSpPr>
        <p:spPr>
          <a:xfrm>
            <a:off x="4317209" y="4676360"/>
            <a:ext cx="797168" cy="797169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D51F22-8157-40A0-971E-7B36A2B34A78}"/>
              </a:ext>
            </a:extLst>
          </p:cNvPr>
          <p:cNvSpPr txBox="1"/>
          <p:nvPr/>
        </p:nvSpPr>
        <p:spPr>
          <a:xfrm rot="16200000">
            <a:off x="2615925" y="839820"/>
            <a:ext cx="861774" cy="14618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NEW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451EC94-2064-442F-8418-8108B6DBFE46}"/>
              </a:ext>
            </a:extLst>
          </p:cNvPr>
          <p:cNvSpPr txBox="1"/>
          <p:nvPr/>
        </p:nvSpPr>
        <p:spPr>
          <a:xfrm rot="16200000">
            <a:off x="2615924" y="1629286"/>
            <a:ext cx="861774" cy="14618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LIFE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B0BFF4C-5AFC-46AD-AA3B-89446B817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88349" y="2989883"/>
            <a:ext cx="2514236" cy="3663997"/>
          </a:xfrm>
          <a:prstGeom prst="rect">
            <a:avLst/>
          </a:prstGeom>
        </p:spPr>
      </p:pic>
      <p:sp>
        <p:nvSpPr>
          <p:cNvPr id="15" name="TextBox 507">
            <a:extLst>
              <a:ext uri="{FF2B5EF4-FFF2-40B4-BE49-F238E27FC236}">
                <a16:creationId xmlns:a16="http://schemas.microsoft.com/office/drawing/2014/main" id="{608C98DC-69D6-47C5-938F-29FF43B780D8}"/>
              </a:ext>
            </a:extLst>
          </p:cNvPr>
          <p:cNvSpPr txBox="1"/>
          <p:nvPr/>
        </p:nvSpPr>
        <p:spPr>
          <a:xfrm>
            <a:off x="7092223" y="595832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cs typeface="+mn-ea"/>
                <a:sym typeface="+mn-lt"/>
              </a:rPr>
              <a:t>Powerpoint</a:t>
            </a:r>
            <a:endParaRPr lang="en-US" sz="1000" dirty="0">
              <a:cs typeface="+mn-ea"/>
              <a:sym typeface="+mn-lt"/>
            </a:endParaRPr>
          </a:p>
        </p:txBody>
      </p:sp>
      <p:sp>
        <p:nvSpPr>
          <p:cNvPr id="16" name="TextBox 508">
            <a:extLst>
              <a:ext uri="{FF2B5EF4-FFF2-40B4-BE49-F238E27FC236}">
                <a16:creationId xmlns:a16="http://schemas.microsoft.com/office/drawing/2014/main" id="{D8323C45-0CAB-4FC2-BCF1-E809F9E492D5}"/>
              </a:ext>
            </a:extLst>
          </p:cNvPr>
          <p:cNvSpPr txBox="1"/>
          <p:nvPr/>
        </p:nvSpPr>
        <p:spPr>
          <a:xfrm>
            <a:off x="8309323" y="595832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+mn-ea"/>
                <a:sym typeface="+mn-lt"/>
              </a:rPr>
              <a:t>Keynote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BA38D3C7-6D92-4891-89BC-5EB886137204}"/>
              </a:ext>
            </a:extLst>
          </p:cNvPr>
          <p:cNvGrpSpPr/>
          <p:nvPr/>
        </p:nvGrpSpPr>
        <p:grpSpPr>
          <a:xfrm>
            <a:off x="9348342" y="595832"/>
            <a:ext cx="1025208" cy="246221"/>
            <a:chOff x="8396554" y="466819"/>
            <a:chExt cx="1025208" cy="246221"/>
          </a:xfrm>
        </p:grpSpPr>
        <p:sp>
          <p:nvSpPr>
            <p:cNvPr id="18" name="TextBox 509">
              <a:extLst>
                <a:ext uri="{FF2B5EF4-FFF2-40B4-BE49-F238E27FC236}">
                  <a16:creationId xmlns:a16="http://schemas.microsoft.com/office/drawing/2014/main" id="{55FB01A9-31BD-4B06-A03F-C0DF24624B30}"/>
                </a:ext>
              </a:extLst>
            </p:cNvPr>
            <p:cNvSpPr txBox="1"/>
            <p:nvPr/>
          </p:nvSpPr>
          <p:spPr>
            <a:xfrm>
              <a:off x="8398725" y="466819"/>
              <a:ext cx="10230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cs typeface="+mn-ea"/>
                  <a:sym typeface="+mn-lt"/>
                </a:rPr>
                <a:t>Google Slides</a:t>
              </a:r>
            </a:p>
          </p:txBody>
        </p:sp>
        <p:sp>
          <p:nvSpPr>
            <p:cNvPr id="19" name="Oval 1576">
              <a:extLst>
                <a:ext uri="{FF2B5EF4-FFF2-40B4-BE49-F238E27FC236}">
                  <a16:creationId xmlns:a16="http://schemas.microsoft.com/office/drawing/2014/main" id="{2159559E-13A0-4D4C-A5D5-13996D37670A}"/>
                </a:ext>
              </a:extLst>
            </p:cNvPr>
            <p:cNvSpPr/>
            <p:nvPr/>
          </p:nvSpPr>
          <p:spPr>
            <a:xfrm>
              <a:off x="8396554" y="493760"/>
              <a:ext cx="71903" cy="719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6BD28C28-6F9B-4C69-BC37-EA3655986DD7}"/>
              </a:ext>
            </a:extLst>
          </p:cNvPr>
          <p:cNvSpPr/>
          <p:nvPr/>
        </p:nvSpPr>
        <p:spPr>
          <a:xfrm>
            <a:off x="8679465" y="4058630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20995DC-1766-43EB-8810-59C71679C91C}"/>
              </a:ext>
            </a:extLst>
          </p:cNvPr>
          <p:cNvSpPr/>
          <p:nvPr/>
        </p:nvSpPr>
        <p:spPr>
          <a:xfrm>
            <a:off x="9049855" y="4058630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FAE225E-D435-46D4-A9F6-868279A573AE}"/>
              </a:ext>
            </a:extLst>
          </p:cNvPr>
          <p:cNvSpPr/>
          <p:nvPr/>
        </p:nvSpPr>
        <p:spPr>
          <a:xfrm>
            <a:off x="9420245" y="4058630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0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6" grpId="0" animBg="1"/>
      <p:bldP spid="11" grpId="0"/>
      <p:bldP spid="12" grpId="0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B93756B-DCAA-43E3-A557-D8441FD81C6F}"/>
              </a:ext>
            </a:extLst>
          </p:cNvPr>
          <p:cNvSpPr/>
          <p:nvPr/>
        </p:nvSpPr>
        <p:spPr>
          <a:xfrm>
            <a:off x="0" y="0"/>
            <a:ext cx="4502552" cy="2743200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896EC23-8B7E-4A91-858C-C66CF01BCD28}"/>
              </a:ext>
            </a:extLst>
          </p:cNvPr>
          <p:cNvCxnSpPr/>
          <p:nvPr/>
        </p:nvCxnSpPr>
        <p:spPr>
          <a:xfrm>
            <a:off x="891251" y="1273215"/>
            <a:ext cx="1088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09DF194-95D4-412D-BF76-721101DE5FAE}"/>
              </a:ext>
            </a:extLst>
          </p:cNvPr>
          <p:cNvSpPr txBox="1"/>
          <p:nvPr/>
        </p:nvSpPr>
        <p:spPr>
          <a:xfrm>
            <a:off x="2421619" y="909935"/>
            <a:ext cx="108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4BEFF5-1A87-44DE-840C-D4B96F72F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30599" y="1715153"/>
            <a:ext cx="4114800" cy="6170893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B0BBA001-894A-4D82-9B13-330344949B28}"/>
              </a:ext>
            </a:extLst>
          </p:cNvPr>
          <p:cNvSpPr/>
          <p:nvPr/>
        </p:nvSpPr>
        <p:spPr>
          <a:xfrm>
            <a:off x="11153894" y="558800"/>
            <a:ext cx="533400" cy="533400"/>
          </a:xfrm>
          <a:prstGeom prst="ellipse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F4DB84-302C-4566-AE2A-D63AC4B0F56C}"/>
              </a:ext>
            </a:extLst>
          </p:cNvPr>
          <p:cNvSpPr txBox="1"/>
          <p:nvPr/>
        </p:nvSpPr>
        <p:spPr>
          <a:xfrm>
            <a:off x="11235928" y="1621004"/>
            <a:ext cx="369332" cy="36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FASHION LIFE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62E7DC-AD00-4EC8-BC61-5CA20D7F8F6D}"/>
              </a:ext>
            </a:extLst>
          </p:cNvPr>
          <p:cNvSpPr/>
          <p:nvPr/>
        </p:nvSpPr>
        <p:spPr>
          <a:xfrm>
            <a:off x="11159490" y="5739825"/>
            <a:ext cx="533400" cy="533400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2D7BC6-CC55-42F5-8C8D-7F3A75201416}"/>
              </a:ext>
            </a:extLst>
          </p:cNvPr>
          <p:cNvSpPr txBox="1"/>
          <p:nvPr/>
        </p:nvSpPr>
        <p:spPr>
          <a:xfrm>
            <a:off x="11222236" y="5714425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îṩ1îde">
            <a:extLst>
              <a:ext uri="{FF2B5EF4-FFF2-40B4-BE49-F238E27FC236}">
                <a16:creationId xmlns:a16="http://schemas.microsoft.com/office/drawing/2014/main" id="{E3BB46D0-C74F-4CB2-A670-DC8AE7FD79F9}"/>
              </a:ext>
            </a:extLst>
          </p:cNvPr>
          <p:cNvSpPr txBox="1"/>
          <p:nvPr/>
        </p:nvSpPr>
        <p:spPr>
          <a:xfrm>
            <a:off x="849966" y="4114801"/>
            <a:ext cx="2644429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</a:t>
            </a:r>
            <a:r>
              <a:rPr lang="en-US" altLang="zh-CN" sz="900" dirty="0">
                <a:cs typeface="+mn-ea"/>
                <a:sym typeface="+mn-lt"/>
              </a:rPr>
              <a:t>make</a:t>
            </a:r>
            <a:r>
              <a:rPr lang="en-US" altLang="zh-CN" sz="105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953258-03C2-4731-9354-F82DF5313EA5}"/>
              </a:ext>
            </a:extLst>
          </p:cNvPr>
          <p:cNvSpPr txBox="1"/>
          <p:nvPr/>
        </p:nvSpPr>
        <p:spPr>
          <a:xfrm>
            <a:off x="4944900" y="909935"/>
            <a:ext cx="508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ONE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2605A08D-1DE9-4E2E-A206-08B8B8D277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4248" y="0"/>
            <a:ext cx="4877753" cy="6858000"/>
          </a:xfrm>
        </p:spPr>
      </p:pic>
      <p:sp>
        <p:nvSpPr>
          <p:cNvPr id="7" name="Rectangle 6"/>
          <p:cNvSpPr/>
          <p:nvPr/>
        </p:nvSpPr>
        <p:spPr>
          <a:xfrm>
            <a:off x="6797988" y="3805300"/>
            <a:ext cx="761369" cy="1697282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B2A7940F-66B9-4B8D-AA7C-A0EB8C6727C2}"/>
              </a:ext>
            </a:extLst>
          </p:cNvPr>
          <p:cNvSpPr txBox="1"/>
          <p:nvPr/>
        </p:nvSpPr>
        <p:spPr>
          <a:xfrm>
            <a:off x="1617730" y="3805300"/>
            <a:ext cx="2368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D1FE62F-82ED-44D4-B04F-4DC6B23150E4}"/>
              </a:ext>
            </a:extLst>
          </p:cNvPr>
          <p:cNvSpPr txBox="1"/>
          <p:nvPr/>
        </p:nvSpPr>
        <p:spPr>
          <a:xfrm>
            <a:off x="1592624" y="3057255"/>
            <a:ext cx="1277914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3999" b="1" dirty="0">
                <a:cs typeface="+mn-ea"/>
                <a:sym typeface="+mn-lt"/>
              </a:rPr>
              <a:t>00</a:t>
            </a:r>
            <a:r>
              <a:rPr lang="en-US" sz="3999" b="1" dirty="0">
                <a:cs typeface="+mn-ea"/>
                <a:sym typeface="+mn-lt"/>
              </a:rPr>
              <a:t>1</a:t>
            </a:r>
            <a:r>
              <a:rPr lang="id-ID" sz="3999" b="1" dirty="0">
                <a:cs typeface="+mn-ea"/>
                <a:sym typeface="+mn-lt"/>
              </a:rPr>
              <a:t>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438F8D-8725-413D-9F68-D14E6AFAE155}"/>
              </a:ext>
            </a:extLst>
          </p:cNvPr>
          <p:cNvSpPr txBox="1"/>
          <p:nvPr/>
        </p:nvSpPr>
        <p:spPr>
          <a:xfrm rot="16200000">
            <a:off x="3040273" y="-302467"/>
            <a:ext cx="1200329" cy="4216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D7A9713-F357-457E-9197-19C25524426A}"/>
              </a:ext>
            </a:extLst>
          </p:cNvPr>
          <p:cNvCxnSpPr>
            <a:cxnSpLocks/>
          </p:cNvCxnSpPr>
          <p:nvPr/>
        </p:nvCxnSpPr>
        <p:spPr>
          <a:xfrm>
            <a:off x="4502613" y="4042519"/>
            <a:ext cx="0" cy="133866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A602DF-D900-4F3E-9D3D-CFBE90B87578}"/>
              </a:ext>
            </a:extLst>
          </p:cNvPr>
          <p:cNvGrpSpPr/>
          <p:nvPr/>
        </p:nvGrpSpPr>
        <p:grpSpPr>
          <a:xfrm rot="5400000">
            <a:off x="6698323" y="4601891"/>
            <a:ext cx="960698" cy="219918"/>
            <a:chOff x="2645479" y="893774"/>
            <a:chExt cx="960698" cy="21991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97E5791-831D-4C4C-AE29-716EB6307844}"/>
                </a:ext>
              </a:extLst>
            </p:cNvPr>
            <p:cNvSpPr/>
            <p:nvPr/>
          </p:nvSpPr>
          <p:spPr>
            <a:xfrm>
              <a:off x="2645479" y="893774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E9D1557-6265-4A65-AC2A-EF62B5463A4D}"/>
                </a:ext>
              </a:extLst>
            </p:cNvPr>
            <p:cNvSpPr/>
            <p:nvPr/>
          </p:nvSpPr>
          <p:spPr>
            <a:xfrm>
              <a:off x="3015869" y="893774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36C44BB-9FED-4B69-BAD5-B2B94EA85098}"/>
                </a:ext>
              </a:extLst>
            </p:cNvPr>
            <p:cNvSpPr/>
            <p:nvPr/>
          </p:nvSpPr>
          <p:spPr>
            <a:xfrm>
              <a:off x="3386259" y="893774"/>
              <a:ext cx="219918" cy="219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2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88B13975-9611-475C-A9FD-1F22D27FBC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F3C22C4-8976-45D5-B59F-D6CAEB54CF71}"/>
              </a:ext>
            </a:extLst>
          </p:cNvPr>
          <p:cNvSpPr/>
          <p:nvPr/>
        </p:nvSpPr>
        <p:spPr>
          <a:xfrm>
            <a:off x="6655443" y="1821422"/>
            <a:ext cx="301090" cy="1697282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B288833-34FF-4318-872D-1B4D9465EDEA}"/>
              </a:ext>
            </a:extLst>
          </p:cNvPr>
          <p:cNvCxnSpPr/>
          <p:nvPr/>
        </p:nvCxnSpPr>
        <p:spPr>
          <a:xfrm>
            <a:off x="8643537" y="4049005"/>
            <a:ext cx="0" cy="1510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ṩ1îde">
            <a:extLst>
              <a:ext uri="{FF2B5EF4-FFF2-40B4-BE49-F238E27FC236}">
                <a16:creationId xmlns:a16="http://schemas.microsoft.com/office/drawing/2014/main" id="{8E920FAD-D3D7-4352-808E-9AE6CC798D5E}"/>
              </a:ext>
            </a:extLst>
          </p:cNvPr>
          <p:cNvSpPr txBox="1"/>
          <p:nvPr/>
        </p:nvSpPr>
        <p:spPr>
          <a:xfrm>
            <a:off x="8962177" y="4240639"/>
            <a:ext cx="1523969" cy="109622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cs typeface="+mn-ea"/>
                <a:sym typeface="+mn-lt"/>
              </a:rPr>
              <a:t>Unified fonts </a:t>
            </a:r>
            <a:r>
              <a:rPr lang="en-US" altLang="zh-CN" sz="500" dirty="0">
                <a:cs typeface="+mn-ea"/>
                <a:sym typeface="+mn-lt"/>
              </a:rPr>
              <a:t>make</a:t>
            </a:r>
            <a:r>
              <a:rPr lang="en-US" altLang="zh-CN" sz="70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700" dirty="0">
                <a:cs typeface="+mn-ea"/>
                <a:sym typeface="+mn-lt"/>
              </a:rPr>
              <a:t>Adjust the spacing to adapt to Chinese typesetting,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6CC1B836-EAAE-40A3-9D81-1F1EEA583215}"/>
              </a:ext>
            </a:extLst>
          </p:cNvPr>
          <p:cNvSpPr txBox="1"/>
          <p:nvPr/>
        </p:nvSpPr>
        <p:spPr>
          <a:xfrm>
            <a:off x="7132575" y="4320673"/>
            <a:ext cx="1713931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7200" b="1" dirty="0">
                <a:cs typeface="+mn-ea"/>
                <a:sym typeface="+mn-lt"/>
              </a:rPr>
              <a:t>N</a:t>
            </a:r>
            <a:r>
              <a:rPr lang="id-ID" sz="7200" b="1" baseline="30000" dirty="0">
                <a:cs typeface="+mn-ea"/>
                <a:sym typeface="+mn-lt"/>
              </a:rPr>
              <a:t>O</a:t>
            </a:r>
            <a:r>
              <a:rPr lang="id-ID" sz="6600" b="1" dirty="0">
                <a:cs typeface="+mn-ea"/>
                <a:sym typeface="+mn-lt"/>
              </a:rPr>
              <a:t>.</a:t>
            </a:r>
          </a:p>
        </p:txBody>
      </p:sp>
      <p:pic>
        <p:nvPicPr>
          <p:cNvPr id="15" name="图片占位符 6">
            <a:extLst>
              <a:ext uri="{FF2B5EF4-FFF2-40B4-BE49-F238E27FC236}">
                <a16:creationId xmlns:a16="http://schemas.microsoft.com/office/drawing/2014/main" id="{E57A3EBD-7260-448D-9104-A000E64475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2575" y="1821422"/>
            <a:ext cx="1520799" cy="1713992"/>
          </a:xfrm>
          <a:prstGeom prst="rect">
            <a:avLst/>
          </a:prstGeom>
        </p:spPr>
      </p:pic>
      <p:pic>
        <p:nvPicPr>
          <p:cNvPr id="16" name="图片占位符 14">
            <a:extLst>
              <a:ext uri="{FF2B5EF4-FFF2-40B4-BE49-F238E27FC236}">
                <a16:creationId xmlns:a16="http://schemas.microsoft.com/office/drawing/2014/main" id="{E56AD686-1208-475B-AA67-9AA6C62C8C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048" y="1821422"/>
            <a:ext cx="1402415" cy="1697282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6062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81795"/>
            <a:ext cx="374420" cy="2290056"/>
          </a:xfrm>
          <a:prstGeom prst="rect">
            <a:avLst/>
          </a:prstGeom>
          <a:solidFill>
            <a:srgbClr val="37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F02E2CB-8C33-4ACE-A953-7FB4A46F14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1B8ED7A-15B5-41D4-B5B9-68033FBB2671}"/>
              </a:ext>
            </a:extLst>
          </p:cNvPr>
          <p:cNvSpPr>
            <a:spLocks noChangeAspect="1"/>
          </p:cNvSpPr>
          <p:nvPr/>
        </p:nvSpPr>
        <p:spPr>
          <a:xfrm>
            <a:off x="922571" y="2281796"/>
            <a:ext cx="2591732" cy="229005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8928C5D-C9A0-4768-80D1-350FAB8A2267}"/>
              </a:ext>
            </a:extLst>
          </p:cNvPr>
          <p:cNvCxnSpPr>
            <a:cxnSpLocks/>
          </p:cNvCxnSpPr>
          <p:nvPr/>
        </p:nvCxnSpPr>
        <p:spPr>
          <a:xfrm>
            <a:off x="3827751" y="2311335"/>
            <a:ext cx="0" cy="2260516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38">
            <a:extLst>
              <a:ext uri="{FF2B5EF4-FFF2-40B4-BE49-F238E27FC236}">
                <a16:creationId xmlns:a16="http://schemas.microsoft.com/office/drawing/2014/main" id="{4D94C604-6E20-4F40-B750-B344C44291B0}"/>
              </a:ext>
            </a:extLst>
          </p:cNvPr>
          <p:cNvSpPr txBox="1"/>
          <p:nvPr/>
        </p:nvSpPr>
        <p:spPr>
          <a:xfrm>
            <a:off x="4286170" y="2281795"/>
            <a:ext cx="33460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zh-CN" altLang="en-US" sz="1000" kern="2000" dirty="0">
                <a:cs typeface="+mn-ea"/>
                <a:sym typeface="+mn-lt"/>
              </a:rPr>
              <a:t>I love you more than I've ever loved any woman. </a:t>
            </a:r>
            <a:endParaRPr lang="en-US" altLang="zh-CN" sz="1000" kern="20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000" kern="2000" dirty="0">
                <a:cs typeface="+mn-ea"/>
                <a:sym typeface="+mn-lt"/>
              </a:rPr>
              <a:t>And</a:t>
            </a:r>
            <a:r>
              <a:rPr lang="en-US" altLang="zh-CN" sz="1000" kern="2000" dirty="0">
                <a:cs typeface="+mn-ea"/>
                <a:sym typeface="+mn-lt"/>
              </a:rPr>
              <a:t> </a:t>
            </a:r>
            <a:r>
              <a:rPr lang="zh-CN" altLang="en-US" sz="1000" kern="2000" dirty="0">
                <a:cs typeface="+mn-ea"/>
                <a:sym typeface="+mn-lt"/>
              </a:rPr>
              <a:t>I've waited longer for you than I've waited for any woman. I love you more than I've ever loved any woman. I love you more than I've ever loved any woman. </a:t>
            </a:r>
            <a:endParaRPr lang="en-US" altLang="zh-CN" sz="1000" kern="20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000" kern="2000" dirty="0">
                <a:cs typeface="+mn-ea"/>
                <a:sym typeface="+mn-lt"/>
              </a:rPr>
              <a:t>And</a:t>
            </a:r>
            <a:r>
              <a:rPr lang="en-US" altLang="zh-CN" sz="1000" kern="2000" dirty="0">
                <a:cs typeface="+mn-ea"/>
                <a:sym typeface="+mn-lt"/>
              </a:rPr>
              <a:t> </a:t>
            </a:r>
            <a:r>
              <a:rPr lang="zh-CN" altLang="en-US" sz="1000" kern="2000" dirty="0">
                <a:cs typeface="+mn-ea"/>
                <a:sym typeface="+mn-lt"/>
              </a:rPr>
              <a:t>I've waited longer for you than I've waited for any woman. I love you more than I've ever loved any woman. </a:t>
            </a:r>
          </a:p>
          <a:p>
            <a:pPr>
              <a:lnSpc>
                <a:spcPct val="250000"/>
              </a:lnSpc>
            </a:pPr>
            <a:endParaRPr lang="zh-CN" altLang="en-US" sz="1000" kern="2000" dirty="0"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FD57B19E-5729-4C16-8E87-F3CD8404D63C}"/>
              </a:ext>
            </a:extLst>
          </p:cNvPr>
          <p:cNvSpPr txBox="1"/>
          <p:nvPr/>
        </p:nvSpPr>
        <p:spPr>
          <a:xfrm>
            <a:off x="4286170" y="1358594"/>
            <a:ext cx="1617751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999" b="1" dirty="0">
                <a:cs typeface="+mn-ea"/>
                <a:sym typeface="+mn-lt"/>
              </a:rPr>
              <a:t>life</a:t>
            </a:r>
            <a:r>
              <a:rPr lang="id-ID" sz="5999" b="1" dirty="0"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8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8295950" y="2281495"/>
            <a:ext cx="1708707" cy="118461"/>
          </a:xfrm>
          <a:custGeom>
            <a:avLst/>
            <a:gdLst>
              <a:gd name="T0" fmla="*/ 4197 w 4198"/>
              <a:gd name="T1" fmla="*/ 292 h 293"/>
              <a:gd name="T2" fmla="*/ 3929 w 4198"/>
              <a:gd name="T3" fmla="*/ 193 h 293"/>
              <a:gd name="T4" fmla="*/ 3731 w 4198"/>
              <a:gd name="T5" fmla="*/ 117 h 293"/>
              <a:gd name="T6" fmla="*/ 3533 w 4198"/>
              <a:gd name="T7" fmla="*/ 193 h 293"/>
              <a:gd name="T8" fmla="*/ 3264 w 4198"/>
              <a:gd name="T9" fmla="*/ 292 h 293"/>
              <a:gd name="T10" fmla="*/ 2996 w 4198"/>
              <a:gd name="T11" fmla="*/ 193 h 293"/>
              <a:gd name="T12" fmla="*/ 2798 w 4198"/>
              <a:gd name="T13" fmla="*/ 117 h 293"/>
              <a:gd name="T14" fmla="*/ 2600 w 4198"/>
              <a:gd name="T15" fmla="*/ 193 h 293"/>
              <a:gd name="T16" fmla="*/ 2332 w 4198"/>
              <a:gd name="T17" fmla="*/ 292 h 293"/>
              <a:gd name="T18" fmla="*/ 2063 w 4198"/>
              <a:gd name="T19" fmla="*/ 193 h 293"/>
              <a:gd name="T20" fmla="*/ 1865 w 4198"/>
              <a:gd name="T21" fmla="*/ 117 h 293"/>
              <a:gd name="T22" fmla="*/ 1667 w 4198"/>
              <a:gd name="T23" fmla="*/ 193 h 293"/>
              <a:gd name="T24" fmla="*/ 1399 w 4198"/>
              <a:gd name="T25" fmla="*/ 292 h 293"/>
              <a:gd name="T26" fmla="*/ 1131 w 4198"/>
              <a:gd name="T27" fmla="*/ 193 h 293"/>
              <a:gd name="T28" fmla="*/ 932 w 4198"/>
              <a:gd name="T29" fmla="*/ 117 h 293"/>
              <a:gd name="T30" fmla="*/ 734 w 4198"/>
              <a:gd name="T31" fmla="*/ 193 h 293"/>
              <a:gd name="T32" fmla="*/ 466 w 4198"/>
              <a:gd name="T33" fmla="*/ 292 h 293"/>
              <a:gd name="T34" fmla="*/ 198 w 4198"/>
              <a:gd name="T35" fmla="*/ 193 h 293"/>
              <a:gd name="T36" fmla="*/ 0 w 4198"/>
              <a:gd name="T37" fmla="*/ 117 h 293"/>
              <a:gd name="T38" fmla="*/ 0 w 4198"/>
              <a:gd name="T39" fmla="*/ 0 h 293"/>
              <a:gd name="T40" fmla="*/ 268 w 4198"/>
              <a:gd name="T41" fmla="*/ 99 h 293"/>
              <a:gd name="T42" fmla="*/ 466 w 4198"/>
              <a:gd name="T43" fmla="*/ 175 h 293"/>
              <a:gd name="T44" fmla="*/ 664 w 4198"/>
              <a:gd name="T45" fmla="*/ 99 h 293"/>
              <a:gd name="T46" fmla="*/ 932 w 4198"/>
              <a:gd name="T47" fmla="*/ 0 h 293"/>
              <a:gd name="T48" fmla="*/ 1201 w 4198"/>
              <a:gd name="T49" fmla="*/ 99 h 293"/>
              <a:gd name="T50" fmla="*/ 1399 w 4198"/>
              <a:gd name="T51" fmla="*/ 175 h 293"/>
              <a:gd name="T52" fmla="*/ 1597 w 4198"/>
              <a:gd name="T53" fmla="*/ 99 h 293"/>
              <a:gd name="T54" fmla="*/ 1865 w 4198"/>
              <a:gd name="T55" fmla="*/ 0 h 293"/>
              <a:gd name="T56" fmla="*/ 2133 w 4198"/>
              <a:gd name="T57" fmla="*/ 99 h 293"/>
              <a:gd name="T58" fmla="*/ 2332 w 4198"/>
              <a:gd name="T59" fmla="*/ 175 h 293"/>
              <a:gd name="T60" fmla="*/ 2530 w 4198"/>
              <a:gd name="T61" fmla="*/ 99 h 293"/>
              <a:gd name="T62" fmla="*/ 2798 w 4198"/>
              <a:gd name="T63" fmla="*/ 0 h 293"/>
              <a:gd name="T64" fmla="*/ 3066 w 4198"/>
              <a:gd name="T65" fmla="*/ 99 h 293"/>
              <a:gd name="T66" fmla="*/ 3264 w 4198"/>
              <a:gd name="T67" fmla="*/ 175 h 293"/>
              <a:gd name="T68" fmla="*/ 3463 w 4198"/>
              <a:gd name="T69" fmla="*/ 99 h 293"/>
              <a:gd name="T70" fmla="*/ 3731 w 4198"/>
              <a:gd name="T71" fmla="*/ 0 h 293"/>
              <a:gd name="T72" fmla="*/ 3999 w 4198"/>
              <a:gd name="T73" fmla="*/ 99 h 293"/>
              <a:gd name="T74" fmla="*/ 4197 w 4198"/>
              <a:gd name="T75" fmla="*/ 175 h 293"/>
              <a:gd name="T76" fmla="*/ 4197 w 4198"/>
              <a:gd name="T77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98" h="293">
                <a:moveTo>
                  <a:pt x="4197" y="292"/>
                </a:moveTo>
                <a:cubicBezTo>
                  <a:pt x="4062" y="292"/>
                  <a:pt x="3990" y="239"/>
                  <a:pt x="3929" y="193"/>
                </a:cubicBezTo>
                <a:cubicBezTo>
                  <a:pt x="3872" y="150"/>
                  <a:pt x="3829" y="117"/>
                  <a:pt x="3731" y="117"/>
                </a:cubicBezTo>
                <a:cubicBezTo>
                  <a:pt x="3634" y="117"/>
                  <a:pt x="3588" y="150"/>
                  <a:pt x="3533" y="193"/>
                </a:cubicBezTo>
                <a:cubicBezTo>
                  <a:pt x="3470" y="239"/>
                  <a:pt x="3400" y="292"/>
                  <a:pt x="3264" y="292"/>
                </a:cubicBezTo>
                <a:cubicBezTo>
                  <a:pt x="3129" y="292"/>
                  <a:pt x="3057" y="239"/>
                  <a:pt x="2996" y="193"/>
                </a:cubicBezTo>
                <a:cubicBezTo>
                  <a:pt x="2939" y="150"/>
                  <a:pt x="2896" y="117"/>
                  <a:pt x="2798" y="117"/>
                </a:cubicBezTo>
                <a:cubicBezTo>
                  <a:pt x="2700" y="117"/>
                  <a:pt x="2657" y="150"/>
                  <a:pt x="2600" y="193"/>
                </a:cubicBezTo>
                <a:cubicBezTo>
                  <a:pt x="2537" y="239"/>
                  <a:pt x="2467" y="292"/>
                  <a:pt x="2332" y="292"/>
                </a:cubicBezTo>
                <a:cubicBezTo>
                  <a:pt x="2196" y="292"/>
                  <a:pt x="2125" y="239"/>
                  <a:pt x="2063" y="193"/>
                </a:cubicBezTo>
                <a:cubicBezTo>
                  <a:pt x="2007" y="150"/>
                  <a:pt x="1963" y="117"/>
                  <a:pt x="1865" y="117"/>
                </a:cubicBezTo>
                <a:cubicBezTo>
                  <a:pt x="1768" y="117"/>
                  <a:pt x="1724" y="150"/>
                  <a:pt x="1667" y="193"/>
                </a:cubicBezTo>
                <a:cubicBezTo>
                  <a:pt x="1604" y="239"/>
                  <a:pt x="1535" y="292"/>
                  <a:pt x="1399" y="292"/>
                </a:cubicBezTo>
                <a:cubicBezTo>
                  <a:pt x="1264" y="292"/>
                  <a:pt x="1192" y="239"/>
                  <a:pt x="1131" y="193"/>
                </a:cubicBezTo>
                <a:cubicBezTo>
                  <a:pt x="1074" y="150"/>
                  <a:pt x="1030" y="117"/>
                  <a:pt x="932" y="117"/>
                </a:cubicBezTo>
                <a:cubicBezTo>
                  <a:pt x="835" y="117"/>
                  <a:pt x="791" y="150"/>
                  <a:pt x="734" y="193"/>
                </a:cubicBezTo>
                <a:cubicBezTo>
                  <a:pt x="671" y="239"/>
                  <a:pt x="602" y="292"/>
                  <a:pt x="466" y="292"/>
                </a:cubicBezTo>
                <a:cubicBezTo>
                  <a:pt x="330" y="292"/>
                  <a:pt x="259" y="239"/>
                  <a:pt x="198" y="193"/>
                </a:cubicBezTo>
                <a:cubicBezTo>
                  <a:pt x="141" y="150"/>
                  <a:pt x="97" y="117"/>
                  <a:pt x="0" y="117"/>
                </a:cubicBezTo>
                <a:lnTo>
                  <a:pt x="0" y="0"/>
                </a:lnTo>
                <a:cubicBezTo>
                  <a:pt x="135" y="0"/>
                  <a:pt x="207" y="53"/>
                  <a:pt x="268" y="99"/>
                </a:cubicBezTo>
                <a:cubicBezTo>
                  <a:pt x="325" y="142"/>
                  <a:pt x="368" y="175"/>
                  <a:pt x="466" y="175"/>
                </a:cubicBezTo>
                <a:cubicBezTo>
                  <a:pt x="564" y="175"/>
                  <a:pt x="607" y="142"/>
                  <a:pt x="664" y="99"/>
                </a:cubicBezTo>
                <a:cubicBezTo>
                  <a:pt x="727" y="53"/>
                  <a:pt x="797" y="0"/>
                  <a:pt x="932" y="0"/>
                </a:cubicBezTo>
                <a:cubicBezTo>
                  <a:pt x="1068" y="0"/>
                  <a:pt x="1139" y="53"/>
                  <a:pt x="1201" y="99"/>
                </a:cubicBezTo>
                <a:cubicBezTo>
                  <a:pt x="1257" y="142"/>
                  <a:pt x="1301" y="175"/>
                  <a:pt x="1399" y="175"/>
                </a:cubicBezTo>
                <a:cubicBezTo>
                  <a:pt x="1496" y="175"/>
                  <a:pt x="1540" y="142"/>
                  <a:pt x="1597" y="99"/>
                </a:cubicBezTo>
                <a:cubicBezTo>
                  <a:pt x="1660" y="53"/>
                  <a:pt x="1730" y="0"/>
                  <a:pt x="1865" y="0"/>
                </a:cubicBezTo>
                <a:cubicBezTo>
                  <a:pt x="2001" y="0"/>
                  <a:pt x="2072" y="53"/>
                  <a:pt x="2133" y="99"/>
                </a:cubicBezTo>
                <a:cubicBezTo>
                  <a:pt x="2190" y="142"/>
                  <a:pt x="2234" y="175"/>
                  <a:pt x="2332" y="175"/>
                </a:cubicBezTo>
                <a:cubicBezTo>
                  <a:pt x="2429" y="175"/>
                  <a:pt x="2473" y="142"/>
                  <a:pt x="2530" y="99"/>
                </a:cubicBezTo>
                <a:cubicBezTo>
                  <a:pt x="2592" y="53"/>
                  <a:pt x="2662" y="0"/>
                  <a:pt x="2798" y="0"/>
                </a:cubicBezTo>
                <a:cubicBezTo>
                  <a:pt x="2934" y="0"/>
                  <a:pt x="3005" y="53"/>
                  <a:pt x="3066" y="99"/>
                </a:cubicBezTo>
                <a:cubicBezTo>
                  <a:pt x="3123" y="142"/>
                  <a:pt x="3167" y="175"/>
                  <a:pt x="3264" y="175"/>
                </a:cubicBezTo>
                <a:cubicBezTo>
                  <a:pt x="3362" y="175"/>
                  <a:pt x="3407" y="142"/>
                  <a:pt x="3463" y="99"/>
                </a:cubicBezTo>
                <a:cubicBezTo>
                  <a:pt x="3525" y="53"/>
                  <a:pt x="3596" y="0"/>
                  <a:pt x="3731" y="0"/>
                </a:cubicBezTo>
                <a:cubicBezTo>
                  <a:pt x="3867" y="0"/>
                  <a:pt x="3938" y="53"/>
                  <a:pt x="3999" y="99"/>
                </a:cubicBezTo>
                <a:cubicBezTo>
                  <a:pt x="4056" y="142"/>
                  <a:pt x="4100" y="175"/>
                  <a:pt x="4197" y="175"/>
                </a:cubicBezTo>
                <a:lnTo>
                  <a:pt x="4197" y="292"/>
                </a:lnTo>
              </a:path>
            </a:pathLst>
          </a:custGeom>
          <a:solidFill>
            <a:srgbClr val="376D6D"/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endParaRPr lang="en-US" sz="9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EF551B01-1CDF-4085-AEE2-09F923E0F9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1EA702ED-017C-4BBC-B9EE-B033086DD2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9F9D73AB-53A5-47C6-A02A-D06D5A89F8FD}"/>
              </a:ext>
            </a:extLst>
          </p:cNvPr>
          <p:cNvSpPr/>
          <p:nvPr/>
        </p:nvSpPr>
        <p:spPr>
          <a:xfrm>
            <a:off x="1647875" y="2681915"/>
            <a:ext cx="761369" cy="1697282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BD3A823-3BEB-4548-B27A-222AC2FB4033}"/>
              </a:ext>
            </a:extLst>
          </p:cNvPr>
          <p:cNvSpPr txBox="1"/>
          <p:nvPr/>
        </p:nvSpPr>
        <p:spPr>
          <a:xfrm>
            <a:off x="1883464" y="3238168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56C518B2-BBE5-4FAD-93D0-DFF75E0035B7}"/>
              </a:ext>
            </a:extLst>
          </p:cNvPr>
          <p:cNvSpPr/>
          <p:nvPr/>
        </p:nvSpPr>
        <p:spPr>
          <a:xfrm>
            <a:off x="3728375" y="4149512"/>
            <a:ext cx="345756" cy="256014"/>
          </a:xfrm>
          <a:custGeom>
            <a:avLst/>
            <a:gdLst/>
            <a:ahLst/>
            <a:cxnLst/>
            <a:rect l="l" t="t" r="r" b="b"/>
            <a:pathLst>
              <a:path w="187091" h="138531">
                <a:moveTo>
                  <a:pt x="185859" y="0"/>
                </a:moveTo>
                <a:lnTo>
                  <a:pt x="185859" y="25635"/>
                </a:lnTo>
                <a:cubicBezTo>
                  <a:pt x="169261" y="30730"/>
                  <a:pt x="158087" y="39932"/>
                  <a:pt x="152335" y="53243"/>
                </a:cubicBezTo>
                <a:cubicBezTo>
                  <a:pt x="149049" y="60309"/>
                  <a:pt x="147734" y="67129"/>
                  <a:pt x="148391" y="73702"/>
                </a:cubicBezTo>
                <a:lnTo>
                  <a:pt x="187091" y="73702"/>
                </a:lnTo>
                <a:lnTo>
                  <a:pt x="187091" y="138531"/>
                </a:lnTo>
                <a:lnTo>
                  <a:pt x="116840" y="138531"/>
                </a:lnTo>
                <a:lnTo>
                  <a:pt x="116840" y="86520"/>
                </a:lnTo>
                <a:cubicBezTo>
                  <a:pt x="116840" y="61542"/>
                  <a:pt x="122879" y="41986"/>
                  <a:pt x="134957" y="27854"/>
                </a:cubicBezTo>
                <a:cubicBezTo>
                  <a:pt x="147035" y="13721"/>
                  <a:pt x="164003" y="4437"/>
                  <a:pt x="185859" y="0"/>
                </a:cubicBezTo>
                <a:close/>
                <a:moveTo>
                  <a:pt x="69019" y="0"/>
                </a:moveTo>
                <a:lnTo>
                  <a:pt x="69019" y="25635"/>
                </a:lnTo>
                <a:cubicBezTo>
                  <a:pt x="52258" y="30894"/>
                  <a:pt x="41001" y="39932"/>
                  <a:pt x="35249" y="52750"/>
                </a:cubicBezTo>
                <a:cubicBezTo>
                  <a:pt x="32291" y="59488"/>
                  <a:pt x="31059" y="66472"/>
                  <a:pt x="31552" y="73702"/>
                </a:cubicBezTo>
                <a:lnTo>
                  <a:pt x="70252" y="73702"/>
                </a:lnTo>
                <a:lnTo>
                  <a:pt x="70252" y="138531"/>
                </a:lnTo>
                <a:lnTo>
                  <a:pt x="0" y="138531"/>
                </a:lnTo>
                <a:lnTo>
                  <a:pt x="0" y="86520"/>
                </a:lnTo>
                <a:cubicBezTo>
                  <a:pt x="0" y="61870"/>
                  <a:pt x="5875" y="42397"/>
                  <a:pt x="17625" y="28100"/>
                </a:cubicBezTo>
                <a:cubicBezTo>
                  <a:pt x="29374" y="13804"/>
                  <a:pt x="46506" y="4437"/>
                  <a:pt x="690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960" dirty="0">
              <a:cs typeface="+mn-ea"/>
              <a:sym typeface="+mn-lt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3A53B81D-9BBC-41BA-A73E-E710C844AFB2}"/>
              </a:ext>
            </a:extLst>
          </p:cNvPr>
          <p:cNvSpPr txBox="1"/>
          <p:nvPr/>
        </p:nvSpPr>
        <p:spPr>
          <a:xfrm>
            <a:off x="3728375" y="3046845"/>
            <a:ext cx="36635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75DD521A-BFB0-426E-993F-3FC28E06902E}"/>
              </a:ext>
            </a:extLst>
          </p:cNvPr>
          <p:cNvSpPr txBox="1"/>
          <p:nvPr/>
        </p:nvSpPr>
        <p:spPr>
          <a:xfrm>
            <a:off x="4483026" y="4060163"/>
            <a:ext cx="2704852" cy="121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EE016D-C7FE-4B7B-8862-ED080914DE12}"/>
              </a:ext>
            </a:extLst>
          </p:cNvPr>
          <p:cNvSpPr txBox="1"/>
          <p:nvPr/>
        </p:nvSpPr>
        <p:spPr>
          <a:xfrm rot="16200000">
            <a:off x="4846106" y="932774"/>
            <a:ext cx="923330" cy="30416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0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9A44CC0D-FCAA-43C1-8510-2FB26CFD81C2}"/>
              </a:ext>
            </a:extLst>
          </p:cNvPr>
          <p:cNvSpPr/>
          <p:nvPr/>
        </p:nvSpPr>
        <p:spPr>
          <a:xfrm>
            <a:off x="1206399" y="1817927"/>
            <a:ext cx="1400383" cy="3710450"/>
          </a:xfrm>
          <a:prstGeom prst="rect">
            <a:avLst/>
          </a:prstGeom>
          <a:solidFill>
            <a:srgbClr val="376D6D"/>
          </a:solidFill>
          <a:ln>
            <a:solidFill>
              <a:srgbClr val="376D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cs typeface="+mn-ea"/>
              <a:sym typeface="+mn-lt"/>
            </a:endParaRP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8884B6D2-2B0D-4EDF-AA95-405BDEFA39F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xtBox 16"/>
          <p:cNvSpPr txBox="1"/>
          <p:nvPr/>
        </p:nvSpPr>
        <p:spPr>
          <a:xfrm rot="5400000">
            <a:off x="5299888" y="4119012"/>
            <a:ext cx="2388795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5999" b="1" dirty="0">
                <a:cs typeface="+mn-ea"/>
                <a:sym typeface="+mn-lt"/>
              </a:rPr>
              <a:t>N</a:t>
            </a:r>
            <a:r>
              <a:rPr lang="id-ID" sz="5999" b="1" baseline="30000" dirty="0">
                <a:cs typeface="+mn-ea"/>
                <a:sym typeface="+mn-lt"/>
              </a:rPr>
              <a:t>O</a:t>
            </a:r>
            <a:r>
              <a:rPr lang="id-ID" sz="5999" b="1" dirty="0">
                <a:cs typeface="+mn-ea"/>
                <a:sym typeface="+mn-lt"/>
              </a:rPr>
              <a:t>23</a:t>
            </a:r>
            <a:r>
              <a:rPr lang="id-ID" sz="4999" b="1" dirty="0">
                <a:cs typeface="+mn-ea"/>
                <a:sym typeface="+mn-lt"/>
              </a:rPr>
              <a:t>.</a:t>
            </a: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4018489" y="4552777"/>
            <a:ext cx="1708707" cy="118461"/>
          </a:xfrm>
          <a:custGeom>
            <a:avLst/>
            <a:gdLst>
              <a:gd name="T0" fmla="*/ 4197 w 4198"/>
              <a:gd name="T1" fmla="*/ 292 h 293"/>
              <a:gd name="T2" fmla="*/ 3929 w 4198"/>
              <a:gd name="T3" fmla="*/ 193 h 293"/>
              <a:gd name="T4" fmla="*/ 3731 w 4198"/>
              <a:gd name="T5" fmla="*/ 117 h 293"/>
              <a:gd name="T6" fmla="*/ 3533 w 4198"/>
              <a:gd name="T7" fmla="*/ 193 h 293"/>
              <a:gd name="T8" fmla="*/ 3264 w 4198"/>
              <a:gd name="T9" fmla="*/ 292 h 293"/>
              <a:gd name="T10" fmla="*/ 2996 w 4198"/>
              <a:gd name="T11" fmla="*/ 193 h 293"/>
              <a:gd name="T12" fmla="*/ 2798 w 4198"/>
              <a:gd name="T13" fmla="*/ 117 h 293"/>
              <a:gd name="T14" fmla="*/ 2600 w 4198"/>
              <a:gd name="T15" fmla="*/ 193 h 293"/>
              <a:gd name="T16" fmla="*/ 2332 w 4198"/>
              <a:gd name="T17" fmla="*/ 292 h 293"/>
              <a:gd name="T18" fmla="*/ 2063 w 4198"/>
              <a:gd name="T19" fmla="*/ 193 h 293"/>
              <a:gd name="T20" fmla="*/ 1865 w 4198"/>
              <a:gd name="T21" fmla="*/ 117 h 293"/>
              <a:gd name="T22" fmla="*/ 1667 w 4198"/>
              <a:gd name="T23" fmla="*/ 193 h 293"/>
              <a:gd name="T24" fmla="*/ 1399 w 4198"/>
              <a:gd name="T25" fmla="*/ 292 h 293"/>
              <a:gd name="T26" fmla="*/ 1131 w 4198"/>
              <a:gd name="T27" fmla="*/ 193 h 293"/>
              <a:gd name="T28" fmla="*/ 932 w 4198"/>
              <a:gd name="T29" fmla="*/ 117 h 293"/>
              <a:gd name="T30" fmla="*/ 734 w 4198"/>
              <a:gd name="T31" fmla="*/ 193 h 293"/>
              <a:gd name="T32" fmla="*/ 466 w 4198"/>
              <a:gd name="T33" fmla="*/ 292 h 293"/>
              <a:gd name="T34" fmla="*/ 198 w 4198"/>
              <a:gd name="T35" fmla="*/ 193 h 293"/>
              <a:gd name="T36" fmla="*/ 0 w 4198"/>
              <a:gd name="T37" fmla="*/ 117 h 293"/>
              <a:gd name="T38" fmla="*/ 0 w 4198"/>
              <a:gd name="T39" fmla="*/ 0 h 293"/>
              <a:gd name="T40" fmla="*/ 268 w 4198"/>
              <a:gd name="T41" fmla="*/ 99 h 293"/>
              <a:gd name="T42" fmla="*/ 466 w 4198"/>
              <a:gd name="T43" fmla="*/ 175 h 293"/>
              <a:gd name="T44" fmla="*/ 664 w 4198"/>
              <a:gd name="T45" fmla="*/ 99 h 293"/>
              <a:gd name="T46" fmla="*/ 932 w 4198"/>
              <a:gd name="T47" fmla="*/ 0 h 293"/>
              <a:gd name="T48" fmla="*/ 1201 w 4198"/>
              <a:gd name="T49" fmla="*/ 99 h 293"/>
              <a:gd name="T50" fmla="*/ 1399 w 4198"/>
              <a:gd name="T51" fmla="*/ 175 h 293"/>
              <a:gd name="T52" fmla="*/ 1597 w 4198"/>
              <a:gd name="T53" fmla="*/ 99 h 293"/>
              <a:gd name="T54" fmla="*/ 1865 w 4198"/>
              <a:gd name="T55" fmla="*/ 0 h 293"/>
              <a:gd name="T56" fmla="*/ 2133 w 4198"/>
              <a:gd name="T57" fmla="*/ 99 h 293"/>
              <a:gd name="T58" fmla="*/ 2332 w 4198"/>
              <a:gd name="T59" fmla="*/ 175 h 293"/>
              <a:gd name="T60" fmla="*/ 2530 w 4198"/>
              <a:gd name="T61" fmla="*/ 99 h 293"/>
              <a:gd name="T62" fmla="*/ 2798 w 4198"/>
              <a:gd name="T63" fmla="*/ 0 h 293"/>
              <a:gd name="T64" fmla="*/ 3066 w 4198"/>
              <a:gd name="T65" fmla="*/ 99 h 293"/>
              <a:gd name="T66" fmla="*/ 3264 w 4198"/>
              <a:gd name="T67" fmla="*/ 175 h 293"/>
              <a:gd name="T68" fmla="*/ 3463 w 4198"/>
              <a:gd name="T69" fmla="*/ 99 h 293"/>
              <a:gd name="T70" fmla="*/ 3731 w 4198"/>
              <a:gd name="T71" fmla="*/ 0 h 293"/>
              <a:gd name="T72" fmla="*/ 3999 w 4198"/>
              <a:gd name="T73" fmla="*/ 99 h 293"/>
              <a:gd name="T74" fmla="*/ 4197 w 4198"/>
              <a:gd name="T75" fmla="*/ 175 h 293"/>
              <a:gd name="T76" fmla="*/ 4197 w 4198"/>
              <a:gd name="T77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98" h="293">
                <a:moveTo>
                  <a:pt x="4197" y="292"/>
                </a:moveTo>
                <a:cubicBezTo>
                  <a:pt x="4062" y="292"/>
                  <a:pt x="3990" y="239"/>
                  <a:pt x="3929" y="193"/>
                </a:cubicBezTo>
                <a:cubicBezTo>
                  <a:pt x="3872" y="150"/>
                  <a:pt x="3829" y="117"/>
                  <a:pt x="3731" y="117"/>
                </a:cubicBezTo>
                <a:cubicBezTo>
                  <a:pt x="3634" y="117"/>
                  <a:pt x="3588" y="150"/>
                  <a:pt x="3533" y="193"/>
                </a:cubicBezTo>
                <a:cubicBezTo>
                  <a:pt x="3470" y="239"/>
                  <a:pt x="3400" y="292"/>
                  <a:pt x="3264" y="292"/>
                </a:cubicBezTo>
                <a:cubicBezTo>
                  <a:pt x="3129" y="292"/>
                  <a:pt x="3057" y="239"/>
                  <a:pt x="2996" y="193"/>
                </a:cubicBezTo>
                <a:cubicBezTo>
                  <a:pt x="2939" y="150"/>
                  <a:pt x="2896" y="117"/>
                  <a:pt x="2798" y="117"/>
                </a:cubicBezTo>
                <a:cubicBezTo>
                  <a:pt x="2700" y="117"/>
                  <a:pt x="2657" y="150"/>
                  <a:pt x="2600" y="193"/>
                </a:cubicBezTo>
                <a:cubicBezTo>
                  <a:pt x="2537" y="239"/>
                  <a:pt x="2467" y="292"/>
                  <a:pt x="2332" y="292"/>
                </a:cubicBezTo>
                <a:cubicBezTo>
                  <a:pt x="2196" y="292"/>
                  <a:pt x="2125" y="239"/>
                  <a:pt x="2063" y="193"/>
                </a:cubicBezTo>
                <a:cubicBezTo>
                  <a:pt x="2007" y="150"/>
                  <a:pt x="1963" y="117"/>
                  <a:pt x="1865" y="117"/>
                </a:cubicBezTo>
                <a:cubicBezTo>
                  <a:pt x="1768" y="117"/>
                  <a:pt x="1724" y="150"/>
                  <a:pt x="1667" y="193"/>
                </a:cubicBezTo>
                <a:cubicBezTo>
                  <a:pt x="1604" y="239"/>
                  <a:pt x="1535" y="292"/>
                  <a:pt x="1399" y="292"/>
                </a:cubicBezTo>
                <a:cubicBezTo>
                  <a:pt x="1264" y="292"/>
                  <a:pt x="1192" y="239"/>
                  <a:pt x="1131" y="193"/>
                </a:cubicBezTo>
                <a:cubicBezTo>
                  <a:pt x="1074" y="150"/>
                  <a:pt x="1030" y="117"/>
                  <a:pt x="932" y="117"/>
                </a:cubicBezTo>
                <a:cubicBezTo>
                  <a:pt x="835" y="117"/>
                  <a:pt x="791" y="150"/>
                  <a:pt x="734" y="193"/>
                </a:cubicBezTo>
                <a:cubicBezTo>
                  <a:pt x="671" y="239"/>
                  <a:pt x="602" y="292"/>
                  <a:pt x="466" y="292"/>
                </a:cubicBezTo>
                <a:cubicBezTo>
                  <a:pt x="330" y="292"/>
                  <a:pt x="259" y="239"/>
                  <a:pt x="198" y="193"/>
                </a:cubicBezTo>
                <a:cubicBezTo>
                  <a:pt x="141" y="150"/>
                  <a:pt x="97" y="117"/>
                  <a:pt x="0" y="117"/>
                </a:cubicBezTo>
                <a:lnTo>
                  <a:pt x="0" y="0"/>
                </a:lnTo>
                <a:cubicBezTo>
                  <a:pt x="135" y="0"/>
                  <a:pt x="207" y="53"/>
                  <a:pt x="268" y="99"/>
                </a:cubicBezTo>
                <a:cubicBezTo>
                  <a:pt x="325" y="142"/>
                  <a:pt x="368" y="175"/>
                  <a:pt x="466" y="175"/>
                </a:cubicBezTo>
                <a:cubicBezTo>
                  <a:pt x="564" y="175"/>
                  <a:pt x="607" y="142"/>
                  <a:pt x="664" y="99"/>
                </a:cubicBezTo>
                <a:cubicBezTo>
                  <a:pt x="727" y="53"/>
                  <a:pt x="797" y="0"/>
                  <a:pt x="932" y="0"/>
                </a:cubicBezTo>
                <a:cubicBezTo>
                  <a:pt x="1068" y="0"/>
                  <a:pt x="1139" y="53"/>
                  <a:pt x="1201" y="99"/>
                </a:cubicBezTo>
                <a:cubicBezTo>
                  <a:pt x="1257" y="142"/>
                  <a:pt x="1301" y="175"/>
                  <a:pt x="1399" y="175"/>
                </a:cubicBezTo>
                <a:cubicBezTo>
                  <a:pt x="1496" y="175"/>
                  <a:pt x="1540" y="142"/>
                  <a:pt x="1597" y="99"/>
                </a:cubicBezTo>
                <a:cubicBezTo>
                  <a:pt x="1660" y="53"/>
                  <a:pt x="1730" y="0"/>
                  <a:pt x="1865" y="0"/>
                </a:cubicBezTo>
                <a:cubicBezTo>
                  <a:pt x="2001" y="0"/>
                  <a:pt x="2072" y="53"/>
                  <a:pt x="2133" y="99"/>
                </a:cubicBezTo>
                <a:cubicBezTo>
                  <a:pt x="2190" y="142"/>
                  <a:pt x="2234" y="175"/>
                  <a:pt x="2332" y="175"/>
                </a:cubicBezTo>
                <a:cubicBezTo>
                  <a:pt x="2429" y="175"/>
                  <a:pt x="2473" y="142"/>
                  <a:pt x="2530" y="99"/>
                </a:cubicBezTo>
                <a:cubicBezTo>
                  <a:pt x="2592" y="53"/>
                  <a:pt x="2662" y="0"/>
                  <a:pt x="2798" y="0"/>
                </a:cubicBezTo>
                <a:cubicBezTo>
                  <a:pt x="2934" y="0"/>
                  <a:pt x="3005" y="53"/>
                  <a:pt x="3066" y="99"/>
                </a:cubicBezTo>
                <a:cubicBezTo>
                  <a:pt x="3123" y="142"/>
                  <a:pt x="3167" y="175"/>
                  <a:pt x="3264" y="175"/>
                </a:cubicBezTo>
                <a:cubicBezTo>
                  <a:pt x="3362" y="175"/>
                  <a:pt x="3407" y="142"/>
                  <a:pt x="3463" y="99"/>
                </a:cubicBezTo>
                <a:cubicBezTo>
                  <a:pt x="3525" y="53"/>
                  <a:pt x="3596" y="0"/>
                  <a:pt x="3731" y="0"/>
                </a:cubicBezTo>
                <a:cubicBezTo>
                  <a:pt x="3867" y="0"/>
                  <a:pt x="3938" y="53"/>
                  <a:pt x="3999" y="99"/>
                </a:cubicBezTo>
                <a:cubicBezTo>
                  <a:pt x="4056" y="142"/>
                  <a:pt x="4100" y="175"/>
                  <a:pt x="4197" y="175"/>
                </a:cubicBezTo>
                <a:lnTo>
                  <a:pt x="4197" y="292"/>
                </a:lnTo>
              </a:path>
            </a:pathLst>
          </a:custGeom>
          <a:solidFill>
            <a:srgbClr val="376D6D"/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endParaRPr lang="en-US" sz="9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04BE445E-3C40-4120-8ED6-B82A2B07C643}"/>
              </a:ext>
            </a:extLst>
          </p:cNvPr>
          <p:cNvSpPr txBox="1"/>
          <p:nvPr/>
        </p:nvSpPr>
        <p:spPr>
          <a:xfrm>
            <a:off x="7660026" y="2123151"/>
            <a:ext cx="3072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AC42BC-8F42-46F7-8EFC-B10F1A24E6B5}"/>
              </a:ext>
            </a:extLst>
          </p:cNvPr>
          <p:cNvSpPr txBox="1"/>
          <p:nvPr/>
        </p:nvSpPr>
        <p:spPr>
          <a:xfrm>
            <a:off x="1442578" y="2789649"/>
            <a:ext cx="535645" cy="60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0F2B53-47CE-47BC-A5C5-925FE7BC4CB0}"/>
              </a:ext>
            </a:extLst>
          </p:cNvPr>
          <p:cNvSpPr txBox="1"/>
          <p:nvPr/>
        </p:nvSpPr>
        <p:spPr>
          <a:xfrm>
            <a:off x="1442578" y="3239176"/>
            <a:ext cx="535645" cy="60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AC23FC-EACA-4A01-A625-74D859D79A17}"/>
              </a:ext>
            </a:extLst>
          </p:cNvPr>
          <p:cNvSpPr txBox="1"/>
          <p:nvPr/>
        </p:nvSpPr>
        <p:spPr>
          <a:xfrm>
            <a:off x="1437160" y="3757932"/>
            <a:ext cx="535645" cy="606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Прямоугольник 16">
            <a:extLst>
              <a:ext uri="{FF2B5EF4-FFF2-40B4-BE49-F238E27FC236}">
                <a16:creationId xmlns:a16="http://schemas.microsoft.com/office/drawing/2014/main" id="{167F493E-CC6C-4D8D-8020-36FE931F7615}"/>
              </a:ext>
            </a:extLst>
          </p:cNvPr>
          <p:cNvSpPr/>
          <p:nvPr/>
        </p:nvSpPr>
        <p:spPr>
          <a:xfrm>
            <a:off x="7660026" y="3442886"/>
            <a:ext cx="3325575" cy="2085491"/>
          </a:xfrm>
          <a:prstGeom prst="rect">
            <a:avLst/>
          </a:prstGeom>
          <a:solidFill>
            <a:srgbClr val="376D6D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7"/>
            <a:endParaRPr lang="ru-RU" sz="1400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F24CE79B-7C7E-4F5E-9DB3-A7403177330E}"/>
              </a:ext>
            </a:extLst>
          </p:cNvPr>
          <p:cNvSpPr txBox="1"/>
          <p:nvPr/>
        </p:nvSpPr>
        <p:spPr>
          <a:xfrm>
            <a:off x="7817556" y="3933713"/>
            <a:ext cx="291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I love you more than I‘ve ever loved any woman. And I’ve wai longer for you than I‘ve waited for any woman </a:t>
            </a: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 I love you more than I‘ve ever loved any woman. </a:t>
            </a:r>
          </a:p>
        </p:txBody>
      </p:sp>
    </p:spTree>
    <p:extLst>
      <p:ext uri="{BB962C8B-B14F-4D97-AF65-F5344CB8AC3E}">
        <p14:creationId xmlns:p14="http://schemas.microsoft.com/office/powerpoint/2010/main" val="4456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B93756B-DCAA-43E3-A557-D8441FD81C6F}"/>
              </a:ext>
            </a:extLst>
          </p:cNvPr>
          <p:cNvSpPr/>
          <p:nvPr/>
        </p:nvSpPr>
        <p:spPr>
          <a:xfrm>
            <a:off x="0" y="0"/>
            <a:ext cx="4502552" cy="2743200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896EC23-8B7E-4A91-858C-C66CF01BCD28}"/>
              </a:ext>
            </a:extLst>
          </p:cNvPr>
          <p:cNvCxnSpPr/>
          <p:nvPr/>
        </p:nvCxnSpPr>
        <p:spPr>
          <a:xfrm>
            <a:off x="891251" y="1273215"/>
            <a:ext cx="10880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09DF194-95D4-412D-BF76-721101DE5FAE}"/>
              </a:ext>
            </a:extLst>
          </p:cNvPr>
          <p:cNvSpPr txBox="1"/>
          <p:nvPr/>
        </p:nvSpPr>
        <p:spPr>
          <a:xfrm>
            <a:off x="2421619" y="909935"/>
            <a:ext cx="108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4BEFF5-1A87-44DE-840C-D4B96F72FB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30599" y="1715153"/>
            <a:ext cx="4114800" cy="6170893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B0BBA001-894A-4D82-9B13-330344949B28}"/>
              </a:ext>
            </a:extLst>
          </p:cNvPr>
          <p:cNvSpPr/>
          <p:nvPr/>
        </p:nvSpPr>
        <p:spPr>
          <a:xfrm>
            <a:off x="11153894" y="558800"/>
            <a:ext cx="533400" cy="533400"/>
          </a:xfrm>
          <a:prstGeom prst="ellipse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F4DB84-302C-4566-AE2A-D63AC4B0F56C}"/>
              </a:ext>
            </a:extLst>
          </p:cNvPr>
          <p:cNvSpPr txBox="1"/>
          <p:nvPr/>
        </p:nvSpPr>
        <p:spPr>
          <a:xfrm>
            <a:off x="11235928" y="1621004"/>
            <a:ext cx="369332" cy="36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FASHION LIFE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62E7DC-AD00-4EC8-BC61-5CA20D7F8F6D}"/>
              </a:ext>
            </a:extLst>
          </p:cNvPr>
          <p:cNvSpPr/>
          <p:nvPr/>
        </p:nvSpPr>
        <p:spPr>
          <a:xfrm>
            <a:off x="11159490" y="5739825"/>
            <a:ext cx="533400" cy="533400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2D7BC6-CC55-42F5-8C8D-7F3A75201416}"/>
              </a:ext>
            </a:extLst>
          </p:cNvPr>
          <p:cNvSpPr txBox="1"/>
          <p:nvPr/>
        </p:nvSpPr>
        <p:spPr>
          <a:xfrm>
            <a:off x="11222236" y="5714425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&gt;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îṩ1îde">
            <a:extLst>
              <a:ext uri="{FF2B5EF4-FFF2-40B4-BE49-F238E27FC236}">
                <a16:creationId xmlns:a16="http://schemas.microsoft.com/office/drawing/2014/main" id="{E3BB46D0-C74F-4CB2-A670-DC8AE7FD79F9}"/>
              </a:ext>
            </a:extLst>
          </p:cNvPr>
          <p:cNvSpPr txBox="1"/>
          <p:nvPr/>
        </p:nvSpPr>
        <p:spPr>
          <a:xfrm>
            <a:off x="849966" y="4114801"/>
            <a:ext cx="2644429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Unified fonts </a:t>
            </a:r>
            <a:r>
              <a:rPr lang="en-US" altLang="zh-CN" sz="900" dirty="0">
                <a:cs typeface="+mn-ea"/>
                <a:sym typeface="+mn-lt"/>
              </a:rPr>
              <a:t>make</a:t>
            </a:r>
            <a:r>
              <a:rPr lang="en-US" altLang="zh-CN" sz="1050" dirty="0">
                <a:cs typeface="+mn-ea"/>
                <a:sym typeface="+mn-lt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5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953258-03C2-4731-9354-F82DF5313EA5}"/>
              </a:ext>
            </a:extLst>
          </p:cNvPr>
          <p:cNvSpPr txBox="1"/>
          <p:nvPr/>
        </p:nvSpPr>
        <p:spPr>
          <a:xfrm>
            <a:off x="4744278" y="909935"/>
            <a:ext cx="5259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TWO</a:t>
            </a:r>
          </a:p>
        </p:txBody>
      </p:sp>
    </p:spTree>
    <p:extLst>
      <p:ext uri="{BB962C8B-B14F-4D97-AF65-F5344CB8AC3E}">
        <p14:creationId xmlns:p14="http://schemas.microsoft.com/office/powerpoint/2010/main" val="32152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qut2x05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1279</Words>
  <Application>Microsoft Office PowerPoint</Application>
  <PresentationFormat>宽屏</PresentationFormat>
  <Paragraphs>137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三极准柔宋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243</cp:revision>
  <dcterms:created xsi:type="dcterms:W3CDTF">2019-03-29T12:25:33Z</dcterms:created>
  <dcterms:modified xsi:type="dcterms:W3CDTF">2021-04-05T23:47:01Z</dcterms:modified>
</cp:coreProperties>
</file>