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5" r:id="rId2"/>
  </p:sldMasterIdLst>
  <p:notesMasterIdLst>
    <p:notesMasterId r:id="rId28"/>
  </p:notesMasterIdLst>
  <p:sldIdLst>
    <p:sldId id="290" r:id="rId3"/>
    <p:sldId id="258" r:id="rId4"/>
    <p:sldId id="293" r:id="rId5"/>
    <p:sldId id="266" r:id="rId6"/>
    <p:sldId id="286" r:id="rId7"/>
    <p:sldId id="288" r:id="rId8"/>
    <p:sldId id="272" r:id="rId9"/>
    <p:sldId id="278" r:id="rId10"/>
    <p:sldId id="283" r:id="rId11"/>
    <p:sldId id="289" r:id="rId12"/>
    <p:sldId id="294" r:id="rId13"/>
    <p:sldId id="265" r:id="rId14"/>
    <p:sldId id="280" r:id="rId15"/>
    <p:sldId id="281" r:id="rId16"/>
    <p:sldId id="295" r:id="rId17"/>
    <p:sldId id="262" r:id="rId18"/>
    <p:sldId id="279" r:id="rId19"/>
    <p:sldId id="264" r:id="rId20"/>
    <p:sldId id="284" r:id="rId21"/>
    <p:sldId id="296" r:id="rId22"/>
    <p:sldId id="259" r:id="rId23"/>
    <p:sldId id="282" r:id="rId24"/>
    <p:sldId id="285" r:id="rId25"/>
    <p:sldId id="287" r:id="rId26"/>
    <p:sldId id="29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329"/>
    <a:srgbClr val="4D69B1"/>
    <a:srgbClr val="3554A2"/>
    <a:srgbClr val="121B74"/>
    <a:srgbClr val="E42C64"/>
    <a:srgbClr val="1B5C57"/>
    <a:srgbClr val="D686A1"/>
    <a:srgbClr val="E6E6E6"/>
    <a:srgbClr val="CDBF97"/>
    <a:srgbClr val="8D7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19" autoAdjust="0"/>
    <p:restoredTop sz="94620" autoAdjust="0"/>
  </p:normalViewPr>
  <p:slideViewPr>
    <p:cSldViewPr snapToGrid="0">
      <p:cViewPr varScale="1">
        <p:scale>
          <a:sx n="68" d="100"/>
          <a:sy n="68" d="100"/>
        </p:scale>
        <p:origin x="52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67CC-B742-4476-B2C6-695347772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97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67CC-B742-4476-B2C6-695347772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54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67CC-B742-4476-B2C6-695347772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40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A67CC-B742-4476-B2C6-6953477729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34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11125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02037"/>
            <a:ext cx="111252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37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3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6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5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5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129"/>
            <a:ext cx="11125200" cy="536575"/>
          </a:xfrm>
        </p:spPr>
        <p:txBody>
          <a:bodyPr lIns="0" tIns="0" rIns="0" bIns="0" anchor="t">
            <a:noAutofit/>
          </a:bodyPr>
          <a:lstStyle>
            <a:lvl1pPr>
              <a:defRPr sz="3733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68403"/>
            <a:ext cx="11125200" cy="50085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7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pos="5508">
          <p15:clr>
            <a:srgbClr val="FBAE40"/>
          </p15:clr>
        </p15:guide>
        <p15:guide id="2" pos="2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8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1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440980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06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F0986-6865-4511-87B8-11313F12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5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4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67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ppp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pppt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6DF38C-3B6D-4ADF-96D7-7F0DA402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6A189528-B3D5-4988-89FE-F0941012E284}"/>
              </a:ext>
            </a:extLst>
          </p:cNvPr>
          <p:cNvCxnSpPr>
            <a:cxnSpLocks/>
          </p:cNvCxnSpPr>
          <p:nvPr/>
        </p:nvCxnSpPr>
        <p:spPr>
          <a:xfrm>
            <a:off x="4314660" y="3971372"/>
            <a:ext cx="4178300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>
                    <a:alpha val="0"/>
                  </a:schemeClr>
                </a:gs>
                <a:gs pos="537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621C5509-D90E-4D25-A167-7019A4743A67}"/>
              </a:ext>
            </a:extLst>
          </p:cNvPr>
          <p:cNvGrpSpPr/>
          <p:nvPr/>
        </p:nvGrpSpPr>
        <p:grpSpPr>
          <a:xfrm rot="5400000">
            <a:off x="10891926" y="790973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2A65C33-1A9C-4D1D-B8F9-EE640E5109BC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DC50215-58F0-4C5B-A1A9-0961A286332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66DADCD-F3D6-42CB-B523-18ECD25E8072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B1B2297-ABAA-4C07-A0D0-BB96E662DAEB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840C751-038D-4700-B991-0DF269575D67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44A1017-1938-482C-AB03-C72D4D75B5AA}"/>
              </a:ext>
            </a:extLst>
          </p:cNvPr>
          <p:cNvSpPr txBox="1"/>
          <p:nvPr/>
        </p:nvSpPr>
        <p:spPr>
          <a:xfrm>
            <a:off x="10288640" y="777938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íśḷïdé">
            <a:extLst>
              <a:ext uri="{FF2B5EF4-FFF2-40B4-BE49-F238E27FC236}">
                <a16:creationId xmlns:a16="http://schemas.microsoft.com/office/drawing/2014/main" id="{C029D5BE-F668-44AF-BC38-184F7FF2AB99}"/>
              </a:ext>
            </a:extLst>
          </p:cNvPr>
          <p:cNvSpPr/>
          <p:nvPr/>
        </p:nvSpPr>
        <p:spPr>
          <a:xfrm>
            <a:off x="4149888" y="3413558"/>
            <a:ext cx="4012789" cy="39397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47500" lnSpcReduction="200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 ion to retain text.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2F64503-B24E-4B9F-ABC3-4F11FF5878D8}"/>
              </a:ext>
            </a:extLst>
          </p:cNvPr>
          <p:cNvSpPr txBox="1"/>
          <p:nvPr/>
        </p:nvSpPr>
        <p:spPr>
          <a:xfrm>
            <a:off x="4149888" y="2297942"/>
            <a:ext cx="7612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Free PPT templates</a:t>
            </a: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120182B-1895-4C4F-838E-9CC47310BB02}"/>
              </a:ext>
            </a:extLst>
          </p:cNvPr>
          <p:cNvSpPr txBox="1"/>
          <p:nvPr/>
        </p:nvSpPr>
        <p:spPr>
          <a:xfrm>
            <a:off x="4326090" y="4230835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55A73B2F-FE12-4B54-B053-F729F7B69013}"/>
              </a:ext>
            </a:extLst>
          </p:cNvPr>
          <p:cNvSpPr/>
          <p:nvPr/>
        </p:nvSpPr>
        <p:spPr>
          <a:xfrm>
            <a:off x="6639437" y="4267420"/>
            <a:ext cx="841317" cy="8606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chemeClr val="bg1"/>
                </a:solidFill>
                <a:cs typeface="+mn-ea"/>
                <a:sym typeface="+mn-lt"/>
              </a:rPr>
              <a:t>as</a:t>
            </a:r>
          </a:p>
        </p:txBody>
      </p:sp>
      <p:sp>
        <p:nvSpPr>
          <p:cNvPr id="18" name="Freeform 96">
            <a:extLst>
              <a:ext uri="{FF2B5EF4-FFF2-40B4-BE49-F238E27FC236}">
                <a16:creationId xmlns:a16="http://schemas.microsoft.com/office/drawing/2014/main" id="{0A191395-C3CE-499E-AA44-E7E4848665BB}"/>
              </a:ext>
            </a:extLst>
          </p:cNvPr>
          <p:cNvSpPr>
            <a:spLocks noEditPoints="1"/>
          </p:cNvSpPr>
          <p:nvPr/>
        </p:nvSpPr>
        <p:spPr bwMode="auto">
          <a:xfrm>
            <a:off x="6881489" y="4507898"/>
            <a:ext cx="253355" cy="338048"/>
          </a:xfrm>
          <a:custGeom>
            <a:avLst/>
            <a:gdLst>
              <a:gd name="T0" fmla="*/ 60 w 68"/>
              <a:gd name="T1" fmla="*/ 78 h 88"/>
              <a:gd name="T2" fmla="*/ 56 w 68"/>
              <a:gd name="T3" fmla="*/ 72 h 88"/>
              <a:gd name="T4" fmla="*/ 8 w 68"/>
              <a:gd name="T5" fmla="*/ 72 h 88"/>
              <a:gd name="T6" fmla="*/ 8 w 68"/>
              <a:gd name="T7" fmla="*/ 8 h 88"/>
              <a:gd name="T8" fmla="*/ 60 w 68"/>
              <a:gd name="T9" fmla="*/ 8 h 88"/>
              <a:gd name="T10" fmla="*/ 60 w 68"/>
              <a:gd name="T11" fmla="*/ 50 h 88"/>
              <a:gd name="T12" fmla="*/ 60 w 68"/>
              <a:gd name="T13" fmla="*/ 50 h 88"/>
              <a:gd name="T14" fmla="*/ 67 w 68"/>
              <a:gd name="T15" fmla="*/ 53 h 88"/>
              <a:gd name="T16" fmla="*/ 67 w 68"/>
              <a:gd name="T17" fmla="*/ 53 h 88"/>
              <a:gd name="T18" fmla="*/ 68 w 68"/>
              <a:gd name="T19" fmla="*/ 54 h 88"/>
              <a:gd name="T20" fmla="*/ 68 w 68"/>
              <a:gd name="T21" fmla="*/ 26 h 88"/>
              <a:gd name="T22" fmla="*/ 68 w 68"/>
              <a:gd name="T23" fmla="*/ 8 h 88"/>
              <a:gd name="T24" fmla="*/ 60 w 68"/>
              <a:gd name="T25" fmla="*/ 0 h 88"/>
              <a:gd name="T26" fmla="*/ 8 w 68"/>
              <a:gd name="T27" fmla="*/ 0 h 88"/>
              <a:gd name="T28" fmla="*/ 0 w 68"/>
              <a:gd name="T29" fmla="*/ 8 h 88"/>
              <a:gd name="T30" fmla="*/ 0 w 68"/>
              <a:gd name="T31" fmla="*/ 80 h 88"/>
              <a:gd name="T32" fmla="*/ 8 w 68"/>
              <a:gd name="T33" fmla="*/ 88 h 88"/>
              <a:gd name="T34" fmla="*/ 8 w 68"/>
              <a:gd name="T35" fmla="*/ 88 h 88"/>
              <a:gd name="T36" fmla="*/ 63 w 68"/>
              <a:gd name="T37" fmla="*/ 88 h 88"/>
              <a:gd name="T38" fmla="*/ 60 w 68"/>
              <a:gd name="T39" fmla="*/ 80 h 88"/>
              <a:gd name="T40" fmla="*/ 60 w 68"/>
              <a:gd name="T41" fmla="*/ 78 h 88"/>
              <a:gd name="T42" fmla="*/ 20 w 68"/>
              <a:gd name="T43" fmla="*/ 80 h 88"/>
              <a:gd name="T44" fmla="*/ 18 w 68"/>
              <a:gd name="T45" fmla="*/ 78 h 88"/>
              <a:gd name="T46" fmla="*/ 20 w 68"/>
              <a:gd name="T47" fmla="*/ 76 h 88"/>
              <a:gd name="T48" fmla="*/ 22 w 68"/>
              <a:gd name="T49" fmla="*/ 78 h 88"/>
              <a:gd name="T50" fmla="*/ 20 w 68"/>
              <a:gd name="T51" fmla="*/ 80 h 88"/>
              <a:gd name="T52" fmla="*/ 38 w 68"/>
              <a:gd name="T53" fmla="*/ 80 h 88"/>
              <a:gd name="T54" fmla="*/ 26 w 68"/>
              <a:gd name="T55" fmla="*/ 80 h 88"/>
              <a:gd name="T56" fmla="*/ 26 w 68"/>
              <a:gd name="T57" fmla="*/ 76 h 88"/>
              <a:gd name="T58" fmla="*/ 38 w 68"/>
              <a:gd name="T59" fmla="*/ 76 h 88"/>
              <a:gd name="T60" fmla="*/ 38 w 68"/>
              <a:gd name="T61" fmla="*/ 80 h 88"/>
              <a:gd name="T62" fmla="*/ 44 w 68"/>
              <a:gd name="T63" fmla="*/ 80 h 88"/>
              <a:gd name="T64" fmla="*/ 42 w 68"/>
              <a:gd name="T65" fmla="*/ 78 h 88"/>
              <a:gd name="T66" fmla="*/ 44 w 68"/>
              <a:gd name="T67" fmla="*/ 76 h 88"/>
              <a:gd name="T68" fmla="*/ 46 w 68"/>
              <a:gd name="T69" fmla="*/ 78 h 88"/>
              <a:gd name="T70" fmla="*/ 44 w 68"/>
              <a:gd name="T71" fmla="*/ 8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8" h="88">
                <a:moveTo>
                  <a:pt x="60" y="78"/>
                </a:moveTo>
                <a:cubicBezTo>
                  <a:pt x="56" y="72"/>
                  <a:pt x="56" y="72"/>
                  <a:pt x="56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8"/>
                  <a:pt x="8" y="8"/>
                  <a:pt x="8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3" y="50"/>
                  <a:pt x="65" y="51"/>
                  <a:pt x="6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"/>
                  <a:pt x="64" y="0"/>
                  <a:pt x="60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4"/>
                  <a:pt x="4" y="88"/>
                  <a:pt x="8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1" y="85"/>
                  <a:pt x="60" y="82"/>
                  <a:pt x="60" y="80"/>
                </a:cubicBezTo>
                <a:lnTo>
                  <a:pt x="60" y="78"/>
                </a:lnTo>
                <a:close/>
                <a:moveTo>
                  <a:pt x="20" y="80"/>
                </a:moveTo>
                <a:cubicBezTo>
                  <a:pt x="19" y="80"/>
                  <a:pt x="18" y="79"/>
                  <a:pt x="18" y="78"/>
                </a:cubicBezTo>
                <a:cubicBezTo>
                  <a:pt x="18" y="77"/>
                  <a:pt x="19" y="76"/>
                  <a:pt x="20" y="76"/>
                </a:cubicBezTo>
                <a:cubicBezTo>
                  <a:pt x="21" y="76"/>
                  <a:pt x="22" y="77"/>
                  <a:pt x="22" y="78"/>
                </a:cubicBezTo>
                <a:cubicBezTo>
                  <a:pt x="22" y="79"/>
                  <a:pt x="21" y="80"/>
                  <a:pt x="20" y="80"/>
                </a:cubicBezTo>
                <a:close/>
                <a:moveTo>
                  <a:pt x="38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76"/>
                  <a:pt x="26" y="76"/>
                  <a:pt x="26" y="76"/>
                </a:cubicBezTo>
                <a:cubicBezTo>
                  <a:pt x="38" y="76"/>
                  <a:pt x="38" y="76"/>
                  <a:pt x="38" y="76"/>
                </a:cubicBezTo>
                <a:lnTo>
                  <a:pt x="38" y="80"/>
                </a:lnTo>
                <a:close/>
                <a:moveTo>
                  <a:pt x="44" y="80"/>
                </a:moveTo>
                <a:cubicBezTo>
                  <a:pt x="43" y="80"/>
                  <a:pt x="42" y="79"/>
                  <a:pt x="42" y="78"/>
                </a:cubicBezTo>
                <a:cubicBezTo>
                  <a:pt x="42" y="77"/>
                  <a:pt x="43" y="76"/>
                  <a:pt x="44" y="76"/>
                </a:cubicBezTo>
                <a:cubicBezTo>
                  <a:pt x="45" y="76"/>
                  <a:pt x="46" y="77"/>
                  <a:pt x="46" y="78"/>
                </a:cubicBezTo>
                <a:cubicBezTo>
                  <a:pt x="46" y="79"/>
                  <a:pt x="45" y="80"/>
                  <a:pt x="4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97">
            <a:extLst>
              <a:ext uri="{FF2B5EF4-FFF2-40B4-BE49-F238E27FC236}">
                <a16:creationId xmlns:a16="http://schemas.microsoft.com/office/drawing/2014/main" id="{B676388A-BDFE-40D7-86A2-C8A4C5BF1F65}"/>
              </a:ext>
            </a:extLst>
          </p:cNvPr>
          <p:cNvSpPr>
            <a:spLocks/>
          </p:cNvSpPr>
          <p:nvPr/>
        </p:nvSpPr>
        <p:spPr bwMode="auto">
          <a:xfrm>
            <a:off x="7078192" y="4629068"/>
            <a:ext cx="160510" cy="244682"/>
          </a:xfrm>
          <a:custGeom>
            <a:avLst/>
            <a:gdLst>
              <a:gd name="T0" fmla="*/ 42 w 43"/>
              <a:gd name="T1" fmla="*/ 61 h 64"/>
              <a:gd name="T2" fmla="*/ 31 w 43"/>
              <a:gd name="T3" fmla="*/ 46 h 64"/>
              <a:gd name="T4" fmla="*/ 31 w 43"/>
              <a:gd name="T5" fmla="*/ 46 h 64"/>
              <a:gd name="T6" fmla="*/ 31 w 43"/>
              <a:gd name="T7" fmla="*/ 45 h 64"/>
              <a:gd name="T8" fmla="*/ 31 w 43"/>
              <a:gd name="T9" fmla="*/ 45 h 64"/>
              <a:gd name="T10" fmla="*/ 31 w 43"/>
              <a:gd name="T11" fmla="*/ 18 h 64"/>
              <a:gd name="T12" fmla="*/ 22 w 43"/>
              <a:gd name="T13" fmla="*/ 1 h 64"/>
              <a:gd name="T14" fmla="*/ 22 w 43"/>
              <a:gd name="T15" fmla="*/ 1 h 64"/>
              <a:gd name="T16" fmla="*/ 20 w 43"/>
              <a:gd name="T17" fmla="*/ 0 h 64"/>
              <a:gd name="T18" fmla="*/ 19 w 43"/>
              <a:gd name="T19" fmla="*/ 2 h 64"/>
              <a:gd name="T20" fmla="*/ 19 w 43"/>
              <a:gd name="T21" fmla="*/ 27 h 64"/>
              <a:gd name="T22" fmla="*/ 19 w 43"/>
              <a:gd name="T23" fmla="*/ 33 h 64"/>
              <a:gd name="T24" fmla="*/ 15 w 43"/>
              <a:gd name="T25" fmla="*/ 28 h 64"/>
              <a:gd name="T26" fmla="*/ 15 w 43"/>
              <a:gd name="T27" fmla="*/ 28 h 64"/>
              <a:gd name="T28" fmla="*/ 11 w 43"/>
              <a:gd name="T29" fmla="*/ 24 h 64"/>
              <a:gd name="T30" fmla="*/ 3 w 43"/>
              <a:gd name="T31" fmla="*/ 24 h 64"/>
              <a:gd name="T32" fmla="*/ 2 w 43"/>
              <a:gd name="T33" fmla="*/ 32 h 64"/>
              <a:gd name="T34" fmla="*/ 7 w 43"/>
              <a:gd name="T35" fmla="*/ 39 h 64"/>
              <a:gd name="T36" fmla="*/ 7 w 43"/>
              <a:gd name="T37" fmla="*/ 39 h 64"/>
              <a:gd name="T38" fmla="*/ 11 w 43"/>
              <a:gd name="T39" fmla="*/ 44 h 64"/>
              <a:gd name="T40" fmla="*/ 11 w 43"/>
              <a:gd name="T41" fmla="*/ 45 h 64"/>
              <a:gd name="T42" fmla="*/ 11 w 43"/>
              <a:gd name="T43" fmla="*/ 48 h 64"/>
              <a:gd name="T44" fmla="*/ 14 w 43"/>
              <a:gd name="T45" fmla="*/ 56 h 64"/>
              <a:gd name="T46" fmla="*/ 14 w 43"/>
              <a:gd name="T47" fmla="*/ 56 h 64"/>
              <a:gd name="T48" fmla="*/ 19 w 43"/>
              <a:gd name="T49" fmla="*/ 63 h 64"/>
              <a:gd name="T50" fmla="*/ 21 w 43"/>
              <a:gd name="T51" fmla="*/ 64 h 64"/>
              <a:gd name="T52" fmla="*/ 41 w 43"/>
              <a:gd name="T53" fmla="*/ 64 h 64"/>
              <a:gd name="T54" fmla="*/ 41 w 43"/>
              <a:gd name="T55" fmla="*/ 64 h 64"/>
              <a:gd name="T56" fmla="*/ 43 w 43"/>
              <a:gd name="T57" fmla="*/ 62 h 64"/>
              <a:gd name="T58" fmla="*/ 42 w 43"/>
              <a:gd name="T59" fmla="*/ 6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" h="64">
                <a:moveTo>
                  <a:pt x="42" y="61"/>
                </a:moveTo>
                <a:cubicBezTo>
                  <a:pt x="35" y="51"/>
                  <a:pt x="38" y="55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1"/>
                  <a:pt x="30" y="8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1" y="0"/>
                  <a:pt x="20" y="0"/>
                </a:cubicBezTo>
                <a:cubicBezTo>
                  <a:pt x="19" y="1"/>
                  <a:pt x="19" y="1"/>
                  <a:pt x="19" y="2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33"/>
                  <a:pt x="19" y="33"/>
                  <a:pt x="19" y="33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1"/>
                  <a:pt x="5" y="21"/>
                  <a:pt x="3" y="24"/>
                </a:cubicBezTo>
                <a:cubicBezTo>
                  <a:pt x="0" y="26"/>
                  <a:pt x="1" y="30"/>
                  <a:pt x="2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5"/>
                  <a:pt x="11" y="45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50"/>
                  <a:pt x="12" y="53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6" y="59"/>
                  <a:pt x="18" y="61"/>
                  <a:pt x="19" y="63"/>
                </a:cubicBezTo>
                <a:cubicBezTo>
                  <a:pt x="20" y="64"/>
                  <a:pt x="20" y="64"/>
                  <a:pt x="2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3"/>
                  <a:pt x="43" y="62"/>
                </a:cubicBezTo>
                <a:cubicBezTo>
                  <a:pt x="43" y="61"/>
                  <a:pt x="43" y="61"/>
                  <a:pt x="42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6D019486-25E4-4AA6-8148-C899A301F25D}"/>
              </a:ext>
            </a:extLst>
          </p:cNvPr>
          <p:cNvSpPr>
            <a:spLocks/>
          </p:cNvSpPr>
          <p:nvPr/>
        </p:nvSpPr>
        <p:spPr bwMode="auto">
          <a:xfrm>
            <a:off x="6960437" y="4618603"/>
            <a:ext cx="95459" cy="85605"/>
          </a:xfrm>
          <a:custGeom>
            <a:avLst/>
            <a:gdLst>
              <a:gd name="T0" fmla="*/ 2 w 96"/>
              <a:gd name="T1" fmla="*/ 0 h 84"/>
              <a:gd name="T2" fmla="*/ 16 w 96"/>
              <a:gd name="T3" fmla="*/ 0 h 84"/>
              <a:gd name="T4" fmla="*/ 18 w 96"/>
              <a:gd name="T5" fmla="*/ 2 h 84"/>
              <a:gd name="T6" fmla="*/ 23 w 96"/>
              <a:gd name="T7" fmla="*/ 24 h 84"/>
              <a:gd name="T8" fmla="*/ 94 w 96"/>
              <a:gd name="T9" fmla="*/ 24 h 84"/>
              <a:gd name="T10" fmla="*/ 96 w 96"/>
              <a:gd name="T11" fmla="*/ 25 h 84"/>
              <a:gd name="T12" fmla="*/ 96 w 96"/>
              <a:gd name="T13" fmla="*/ 27 h 84"/>
              <a:gd name="T14" fmla="*/ 84 w 96"/>
              <a:gd name="T15" fmla="*/ 63 h 84"/>
              <a:gd name="T16" fmla="*/ 82 w 96"/>
              <a:gd name="T17" fmla="*/ 64 h 84"/>
              <a:gd name="T18" fmla="*/ 33 w 96"/>
              <a:gd name="T19" fmla="*/ 64 h 84"/>
              <a:gd name="T20" fmla="*/ 34 w 96"/>
              <a:gd name="T21" fmla="*/ 68 h 84"/>
              <a:gd name="T22" fmla="*/ 76 w 96"/>
              <a:gd name="T23" fmla="*/ 68 h 84"/>
              <a:gd name="T24" fmla="*/ 84 w 96"/>
              <a:gd name="T25" fmla="*/ 76 h 84"/>
              <a:gd name="T26" fmla="*/ 76 w 96"/>
              <a:gd name="T27" fmla="*/ 84 h 84"/>
              <a:gd name="T28" fmla="*/ 68 w 96"/>
              <a:gd name="T29" fmla="*/ 76 h 84"/>
              <a:gd name="T30" fmla="*/ 69 w 96"/>
              <a:gd name="T31" fmla="*/ 72 h 84"/>
              <a:gd name="T32" fmla="*/ 39 w 96"/>
              <a:gd name="T33" fmla="*/ 72 h 84"/>
              <a:gd name="T34" fmla="*/ 40 w 96"/>
              <a:gd name="T35" fmla="*/ 76 h 84"/>
              <a:gd name="T36" fmla="*/ 32 w 96"/>
              <a:gd name="T37" fmla="*/ 84 h 84"/>
              <a:gd name="T38" fmla="*/ 24 w 96"/>
              <a:gd name="T39" fmla="*/ 76 h 84"/>
              <a:gd name="T40" fmla="*/ 30 w 96"/>
              <a:gd name="T41" fmla="*/ 68 h 84"/>
              <a:gd name="T42" fmla="*/ 14 w 96"/>
              <a:gd name="T43" fmla="*/ 4 h 84"/>
              <a:gd name="T44" fmla="*/ 2 w 96"/>
              <a:gd name="T45" fmla="*/ 4 h 84"/>
              <a:gd name="T46" fmla="*/ 0 w 96"/>
              <a:gd name="T47" fmla="*/ 2 h 84"/>
              <a:gd name="T48" fmla="*/ 2 w 96"/>
              <a:gd name="T4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6" h="84">
                <a:moveTo>
                  <a:pt x="2" y="0"/>
                </a:move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23" y="24"/>
                  <a:pt x="23" y="24"/>
                  <a:pt x="23" y="24"/>
                </a:cubicBezTo>
                <a:cubicBezTo>
                  <a:pt x="94" y="24"/>
                  <a:pt x="94" y="24"/>
                  <a:pt x="94" y="24"/>
                </a:cubicBezTo>
                <a:cubicBezTo>
                  <a:pt x="95" y="24"/>
                  <a:pt x="95" y="24"/>
                  <a:pt x="96" y="25"/>
                </a:cubicBezTo>
                <a:cubicBezTo>
                  <a:pt x="96" y="25"/>
                  <a:pt x="96" y="26"/>
                  <a:pt x="96" y="27"/>
                </a:cubicBezTo>
                <a:cubicBezTo>
                  <a:pt x="84" y="63"/>
                  <a:pt x="84" y="63"/>
                  <a:pt x="84" y="63"/>
                </a:cubicBezTo>
                <a:cubicBezTo>
                  <a:pt x="84" y="63"/>
                  <a:pt x="83" y="64"/>
                  <a:pt x="82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34" y="68"/>
                  <a:pt x="34" y="68"/>
                  <a:pt x="34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80" y="68"/>
                  <a:pt x="84" y="72"/>
                  <a:pt x="84" y="76"/>
                </a:cubicBezTo>
                <a:cubicBezTo>
                  <a:pt x="84" y="80"/>
                  <a:pt x="80" y="84"/>
                  <a:pt x="76" y="84"/>
                </a:cubicBezTo>
                <a:cubicBezTo>
                  <a:pt x="72" y="84"/>
                  <a:pt x="68" y="80"/>
                  <a:pt x="68" y="76"/>
                </a:cubicBezTo>
                <a:cubicBezTo>
                  <a:pt x="68" y="75"/>
                  <a:pt x="68" y="73"/>
                  <a:pt x="6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40" y="73"/>
                  <a:pt x="40" y="75"/>
                  <a:pt x="40" y="76"/>
                </a:cubicBezTo>
                <a:cubicBezTo>
                  <a:pt x="40" y="80"/>
                  <a:pt x="36" y="84"/>
                  <a:pt x="32" y="84"/>
                </a:cubicBezTo>
                <a:cubicBezTo>
                  <a:pt x="28" y="84"/>
                  <a:pt x="24" y="80"/>
                  <a:pt x="24" y="76"/>
                </a:cubicBezTo>
                <a:cubicBezTo>
                  <a:pt x="24" y="72"/>
                  <a:pt x="26" y="69"/>
                  <a:pt x="30" y="68"/>
                </a:cubicBezTo>
                <a:cubicBezTo>
                  <a:pt x="14" y="4"/>
                  <a:pt x="14" y="4"/>
                  <a:pt x="14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DBED5BC1-821D-4BC2-A458-C33EB3395327}"/>
              </a:ext>
            </a:extLst>
          </p:cNvPr>
          <p:cNvSpPr/>
          <p:nvPr/>
        </p:nvSpPr>
        <p:spPr>
          <a:xfrm>
            <a:off x="356237" y="36437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2" name="TextBox 3">
            <a:hlinkClick r:id="rId3"/>
            <a:extLst>
              <a:ext uri="{FF2B5EF4-FFF2-40B4-BE49-F238E27FC236}">
                <a16:creationId xmlns:a16="http://schemas.microsoft.com/office/drawing/2014/main" id="{FC3EBCD0-8DF8-4662-A4E7-12E3502A0B07}"/>
              </a:ext>
            </a:extLst>
          </p:cNvPr>
          <p:cNvSpPr txBox="1"/>
          <p:nvPr/>
        </p:nvSpPr>
        <p:spPr>
          <a:xfrm>
            <a:off x="6438378" y="641670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10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9" name="Google Shape;1235;p42">
            <a:extLst>
              <a:ext uri="{FF2B5EF4-FFF2-40B4-BE49-F238E27FC236}">
                <a16:creationId xmlns:a16="http://schemas.microsoft.com/office/drawing/2014/main" id="{1F6E2ABE-3D48-4CC3-A5D2-0EDD0A5B3FCD}"/>
              </a:ext>
            </a:extLst>
          </p:cNvPr>
          <p:cNvGrpSpPr/>
          <p:nvPr/>
        </p:nvGrpSpPr>
        <p:grpSpPr>
          <a:xfrm>
            <a:off x="1381394" y="1783454"/>
            <a:ext cx="5367539" cy="3832037"/>
            <a:chOff x="1024969" y="1589050"/>
            <a:chExt cx="4025654" cy="2874028"/>
          </a:xfrm>
        </p:grpSpPr>
        <p:cxnSp>
          <p:nvCxnSpPr>
            <p:cNvPr id="10" name="Google Shape;1236;p42">
              <a:extLst>
                <a:ext uri="{FF2B5EF4-FFF2-40B4-BE49-F238E27FC236}">
                  <a16:creationId xmlns:a16="http://schemas.microsoft.com/office/drawing/2014/main" id="{FACB6AC8-6387-4E34-B66C-862A28D77878}"/>
                </a:ext>
              </a:extLst>
            </p:cNvPr>
            <p:cNvCxnSpPr/>
            <p:nvPr/>
          </p:nvCxnSpPr>
          <p:spPr>
            <a:xfrm>
              <a:off x="1327825" y="1589050"/>
              <a:ext cx="0" cy="2560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237;p42">
              <a:extLst>
                <a:ext uri="{FF2B5EF4-FFF2-40B4-BE49-F238E27FC236}">
                  <a16:creationId xmlns:a16="http://schemas.microsoft.com/office/drawing/2014/main" id="{D4F389C0-F22B-46B7-8F0A-C8493C7A555D}"/>
                </a:ext>
              </a:extLst>
            </p:cNvPr>
            <p:cNvCxnSpPr/>
            <p:nvPr/>
          </p:nvCxnSpPr>
          <p:spPr>
            <a:xfrm>
              <a:off x="2008413" y="1589050"/>
              <a:ext cx="0" cy="2560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38;p42">
              <a:extLst>
                <a:ext uri="{FF2B5EF4-FFF2-40B4-BE49-F238E27FC236}">
                  <a16:creationId xmlns:a16="http://schemas.microsoft.com/office/drawing/2014/main" id="{B6ABC8B4-399F-4F54-BCA4-853E030BE934}"/>
                </a:ext>
              </a:extLst>
            </p:cNvPr>
            <p:cNvCxnSpPr/>
            <p:nvPr/>
          </p:nvCxnSpPr>
          <p:spPr>
            <a:xfrm>
              <a:off x="2696035" y="1589050"/>
              <a:ext cx="0" cy="2560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239;p42">
              <a:extLst>
                <a:ext uri="{FF2B5EF4-FFF2-40B4-BE49-F238E27FC236}">
                  <a16:creationId xmlns:a16="http://schemas.microsoft.com/office/drawing/2014/main" id="{7A647E41-38A3-4199-84DE-6DB40A642D41}"/>
                </a:ext>
              </a:extLst>
            </p:cNvPr>
            <p:cNvCxnSpPr/>
            <p:nvPr/>
          </p:nvCxnSpPr>
          <p:spPr>
            <a:xfrm>
              <a:off x="3383656" y="1589050"/>
              <a:ext cx="0" cy="2560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240;p42">
              <a:extLst>
                <a:ext uri="{FF2B5EF4-FFF2-40B4-BE49-F238E27FC236}">
                  <a16:creationId xmlns:a16="http://schemas.microsoft.com/office/drawing/2014/main" id="{5F2F322F-8F8F-4659-ACD1-417CB4DD3F59}"/>
                </a:ext>
              </a:extLst>
            </p:cNvPr>
            <p:cNvCxnSpPr/>
            <p:nvPr/>
          </p:nvCxnSpPr>
          <p:spPr>
            <a:xfrm>
              <a:off x="4071278" y="1589050"/>
              <a:ext cx="0" cy="2560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241;p42">
              <a:extLst>
                <a:ext uri="{FF2B5EF4-FFF2-40B4-BE49-F238E27FC236}">
                  <a16:creationId xmlns:a16="http://schemas.microsoft.com/office/drawing/2014/main" id="{0B574AFA-892D-4585-AA7F-429D9EBB43A4}"/>
                </a:ext>
              </a:extLst>
            </p:cNvPr>
            <p:cNvCxnSpPr/>
            <p:nvPr/>
          </p:nvCxnSpPr>
          <p:spPr>
            <a:xfrm>
              <a:off x="4758900" y="1589050"/>
              <a:ext cx="0" cy="25605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6" name="Google Shape;1242;p42">
              <a:extLst>
                <a:ext uri="{FF2B5EF4-FFF2-40B4-BE49-F238E27FC236}">
                  <a16:creationId xmlns:a16="http://schemas.microsoft.com/office/drawing/2014/main" id="{C80CF113-C25B-445B-B5FC-B088F3CA41FF}"/>
                </a:ext>
              </a:extLst>
            </p:cNvPr>
            <p:cNvSpPr txBox="1"/>
            <p:nvPr/>
          </p:nvSpPr>
          <p:spPr>
            <a:xfrm>
              <a:off x="1711180" y="4225779"/>
              <a:ext cx="5946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10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Google Shape;1243;p42">
              <a:extLst>
                <a:ext uri="{FF2B5EF4-FFF2-40B4-BE49-F238E27FC236}">
                  <a16:creationId xmlns:a16="http://schemas.microsoft.com/office/drawing/2014/main" id="{5212882B-8D76-41F6-A65A-576C2B90E48B}"/>
                </a:ext>
              </a:extLst>
            </p:cNvPr>
            <p:cNvSpPr txBox="1"/>
            <p:nvPr/>
          </p:nvSpPr>
          <p:spPr>
            <a:xfrm>
              <a:off x="2397390" y="4225779"/>
              <a:ext cx="5946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15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Google Shape;1244;p42">
              <a:extLst>
                <a:ext uri="{FF2B5EF4-FFF2-40B4-BE49-F238E27FC236}">
                  <a16:creationId xmlns:a16="http://schemas.microsoft.com/office/drawing/2014/main" id="{4FB1478B-06E6-42E6-9EC4-DDCB7344DB3E}"/>
                </a:ext>
              </a:extLst>
            </p:cNvPr>
            <p:cNvSpPr txBox="1"/>
            <p:nvPr/>
          </p:nvSpPr>
          <p:spPr>
            <a:xfrm>
              <a:off x="3083601" y="4225779"/>
              <a:ext cx="5946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20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Google Shape;1245;p42">
              <a:extLst>
                <a:ext uri="{FF2B5EF4-FFF2-40B4-BE49-F238E27FC236}">
                  <a16:creationId xmlns:a16="http://schemas.microsoft.com/office/drawing/2014/main" id="{D98EA92F-9B84-4BE6-9752-0EEDAFC075CF}"/>
                </a:ext>
              </a:extLst>
            </p:cNvPr>
            <p:cNvSpPr txBox="1"/>
            <p:nvPr/>
          </p:nvSpPr>
          <p:spPr>
            <a:xfrm>
              <a:off x="3769812" y="4225779"/>
              <a:ext cx="5946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25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Google Shape;1246;p42">
              <a:extLst>
                <a:ext uri="{FF2B5EF4-FFF2-40B4-BE49-F238E27FC236}">
                  <a16:creationId xmlns:a16="http://schemas.microsoft.com/office/drawing/2014/main" id="{6A41F53D-5C9B-4CBD-BDCE-4E003AC70E62}"/>
                </a:ext>
              </a:extLst>
            </p:cNvPr>
            <p:cNvSpPr txBox="1"/>
            <p:nvPr/>
          </p:nvSpPr>
          <p:spPr>
            <a:xfrm>
              <a:off x="4456023" y="4225779"/>
              <a:ext cx="5946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30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Google Shape;1247;p42">
              <a:extLst>
                <a:ext uri="{FF2B5EF4-FFF2-40B4-BE49-F238E27FC236}">
                  <a16:creationId xmlns:a16="http://schemas.microsoft.com/office/drawing/2014/main" id="{2A039F8D-43EB-49B1-88FF-78089A753CAA}"/>
                </a:ext>
              </a:extLst>
            </p:cNvPr>
            <p:cNvSpPr txBox="1"/>
            <p:nvPr/>
          </p:nvSpPr>
          <p:spPr>
            <a:xfrm>
              <a:off x="1024969" y="4225779"/>
              <a:ext cx="594600" cy="23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0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Google Shape;1248;p42">
            <a:extLst>
              <a:ext uri="{FF2B5EF4-FFF2-40B4-BE49-F238E27FC236}">
                <a16:creationId xmlns:a16="http://schemas.microsoft.com/office/drawing/2014/main" id="{08A45067-E356-40AC-A799-239BA30634FC}"/>
              </a:ext>
            </a:extLst>
          </p:cNvPr>
          <p:cNvSpPr/>
          <p:nvPr/>
        </p:nvSpPr>
        <p:spPr>
          <a:xfrm>
            <a:off x="1779222" y="2044486"/>
            <a:ext cx="2855600" cy="276800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Google Shape;1249;p42">
            <a:extLst>
              <a:ext uri="{FF2B5EF4-FFF2-40B4-BE49-F238E27FC236}">
                <a16:creationId xmlns:a16="http://schemas.microsoft.com/office/drawing/2014/main" id="{CF2256C3-9218-470F-A456-AA676B90A56D}"/>
              </a:ext>
            </a:extLst>
          </p:cNvPr>
          <p:cNvSpPr/>
          <p:nvPr/>
        </p:nvSpPr>
        <p:spPr>
          <a:xfrm>
            <a:off x="4766286" y="2044486"/>
            <a:ext cx="1593200" cy="2768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1250;p42">
            <a:extLst>
              <a:ext uri="{FF2B5EF4-FFF2-40B4-BE49-F238E27FC236}">
                <a16:creationId xmlns:a16="http://schemas.microsoft.com/office/drawing/2014/main" id="{FC126040-0A3B-4D12-9B72-D2617C8B7F13}"/>
              </a:ext>
            </a:extLst>
          </p:cNvPr>
          <p:cNvSpPr txBox="1"/>
          <p:nvPr/>
        </p:nvSpPr>
        <p:spPr>
          <a:xfrm>
            <a:off x="657002" y="2048887"/>
            <a:ext cx="1194000" cy="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GB" sz="1600" b="1" kern="0">
                <a:solidFill>
                  <a:srgbClr val="000000"/>
                </a:solidFill>
                <a:cs typeface="+mn-ea"/>
                <a:sym typeface="+mn-lt"/>
              </a:rPr>
              <a:t>February</a:t>
            </a:r>
            <a:endParaRPr sz="16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5" name="Google Shape;1251;p42">
            <a:extLst>
              <a:ext uri="{FF2B5EF4-FFF2-40B4-BE49-F238E27FC236}">
                <a16:creationId xmlns:a16="http://schemas.microsoft.com/office/drawing/2014/main" id="{FC52E7B8-C9EF-44C1-B6DD-E0930AD01F02}"/>
              </a:ext>
            </a:extLst>
          </p:cNvPr>
          <p:cNvSpPr/>
          <p:nvPr/>
        </p:nvSpPr>
        <p:spPr>
          <a:xfrm>
            <a:off x="1779213" y="2713086"/>
            <a:ext cx="854400" cy="276800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Google Shape;1252;p42">
            <a:extLst>
              <a:ext uri="{FF2B5EF4-FFF2-40B4-BE49-F238E27FC236}">
                <a16:creationId xmlns:a16="http://schemas.microsoft.com/office/drawing/2014/main" id="{46026E10-6E53-46FD-A27B-B41B02D0C05F}"/>
              </a:ext>
            </a:extLst>
          </p:cNvPr>
          <p:cNvSpPr/>
          <p:nvPr/>
        </p:nvSpPr>
        <p:spPr>
          <a:xfrm>
            <a:off x="2764967" y="2713086"/>
            <a:ext cx="3594400" cy="2768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Google Shape;1253;p42">
            <a:extLst>
              <a:ext uri="{FF2B5EF4-FFF2-40B4-BE49-F238E27FC236}">
                <a16:creationId xmlns:a16="http://schemas.microsoft.com/office/drawing/2014/main" id="{04BD2686-20C4-4AB0-A0E9-C7CDECE09F54}"/>
              </a:ext>
            </a:extLst>
          </p:cNvPr>
          <p:cNvSpPr txBox="1"/>
          <p:nvPr/>
        </p:nvSpPr>
        <p:spPr>
          <a:xfrm>
            <a:off x="657002" y="2717487"/>
            <a:ext cx="1194000" cy="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GB" sz="1600" b="1" kern="0">
                <a:solidFill>
                  <a:srgbClr val="000000"/>
                </a:solidFill>
                <a:cs typeface="+mn-ea"/>
                <a:sym typeface="+mn-lt"/>
              </a:rPr>
              <a:t>March</a:t>
            </a:r>
            <a:endParaRPr sz="16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Google Shape;1254;p42">
            <a:extLst>
              <a:ext uri="{FF2B5EF4-FFF2-40B4-BE49-F238E27FC236}">
                <a16:creationId xmlns:a16="http://schemas.microsoft.com/office/drawing/2014/main" id="{687C15DA-0F4B-40FA-8837-C8CD3B0A80B2}"/>
              </a:ext>
            </a:extLst>
          </p:cNvPr>
          <p:cNvSpPr/>
          <p:nvPr/>
        </p:nvSpPr>
        <p:spPr>
          <a:xfrm>
            <a:off x="1779209" y="3381687"/>
            <a:ext cx="1194000" cy="2768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Google Shape;1255;p42">
            <a:extLst>
              <a:ext uri="{FF2B5EF4-FFF2-40B4-BE49-F238E27FC236}">
                <a16:creationId xmlns:a16="http://schemas.microsoft.com/office/drawing/2014/main" id="{2E3FCCEF-7DFC-4733-99E6-80BDB7C5BD32}"/>
              </a:ext>
            </a:extLst>
          </p:cNvPr>
          <p:cNvSpPr/>
          <p:nvPr/>
        </p:nvSpPr>
        <p:spPr>
          <a:xfrm>
            <a:off x="3083135" y="3381687"/>
            <a:ext cx="2484000" cy="276800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Google Shape;1256;p42">
            <a:extLst>
              <a:ext uri="{FF2B5EF4-FFF2-40B4-BE49-F238E27FC236}">
                <a16:creationId xmlns:a16="http://schemas.microsoft.com/office/drawing/2014/main" id="{1D2DCD77-F209-4C9A-A94E-063859860FE3}"/>
              </a:ext>
            </a:extLst>
          </p:cNvPr>
          <p:cNvSpPr txBox="1"/>
          <p:nvPr/>
        </p:nvSpPr>
        <p:spPr>
          <a:xfrm>
            <a:off x="657002" y="3386087"/>
            <a:ext cx="1194000" cy="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GB" sz="1600" b="1" kern="0">
                <a:solidFill>
                  <a:srgbClr val="000000"/>
                </a:solidFill>
                <a:cs typeface="+mn-ea"/>
                <a:sym typeface="+mn-lt"/>
              </a:rPr>
              <a:t>April</a:t>
            </a:r>
            <a:endParaRPr sz="16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Google Shape;1257;p42">
            <a:extLst>
              <a:ext uri="{FF2B5EF4-FFF2-40B4-BE49-F238E27FC236}">
                <a16:creationId xmlns:a16="http://schemas.microsoft.com/office/drawing/2014/main" id="{F9432F5B-CEDA-4D45-8DC4-675B77A14CD4}"/>
              </a:ext>
            </a:extLst>
          </p:cNvPr>
          <p:cNvSpPr/>
          <p:nvPr/>
        </p:nvSpPr>
        <p:spPr>
          <a:xfrm>
            <a:off x="1779241" y="4050283"/>
            <a:ext cx="3788000" cy="2768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Google Shape;1258;p42">
            <a:extLst>
              <a:ext uri="{FF2B5EF4-FFF2-40B4-BE49-F238E27FC236}">
                <a16:creationId xmlns:a16="http://schemas.microsoft.com/office/drawing/2014/main" id="{0B28A14B-F7B8-42BC-AB19-6AD91717B67C}"/>
              </a:ext>
            </a:extLst>
          </p:cNvPr>
          <p:cNvSpPr/>
          <p:nvPr/>
        </p:nvSpPr>
        <p:spPr>
          <a:xfrm>
            <a:off x="5698410" y="4050283"/>
            <a:ext cx="661200" cy="276800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Google Shape;1259;p42">
            <a:extLst>
              <a:ext uri="{FF2B5EF4-FFF2-40B4-BE49-F238E27FC236}">
                <a16:creationId xmlns:a16="http://schemas.microsoft.com/office/drawing/2014/main" id="{3955D7E0-2224-48AB-935E-374FCA482633}"/>
              </a:ext>
            </a:extLst>
          </p:cNvPr>
          <p:cNvSpPr txBox="1"/>
          <p:nvPr/>
        </p:nvSpPr>
        <p:spPr>
          <a:xfrm>
            <a:off x="657002" y="4054687"/>
            <a:ext cx="1194000" cy="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GB" sz="1600" b="1" kern="0">
                <a:solidFill>
                  <a:srgbClr val="000000"/>
                </a:solidFill>
                <a:cs typeface="+mn-ea"/>
                <a:sym typeface="+mn-lt"/>
              </a:rPr>
              <a:t>May</a:t>
            </a:r>
            <a:endParaRPr sz="16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Google Shape;1260;p42">
            <a:extLst>
              <a:ext uri="{FF2B5EF4-FFF2-40B4-BE49-F238E27FC236}">
                <a16:creationId xmlns:a16="http://schemas.microsoft.com/office/drawing/2014/main" id="{2DD3A84B-0E92-4AFF-965A-AF1F20211D8F}"/>
              </a:ext>
            </a:extLst>
          </p:cNvPr>
          <p:cNvSpPr/>
          <p:nvPr/>
        </p:nvSpPr>
        <p:spPr>
          <a:xfrm>
            <a:off x="1779241" y="4718882"/>
            <a:ext cx="1965200" cy="2768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Google Shape;1261;p42">
            <a:extLst>
              <a:ext uri="{FF2B5EF4-FFF2-40B4-BE49-F238E27FC236}">
                <a16:creationId xmlns:a16="http://schemas.microsoft.com/office/drawing/2014/main" id="{68DD0E79-596A-4C45-A046-134E14711D50}"/>
              </a:ext>
            </a:extLst>
          </p:cNvPr>
          <p:cNvSpPr/>
          <p:nvPr/>
        </p:nvSpPr>
        <p:spPr>
          <a:xfrm>
            <a:off x="3875726" y="4718882"/>
            <a:ext cx="2484000" cy="276800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Google Shape;1262;p42">
            <a:extLst>
              <a:ext uri="{FF2B5EF4-FFF2-40B4-BE49-F238E27FC236}">
                <a16:creationId xmlns:a16="http://schemas.microsoft.com/office/drawing/2014/main" id="{63CC77DA-311B-4C0C-B704-AFD8FA54CC8B}"/>
              </a:ext>
            </a:extLst>
          </p:cNvPr>
          <p:cNvSpPr txBox="1"/>
          <p:nvPr/>
        </p:nvSpPr>
        <p:spPr>
          <a:xfrm>
            <a:off x="657002" y="4723287"/>
            <a:ext cx="1194000" cy="2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GB" sz="1600" b="1" kern="0">
                <a:solidFill>
                  <a:srgbClr val="000000"/>
                </a:solidFill>
                <a:cs typeface="+mn-ea"/>
                <a:sym typeface="+mn-lt"/>
              </a:rPr>
              <a:t>June</a:t>
            </a:r>
            <a:endParaRPr sz="16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Google Shape;1263;p42">
            <a:extLst>
              <a:ext uri="{FF2B5EF4-FFF2-40B4-BE49-F238E27FC236}">
                <a16:creationId xmlns:a16="http://schemas.microsoft.com/office/drawing/2014/main" id="{D2DF8A8E-9080-4719-B3D4-F071D2305C94}"/>
              </a:ext>
            </a:extLst>
          </p:cNvPr>
          <p:cNvSpPr/>
          <p:nvPr/>
        </p:nvSpPr>
        <p:spPr>
          <a:xfrm>
            <a:off x="5698410" y="3381683"/>
            <a:ext cx="661200" cy="276800"/>
          </a:xfrm>
          <a:prstGeom prst="roundRect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E34658C9-9461-4E71-8285-CB3C5A57CA42}"/>
              </a:ext>
            </a:extLst>
          </p:cNvPr>
          <p:cNvCxnSpPr>
            <a:cxnSpLocks/>
          </p:cNvCxnSpPr>
          <p:nvPr/>
        </p:nvCxnSpPr>
        <p:spPr>
          <a:xfrm flipH="1">
            <a:off x="6575048" y="2063508"/>
            <a:ext cx="1402531" cy="0"/>
          </a:xfrm>
          <a:prstGeom prst="straightConnector1">
            <a:avLst/>
          </a:prstGeom>
          <a:noFill/>
          <a:ln w="9525" cap="flat" cmpd="sng" algn="ctr">
            <a:solidFill>
              <a:srgbClr val="DAE3F3"/>
            </a:solidFill>
            <a:prstDash val="solid"/>
            <a:headEnd type="oval"/>
            <a:tailEnd type="none"/>
          </a:ln>
          <a:effectLst/>
        </p:spPr>
      </p:cxnSp>
      <p:sp>
        <p:nvSpPr>
          <p:cNvPr id="39" name="ïšḻíďê">
            <a:extLst>
              <a:ext uri="{FF2B5EF4-FFF2-40B4-BE49-F238E27FC236}">
                <a16:creationId xmlns:a16="http://schemas.microsoft.com/office/drawing/2014/main" id="{FE4DBA34-EC1B-4DBC-8173-0538C215251D}"/>
              </a:ext>
            </a:extLst>
          </p:cNvPr>
          <p:cNvSpPr/>
          <p:nvPr/>
        </p:nvSpPr>
        <p:spPr>
          <a:xfrm>
            <a:off x="8144696" y="1789148"/>
            <a:ext cx="548720" cy="548720"/>
          </a:xfrm>
          <a:prstGeom prst="ellipse">
            <a:avLst/>
          </a:pr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0" name="iśľiḍê">
            <a:extLst>
              <a:ext uri="{FF2B5EF4-FFF2-40B4-BE49-F238E27FC236}">
                <a16:creationId xmlns:a16="http://schemas.microsoft.com/office/drawing/2014/main" id="{9DA2A32E-1C0B-430D-BB04-CEC27CFEBC4D}"/>
              </a:ext>
            </a:extLst>
          </p:cNvPr>
          <p:cNvSpPr/>
          <p:nvPr/>
        </p:nvSpPr>
        <p:spPr>
          <a:xfrm>
            <a:off x="8286174" y="1922785"/>
            <a:ext cx="265764" cy="281446"/>
          </a:xfrm>
          <a:custGeom>
            <a:avLst/>
            <a:gdLst>
              <a:gd name="connsiteX0" fmla="*/ 435703 w 572779"/>
              <a:gd name="connsiteY0" fmla="*/ 160183 h 606580"/>
              <a:gd name="connsiteX1" fmla="*/ 479697 w 572779"/>
              <a:gd name="connsiteY1" fmla="*/ 160183 h 606580"/>
              <a:gd name="connsiteX2" fmla="*/ 479581 w 572779"/>
              <a:gd name="connsiteY2" fmla="*/ 160472 h 606580"/>
              <a:gd name="connsiteX3" fmla="*/ 479812 w 572779"/>
              <a:gd name="connsiteY3" fmla="*/ 160472 h 606580"/>
              <a:gd name="connsiteX4" fmla="*/ 478713 w 572779"/>
              <a:gd name="connsiteY4" fmla="*/ 162726 h 606580"/>
              <a:gd name="connsiteX5" fmla="*/ 469682 w 572779"/>
              <a:gd name="connsiteY5" fmla="*/ 187227 h 606580"/>
              <a:gd name="connsiteX6" fmla="*/ 474776 w 572779"/>
              <a:gd name="connsiteY6" fmla="*/ 242470 h 606580"/>
              <a:gd name="connsiteX7" fmla="*/ 494284 w 572779"/>
              <a:gd name="connsiteY7" fmla="*/ 242470 h 606580"/>
              <a:gd name="connsiteX8" fmla="*/ 510840 w 572779"/>
              <a:gd name="connsiteY8" fmla="*/ 160183 h 606580"/>
              <a:gd name="connsiteX9" fmla="*/ 527338 w 572779"/>
              <a:gd name="connsiteY9" fmla="*/ 160183 h 606580"/>
              <a:gd name="connsiteX10" fmla="*/ 572779 w 572779"/>
              <a:gd name="connsiteY10" fmla="*/ 205430 h 606580"/>
              <a:gd name="connsiteX11" fmla="*/ 572779 w 572779"/>
              <a:gd name="connsiteY11" fmla="*/ 337413 h 606580"/>
              <a:gd name="connsiteX12" fmla="*/ 527396 w 572779"/>
              <a:gd name="connsiteY12" fmla="*/ 382717 h 606580"/>
              <a:gd name="connsiteX13" fmla="*/ 521607 w 572779"/>
              <a:gd name="connsiteY13" fmla="*/ 382717 h 606580"/>
              <a:gd name="connsiteX14" fmla="*/ 521607 w 572779"/>
              <a:gd name="connsiteY14" fmla="*/ 574624 h 606580"/>
              <a:gd name="connsiteX15" fmla="*/ 489595 w 572779"/>
              <a:gd name="connsiteY15" fmla="*/ 606580 h 606580"/>
              <a:gd name="connsiteX16" fmla="*/ 457815 w 572779"/>
              <a:gd name="connsiteY16" fmla="*/ 578149 h 606580"/>
              <a:gd name="connsiteX17" fmla="*/ 425978 w 572779"/>
              <a:gd name="connsiteY17" fmla="*/ 606580 h 606580"/>
              <a:gd name="connsiteX18" fmla="*/ 393966 w 572779"/>
              <a:gd name="connsiteY18" fmla="*/ 574624 h 606580"/>
              <a:gd name="connsiteX19" fmla="*/ 393966 w 572779"/>
              <a:gd name="connsiteY19" fmla="*/ 392541 h 606580"/>
              <a:gd name="connsiteX20" fmla="*/ 422967 w 572779"/>
              <a:gd name="connsiteY20" fmla="*/ 337528 h 606580"/>
              <a:gd name="connsiteX21" fmla="*/ 422967 w 572779"/>
              <a:gd name="connsiteY21" fmla="*/ 242528 h 606580"/>
              <a:gd name="connsiteX22" fmla="*/ 440739 w 572779"/>
              <a:gd name="connsiteY22" fmla="*/ 242528 h 606580"/>
              <a:gd name="connsiteX23" fmla="*/ 445833 w 572779"/>
              <a:gd name="connsiteY23" fmla="*/ 186996 h 606580"/>
              <a:gd name="connsiteX24" fmla="*/ 445196 w 572779"/>
              <a:gd name="connsiteY24" fmla="*/ 183991 h 606580"/>
              <a:gd name="connsiteX25" fmla="*/ 436860 w 572779"/>
              <a:gd name="connsiteY25" fmla="*/ 162726 h 606580"/>
              <a:gd name="connsiteX26" fmla="*/ 435818 w 572779"/>
              <a:gd name="connsiteY26" fmla="*/ 160472 h 606580"/>
              <a:gd name="connsiteX27" fmla="*/ 435876 w 572779"/>
              <a:gd name="connsiteY27" fmla="*/ 160472 h 606580"/>
              <a:gd name="connsiteX28" fmla="*/ 435703 w 572779"/>
              <a:gd name="connsiteY28" fmla="*/ 160183 h 606580"/>
              <a:gd name="connsiteX29" fmla="*/ 264349 w 572779"/>
              <a:gd name="connsiteY29" fmla="*/ 160183 h 606580"/>
              <a:gd name="connsiteX30" fmla="*/ 308327 w 572779"/>
              <a:gd name="connsiteY30" fmla="*/ 160183 h 606580"/>
              <a:gd name="connsiteX31" fmla="*/ 308154 w 572779"/>
              <a:gd name="connsiteY31" fmla="*/ 160472 h 606580"/>
              <a:gd name="connsiteX32" fmla="*/ 308385 w 572779"/>
              <a:gd name="connsiteY32" fmla="*/ 160472 h 606580"/>
              <a:gd name="connsiteX33" fmla="*/ 307344 w 572779"/>
              <a:gd name="connsiteY33" fmla="*/ 162726 h 606580"/>
              <a:gd name="connsiteX34" fmla="*/ 298316 w 572779"/>
              <a:gd name="connsiteY34" fmla="*/ 187227 h 606580"/>
              <a:gd name="connsiteX35" fmla="*/ 303409 w 572779"/>
              <a:gd name="connsiteY35" fmla="*/ 242470 h 606580"/>
              <a:gd name="connsiteX36" fmla="*/ 322910 w 572779"/>
              <a:gd name="connsiteY36" fmla="*/ 242470 h 606580"/>
              <a:gd name="connsiteX37" fmla="*/ 339401 w 572779"/>
              <a:gd name="connsiteY37" fmla="*/ 160183 h 606580"/>
              <a:gd name="connsiteX38" fmla="*/ 355951 w 572779"/>
              <a:gd name="connsiteY38" fmla="*/ 160183 h 606580"/>
              <a:gd name="connsiteX39" fmla="*/ 401376 w 572779"/>
              <a:gd name="connsiteY39" fmla="*/ 205430 h 606580"/>
              <a:gd name="connsiteX40" fmla="*/ 401376 w 572779"/>
              <a:gd name="connsiteY40" fmla="*/ 337413 h 606580"/>
              <a:gd name="connsiteX41" fmla="*/ 356009 w 572779"/>
              <a:gd name="connsiteY41" fmla="*/ 382717 h 606580"/>
              <a:gd name="connsiteX42" fmla="*/ 350222 w 572779"/>
              <a:gd name="connsiteY42" fmla="*/ 382717 h 606580"/>
              <a:gd name="connsiteX43" fmla="*/ 350222 w 572779"/>
              <a:gd name="connsiteY43" fmla="*/ 574624 h 606580"/>
              <a:gd name="connsiteX44" fmla="*/ 318222 w 572779"/>
              <a:gd name="connsiteY44" fmla="*/ 606580 h 606580"/>
              <a:gd name="connsiteX45" fmla="*/ 286396 w 572779"/>
              <a:gd name="connsiteY45" fmla="*/ 578149 h 606580"/>
              <a:gd name="connsiteX46" fmla="*/ 254628 w 572779"/>
              <a:gd name="connsiteY46" fmla="*/ 606580 h 606580"/>
              <a:gd name="connsiteX47" fmla="*/ 222628 w 572779"/>
              <a:gd name="connsiteY47" fmla="*/ 574624 h 606580"/>
              <a:gd name="connsiteX48" fmla="*/ 222628 w 572779"/>
              <a:gd name="connsiteY48" fmla="*/ 382833 h 606580"/>
              <a:gd name="connsiteX49" fmla="*/ 216841 w 572779"/>
              <a:gd name="connsiteY49" fmla="*/ 382833 h 606580"/>
              <a:gd name="connsiteX50" fmla="*/ 171474 w 572779"/>
              <a:gd name="connsiteY50" fmla="*/ 337528 h 606580"/>
              <a:gd name="connsiteX51" fmla="*/ 171474 w 572779"/>
              <a:gd name="connsiteY51" fmla="*/ 205545 h 606580"/>
              <a:gd name="connsiteX52" fmla="*/ 216841 w 572779"/>
              <a:gd name="connsiteY52" fmla="*/ 160241 h 606580"/>
              <a:gd name="connsiteX53" fmla="*/ 233333 w 572779"/>
              <a:gd name="connsiteY53" fmla="*/ 160241 h 606580"/>
              <a:gd name="connsiteX54" fmla="*/ 249825 w 572779"/>
              <a:gd name="connsiteY54" fmla="*/ 242528 h 606580"/>
              <a:gd name="connsiteX55" fmla="*/ 269383 w 572779"/>
              <a:gd name="connsiteY55" fmla="*/ 242528 h 606580"/>
              <a:gd name="connsiteX56" fmla="*/ 274476 w 572779"/>
              <a:gd name="connsiteY56" fmla="*/ 186996 h 606580"/>
              <a:gd name="connsiteX57" fmla="*/ 273839 w 572779"/>
              <a:gd name="connsiteY57" fmla="*/ 183991 h 606580"/>
              <a:gd name="connsiteX58" fmla="*/ 265506 w 572779"/>
              <a:gd name="connsiteY58" fmla="*/ 162726 h 606580"/>
              <a:gd name="connsiteX59" fmla="*/ 264407 w 572779"/>
              <a:gd name="connsiteY59" fmla="*/ 160472 h 606580"/>
              <a:gd name="connsiteX60" fmla="*/ 264523 w 572779"/>
              <a:gd name="connsiteY60" fmla="*/ 160472 h 606580"/>
              <a:gd name="connsiteX61" fmla="*/ 264349 w 572779"/>
              <a:gd name="connsiteY61" fmla="*/ 160183 h 606580"/>
              <a:gd name="connsiteX62" fmla="*/ 92987 w 572779"/>
              <a:gd name="connsiteY62" fmla="*/ 160183 h 606580"/>
              <a:gd name="connsiteX63" fmla="*/ 136964 w 572779"/>
              <a:gd name="connsiteY63" fmla="*/ 160183 h 606580"/>
              <a:gd name="connsiteX64" fmla="*/ 136791 w 572779"/>
              <a:gd name="connsiteY64" fmla="*/ 160472 h 606580"/>
              <a:gd name="connsiteX65" fmla="*/ 137022 w 572779"/>
              <a:gd name="connsiteY65" fmla="*/ 160472 h 606580"/>
              <a:gd name="connsiteX66" fmla="*/ 135923 w 572779"/>
              <a:gd name="connsiteY66" fmla="*/ 162726 h 606580"/>
              <a:gd name="connsiteX67" fmla="*/ 126896 w 572779"/>
              <a:gd name="connsiteY67" fmla="*/ 187227 h 606580"/>
              <a:gd name="connsiteX68" fmla="*/ 131988 w 572779"/>
              <a:gd name="connsiteY68" fmla="*/ 242470 h 606580"/>
              <a:gd name="connsiteX69" fmla="*/ 149752 w 572779"/>
              <a:gd name="connsiteY69" fmla="*/ 242470 h 606580"/>
              <a:gd name="connsiteX70" fmla="*/ 149752 w 572779"/>
              <a:gd name="connsiteY70" fmla="*/ 337471 h 606580"/>
              <a:gd name="connsiteX71" fmla="*/ 178742 w 572779"/>
              <a:gd name="connsiteY71" fmla="*/ 392483 h 606580"/>
              <a:gd name="connsiteX72" fmla="*/ 178742 w 572779"/>
              <a:gd name="connsiteY72" fmla="*/ 574624 h 606580"/>
              <a:gd name="connsiteX73" fmla="*/ 146743 w 572779"/>
              <a:gd name="connsiteY73" fmla="*/ 606580 h 606580"/>
              <a:gd name="connsiteX74" fmla="*/ 114976 w 572779"/>
              <a:gd name="connsiteY74" fmla="*/ 578149 h 606580"/>
              <a:gd name="connsiteX75" fmla="*/ 83151 w 572779"/>
              <a:gd name="connsiteY75" fmla="*/ 606580 h 606580"/>
              <a:gd name="connsiteX76" fmla="*/ 51152 w 572779"/>
              <a:gd name="connsiteY76" fmla="*/ 574624 h 606580"/>
              <a:gd name="connsiteX77" fmla="*/ 51152 w 572779"/>
              <a:gd name="connsiteY77" fmla="*/ 382833 h 606580"/>
              <a:gd name="connsiteX78" fmla="*/ 45365 w 572779"/>
              <a:gd name="connsiteY78" fmla="*/ 382833 h 606580"/>
              <a:gd name="connsiteX79" fmla="*/ 0 w 572779"/>
              <a:gd name="connsiteY79" fmla="*/ 337528 h 606580"/>
              <a:gd name="connsiteX80" fmla="*/ 0 w 572779"/>
              <a:gd name="connsiteY80" fmla="*/ 205545 h 606580"/>
              <a:gd name="connsiteX81" fmla="*/ 45365 w 572779"/>
              <a:gd name="connsiteY81" fmla="*/ 160241 h 606580"/>
              <a:gd name="connsiteX82" fmla="*/ 61972 w 572779"/>
              <a:gd name="connsiteY82" fmla="*/ 160241 h 606580"/>
              <a:gd name="connsiteX83" fmla="*/ 78464 w 572779"/>
              <a:gd name="connsiteY83" fmla="*/ 242528 h 606580"/>
              <a:gd name="connsiteX84" fmla="*/ 97964 w 572779"/>
              <a:gd name="connsiteY84" fmla="*/ 242528 h 606580"/>
              <a:gd name="connsiteX85" fmla="*/ 103056 w 572779"/>
              <a:gd name="connsiteY85" fmla="*/ 186996 h 606580"/>
              <a:gd name="connsiteX86" fmla="*/ 102477 w 572779"/>
              <a:gd name="connsiteY86" fmla="*/ 183991 h 606580"/>
              <a:gd name="connsiteX87" fmla="*/ 94145 w 572779"/>
              <a:gd name="connsiteY87" fmla="*/ 162726 h 606580"/>
              <a:gd name="connsiteX88" fmla="*/ 93045 w 572779"/>
              <a:gd name="connsiteY88" fmla="*/ 160472 h 606580"/>
              <a:gd name="connsiteX89" fmla="*/ 93103 w 572779"/>
              <a:gd name="connsiteY89" fmla="*/ 160472 h 606580"/>
              <a:gd name="connsiteX90" fmla="*/ 92987 w 572779"/>
              <a:gd name="connsiteY90" fmla="*/ 160183 h 606580"/>
              <a:gd name="connsiteX91" fmla="*/ 457411 w 572779"/>
              <a:gd name="connsiteY91" fmla="*/ 751 h 606580"/>
              <a:gd name="connsiteX92" fmla="*/ 458047 w 572779"/>
              <a:gd name="connsiteY92" fmla="*/ 751 h 606580"/>
              <a:gd name="connsiteX93" fmla="*/ 521621 w 572779"/>
              <a:gd name="connsiteY93" fmla="*/ 49915 h 606580"/>
              <a:gd name="connsiteX94" fmla="*/ 523761 w 572779"/>
              <a:gd name="connsiteY94" fmla="*/ 66553 h 606580"/>
              <a:gd name="connsiteX95" fmla="*/ 458105 w 572779"/>
              <a:gd name="connsiteY95" fmla="*/ 132124 h 606580"/>
              <a:gd name="connsiteX96" fmla="*/ 457469 w 572779"/>
              <a:gd name="connsiteY96" fmla="*/ 132124 h 606580"/>
              <a:gd name="connsiteX97" fmla="*/ 393895 w 572779"/>
              <a:gd name="connsiteY97" fmla="*/ 82960 h 606580"/>
              <a:gd name="connsiteX98" fmla="*/ 391755 w 572779"/>
              <a:gd name="connsiteY98" fmla="*/ 66322 h 606580"/>
              <a:gd name="connsiteX99" fmla="*/ 457411 w 572779"/>
              <a:gd name="connsiteY99" fmla="*/ 751 h 606580"/>
              <a:gd name="connsiteX100" fmla="*/ 285868 w 572779"/>
              <a:gd name="connsiteY100" fmla="*/ 751 h 606580"/>
              <a:gd name="connsiteX101" fmla="*/ 286621 w 572779"/>
              <a:gd name="connsiteY101" fmla="*/ 751 h 606580"/>
              <a:gd name="connsiteX102" fmla="*/ 350227 w 572779"/>
              <a:gd name="connsiteY102" fmla="*/ 49915 h 606580"/>
              <a:gd name="connsiteX103" fmla="*/ 352369 w 572779"/>
              <a:gd name="connsiteY103" fmla="*/ 66553 h 606580"/>
              <a:gd name="connsiteX104" fmla="*/ 286736 w 572779"/>
              <a:gd name="connsiteY104" fmla="*/ 132124 h 606580"/>
              <a:gd name="connsiteX105" fmla="*/ 286100 w 572779"/>
              <a:gd name="connsiteY105" fmla="*/ 132124 h 606580"/>
              <a:gd name="connsiteX106" fmla="*/ 222493 w 572779"/>
              <a:gd name="connsiteY106" fmla="*/ 82845 h 606580"/>
              <a:gd name="connsiteX107" fmla="*/ 220351 w 572779"/>
              <a:gd name="connsiteY107" fmla="*/ 66264 h 606580"/>
              <a:gd name="connsiteX108" fmla="*/ 285868 w 572779"/>
              <a:gd name="connsiteY108" fmla="*/ 751 h 606580"/>
              <a:gd name="connsiteX109" fmla="*/ 114639 w 572779"/>
              <a:gd name="connsiteY109" fmla="*/ 751 h 606580"/>
              <a:gd name="connsiteX110" fmla="*/ 115275 w 572779"/>
              <a:gd name="connsiteY110" fmla="*/ 751 h 606580"/>
              <a:gd name="connsiteX111" fmla="*/ 178882 w 572779"/>
              <a:gd name="connsiteY111" fmla="*/ 49915 h 606580"/>
              <a:gd name="connsiteX112" fmla="*/ 181024 w 572779"/>
              <a:gd name="connsiteY112" fmla="*/ 66553 h 606580"/>
              <a:gd name="connsiteX113" fmla="*/ 115333 w 572779"/>
              <a:gd name="connsiteY113" fmla="*/ 132124 h 606580"/>
              <a:gd name="connsiteX114" fmla="*/ 114754 w 572779"/>
              <a:gd name="connsiteY114" fmla="*/ 132124 h 606580"/>
              <a:gd name="connsiteX115" fmla="*/ 51148 w 572779"/>
              <a:gd name="connsiteY115" fmla="*/ 82960 h 606580"/>
              <a:gd name="connsiteX116" fmla="*/ 49006 w 572779"/>
              <a:gd name="connsiteY116" fmla="*/ 66322 h 606580"/>
              <a:gd name="connsiteX117" fmla="*/ 114639 w 572779"/>
              <a:gd name="connsiteY117" fmla="*/ 751 h 606580"/>
              <a:gd name="connsiteX118" fmla="*/ 457410 w 572779"/>
              <a:gd name="connsiteY118" fmla="*/ 423 h 606580"/>
              <a:gd name="connsiteX119" fmla="*/ 391355 w 572779"/>
              <a:gd name="connsiteY119" fmla="*/ 66356 h 606580"/>
              <a:gd name="connsiteX120" fmla="*/ 393497 w 572779"/>
              <a:gd name="connsiteY120" fmla="*/ 83056 h 606580"/>
              <a:gd name="connsiteX121" fmla="*/ 457468 w 572779"/>
              <a:gd name="connsiteY121" fmla="*/ 132521 h 606580"/>
              <a:gd name="connsiteX122" fmla="*/ 457815 w 572779"/>
              <a:gd name="connsiteY122" fmla="*/ 132521 h 606580"/>
              <a:gd name="connsiteX123" fmla="*/ 458104 w 572779"/>
              <a:gd name="connsiteY123" fmla="*/ 132521 h 606580"/>
              <a:gd name="connsiteX124" fmla="*/ 524159 w 572779"/>
              <a:gd name="connsiteY124" fmla="*/ 66587 h 606580"/>
              <a:gd name="connsiteX125" fmla="*/ 522017 w 572779"/>
              <a:gd name="connsiteY125" fmla="*/ 49887 h 606580"/>
              <a:gd name="connsiteX126" fmla="*/ 458046 w 572779"/>
              <a:gd name="connsiteY126" fmla="*/ 423 h 606580"/>
              <a:gd name="connsiteX127" fmla="*/ 457699 w 572779"/>
              <a:gd name="connsiteY127" fmla="*/ 423 h 606580"/>
              <a:gd name="connsiteX128" fmla="*/ 114646 w 572779"/>
              <a:gd name="connsiteY128" fmla="*/ 423 h 606580"/>
              <a:gd name="connsiteX129" fmla="*/ 48620 w 572779"/>
              <a:gd name="connsiteY129" fmla="*/ 66356 h 606580"/>
              <a:gd name="connsiteX130" fmla="*/ 50761 w 572779"/>
              <a:gd name="connsiteY130" fmla="*/ 83056 h 606580"/>
              <a:gd name="connsiteX131" fmla="*/ 114762 w 572779"/>
              <a:gd name="connsiteY131" fmla="*/ 132521 h 606580"/>
              <a:gd name="connsiteX132" fmla="*/ 115051 w 572779"/>
              <a:gd name="connsiteY132" fmla="*/ 132521 h 606580"/>
              <a:gd name="connsiteX133" fmla="*/ 115340 w 572779"/>
              <a:gd name="connsiteY133" fmla="*/ 132521 h 606580"/>
              <a:gd name="connsiteX134" fmla="*/ 181424 w 572779"/>
              <a:gd name="connsiteY134" fmla="*/ 66587 h 606580"/>
              <a:gd name="connsiteX135" fmla="*/ 179225 w 572779"/>
              <a:gd name="connsiteY135" fmla="*/ 49887 h 606580"/>
              <a:gd name="connsiteX136" fmla="*/ 115282 w 572779"/>
              <a:gd name="connsiteY136" fmla="*/ 423 h 606580"/>
              <a:gd name="connsiteX137" fmla="*/ 114993 w 572779"/>
              <a:gd name="connsiteY137" fmla="*/ 423 h 606580"/>
              <a:gd name="connsiteX138" fmla="*/ 286036 w 572779"/>
              <a:gd name="connsiteY138" fmla="*/ 397 h 606580"/>
              <a:gd name="connsiteX139" fmla="*/ 219952 w 572779"/>
              <a:gd name="connsiteY139" fmla="*/ 66286 h 606580"/>
              <a:gd name="connsiteX140" fmla="*/ 222151 w 572779"/>
              <a:gd name="connsiteY140" fmla="*/ 82990 h 606580"/>
              <a:gd name="connsiteX141" fmla="*/ 286094 w 572779"/>
              <a:gd name="connsiteY141" fmla="*/ 132522 h 606580"/>
              <a:gd name="connsiteX142" fmla="*/ 286383 w 572779"/>
              <a:gd name="connsiteY142" fmla="*/ 132522 h 606580"/>
              <a:gd name="connsiteX143" fmla="*/ 286730 w 572779"/>
              <a:gd name="connsiteY143" fmla="*/ 132522 h 606580"/>
              <a:gd name="connsiteX144" fmla="*/ 352756 w 572779"/>
              <a:gd name="connsiteY144" fmla="*/ 66575 h 606580"/>
              <a:gd name="connsiteX145" fmla="*/ 350615 w 572779"/>
              <a:gd name="connsiteY145" fmla="*/ 49872 h 606580"/>
              <a:gd name="connsiteX146" fmla="*/ 286614 w 572779"/>
              <a:gd name="connsiteY146" fmla="*/ 397 h 606580"/>
              <a:gd name="connsiteX147" fmla="*/ 286325 w 572779"/>
              <a:gd name="connsiteY147" fmla="*/ 397 h 606580"/>
              <a:gd name="connsiteX148" fmla="*/ 457411 w 572779"/>
              <a:gd name="connsiteY148" fmla="*/ 0 h 606580"/>
              <a:gd name="connsiteX149" fmla="*/ 458047 w 572779"/>
              <a:gd name="connsiteY149" fmla="*/ 0 h 606580"/>
              <a:gd name="connsiteX150" fmla="*/ 522315 w 572779"/>
              <a:gd name="connsiteY150" fmla="*/ 49741 h 606580"/>
              <a:gd name="connsiteX151" fmla="*/ 524513 w 572779"/>
              <a:gd name="connsiteY151" fmla="*/ 66553 h 606580"/>
              <a:gd name="connsiteX152" fmla="*/ 458105 w 572779"/>
              <a:gd name="connsiteY152" fmla="*/ 132875 h 606580"/>
              <a:gd name="connsiteX153" fmla="*/ 457469 w 572779"/>
              <a:gd name="connsiteY153" fmla="*/ 132875 h 606580"/>
              <a:gd name="connsiteX154" fmla="*/ 393201 w 572779"/>
              <a:gd name="connsiteY154" fmla="*/ 83133 h 606580"/>
              <a:gd name="connsiteX155" fmla="*/ 391003 w 572779"/>
              <a:gd name="connsiteY155" fmla="*/ 66322 h 606580"/>
              <a:gd name="connsiteX156" fmla="*/ 457411 w 572779"/>
              <a:gd name="connsiteY156" fmla="*/ 0 h 606580"/>
              <a:gd name="connsiteX157" fmla="*/ 285868 w 572779"/>
              <a:gd name="connsiteY157" fmla="*/ 0 h 606580"/>
              <a:gd name="connsiteX158" fmla="*/ 286621 w 572779"/>
              <a:gd name="connsiteY158" fmla="*/ 0 h 606580"/>
              <a:gd name="connsiteX159" fmla="*/ 350980 w 572779"/>
              <a:gd name="connsiteY159" fmla="*/ 49741 h 606580"/>
              <a:gd name="connsiteX160" fmla="*/ 353179 w 572779"/>
              <a:gd name="connsiteY160" fmla="*/ 66553 h 606580"/>
              <a:gd name="connsiteX161" fmla="*/ 286736 w 572779"/>
              <a:gd name="connsiteY161" fmla="*/ 132875 h 606580"/>
              <a:gd name="connsiteX162" fmla="*/ 286100 w 572779"/>
              <a:gd name="connsiteY162" fmla="*/ 132875 h 606580"/>
              <a:gd name="connsiteX163" fmla="*/ 221740 w 572779"/>
              <a:gd name="connsiteY163" fmla="*/ 83076 h 606580"/>
              <a:gd name="connsiteX164" fmla="*/ 219599 w 572779"/>
              <a:gd name="connsiteY164" fmla="*/ 66264 h 606580"/>
              <a:gd name="connsiteX165" fmla="*/ 285868 w 572779"/>
              <a:gd name="connsiteY165" fmla="*/ 0 h 606580"/>
              <a:gd name="connsiteX166" fmla="*/ 114639 w 572779"/>
              <a:gd name="connsiteY166" fmla="*/ 0 h 606580"/>
              <a:gd name="connsiteX167" fmla="*/ 115275 w 572779"/>
              <a:gd name="connsiteY167" fmla="*/ 0 h 606580"/>
              <a:gd name="connsiteX168" fmla="*/ 179635 w 572779"/>
              <a:gd name="connsiteY168" fmla="*/ 49741 h 606580"/>
              <a:gd name="connsiteX169" fmla="*/ 181776 w 572779"/>
              <a:gd name="connsiteY169" fmla="*/ 66553 h 606580"/>
              <a:gd name="connsiteX170" fmla="*/ 115333 w 572779"/>
              <a:gd name="connsiteY170" fmla="*/ 132875 h 606580"/>
              <a:gd name="connsiteX171" fmla="*/ 114754 w 572779"/>
              <a:gd name="connsiteY171" fmla="*/ 132875 h 606580"/>
              <a:gd name="connsiteX172" fmla="*/ 50395 w 572779"/>
              <a:gd name="connsiteY172" fmla="*/ 83133 h 606580"/>
              <a:gd name="connsiteX173" fmla="*/ 48196 w 572779"/>
              <a:gd name="connsiteY173" fmla="*/ 66322 h 606580"/>
              <a:gd name="connsiteX174" fmla="*/ 114639 w 572779"/>
              <a:gd name="connsiteY174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572779" h="606580">
                <a:moveTo>
                  <a:pt x="435703" y="160183"/>
                </a:moveTo>
                <a:lnTo>
                  <a:pt x="479697" y="160183"/>
                </a:lnTo>
                <a:cubicBezTo>
                  <a:pt x="479639" y="160241"/>
                  <a:pt x="479639" y="160414"/>
                  <a:pt x="479581" y="160472"/>
                </a:cubicBezTo>
                <a:lnTo>
                  <a:pt x="479812" y="160472"/>
                </a:lnTo>
                <a:cubicBezTo>
                  <a:pt x="479407" y="161281"/>
                  <a:pt x="478713" y="162726"/>
                  <a:pt x="478713" y="162726"/>
                </a:cubicBezTo>
                <a:cubicBezTo>
                  <a:pt x="474834" y="170989"/>
                  <a:pt x="471245" y="178848"/>
                  <a:pt x="469682" y="187227"/>
                </a:cubicBezTo>
                <a:lnTo>
                  <a:pt x="474776" y="242470"/>
                </a:lnTo>
                <a:lnTo>
                  <a:pt x="494284" y="242470"/>
                </a:lnTo>
                <a:lnTo>
                  <a:pt x="510840" y="160183"/>
                </a:lnTo>
                <a:lnTo>
                  <a:pt x="527338" y="160183"/>
                </a:lnTo>
                <a:cubicBezTo>
                  <a:pt x="552345" y="160183"/>
                  <a:pt x="572663" y="180466"/>
                  <a:pt x="572779" y="205430"/>
                </a:cubicBezTo>
                <a:lnTo>
                  <a:pt x="572779" y="337413"/>
                </a:lnTo>
                <a:cubicBezTo>
                  <a:pt x="572779" y="362434"/>
                  <a:pt x="552519" y="382717"/>
                  <a:pt x="527396" y="382717"/>
                </a:cubicBezTo>
                <a:lnTo>
                  <a:pt x="521607" y="382717"/>
                </a:lnTo>
                <a:lnTo>
                  <a:pt x="521607" y="574624"/>
                </a:lnTo>
                <a:cubicBezTo>
                  <a:pt x="521607" y="592249"/>
                  <a:pt x="507251" y="606580"/>
                  <a:pt x="489595" y="606580"/>
                </a:cubicBezTo>
                <a:cubicBezTo>
                  <a:pt x="473155" y="606580"/>
                  <a:pt x="459552" y="594098"/>
                  <a:pt x="457815" y="578149"/>
                </a:cubicBezTo>
                <a:cubicBezTo>
                  <a:pt x="456021" y="594214"/>
                  <a:pt x="442417" y="606580"/>
                  <a:pt x="425978" y="606580"/>
                </a:cubicBezTo>
                <a:cubicBezTo>
                  <a:pt x="408322" y="606580"/>
                  <a:pt x="393966" y="592249"/>
                  <a:pt x="393966" y="574624"/>
                </a:cubicBezTo>
                <a:lnTo>
                  <a:pt x="393966" y="392541"/>
                </a:lnTo>
                <a:cubicBezTo>
                  <a:pt x="411506" y="380521"/>
                  <a:pt x="422967" y="360354"/>
                  <a:pt x="422967" y="337528"/>
                </a:cubicBezTo>
                <a:lnTo>
                  <a:pt x="422967" y="242528"/>
                </a:lnTo>
                <a:lnTo>
                  <a:pt x="440739" y="242528"/>
                </a:lnTo>
                <a:lnTo>
                  <a:pt x="445833" y="186996"/>
                </a:lnTo>
                <a:cubicBezTo>
                  <a:pt x="445659" y="186013"/>
                  <a:pt x="445428" y="184973"/>
                  <a:pt x="445196" y="183991"/>
                </a:cubicBezTo>
                <a:cubicBezTo>
                  <a:pt x="443459" y="176768"/>
                  <a:pt x="440276" y="169891"/>
                  <a:pt x="436860" y="162726"/>
                </a:cubicBezTo>
                <a:cubicBezTo>
                  <a:pt x="436860" y="162726"/>
                  <a:pt x="436166" y="161281"/>
                  <a:pt x="435818" y="160472"/>
                </a:cubicBezTo>
                <a:lnTo>
                  <a:pt x="435876" y="160472"/>
                </a:lnTo>
                <a:cubicBezTo>
                  <a:pt x="435818" y="160356"/>
                  <a:pt x="435818" y="160241"/>
                  <a:pt x="435703" y="160183"/>
                </a:cubicBezTo>
                <a:close/>
                <a:moveTo>
                  <a:pt x="264349" y="160183"/>
                </a:moveTo>
                <a:lnTo>
                  <a:pt x="308327" y="160183"/>
                </a:lnTo>
                <a:cubicBezTo>
                  <a:pt x="308269" y="160241"/>
                  <a:pt x="308269" y="160414"/>
                  <a:pt x="308154" y="160472"/>
                </a:cubicBezTo>
                <a:lnTo>
                  <a:pt x="308385" y="160472"/>
                </a:lnTo>
                <a:cubicBezTo>
                  <a:pt x="308038" y="161281"/>
                  <a:pt x="307344" y="162726"/>
                  <a:pt x="307344" y="162726"/>
                </a:cubicBezTo>
                <a:cubicBezTo>
                  <a:pt x="303467" y="170989"/>
                  <a:pt x="299821" y="178848"/>
                  <a:pt x="298316" y="187227"/>
                </a:cubicBezTo>
                <a:lnTo>
                  <a:pt x="303409" y="242470"/>
                </a:lnTo>
                <a:lnTo>
                  <a:pt x="322910" y="242470"/>
                </a:lnTo>
                <a:lnTo>
                  <a:pt x="339401" y="160183"/>
                </a:lnTo>
                <a:lnTo>
                  <a:pt x="355951" y="160183"/>
                </a:lnTo>
                <a:cubicBezTo>
                  <a:pt x="380949" y="160183"/>
                  <a:pt x="401202" y="180466"/>
                  <a:pt x="401376" y="205430"/>
                </a:cubicBezTo>
                <a:lnTo>
                  <a:pt x="401376" y="337413"/>
                </a:lnTo>
                <a:cubicBezTo>
                  <a:pt x="401376" y="362434"/>
                  <a:pt x="381065" y="382717"/>
                  <a:pt x="356009" y="382717"/>
                </a:cubicBezTo>
                <a:lnTo>
                  <a:pt x="350222" y="382717"/>
                </a:lnTo>
                <a:lnTo>
                  <a:pt x="350222" y="574624"/>
                </a:lnTo>
                <a:cubicBezTo>
                  <a:pt x="350222" y="592249"/>
                  <a:pt x="335872" y="606580"/>
                  <a:pt x="318222" y="606580"/>
                </a:cubicBezTo>
                <a:cubicBezTo>
                  <a:pt x="301788" y="606580"/>
                  <a:pt x="288190" y="594098"/>
                  <a:pt x="286396" y="578149"/>
                </a:cubicBezTo>
                <a:cubicBezTo>
                  <a:pt x="284660" y="594214"/>
                  <a:pt x="271062" y="606580"/>
                  <a:pt x="254628" y="606580"/>
                </a:cubicBezTo>
                <a:cubicBezTo>
                  <a:pt x="236978" y="606580"/>
                  <a:pt x="222628" y="592249"/>
                  <a:pt x="222628" y="574624"/>
                </a:cubicBezTo>
                <a:lnTo>
                  <a:pt x="222628" y="382833"/>
                </a:lnTo>
                <a:lnTo>
                  <a:pt x="216841" y="382833"/>
                </a:lnTo>
                <a:cubicBezTo>
                  <a:pt x="191727" y="382833"/>
                  <a:pt x="171474" y="362608"/>
                  <a:pt x="171474" y="337528"/>
                </a:cubicBezTo>
                <a:lnTo>
                  <a:pt x="171474" y="205545"/>
                </a:lnTo>
                <a:cubicBezTo>
                  <a:pt x="171474" y="180524"/>
                  <a:pt x="191727" y="160241"/>
                  <a:pt x="216841" y="160241"/>
                </a:cubicBezTo>
                <a:lnTo>
                  <a:pt x="233333" y="160241"/>
                </a:lnTo>
                <a:lnTo>
                  <a:pt x="249825" y="242528"/>
                </a:lnTo>
                <a:lnTo>
                  <a:pt x="269383" y="242528"/>
                </a:lnTo>
                <a:lnTo>
                  <a:pt x="274476" y="186996"/>
                </a:lnTo>
                <a:cubicBezTo>
                  <a:pt x="274302" y="186013"/>
                  <a:pt x="274071" y="184973"/>
                  <a:pt x="273839" y="183991"/>
                </a:cubicBezTo>
                <a:cubicBezTo>
                  <a:pt x="272045" y="176768"/>
                  <a:pt x="268921" y="169891"/>
                  <a:pt x="265506" y="162726"/>
                </a:cubicBezTo>
                <a:cubicBezTo>
                  <a:pt x="265506" y="162726"/>
                  <a:pt x="264812" y="161281"/>
                  <a:pt x="264407" y="160472"/>
                </a:cubicBezTo>
                <a:lnTo>
                  <a:pt x="264523" y="160472"/>
                </a:lnTo>
                <a:cubicBezTo>
                  <a:pt x="264407" y="160356"/>
                  <a:pt x="264407" y="160241"/>
                  <a:pt x="264349" y="160183"/>
                </a:cubicBezTo>
                <a:close/>
                <a:moveTo>
                  <a:pt x="92987" y="160183"/>
                </a:moveTo>
                <a:lnTo>
                  <a:pt x="136964" y="160183"/>
                </a:lnTo>
                <a:cubicBezTo>
                  <a:pt x="136848" y="160241"/>
                  <a:pt x="136848" y="160414"/>
                  <a:pt x="136791" y="160472"/>
                </a:cubicBezTo>
                <a:lnTo>
                  <a:pt x="137022" y="160472"/>
                </a:lnTo>
                <a:cubicBezTo>
                  <a:pt x="136617" y="161281"/>
                  <a:pt x="135923" y="162726"/>
                  <a:pt x="135923" y="162726"/>
                </a:cubicBezTo>
                <a:cubicBezTo>
                  <a:pt x="132104" y="170989"/>
                  <a:pt x="128458" y="178848"/>
                  <a:pt x="126896" y="187227"/>
                </a:cubicBezTo>
                <a:lnTo>
                  <a:pt x="131988" y="242470"/>
                </a:lnTo>
                <a:lnTo>
                  <a:pt x="149752" y="242470"/>
                </a:lnTo>
                <a:lnTo>
                  <a:pt x="149752" y="337471"/>
                </a:lnTo>
                <a:cubicBezTo>
                  <a:pt x="149752" y="360296"/>
                  <a:pt x="161267" y="380406"/>
                  <a:pt x="178742" y="392483"/>
                </a:cubicBezTo>
                <a:lnTo>
                  <a:pt x="178742" y="574624"/>
                </a:lnTo>
                <a:cubicBezTo>
                  <a:pt x="178742" y="592249"/>
                  <a:pt x="164392" y="606580"/>
                  <a:pt x="146743" y="606580"/>
                </a:cubicBezTo>
                <a:cubicBezTo>
                  <a:pt x="130310" y="606580"/>
                  <a:pt x="116712" y="594098"/>
                  <a:pt x="114976" y="578149"/>
                </a:cubicBezTo>
                <a:cubicBezTo>
                  <a:pt x="113182" y="594214"/>
                  <a:pt x="99584" y="606580"/>
                  <a:pt x="83151" y="606580"/>
                </a:cubicBezTo>
                <a:cubicBezTo>
                  <a:pt x="65502" y="606580"/>
                  <a:pt x="51152" y="592249"/>
                  <a:pt x="51152" y="574624"/>
                </a:cubicBezTo>
                <a:lnTo>
                  <a:pt x="51152" y="382833"/>
                </a:lnTo>
                <a:lnTo>
                  <a:pt x="45365" y="382833"/>
                </a:lnTo>
                <a:cubicBezTo>
                  <a:pt x="20310" y="382833"/>
                  <a:pt x="0" y="362608"/>
                  <a:pt x="0" y="337528"/>
                </a:cubicBezTo>
                <a:lnTo>
                  <a:pt x="0" y="205545"/>
                </a:lnTo>
                <a:cubicBezTo>
                  <a:pt x="0" y="180524"/>
                  <a:pt x="20310" y="160241"/>
                  <a:pt x="45365" y="160241"/>
                </a:cubicBezTo>
                <a:lnTo>
                  <a:pt x="61972" y="160241"/>
                </a:lnTo>
                <a:lnTo>
                  <a:pt x="78464" y="242528"/>
                </a:lnTo>
                <a:lnTo>
                  <a:pt x="97964" y="242528"/>
                </a:lnTo>
                <a:lnTo>
                  <a:pt x="103056" y="186996"/>
                </a:lnTo>
                <a:cubicBezTo>
                  <a:pt x="102940" y="186013"/>
                  <a:pt x="102709" y="184973"/>
                  <a:pt x="102477" y="183991"/>
                </a:cubicBezTo>
                <a:cubicBezTo>
                  <a:pt x="100683" y="176768"/>
                  <a:pt x="97501" y="169891"/>
                  <a:pt x="94145" y="162726"/>
                </a:cubicBezTo>
                <a:cubicBezTo>
                  <a:pt x="94145" y="162726"/>
                  <a:pt x="93450" y="161281"/>
                  <a:pt x="93045" y="160472"/>
                </a:cubicBezTo>
                <a:lnTo>
                  <a:pt x="93103" y="160472"/>
                </a:lnTo>
                <a:cubicBezTo>
                  <a:pt x="93045" y="160356"/>
                  <a:pt x="93045" y="160241"/>
                  <a:pt x="92987" y="160183"/>
                </a:cubicBezTo>
                <a:close/>
                <a:moveTo>
                  <a:pt x="457411" y="751"/>
                </a:moveTo>
                <a:lnTo>
                  <a:pt x="458047" y="751"/>
                </a:lnTo>
                <a:cubicBezTo>
                  <a:pt x="488012" y="751"/>
                  <a:pt x="514158" y="20971"/>
                  <a:pt x="521621" y="49915"/>
                </a:cubicBezTo>
                <a:cubicBezTo>
                  <a:pt x="523009" y="55403"/>
                  <a:pt x="523761" y="61007"/>
                  <a:pt x="523761" y="66553"/>
                </a:cubicBezTo>
                <a:cubicBezTo>
                  <a:pt x="523761" y="102718"/>
                  <a:pt x="494317" y="132124"/>
                  <a:pt x="458105" y="132124"/>
                </a:cubicBezTo>
                <a:lnTo>
                  <a:pt x="457469" y="132124"/>
                </a:lnTo>
                <a:cubicBezTo>
                  <a:pt x="427504" y="132124"/>
                  <a:pt x="401358" y="111904"/>
                  <a:pt x="393895" y="82960"/>
                </a:cubicBezTo>
                <a:cubicBezTo>
                  <a:pt x="392507" y="77472"/>
                  <a:pt x="391755" y="71868"/>
                  <a:pt x="391755" y="66322"/>
                </a:cubicBezTo>
                <a:cubicBezTo>
                  <a:pt x="391755" y="30157"/>
                  <a:pt x="421199" y="751"/>
                  <a:pt x="457411" y="751"/>
                </a:cubicBezTo>
                <a:close/>
                <a:moveTo>
                  <a:pt x="285868" y="751"/>
                </a:moveTo>
                <a:lnTo>
                  <a:pt x="286621" y="751"/>
                </a:lnTo>
                <a:cubicBezTo>
                  <a:pt x="316601" y="751"/>
                  <a:pt x="342761" y="20971"/>
                  <a:pt x="350227" y="49915"/>
                </a:cubicBezTo>
                <a:cubicBezTo>
                  <a:pt x="351674" y="55403"/>
                  <a:pt x="352369" y="61007"/>
                  <a:pt x="352369" y="66553"/>
                </a:cubicBezTo>
                <a:cubicBezTo>
                  <a:pt x="352369" y="102718"/>
                  <a:pt x="322909" y="132124"/>
                  <a:pt x="286736" y="132124"/>
                </a:cubicBezTo>
                <a:lnTo>
                  <a:pt x="286100" y="132124"/>
                </a:lnTo>
                <a:cubicBezTo>
                  <a:pt x="256119" y="132124"/>
                  <a:pt x="229959" y="111846"/>
                  <a:pt x="222493" y="82845"/>
                </a:cubicBezTo>
                <a:cubicBezTo>
                  <a:pt x="221046" y="77414"/>
                  <a:pt x="220351" y="71810"/>
                  <a:pt x="220351" y="66264"/>
                </a:cubicBezTo>
                <a:cubicBezTo>
                  <a:pt x="220351" y="30157"/>
                  <a:pt x="249753" y="751"/>
                  <a:pt x="285868" y="751"/>
                </a:cubicBezTo>
                <a:close/>
                <a:moveTo>
                  <a:pt x="114639" y="751"/>
                </a:moveTo>
                <a:lnTo>
                  <a:pt x="115275" y="751"/>
                </a:lnTo>
                <a:cubicBezTo>
                  <a:pt x="145256" y="751"/>
                  <a:pt x="171416" y="20971"/>
                  <a:pt x="178882" y="49915"/>
                </a:cubicBezTo>
                <a:cubicBezTo>
                  <a:pt x="180329" y="55403"/>
                  <a:pt x="181024" y="61007"/>
                  <a:pt x="181024" y="66553"/>
                </a:cubicBezTo>
                <a:cubicBezTo>
                  <a:pt x="181024" y="102718"/>
                  <a:pt x="151564" y="132124"/>
                  <a:pt x="115333" y="132124"/>
                </a:cubicBezTo>
                <a:lnTo>
                  <a:pt x="114754" y="132124"/>
                </a:lnTo>
                <a:cubicBezTo>
                  <a:pt x="84774" y="132124"/>
                  <a:pt x="58614" y="111904"/>
                  <a:pt x="51148" y="82960"/>
                </a:cubicBezTo>
                <a:cubicBezTo>
                  <a:pt x="49701" y="77472"/>
                  <a:pt x="49006" y="71868"/>
                  <a:pt x="49006" y="66322"/>
                </a:cubicBezTo>
                <a:cubicBezTo>
                  <a:pt x="49006" y="30157"/>
                  <a:pt x="78466" y="751"/>
                  <a:pt x="114639" y="751"/>
                </a:cubicBezTo>
                <a:close/>
                <a:moveTo>
                  <a:pt x="457410" y="423"/>
                </a:moveTo>
                <a:cubicBezTo>
                  <a:pt x="420880" y="423"/>
                  <a:pt x="391355" y="29894"/>
                  <a:pt x="391355" y="66356"/>
                </a:cubicBezTo>
                <a:cubicBezTo>
                  <a:pt x="391355" y="72135"/>
                  <a:pt x="392108" y="77740"/>
                  <a:pt x="393497" y="83056"/>
                </a:cubicBezTo>
                <a:cubicBezTo>
                  <a:pt x="400849" y="111487"/>
                  <a:pt x="426669" y="132521"/>
                  <a:pt x="457468" y="132521"/>
                </a:cubicBezTo>
                <a:lnTo>
                  <a:pt x="457815" y="132521"/>
                </a:lnTo>
                <a:lnTo>
                  <a:pt x="458104" y="132521"/>
                </a:lnTo>
                <a:cubicBezTo>
                  <a:pt x="494634" y="132521"/>
                  <a:pt x="524159" y="103050"/>
                  <a:pt x="524159" y="66587"/>
                </a:cubicBezTo>
                <a:cubicBezTo>
                  <a:pt x="524159" y="60809"/>
                  <a:pt x="523406" y="55204"/>
                  <a:pt x="522017" y="49887"/>
                </a:cubicBezTo>
                <a:cubicBezTo>
                  <a:pt x="514665" y="21457"/>
                  <a:pt x="488845" y="423"/>
                  <a:pt x="458046" y="423"/>
                </a:cubicBezTo>
                <a:lnTo>
                  <a:pt x="457699" y="423"/>
                </a:lnTo>
                <a:close/>
                <a:moveTo>
                  <a:pt x="114646" y="423"/>
                </a:moveTo>
                <a:cubicBezTo>
                  <a:pt x="78190" y="423"/>
                  <a:pt x="48620" y="29894"/>
                  <a:pt x="48620" y="66356"/>
                </a:cubicBezTo>
                <a:cubicBezTo>
                  <a:pt x="48620" y="72135"/>
                  <a:pt x="49372" y="77740"/>
                  <a:pt x="50761" y="83056"/>
                </a:cubicBezTo>
                <a:cubicBezTo>
                  <a:pt x="58110" y="111487"/>
                  <a:pt x="83977" y="132521"/>
                  <a:pt x="114762" y="132521"/>
                </a:cubicBezTo>
                <a:lnTo>
                  <a:pt x="115051" y="132521"/>
                </a:lnTo>
                <a:lnTo>
                  <a:pt x="115340" y="132521"/>
                </a:lnTo>
                <a:cubicBezTo>
                  <a:pt x="151854" y="132521"/>
                  <a:pt x="181424" y="103050"/>
                  <a:pt x="181424" y="66587"/>
                </a:cubicBezTo>
                <a:cubicBezTo>
                  <a:pt x="181424" y="60809"/>
                  <a:pt x="180614" y="55204"/>
                  <a:pt x="179225" y="49887"/>
                </a:cubicBezTo>
                <a:cubicBezTo>
                  <a:pt x="171934" y="21457"/>
                  <a:pt x="146067" y="423"/>
                  <a:pt x="115282" y="423"/>
                </a:cubicBezTo>
                <a:lnTo>
                  <a:pt x="114993" y="423"/>
                </a:lnTo>
                <a:close/>
                <a:moveTo>
                  <a:pt x="286036" y="397"/>
                </a:moveTo>
                <a:cubicBezTo>
                  <a:pt x="249522" y="282"/>
                  <a:pt x="219952" y="29874"/>
                  <a:pt x="219952" y="66286"/>
                </a:cubicBezTo>
                <a:cubicBezTo>
                  <a:pt x="219952" y="72066"/>
                  <a:pt x="220762" y="77672"/>
                  <a:pt x="222151" y="82990"/>
                </a:cubicBezTo>
                <a:cubicBezTo>
                  <a:pt x="229442" y="111484"/>
                  <a:pt x="255309" y="132522"/>
                  <a:pt x="286094" y="132522"/>
                </a:cubicBezTo>
                <a:lnTo>
                  <a:pt x="286383" y="132522"/>
                </a:lnTo>
                <a:lnTo>
                  <a:pt x="286730" y="132522"/>
                </a:lnTo>
                <a:cubicBezTo>
                  <a:pt x="323186" y="132522"/>
                  <a:pt x="352756" y="103045"/>
                  <a:pt x="352756" y="66575"/>
                </a:cubicBezTo>
                <a:cubicBezTo>
                  <a:pt x="352756" y="60796"/>
                  <a:pt x="352004" y="55189"/>
                  <a:pt x="350615" y="49872"/>
                </a:cubicBezTo>
                <a:cubicBezTo>
                  <a:pt x="343266" y="21436"/>
                  <a:pt x="317399" y="397"/>
                  <a:pt x="286614" y="397"/>
                </a:cubicBezTo>
                <a:lnTo>
                  <a:pt x="286325" y="397"/>
                </a:lnTo>
                <a:close/>
                <a:moveTo>
                  <a:pt x="457411" y="0"/>
                </a:moveTo>
                <a:lnTo>
                  <a:pt x="458047" y="0"/>
                </a:lnTo>
                <a:cubicBezTo>
                  <a:pt x="488359" y="0"/>
                  <a:pt x="514795" y="20451"/>
                  <a:pt x="522315" y="49741"/>
                </a:cubicBezTo>
                <a:cubicBezTo>
                  <a:pt x="523761" y="55230"/>
                  <a:pt x="524513" y="60891"/>
                  <a:pt x="524513" y="66553"/>
                </a:cubicBezTo>
                <a:cubicBezTo>
                  <a:pt x="524513" y="103122"/>
                  <a:pt x="494722" y="132875"/>
                  <a:pt x="458105" y="132875"/>
                </a:cubicBezTo>
                <a:lnTo>
                  <a:pt x="457469" y="132875"/>
                </a:lnTo>
                <a:cubicBezTo>
                  <a:pt x="427157" y="132875"/>
                  <a:pt x="400721" y="112424"/>
                  <a:pt x="393201" y="83133"/>
                </a:cubicBezTo>
                <a:cubicBezTo>
                  <a:pt x="391755" y="77645"/>
                  <a:pt x="391003" y="71983"/>
                  <a:pt x="391003" y="66322"/>
                </a:cubicBezTo>
                <a:cubicBezTo>
                  <a:pt x="391003" y="29752"/>
                  <a:pt x="420794" y="0"/>
                  <a:pt x="457411" y="0"/>
                </a:cubicBezTo>
                <a:close/>
                <a:moveTo>
                  <a:pt x="285868" y="0"/>
                </a:moveTo>
                <a:lnTo>
                  <a:pt x="286621" y="0"/>
                </a:lnTo>
                <a:cubicBezTo>
                  <a:pt x="316948" y="0"/>
                  <a:pt x="343456" y="20451"/>
                  <a:pt x="350980" y="49741"/>
                </a:cubicBezTo>
                <a:cubicBezTo>
                  <a:pt x="352427" y="55287"/>
                  <a:pt x="353179" y="60891"/>
                  <a:pt x="353179" y="66553"/>
                </a:cubicBezTo>
                <a:cubicBezTo>
                  <a:pt x="353179" y="103122"/>
                  <a:pt x="323372" y="132875"/>
                  <a:pt x="286736" y="132875"/>
                </a:cubicBezTo>
                <a:lnTo>
                  <a:pt x="286100" y="132875"/>
                </a:lnTo>
                <a:cubicBezTo>
                  <a:pt x="255772" y="132875"/>
                  <a:pt x="229322" y="112366"/>
                  <a:pt x="221740" y="83076"/>
                </a:cubicBezTo>
                <a:cubicBezTo>
                  <a:pt x="220294" y="77530"/>
                  <a:pt x="219599" y="71868"/>
                  <a:pt x="219599" y="66264"/>
                </a:cubicBezTo>
                <a:cubicBezTo>
                  <a:pt x="219599" y="29695"/>
                  <a:pt x="249348" y="0"/>
                  <a:pt x="285868" y="0"/>
                </a:cubicBezTo>
                <a:close/>
                <a:moveTo>
                  <a:pt x="114639" y="0"/>
                </a:moveTo>
                <a:lnTo>
                  <a:pt x="115275" y="0"/>
                </a:lnTo>
                <a:cubicBezTo>
                  <a:pt x="145603" y="0"/>
                  <a:pt x="172053" y="20451"/>
                  <a:pt x="179635" y="49741"/>
                </a:cubicBezTo>
                <a:cubicBezTo>
                  <a:pt x="181081" y="55230"/>
                  <a:pt x="181776" y="60891"/>
                  <a:pt x="181776" y="66553"/>
                </a:cubicBezTo>
                <a:cubicBezTo>
                  <a:pt x="181776" y="103122"/>
                  <a:pt x="151969" y="132875"/>
                  <a:pt x="115333" y="132875"/>
                </a:cubicBezTo>
                <a:lnTo>
                  <a:pt x="114754" y="132875"/>
                </a:lnTo>
                <a:cubicBezTo>
                  <a:pt x="84427" y="132875"/>
                  <a:pt x="57919" y="112424"/>
                  <a:pt x="50395" y="83133"/>
                </a:cubicBezTo>
                <a:cubicBezTo>
                  <a:pt x="48948" y="77645"/>
                  <a:pt x="48196" y="71983"/>
                  <a:pt x="48196" y="66322"/>
                </a:cubicBezTo>
                <a:cubicBezTo>
                  <a:pt x="48196" y="29752"/>
                  <a:pt x="78003" y="0"/>
                  <a:pt x="114639" y="0"/>
                </a:cubicBezTo>
                <a:close/>
              </a:path>
            </a:pathLst>
          </a:custGeom>
          <a:solidFill>
            <a:srgbClr val="FFFFFF"/>
          </a:solidFill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9425C73-DEAB-43C9-A5C5-46B774D37DCC}"/>
              </a:ext>
            </a:extLst>
          </p:cNvPr>
          <p:cNvSpPr txBox="1"/>
          <p:nvPr/>
        </p:nvSpPr>
        <p:spPr>
          <a:xfrm>
            <a:off x="8980594" y="1711090"/>
            <a:ext cx="2243467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</a:t>
            </a:r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36647B16-4951-4159-91AF-59FF055B237C}"/>
              </a:ext>
            </a:extLst>
          </p:cNvPr>
          <p:cNvCxnSpPr>
            <a:cxnSpLocks/>
          </p:cNvCxnSpPr>
          <p:nvPr/>
        </p:nvCxnSpPr>
        <p:spPr>
          <a:xfrm flipH="1">
            <a:off x="6575048" y="3093720"/>
            <a:ext cx="1402531" cy="0"/>
          </a:xfrm>
          <a:prstGeom prst="straightConnector1">
            <a:avLst/>
          </a:prstGeom>
          <a:noFill/>
          <a:ln w="9525" cap="flat" cmpd="sng" algn="ctr">
            <a:solidFill>
              <a:srgbClr val="DAE3F3"/>
            </a:solidFill>
            <a:prstDash val="solid"/>
            <a:headEnd type="oval"/>
            <a:tailEnd type="none"/>
          </a:ln>
          <a:effectLst/>
        </p:spPr>
      </p:cxnSp>
      <p:sp>
        <p:nvSpPr>
          <p:cNvPr id="43" name="ïšḻíďê">
            <a:extLst>
              <a:ext uri="{FF2B5EF4-FFF2-40B4-BE49-F238E27FC236}">
                <a16:creationId xmlns:a16="http://schemas.microsoft.com/office/drawing/2014/main" id="{91302FCC-1508-4C9B-ABD8-48E9DAA36D29}"/>
              </a:ext>
            </a:extLst>
          </p:cNvPr>
          <p:cNvSpPr/>
          <p:nvPr/>
        </p:nvSpPr>
        <p:spPr>
          <a:xfrm>
            <a:off x="8144696" y="2819360"/>
            <a:ext cx="548720" cy="548720"/>
          </a:xfrm>
          <a:prstGeom prst="ellipse">
            <a:avLst/>
          </a:pr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4" name="iśľiḍê">
            <a:extLst>
              <a:ext uri="{FF2B5EF4-FFF2-40B4-BE49-F238E27FC236}">
                <a16:creationId xmlns:a16="http://schemas.microsoft.com/office/drawing/2014/main" id="{2186A657-3EB7-4F4F-9F74-C78A504B1440}"/>
              </a:ext>
            </a:extLst>
          </p:cNvPr>
          <p:cNvSpPr/>
          <p:nvPr/>
        </p:nvSpPr>
        <p:spPr>
          <a:xfrm>
            <a:off x="8286174" y="2952997"/>
            <a:ext cx="265764" cy="281446"/>
          </a:xfrm>
          <a:custGeom>
            <a:avLst/>
            <a:gdLst>
              <a:gd name="connsiteX0" fmla="*/ 435703 w 572779"/>
              <a:gd name="connsiteY0" fmla="*/ 160183 h 606580"/>
              <a:gd name="connsiteX1" fmla="*/ 479697 w 572779"/>
              <a:gd name="connsiteY1" fmla="*/ 160183 h 606580"/>
              <a:gd name="connsiteX2" fmla="*/ 479581 w 572779"/>
              <a:gd name="connsiteY2" fmla="*/ 160472 h 606580"/>
              <a:gd name="connsiteX3" fmla="*/ 479812 w 572779"/>
              <a:gd name="connsiteY3" fmla="*/ 160472 h 606580"/>
              <a:gd name="connsiteX4" fmla="*/ 478713 w 572779"/>
              <a:gd name="connsiteY4" fmla="*/ 162726 h 606580"/>
              <a:gd name="connsiteX5" fmla="*/ 469682 w 572779"/>
              <a:gd name="connsiteY5" fmla="*/ 187227 h 606580"/>
              <a:gd name="connsiteX6" fmla="*/ 474776 w 572779"/>
              <a:gd name="connsiteY6" fmla="*/ 242470 h 606580"/>
              <a:gd name="connsiteX7" fmla="*/ 494284 w 572779"/>
              <a:gd name="connsiteY7" fmla="*/ 242470 h 606580"/>
              <a:gd name="connsiteX8" fmla="*/ 510840 w 572779"/>
              <a:gd name="connsiteY8" fmla="*/ 160183 h 606580"/>
              <a:gd name="connsiteX9" fmla="*/ 527338 w 572779"/>
              <a:gd name="connsiteY9" fmla="*/ 160183 h 606580"/>
              <a:gd name="connsiteX10" fmla="*/ 572779 w 572779"/>
              <a:gd name="connsiteY10" fmla="*/ 205430 h 606580"/>
              <a:gd name="connsiteX11" fmla="*/ 572779 w 572779"/>
              <a:gd name="connsiteY11" fmla="*/ 337413 h 606580"/>
              <a:gd name="connsiteX12" fmla="*/ 527396 w 572779"/>
              <a:gd name="connsiteY12" fmla="*/ 382717 h 606580"/>
              <a:gd name="connsiteX13" fmla="*/ 521607 w 572779"/>
              <a:gd name="connsiteY13" fmla="*/ 382717 h 606580"/>
              <a:gd name="connsiteX14" fmla="*/ 521607 w 572779"/>
              <a:gd name="connsiteY14" fmla="*/ 574624 h 606580"/>
              <a:gd name="connsiteX15" fmla="*/ 489595 w 572779"/>
              <a:gd name="connsiteY15" fmla="*/ 606580 h 606580"/>
              <a:gd name="connsiteX16" fmla="*/ 457815 w 572779"/>
              <a:gd name="connsiteY16" fmla="*/ 578149 h 606580"/>
              <a:gd name="connsiteX17" fmla="*/ 425978 w 572779"/>
              <a:gd name="connsiteY17" fmla="*/ 606580 h 606580"/>
              <a:gd name="connsiteX18" fmla="*/ 393966 w 572779"/>
              <a:gd name="connsiteY18" fmla="*/ 574624 h 606580"/>
              <a:gd name="connsiteX19" fmla="*/ 393966 w 572779"/>
              <a:gd name="connsiteY19" fmla="*/ 392541 h 606580"/>
              <a:gd name="connsiteX20" fmla="*/ 422967 w 572779"/>
              <a:gd name="connsiteY20" fmla="*/ 337528 h 606580"/>
              <a:gd name="connsiteX21" fmla="*/ 422967 w 572779"/>
              <a:gd name="connsiteY21" fmla="*/ 242528 h 606580"/>
              <a:gd name="connsiteX22" fmla="*/ 440739 w 572779"/>
              <a:gd name="connsiteY22" fmla="*/ 242528 h 606580"/>
              <a:gd name="connsiteX23" fmla="*/ 445833 w 572779"/>
              <a:gd name="connsiteY23" fmla="*/ 186996 h 606580"/>
              <a:gd name="connsiteX24" fmla="*/ 445196 w 572779"/>
              <a:gd name="connsiteY24" fmla="*/ 183991 h 606580"/>
              <a:gd name="connsiteX25" fmla="*/ 436860 w 572779"/>
              <a:gd name="connsiteY25" fmla="*/ 162726 h 606580"/>
              <a:gd name="connsiteX26" fmla="*/ 435818 w 572779"/>
              <a:gd name="connsiteY26" fmla="*/ 160472 h 606580"/>
              <a:gd name="connsiteX27" fmla="*/ 435876 w 572779"/>
              <a:gd name="connsiteY27" fmla="*/ 160472 h 606580"/>
              <a:gd name="connsiteX28" fmla="*/ 435703 w 572779"/>
              <a:gd name="connsiteY28" fmla="*/ 160183 h 606580"/>
              <a:gd name="connsiteX29" fmla="*/ 264349 w 572779"/>
              <a:gd name="connsiteY29" fmla="*/ 160183 h 606580"/>
              <a:gd name="connsiteX30" fmla="*/ 308327 w 572779"/>
              <a:gd name="connsiteY30" fmla="*/ 160183 h 606580"/>
              <a:gd name="connsiteX31" fmla="*/ 308154 w 572779"/>
              <a:gd name="connsiteY31" fmla="*/ 160472 h 606580"/>
              <a:gd name="connsiteX32" fmla="*/ 308385 w 572779"/>
              <a:gd name="connsiteY32" fmla="*/ 160472 h 606580"/>
              <a:gd name="connsiteX33" fmla="*/ 307344 w 572779"/>
              <a:gd name="connsiteY33" fmla="*/ 162726 h 606580"/>
              <a:gd name="connsiteX34" fmla="*/ 298316 w 572779"/>
              <a:gd name="connsiteY34" fmla="*/ 187227 h 606580"/>
              <a:gd name="connsiteX35" fmla="*/ 303409 w 572779"/>
              <a:gd name="connsiteY35" fmla="*/ 242470 h 606580"/>
              <a:gd name="connsiteX36" fmla="*/ 322910 w 572779"/>
              <a:gd name="connsiteY36" fmla="*/ 242470 h 606580"/>
              <a:gd name="connsiteX37" fmla="*/ 339401 w 572779"/>
              <a:gd name="connsiteY37" fmla="*/ 160183 h 606580"/>
              <a:gd name="connsiteX38" fmla="*/ 355951 w 572779"/>
              <a:gd name="connsiteY38" fmla="*/ 160183 h 606580"/>
              <a:gd name="connsiteX39" fmla="*/ 401376 w 572779"/>
              <a:gd name="connsiteY39" fmla="*/ 205430 h 606580"/>
              <a:gd name="connsiteX40" fmla="*/ 401376 w 572779"/>
              <a:gd name="connsiteY40" fmla="*/ 337413 h 606580"/>
              <a:gd name="connsiteX41" fmla="*/ 356009 w 572779"/>
              <a:gd name="connsiteY41" fmla="*/ 382717 h 606580"/>
              <a:gd name="connsiteX42" fmla="*/ 350222 w 572779"/>
              <a:gd name="connsiteY42" fmla="*/ 382717 h 606580"/>
              <a:gd name="connsiteX43" fmla="*/ 350222 w 572779"/>
              <a:gd name="connsiteY43" fmla="*/ 574624 h 606580"/>
              <a:gd name="connsiteX44" fmla="*/ 318222 w 572779"/>
              <a:gd name="connsiteY44" fmla="*/ 606580 h 606580"/>
              <a:gd name="connsiteX45" fmla="*/ 286396 w 572779"/>
              <a:gd name="connsiteY45" fmla="*/ 578149 h 606580"/>
              <a:gd name="connsiteX46" fmla="*/ 254628 w 572779"/>
              <a:gd name="connsiteY46" fmla="*/ 606580 h 606580"/>
              <a:gd name="connsiteX47" fmla="*/ 222628 w 572779"/>
              <a:gd name="connsiteY47" fmla="*/ 574624 h 606580"/>
              <a:gd name="connsiteX48" fmla="*/ 222628 w 572779"/>
              <a:gd name="connsiteY48" fmla="*/ 382833 h 606580"/>
              <a:gd name="connsiteX49" fmla="*/ 216841 w 572779"/>
              <a:gd name="connsiteY49" fmla="*/ 382833 h 606580"/>
              <a:gd name="connsiteX50" fmla="*/ 171474 w 572779"/>
              <a:gd name="connsiteY50" fmla="*/ 337528 h 606580"/>
              <a:gd name="connsiteX51" fmla="*/ 171474 w 572779"/>
              <a:gd name="connsiteY51" fmla="*/ 205545 h 606580"/>
              <a:gd name="connsiteX52" fmla="*/ 216841 w 572779"/>
              <a:gd name="connsiteY52" fmla="*/ 160241 h 606580"/>
              <a:gd name="connsiteX53" fmla="*/ 233333 w 572779"/>
              <a:gd name="connsiteY53" fmla="*/ 160241 h 606580"/>
              <a:gd name="connsiteX54" fmla="*/ 249825 w 572779"/>
              <a:gd name="connsiteY54" fmla="*/ 242528 h 606580"/>
              <a:gd name="connsiteX55" fmla="*/ 269383 w 572779"/>
              <a:gd name="connsiteY55" fmla="*/ 242528 h 606580"/>
              <a:gd name="connsiteX56" fmla="*/ 274476 w 572779"/>
              <a:gd name="connsiteY56" fmla="*/ 186996 h 606580"/>
              <a:gd name="connsiteX57" fmla="*/ 273839 w 572779"/>
              <a:gd name="connsiteY57" fmla="*/ 183991 h 606580"/>
              <a:gd name="connsiteX58" fmla="*/ 265506 w 572779"/>
              <a:gd name="connsiteY58" fmla="*/ 162726 h 606580"/>
              <a:gd name="connsiteX59" fmla="*/ 264407 w 572779"/>
              <a:gd name="connsiteY59" fmla="*/ 160472 h 606580"/>
              <a:gd name="connsiteX60" fmla="*/ 264523 w 572779"/>
              <a:gd name="connsiteY60" fmla="*/ 160472 h 606580"/>
              <a:gd name="connsiteX61" fmla="*/ 264349 w 572779"/>
              <a:gd name="connsiteY61" fmla="*/ 160183 h 606580"/>
              <a:gd name="connsiteX62" fmla="*/ 92987 w 572779"/>
              <a:gd name="connsiteY62" fmla="*/ 160183 h 606580"/>
              <a:gd name="connsiteX63" fmla="*/ 136964 w 572779"/>
              <a:gd name="connsiteY63" fmla="*/ 160183 h 606580"/>
              <a:gd name="connsiteX64" fmla="*/ 136791 w 572779"/>
              <a:gd name="connsiteY64" fmla="*/ 160472 h 606580"/>
              <a:gd name="connsiteX65" fmla="*/ 137022 w 572779"/>
              <a:gd name="connsiteY65" fmla="*/ 160472 h 606580"/>
              <a:gd name="connsiteX66" fmla="*/ 135923 w 572779"/>
              <a:gd name="connsiteY66" fmla="*/ 162726 h 606580"/>
              <a:gd name="connsiteX67" fmla="*/ 126896 w 572779"/>
              <a:gd name="connsiteY67" fmla="*/ 187227 h 606580"/>
              <a:gd name="connsiteX68" fmla="*/ 131988 w 572779"/>
              <a:gd name="connsiteY68" fmla="*/ 242470 h 606580"/>
              <a:gd name="connsiteX69" fmla="*/ 149752 w 572779"/>
              <a:gd name="connsiteY69" fmla="*/ 242470 h 606580"/>
              <a:gd name="connsiteX70" fmla="*/ 149752 w 572779"/>
              <a:gd name="connsiteY70" fmla="*/ 337471 h 606580"/>
              <a:gd name="connsiteX71" fmla="*/ 178742 w 572779"/>
              <a:gd name="connsiteY71" fmla="*/ 392483 h 606580"/>
              <a:gd name="connsiteX72" fmla="*/ 178742 w 572779"/>
              <a:gd name="connsiteY72" fmla="*/ 574624 h 606580"/>
              <a:gd name="connsiteX73" fmla="*/ 146743 w 572779"/>
              <a:gd name="connsiteY73" fmla="*/ 606580 h 606580"/>
              <a:gd name="connsiteX74" fmla="*/ 114976 w 572779"/>
              <a:gd name="connsiteY74" fmla="*/ 578149 h 606580"/>
              <a:gd name="connsiteX75" fmla="*/ 83151 w 572779"/>
              <a:gd name="connsiteY75" fmla="*/ 606580 h 606580"/>
              <a:gd name="connsiteX76" fmla="*/ 51152 w 572779"/>
              <a:gd name="connsiteY76" fmla="*/ 574624 h 606580"/>
              <a:gd name="connsiteX77" fmla="*/ 51152 w 572779"/>
              <a:gd name="connsiteY77" fmla="*/ 382833 h 606580"/>
              <a:gd name="connsiteX78" fmla="*/ 45365 w 572779"/>
              <a:gd name="connsiteY78" fmla="*/ 382833 h 606580"/>
              <a:gd name="connsiteX79" fmla="*/ 0 w 572779"/>
              <a:gd name="connsiteY79" fmla="*/ 337528 h 606580"/>
              <a:gd name="connsiteX80" fmla="*/ 0 w 572779"/>
              <a:gd name="connsiteY80" fmla="*/ 205545 h 606580"/>
              <a:gd name="connsiteX81" fmla="*/ 45365 w 572779"/>
              <a:gd name="connsiteY81" fmla="*/ 160241 h 606580"/>
              <a:gd name="connsiteX82" fmla="*/ 61972 w 572779"/>
              <a:gd name="connsiteY82" fmla="*/ 160241 h 606580"/>
              <a:gd name="connsiteX83" fmla="*/ 78464 w 572779"/>
              <a:gd name="connsiteY83" fmla="*/ 242528 h 606580"/>
              <a:gd name="connsiteX84" fmla="*/ 97964 w 572779"/>
              <a:gd name="connsiteY84" fmla="*/ 242528 h 606580"/>
              <a:gd name="connsiteX85" fmla="*/ 103056 w 572779"/>
              <a:gd name="connsiteY85" fmla="*/ 186996 h 606580"/>
              <a:gd name="connsiteX86" fmla="*/ 102477 w 572779"/>
              <a:gd name="connsiteY86" fmla="*/ 183991 h 606580"/>
              <a:gd name="connsiteX87" fmla="*/ 94145 w 572779"/>
              <a:gd name="connsiteY87" fmla="*/ 162726 h 606580"/>
              <a:gd name="connsiteX88" fmla="*/ 93045 w 572779"/>
              <a:gd name="connsiteY88" fmla="*/ 160472 h 606580"/>
              <a:gd name="connsiteX89" fmla="*/ 93103 w 572779"/>
              <a:gd name="connsiteY89" fmla="*/ 160472 h 606580"/>
              <a:gd name="connsiteX90" fmla="*/ 92987 w 572779"/>
              <a:gd name="connsiteY90" fmla="*/ 160183 h 606580"/>
              <a:gd name="connsiteX91" fmla="*/ 457411 w 572779"/>
              <a:gd name="connsiteY91" fmla="*/ 751 h 606580"/>
              <a:gd name="connsiteX92" fmla="*/ 458047 w 572779"/>
              <a:gd name="connsiteY92" fmla="*/ 751 h 606580"/>
              <a:gd name="connsiteX93" fmla="*/ 521621 w 572779"/>
              <a:gd name="connsiteY93" fmla="*/ 49915 h 606580"/>
              <a:gd name="connsiteX94" fmla="*/ 523761 w 572779"/>
              <a:gd name="connsiteY94" fmla="*/ 66553 h 606580"/>
              <a:gd name="connsiteX95" fmla="*/ 458105 w 572779"/>
              <a:gd name="connsiteY95" fmla="*/ 132124 h 606580"/>
              <a:gd name="connsiteX96" fmla="*/ 457469 w 572779"/>
              <a:gd name="connsiteY96" fmla="*/ 132124 h 606580"/>
              <a:gd name="connsiteX97" fmla="*/ 393895 w 572779"/>
              <a:gd name="connsiteY97" fmla="*/ 82960 h 606580"/>
              <a:gd name="connsiteX98" fmla="*/ 391755 w 572779"/>
              <a:gd name="connsiteY98" fmla="*/ 66322 h 606580"/>
              <a:gd name="connsiteX99" fmla="*/ 457411 w 572779"/>
              <a:gd name="connsiteY99" fmla="*/ 751 h 606580"/>
              <a:gd name="connsiteX100" fmla="*/ 285868 w 572779"/>
              <a:gd name="connsiteY100" fmla="*/ 751 h 606580"/>
              <a:gd name="connsiteX101" fmla="*/ 286621 w 572779"/>
              <a:gd name="connsiteY101" fmla="*/ 751 h 606580"/>
              <a:gd name="connsiteX102" fmla="*/ 350227 w 572779"/>
              <a:gd name="connsiteY102" fmla="*/ 49915 h 606580"/>
              <a:gd name="connsiteX103" fmla="*/ 352369 w 572779"/>
              <a:gd name="connsiteY103" fmla="*/ 66553 h 606580"/>
              <a:gd name="connsiteX104" fmla="*/ 286736 w 572779"/>
              <a:gd name="connsiteY104" fmla="*/ 132124 h 606580"/>
              <a:gd name="connsiteX105" fmla="*/ 286100 w 572779"/>
              <a:gd name="connsiteY105" fmla="*/ 132124 h 606580"/>
              <a:gd name="connsiteX106" fmla="*/ 222493 w 572779"/>
              <a:gd name="connsiteY106" fmla="*/ 82845 h 606580"/>
              <a:gd name="connsiteX107" fmla="*/ 220351 w 572779"/>
              <a:gd name="connsiteY107" fmla="*/ 66264 h 606580"/>
              <a:gd name="connsiteX108" fmla="*/ 285868 w 572779"/>
              <a:gd name="connsiteY108" fmla="*/ 751 h 606580"/>
              <a:gd name="connsiteX109" fmla="*/ 114639 w 572779"/>
              <a:gd name="connsiteY109" fmla="*/ 751 h 606580"/>
              <a:gd name="connsiteX110" fmla="*/ 115275 w 572779"/>
              <a:gd name="connsiteY110" fmla="*/ 751 h 606580"/>
              <a:gd name="connsiteX111" fmla="*/ 178882 w 572779"/>
              <a:gd name="connsiteY111" fmla="*/ 49915 h 606580"/>
              <a:gd name="connsiteX112" fmla="*/ 181024 w 572779"/>
              <a:gd name="connsiteY112" fmla="*/ 66553 h 606580"/>
              <a:gd name="connsiteX113" fmla="*/ 115333 w 572779"/>
              <a:gd name="connsiteY113" fmla="*/ 132124 h 606580"/>
              <a:gd name="connsiteX114" fmla="*/ 114754 w 572779"/>
              <a:gd name="connsiteY114" fmla="*/ 132124 h 606580"/>
              <a:gd name="connsiteX115" fmla="*/ 51148 w 572779"/>
              <a:gd name="connsiteY115" fmla="*/ 82960 h 606580"/>
              <a:gd name="connsiteX116" fmla="*/ 49006 w 572779"/>
              <a:gd name="connsiteY116" fmla="*/ 66322 h 606580"/>
              <a:gd name="connsiteX117" fmla="*/ 114639 w 572779"/>
              <a:gd name="connsiteY117" fmla="*/ 751 h 606580"/>
              <a:gd name="connsiteX118" fmla="*/ 457410 w 572779"/>
              <a:gd name="connsiteY118" fmla="*/ 423 h 606580"/>
              <a:gd name="connsiteX119" fmla="*/ 391355 w 572779"/>
              <a:gd name="connsiteY119" fmla="*/ 66356 h 606580"/>
              <a:gd name="connsiteX120" fmla="*/ 393497 w 572779"/>
              <a:gd name="connsiteY120" fmla="*/ 83056 h 606580"/>
              <a:gd name="connsiteX121" fmla="*/ 457468 w 572779"/>
              <a:gd name="connsiteY121" fmla="*/ 132521 h 606580"/>
              <a:gd name="connsiteX122" fmla="*/ 457815 w 572779"/>
              <a:gd name="connsiteY122" fmla="*/ 132521 h 606580"/>
              <a:gd name="connsiteX123" fmla="*/ 458104 w 572779"/>
              <a:gd name="connsiteY123" fmla="*/ 132521 h 606580"/>
              <a:gd name="connsiteX124" fmla="*/ 524159 w 572779"/>
              <a:gd name="connsiteY124" fmla="*/ 66587 h 606580"/>
              <a:gd name="connsiteX125" fmla="*/ 522017 w 572779"/>
              <a:gd name="connsiteY125" fmla="*/ 49887 h 606580"/>
              <a:gd name="connsiteX126" fmla="*/ 458046 w 572779"/>
              <a:gd name="connsiteY126" fmla="*/ 423 h 606580"/>
              <a:gd name="connsiteX127" fmla="*/ 457699 w 572779"/>
              <a:gd name="connsiteY127" fmla="*/ 423 h 606580"/>
              <a:gd name="connsiteX128" fmla="*/ 114646 w 572779"/>
              <a:gd name="connsiteY128" fmla="*/ 423 h 606580"/>
              <a:gd name="connsiteX129" fmla="*/ 48620 w 572779"/>
              <a:gd name="connsiteY129" fmla="*/ 66356 h 606580"/>
              <a:gd name="connsiteX130" fmla="*/ 50761 w 572779"/>
              <a:gd name="connsiteY130" fmla="*/ 83056 h 606580"/>
              <a:gd name="connsiteX131" fmla="*/ 114762 w 572779"/>
              <a:gd name="connsiteY131" fmla="*/ 132521 h 606580"/>
              <a:gd name="connsiteX132" fmla="*/ 115051 w 572779"/>
              <a:gd name="connsiteY132" fmla="*/ 132521 h 606580"/>
              <a:gd name="connsiteX133" fmla="*/ 115340 w 572779"/>
              <a:gd name="connsiteY133" fmla="*/ 132521 h 606580"/>
              <a:gd name="connsiteX134" fmla="*/ 181424 w 572779"/>
              <a:gd name="connsiteY134" fmla="*/ 66587 h 606580"/>
              <a:gd name="connsiteX135" fmla="*/ 179225 w 572779"/>
              <a:gd name="connsiteY135" fmla="*/ 49887 h 606580"/>
              <a:gd name="connsiteX136" fmla="*/ 115282 w 572779"/>
              <a:gd name="connsiteY136" fmla="*/ 423 h 606580"/>
              <a:gd name="connsiteX137" fmla="*/ 114993 w 572779"/>
              <a:gd name="connsiteY137" fmla="*/ 423 h 606580"/>
              <a:gd name="connsiteX138" fmla="*/ 286036 w 572779"/>
              <a:gd name="connsiteY138" fmla="*/ 397 h 606580"/>
              <a:gd name="connsiteX139" fmla="*/ 219952 w 572779"/>
              <a:gd name="connsiteY139" fmla="*/ 66286 h 606580"/>
              <a:gd name="connsiteX140" fmla="*/ 222151 w 572779"/>
              <a:gd name="connsiteY140" fmla="*/ 82990 h 606580"/>
              <a:gd name="connsiteX141" fmla="*/ 286094 w 572779"/>
              <a:gd name="connsiteY141" fmla="*/ 132522 h 606580"/>
              <a:gd name="connsiteX142" fmla="*/ 286383 w 572779"/>
              <a:gd name="connsiteY142" fmla="*/ 132522 h 606580"/>
              <a:gd name="connsiteX143" fmla="*/ 286730 w 572779"/>
              <a:gd name="connsiteY143" fmla="*/ 132522 h 606580"/>
              <a:gd name="connsiteX144" fmla="*/ 352756 w 572779"/>
              <a:gd name="connsiteY144" fmla="*/ 66575 h 606580"/>
              <a:gd name="connsiteX145" fmla="*/ 350615 w 572779"/>
              <a:gd name="connsiteY145" fmla="*/ 49872 h 606580"/>
              <a:gd name="connsiteX146" fmla="*/ 286614 w 572779"/>
              <a:gd name="connsiteY146" fmla="*/ 397 h 606580"/>
              <a:gd name="connsiteX147" fmla="*/ 286325 w 572779"/>
              <a:gd name="connsiteY147" fmla="*/ 397 h 606580"/>
              <a:gd name="connsiteX148" fmla="*/ 457411 w 572779"/>
              <a:gd name="connsiteY148" fmla="*/ 0 h 606580"/>
              <a:gd name="connsiteX149" fmla="*/ 458047 w 572779"/>
              <a:gd name="connsiteY149" fmla="*/ 0 h 606580"/>
              <a:gd name="connsiteX150" fmla="*/ 522315 w 572779"/>
              <a:gd name="connsiteY150" fmla="*/ 49741 h 606580"/>
              <a:gd name="connsiteX151" fmla="*/ 524513 w 572779"/>
              <a:gd name="connsiteY151" fmla="*/ 66553 h 606580"/>
              <a:gd name="connsiteX152" fmla="*/ 458105 w 572779"/>
              <a:gd name="connsiteY152" fmla="*/ 132875 h 606580"/>
              <a:gd name="connsiteX153" fmla="*/ 457469 w 572779"/>
              <a:gd name="connsiteY153" fmla="*/ 132875 h 606580"/>
              <a:gd name="connsiteX154" fmla="*/ 393201 w 572779"/>
              <a:gd name="connsiteY154" fmla="*/ 83133 h 606580"/>
              <a:gd name="connsiteX155" fmla="*/ 391003 w 572779"/>
              <a:gd name="connsiteY155" fmla="*/ 66322 h 606580"/>
              <a:gd name="connsiteX156" fmla="*/ 457411 w 572779"/>
              <a:gd name="connsiteY156" fmla="*/ 0 h 606580"/>
              <a:gd name="connsiteX157" fmla="*/ 285868 w 572779"/>
              <a:gd name="connsiteY157" fmla="*/ 0 h 606580"/>
              <a:gd name="connsiteX158" fmla="*/ 286621 w 572779"/>
              <a:gd name="connsiteY158" fmla="*/ 0 h 606580"/>
              <a:gd name="connsiteX159" fmla="*/ 350980 w 572779"/>
              <a:gd name="connsiteY159" fmla="*/ 49741 h 606580"/>
              <a:gd name="connsiteX160" fmla="*/ 353179 w 572779"/>
              <a:gd name="connsiteY160" fmla="*/ 66553 h 606580"/>
              <a:gd name="connsiteX161" fmla="*/ 286736 w 572779"/>
              <a:gd name="connsiteY161" fmla="*/ 132875 h 606580"/>
              <a:gd name="connsiteX162" fmla="*/ 286100 w 572779"/>
              <a:gd name="connsiteY162" fmla="*/ 132875 h 606580"/>
              <a:gd name="connsiteX163" fmla="*/ 221740 w 572779"/>
              <a:gd name="connsiteY163" fmla="*/ 83076 h 606580"/>
              <a:gd name="connsiteX164" fmla="*/ 219599 w 572779"/>
              <a:gd name="connsiteY164" fmla="*/ 66264 h 606580"/>
              <a:gd name="connsiteX165" fmla="*/ 285868 w 572779"/>
              <a:gd name="connsiteY165" fmla="*/ 0 h 606580"/>
              <a:gd name="connsiteX166" fmla="*/ 114639 w 572779"/>
              <a:gd name="connsiteY166" fmla="*/ 0 h 606580"/>
              <a:gd name="connsiteX167" fmla="*/ 115275 w 572779"/>
              <a:gd name="connsiteY167" fmla="*/ 0 h 606580"/>
              <a:gd name="connsiteX168" fmla="*/ 179635 w 572779"/>
              <a:gd name="connsiteY168" fmla="*/ 49741 h 606580"/>
              <a:gd name="connsiteX169" fmla="*/ 181776 w 572779"/>
              <a:gd name="connsiteY169" fmla="*/ 66553 h 606580"/>
              <a:gd name="connsiteX170" fmla="*/ 115333 w 572779"/>
              <a:gd name="connsiteY170" fmla="*/ 132875 h 606580"/>
              <a:gd name="connsiteX171" fmla="*/ 114754 w 572779"/>
              <a:gd name="connsiteY171" fmla="*/ 132875 h 606580"/>
              <a:gd name="connsiteX172" fmla="*/ 50395 w 572779"/>
              <a:gd name="connsiteY172" fmla="*/ 83133 h 606580"/>
              <a:gd name="connsiteX173" fmla="*/ 48196 w 572779"/>
              <a:gd name="connsiteY173" fmla="*/ 66322 h 606580"/>
              <a:gd name="connsiteX174" fmla="*/ 114639 w 572779"/>
              <a:gd name="connsiteY174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572779" h="606580">
                <a:moveTo>
                  <a:pt x="435703" y="160183"/>
                </a:moveTo>
                <a:lnTo>
                  <a:pt x="479697" y="160183"/>
                </a:lnTo>
                <a:cubicBezTo>
                  <a:pt x="479639" y="160241"/>
                  <a:pt x="479639" y="160414"/>
                  <a:pt x="479581" y="160472"/>
                </a:cubicBezTo>
                <a:lnTo>
                  <a:pt x="479812" y="160472"/>
                </a:lnTo>
                <a:cubicBezTo>
                  <a:pt x="479407" y="161281"/>
                  <a:pt x="478713" y="162726"/>
                  <a:pt x="478713" y="162726"/>
                </a:cubicBezTo>
                <a:cubicBezTo>
                  <a:pt x="474834" y="170989"/>
                  <a:pt x="471245" y="178848"/>
                  <a:pt x="469682" y="187227"/>
                </a:cubicBezTo>
                <a:lnTo>
                  <a:pt x="474776" y="242470"/>
                </a:lnTo>
                <a:lnTo>
                  <a:pt x="494284" y="242470"/>
                </a:lnTo>
                <a:lnTo>
                  <a:pt x="510840" y="160183"/>
                </a:lnTo>
                <a:lnTo>
                  <a:pt x="527338" y="160183"/>
                </a:lnTo>
                <a:cubicBezTo>
                  <a:pt x="552345" y="160183"/>
                  <a:pt x="572663" y="180466"/>
                  <a:pt x="572779" y="205430"/>
                </a:cubicBezTo>
                <a:lnTo>
                  <a:pt x="572779" y="337413"/>
                </a:lnTo>
                <a:cubicBezTo>
                  <a:pt x="572779" y="362434"/>
                  <a:pt x="552519" y="382717"/>
                  <a:pt x="527396" y="382717"/>
                </a:cubicBezTo>
                <a:lnTo>
                  <a:pt x="521607" y="382717"/>
                </a:lnTo>
                <a:lnTo>
                  <a:pt x="521607" y="574624"/>
                </a:lnTo>
                <a:cubicBezTo>
                  <a:pt x="521607" y="592249"/>
                  <a:pt x="507251" y="606580"/>
                  <a:pt x="489595" y="606580"/>
                </a:cubicBezTo>
                <a:cubicBezTo>
                  <a:pt x="473155" y="606580"/>
                  <a:pt x="459552" y="594098"/>
                  <a:pt x="457815" y="578149"/>
                </a:cubicBezTo>
                <a:cubicBezTo>
                  <a:pt x="456021" y="594214"/>
                  <a:pt x="442417" y="606580"/>
                  <a:pt x="425978" y="606580"/>
                </a:cubicBezTo>
                <a:cubicBezTo>
                  <a:pt x="408322" y="606580"/>
                  <a:pt x="393966" y="592249"/>
                  <a:pt x="393966" y="574624"/>
                </a:cubicBezTo>
                <a:lnTo>
                  <a:pt x="393966" y="392541"/>
                </a:lnTo>
                <a:cubicBezTo>
                  <a:pt x="411506" y="380521"/>
                  <a:pt x="422967" y="360354"/>
                  <a:pt x="422967" y="337528"/>
                </a:cubicBezTo>
                <a:lnTo>
                  <a:pt x="422967" y="242528"/>
                </a:lnTo>
                <a:lnTo>
                  <a:pt x="440739" y="242528"/>
                </a:lnTo>
                <a:lnTo>
                  <a:pt x="445833" y="186996"/>
                </a:lnTo>
                <a:cubicBezTo>
                  <a:pt x="445659" y="186013"/>
                  <a:pt x="445428" y="184973"/>
                  <a:pt x="445196" y="183991"/>
                </a:cubicBezTo>
                <a:cubicBezTo>
                  <a:pt x="443459" y="176768"/>
                  <a:pt x="440276" y="169891"/>
                  <a:pt x="436860" y="162726"/>
                </a:cubicBezTo>
                <a:cubicBezTo>
                  <a:pt x="436860" y="162726"/>
                  <a:pt x="436166" y="161281"/>
                  <a:pt x="435818" y="160472"/>
                </a:cubicBezTo>
                <a:lnTo>
                  <a:pt x="435876" y="160472"/>
                </a:lnTo>
                <a:cubicBezTo>
                  <a:pt x="435818" y="160356"/>
                  <a:pt x="435818" y="160241"/>
                  <a:pt x="435703" y="160183"/>
                </a:cubicBezTo>
                <a:close/>
                <a:moveTo>
                  <a:pt x="264349" y="160183"/>
                </a:moveTo>
                <a:lnTo>
                  <a:pt x="308327" y="160183"/>
                </a:lnTo>
                <a:cubicBezTo>
                  <a:pt x="308269" y="160241"/>
                  <a:pt x="308269" y="160414"/>
                  <a:pt x="308154" y="160472"/>
                </a:cubicBezTo>
                <a:lnTo>
                  <a:pt x="308385" y="160472"/>
                </a:lnTo>
                <a:cubicBezTo>
                  <a:pt x="308038" y="161281"/>
                  <a:pt x="307344" y="162726"/>
                  <a:pt x="307344" y="162726"/>
                </a:cubicBezTo>
                <a:cubicBezTo>
                  <a:pt x="303467" y="170989"/>
                  <a:pt x="299821" y="178848"/>
                  <a:pt x="298316" y="187227"/>
                </a:cubicBezTo>
                <a:lnTo>
                  <a:pt x="303409" y="242470"/>
                </a:lnTo>
                <a:lnTo>
                  <a:pt x="322910" y="242470"/>
                </a:lnTo>
                <a:lnTo>
                  <a:pt x="339401" y="160183"/>
                </a:lnTo>
                <a:lnTo>
                  <a:pt x="355951" y="160183"/>
                </a:lnTo>
                <a:cubicBezTo>
                  <a:pt x="380949" y="160183"/>
                  <a:pt x="401202" y="180466"/>
                  <a:pt x="401376" y="205430"/>
                </a:cubicBezTo>
                <a:lnTo>
                  <a:pt x="401376" y="337413"/>
                </a:lnTo>
                <a:cubicBezTo>
                  <a:pt x="401376" y="362434"/>
                  <a:pt x="381065" y="382717"/>
                  <a:pt x="356009" y="382717"/>
                </a:cubicBezTo>
                <a:lnTo>
                  <a:pt x="350222" y="382717"/>
                </a:lnTo>
                <a:lnTo>
                  <a:pt x="350222" y="574624"/>
                </a:lnTo>
                <a:cubicBezTo>
                  <a:pt x="350222" y="592249"/>
                  <a:pt x="335872" y="606580"/>
                  <a:pt x="318222" y="606580"/>
                </a:cubicBezTo>
                <a:cubicBezTo>
                  <a:pt x="301788" y="606580"/>
                  <a:pt x="288190" y="594098"/>
                  <a:pt x="286396" y="578149"/>
                </a:cubicBezTo>
                <a:cubicBezTo>
                  <a:pt x="284660" y="594214"/>
                  <a:pt x="271062" y="606580"/>
                  <a:pt x="254628" y="606580"/>
                </a:cubicBezTo>
                <a:cubicBezTo>
                  <a:pt x="236978" y="606580"/>
                  <a:pt x="222628" y="592249"/>
                  <a:pt x="222628" y="574624"/>
                </a:cubicBezTo>
                <a:lnTo>
                  <a:pt x="222628" y="382833"/>
                </a:lnTo>
                <a:lnTo>
                  <a:pt x="216841" y="382833"/>
                </a:lnTo>
                <a:cubicBezTo>
                  <a:pt x="191727" y="382833"/>
                  <a:pt x="171474" y="362608"/>
                  <a:pt x="171474" y="337528"/>
                </a:cubicBezTo>
                <a:lnTo>
                  <a:pt x="171474" y="205545"/>
                </a:lnTo>
                <a:cubicBezTo>
                  <a:pt x="171474" y="180524"/>
                  <a:pt x="191727" y="160241"/>
                  <a:pt x="216841" y="160241"/>
                </a:cubicBezTo>
                <a:lnTo>
                  <a:pt x="233333" y="160241"/>
                </a:lnTo>
                <a:lnTo>
                  <a:pt x="249825" y="242528"/>
                </a:lnTo>
                <a:lnTo>
                  <a:pt x="269383" y="242528"/>
                </a:lnTo>
                <a:lnTo>
                  <a:pt x="274476" y="186996"/>
                </a:lnTo>
                <a:cubicBezTo>
                  <a:pt x="274302" y="186013"/>
                  <a:pt x="274071" y="184973"/>
                  <a:pt x="273839" y="183991"/>
                </a:cubicBezTo>
                <a:cubicBezTo>
                  <a:pt x="272045" y="176768"/>
                  <a:pt x="268921" y="169891"/>
                  <a:pt x="265506" y="162726"/>
                </a:cubicBezTo>
                <a:cubicBezTo>
                  <a:pt x="265506" y="162726"/>
                  <a:pt x="264812" y="161281"/>
                  <a:pt x="264407" y="160472"/>
                </a:cubicBezTo>
                <a:lnTo>
                  <a:pt x="264523" y="160472"/>
                </a:lnTo>
                <a:cubicBezTo>
                  <a:pt x="264407" y="160356"/>
                  <a:pt x="264407" y="160241"/>
                  <a:pt x="264349" y="160183"/>
                </a:cubicBezTo>
                <a:close/>
                <a:moveTo>
                  <a:pt x="92987" y="160183"/>
                </a:moveTo>
                <a:lnTo>
                  <a:pt x="136964" y="160183"/>
                </a:lnTo>
                <a:cubicBezTo>
                  <a:pt x="136848" y="160241"/>
                  <a:pt x="136848" y="160414"/>
                  <a:pt x="136791" y="160472"/>
                </a:cubicBezTo>
                <a:lnTo>
                  <a:pt x="137022" y="160472"/>
                </a:lnTo>
                <a:cubicBezTo>
                  <a:pt x="136617" y="161281"/>
                  <a:pt x="135923" y="162726"/>
                  <a:pt x="135923" y="162726"/>
                </a:cubicBezTo>
                <a:cubicBezTo>
                  <a:pt x="132104" y="170989"/>
                  <a:pt x="128458" y="178848"/>
                  <a:pt x="126896" y="187227"/>
                </a:cubicBezTo>
                <a:lnTo>
                  <a:pt x="131988" y="242470"/>
                </a:lnTo>
                <a:lnTo>
                  <a:pt x="149752" y="242470"/>
                </a:lnTo>
                <a:lnTo>
                  <a:pt x="149752" y="337471"/>
                </a:lnTo>
                <a:cubicBezTo>
                  <a:pt x="149752" y="360296"/>
                  <a:pt x="161267" y="380406"/>
                  <a:pt x="178742" y="392483"/>
                </a:cubicBezTo>
                <a:lnTo>
                  <a:pt x="178742" y="574624"/>
                </a:lnTo>
                <a:cubicBezTo>
                  <a:pt x="178742" y="592249"/>
                  <a:pt x="164392" y="606580"/>
                  <a:pt x="146743" y="606580"/>
                </a:cubicBezTo>
                <a:cubicBezTo>
                  <a:pt x="130310" y="606580"/>
                  <a:pt x="116712" y="594098"/>
                  <a:pt x="114976" y="578149"/>
                </a:cubicBezTo>
                <a:cubicBezTo>
                  <a:pt x="113182" y="594214"/>
                  <a:pt x="99584" y="606580"/>
                  <a:pt x="83151" y="606580"/>
                </a:cubicBezTo>
                <a:cubicBezTo>
                  <a:pt x="65502" y="606580"/>
                  <a:pt x="51152" y="592249"/>
                  <a:pt x="51152" y="574624"/>
                </a:cubicBezTo>
                <a:lnTo>
                  <a:pt x="51152" y="382833"/>
                </a:lnTo>
                <a:lnTo>
                  <a:pt x="45365" y="382833"/>
                </a:lnTo>
                <a:cubicBezTo>
                  <a:pt x="20310" y="382833"/>
                  <a:pt x="0" y="362608"/>
                  <a:pt x="0" y="337528"/>
                </a:cubicBezTo>
                <a:lnTo>
                  <a:pt x="0" y="205545"/>
                </a:lnTo>
                <a:cubicBezTo>
                  <a:pt x="0" y="180524"/>
                  <a:pt x="20310" y="160241"/>
                  <a:pt x="45365" y="160241"/>
                </a:cubicBezTo>
                <a:lnTo>
                  <a:pt x="61972" y="160241"/>
                </a:lnTo>
                <a:lnTo>
                  <a:pt x="78464" y="242528"/>
                </a:lnTo>
                <a:lnTo>
                  <a:pt x="97964" y="242528"/>
                </a:lnTo>
                <a:lnTo>
                  <a:pt x="103056" y="186996"/>
                </a:lnTo>
                <a:cubicBezTo>
                  <a:pt x="102940" y="186013"/>
                  <a:pt x="102709" y="184973"/>
                  <a:pt x="102477" y="183991"/>
                </a:cubicBezTo>
                <a:cubicBezTo>
                  <a:pt x="100683" y="176768"/>
                  <a:pt x="97501" y="169891"/>
                  <a:pt x="94145" y="162726"/>
                </a:cubicBezTo>
                <a:cubicBezTo>
                  <a:pt x="94145" y="162726"/>
                  <a:pt x="93450" y="161281"/>
                  <a:pt x="93045" y="160472"/>
                </a:cubicBezTo>
                <a:lnTo>
                  <a:pt x="93103" y="160472"/>
                </a:lnTo>
                <a:cubicBezTo>
                  <a:pt x="93045" y="160356"/>
                  <a:pt x="93045" y="160241"/>
                  <a:pt x="92987" y="160183"/>
                </a:cubicBezTo>
                <a:close/>
                <a:moveTo>
                  <a:pt x="457411" y="751"/>
                </a:moveTo>
                <a:lnTo>
                  <a:pt x="458047" y="751"/>
                </a:lnTo>
                <a:cubicBezTo>
                  <a:pt x="488012" y="751"/>
                  <a:pt x="514158" y="20971"/>
                  <a:pt x="521621" y="49915"/>
                </a:cubicBezTo>
                <a:cubicBezTo>
                  <a:pt x="523009" y="55403"/>
                  <a:pt x="523761" y="61007"/>
                  <a:pt x="523761" y="66553"/>
                </a:cubicBezTo>
                <a:cubicBezTo>
                  <a:pt x="523761" y="102718"/>
                  <a:pt x="494317" y="132124"/>
                  <a:pt x="458105" y="132124"/>
                </a:cubicBezTo>
                <a:lnTo>
                  <a:pt x="457469" y="132124"/>
                </a:lnTo>
                <a:cubicBezTo>
                  <a:pt x="427504" y="132124"/>
                  <a:pt x="401358" y="111904"/>
                  <a:pt x="393895" y="82960"/>
                </a:cubicBezTo>
                <a:cubicBezTo>
                  <a:pt x="392507" y="77472"/>
                  <a:pt x="391755" y="71868"/>
                  <a:pt x="391755" y="66322"/>
                </a:cubicBezTo>
                <a:cubicBezTo>
                  <a:pt x="391755" y="30157"/>
                  <a:pt x="421199" y="751"/>
                  <a:pt x="457411" y="751"/>
                </a:cubicBezTo>
                <a:close/>
                <a:moveTo>
                  <a:pt x="285868" y="751"/>
                </a:moveTo>
                <a:lnTo>
                  <a:pt x="286621" y="751"/>
                </a:lnTo>
                <a:cubicBezTo>
                  <a:pt x="316601" y="751"/>
                  <a:pt x="342761" y="20971"/>
                  <a:pt x="350227" y="49915"/>
                </a:cubicBezTo>
                <a:cubicBezTo>
                  <a:pt x="351674" y="55403"/>
                  <a:pt x="352369" y="61007"/>
                  <a:pt x="352369" y="66553"/>
                </a:cubicBezTo>
                <a:cubicBezTo>
                  <a:pt x="352369" y="102718"/>
                  <a:pt x="322909" y="132124"/>
                  <a:pt x="286736" y="132124"/>
                </a:cubicBezTo>
                <a:lnTo>
                  <a:pt x="286100" y="132124"/>
                </a:lnTo>
                <a:cubicBezTo>
                  <a:pt x="256119" y="132124"/>
                  <a:pt x="229959" y="111846"/>
                  <a:pt x="222493" y="82845"/>
                </a:cubicBezTo>
                <a:cubicBezTo>
                  <a:pt x="221046" y="77414"/>
                  <a:pt x="220351" y="71810"/>
                  <a:pt x="220351" y="66264"/>
                </a:cubicBezTo>
                <a:cubicBezTo>
                  <a:pt x="220351" y="30157"/>
                  <a:pt x="249753" y="751"/>
                  <a:pt x="285868" y="751"/>
                </a:cubicBezTo>
                <a:close/>
                <a:moveTo>
                  <a:pt x="114639" y="751"/>
                </a:moveTo>
                <a:lnTo>
                  <a:pt x="115275" y="751"/>
                </a:lnTo>
                <a:cubicBezTo>
                  <a:pt x="145256" y="751"/>
                  <a:pt x="171416" y="20971"/>
                  <a:pt x="178882" y="49915"/>
                </a:cubicBezTo>
                <a:cubicBezTo>
                  <a:pt x="180329" y="55403"/>
                  <a:pt x="181024" y="61007"/>
                  <a:pt x="181024" y="66553"/>
                </a:cubicBezTo>
                <a:cubicBezTo>
                  <a:pt x="181024" y="102718"/>
                  <a:pt x="151564" y="132124"/>
                  <a:pt x="115333" y="132124"/>
                </a:cubicBezTo>
                <a:lnTo>
                  <a:pt x="114754" y="132124"/>
                </a:lnTo>
                <a:cubicBezTo>
                  <a:pt x="84774" y="132124"/>
                  <a:pt x="58614" y="111904"/>
                  <a:pt x="51148" y="82960"/>
                </a:cubicBezTo>
                <a:cubicBezTo>
                  <a:pt x="49701" y="77472"/>
                  <a:pt x="49006" y="71868"/>
                  <a:pt x="49006" y="66322"/>
                </a:cubicBezTo>
                <a:cubicBezTo>
                  <a:pt x="49006" y="30157"/>
                  <a:pt x="78466" y="751"/>
                  <a:pt x="114639" y="751"/>
                </a:cubicBezTo>
                <a:close/>
                <a:moveTo>
                  <a:pt x="457410" y="423"/>
                </a:moveTo>
                <a:cubicBezTo>
                  <a:pt x="420880" y="423"/>
                  <a:pt x="391355" y="29894"/>
                  <a:pt x="391355" y="66356"/>
                </a:cubicBezTo>
                <a:cubicBezTo>
                  <a:pt x="391355" y="72135"/>
                  <a:pt x="392108" y="77740"/>
                  <a:pt x="393497" y="83056"/>
                </a:cubicBezTo>
                <a:cubicBezTo>
                  <a:pt x="400849" y="111487"/>
                  <a:pt x="426669" y="132521"/>
                  <a:pt x="457468" y="132521"/>
                </a:cubicBezTo>
                <a:lnTo>
                  <a:pt x="457815" y="132521"/>
                </a:lnTo>
                <a:lnTo>
                  <a:pt x="458104" y="132521"/>
                </a:lnTo>
                <a:cubicBezTo>
                  <a:pt x="494634" y="132521"/>
                  <a:pt x="524159" y="103050"/>
                  <a:pt x="524159" y="66587"/>
                </a:cubicBezTo>
                <a:cubicBezTo>
                  <a:pt x="524159" y="60809"/>
                  <a:pt x="523406" y="55204"/>
                  <a:pt x="522017" y="49887"/>
                </a:cubicBezTo>
                <a:cubicBezTo>
                  <a:pt x="514665" y="21457"/>
                  <a:pt x="488845" y="423"/>
                  <a:pt x="458046" y="423"/>
                </a:cubicBezTo>
                <a:lnTo>
                  <a:pt x="457699" y="423"/>
                </a:lnTo>
                <a:close/>
                <a:moveTo>
                  <a:pt x="114646" y="423"/>
                </a:moveTo>
                <a:cubicBezTo>
                  <a:pt x="78190" y="423"/>
                  <a:pt x="48620" y="29894"/>
                  <a:pt x="48620" y="66356"/>
                </a:cubicBezTo>
                <a:cubicBezTo>
                  <a:pt x="48620" y="72135"/>
                  <a:pt x="49372" y="77740"/>
                  <a:pt x="50761" y="83056"/>
                </a:cubicBezTo>
                <a:cubicBezTo>
                  <a:pt x="58110" y="111487"/>
                  <a:pt x="83977" y="132521"/>
                  <a:pt x="114762" y="132521"/>
                </a:cubicBezTo>
                <a:lnTo>
                  <a:pt x="115051" y="132521"/>
                </a:lnTo>
                <a:lnTo>
                  <a:pt x="115340" y="132521"/>
                </a:lnTo>
                <a:cubicBezTo>
                  <a:pt x="151854" y="132521"/>
                  <a:pt x="181424" y="103050"/>
                  <a:pt x="181424" y="66587"/>
                </a:cubicBezTo>
                <a:cubicBezTo>
                  <a:pt x="181424" y="60809"/>
                  <a:pt x="180614" y="55204"/>
                  <a:pt x="179225" y="49887"/>
                </a:cubicBezTo>
                <a:cubicBezTo>
                  <a:pt x="171934" y="21457"/>
                  <a:pt x="146067" y="423"/>
                  <a:pt x="115282" y="423"/>
                </a:cubicBezTo>
                <a:lnTo>
                  <a:pt x="114993" y="423"/>
                </a:lnTo>
                <a:close/>
                <a:moveTo>
                  <a:pt x="286036" y="397"/>
                </a:moveTo>
                <a:cubicBezTo>
                  <a:pt x="249522" y="282"/>
                  <a:pt x="219952" y="29874"/>
                  <a:pt x="219952" y="66286"/>
                </a:cubicBezTo>
                <a:cubicBezTo>
                  <a:pt x="219952" y="72066"/>
                  <a:pt x="220762" y="77672"/>
                  <a:pt x="222151" y="82990"/>
                </a:cubicBezTo>
                <a:cubicBezTo>
                  <a:pt x="229442" y="111484"/>
                  <a:pt x="255309" y="132522"/>
                  <a:pt x="286094" y="132522"/>
                </a:cubicBezTo>
                <a:lnTo>
                  <a:pt x="286383" y="132522"/>
                </a:lnTo>
                <a:lnTo>
                  <a:pt x="286730" y="132522"/>
                </a:lnTo>
                <a:cubicBezTo>
                  <a:pt x="323186" y="132522"/>
                  <a:pt x="352756" y="103045"/>
                  <a:pt x="352756" y="66575"/>
                </a:cubicBezTo>
                <a:cubicBezTo>
                  <a:pt x="352756" y="60796"/>
                  <a:pt x="352004" y="55189"/>
                  <a:pt x="350615" y="49872"/>
                </a:cubicBezTo>
                <a:cubicBezTo>
                  <a:pt x="343266" y="21436"/>
                  <a:pt x="317399" y="397"/>
                  <a:pt x="286614" y="397"/>
                </a:cubicBezTo>
                <a:lnTo>
                  <a:pt x="286325" y="397"/>
                </a:lnTo>
                <a:close/>
                <a:moveTo>
                  <a:pt x="457411" y="0"/>
                </a:moveTo>
                <a:lnTo>
                  <a:pt x="458047" y="0"/>
                </a:lnTo>
                <a:cubicBezTo>
                  <a:pt x="488359" y="0"/>
                  <a:pt x="514795" y="20451"/>
                  <a:pt x="522315" y="49741"/>
                </a:cubicBezTo>
                <a:cubicBezTo>
                  <a:pt x="523761" y="55230"/>
                  <a:pt x="524513" y="60891"/>
                  <a:pt x="524513" y="66553"/>
                </a:cubicBezTo>
                <a:cubicBezTo>
                  <a:pt x="524513" y="103122"/>
                  <a:pt x="494722" y="132875"/>
                  <a:pt x="458105" y="132875"/>
                </a:cubicBezTo>
                <a:lnTo>
                  <a:pt x="457469" y="132875"/>
                </a:lnTo>
                <a:cubicBezTo>
                  <a:pt x="427157" y="132875"/>
                  <a:pt x="400721" y="112424"/>
                  <a:pt x="393201" y="83133"/>
                </a:cubicBezTo>
                <a:cubicBezTo>
                  <a:pt x="391755" y="77645"/>
                  <a:pt x="391003" y="71983"/>
                  <a:pt x="391003" y="66322"/>
                </a:cubicBezTo>
                <a:cubicBezTo>
                  <a:pt x="391003" y="29752"/>
                  <a:pt x="420794" y="0"/>
                  <a:pt x="457411" y="0"/>
                </a:cubicBezTo>
                <a:close/>
                <a:moveTo>
                  <a:pt x="285868" y="0"/>
                </a:moveTo>
                <a:lnTo>
                  <a:pt x="286621" y="0"/>
                </a:lnTo>
                <a:cubicBezTo>
                  <a:pt x="316948" y="0"/>
                  <a:pt x="343456" y="20451"/>
                  <a:pt x="350980" y="49741"/>
                </a:cubicBezTo>
                <a:cubicBezTo>
                  <a:pt x="352427" y="55287"/>
                  <a:pt x="353179" y="60891"/>
                  <a:pt x="353179" y="66553"/>
                </a:cubicBezTo>
                <a:cubicBezTo>
                  <a:pt x="353179" y="103122"/>
                  <a:pt x="323372" y="132875"/>
                  <a:pt x="286736" y="132875"/>
                </a:cubicBezTo>
                <a:lnTo>
                  <a:pt x="286100" y="132875"/>
                </a:lnTo>
                <a:cubicBezTo>
                  <a:pt x="255772" y="132875"/>
                  <a:pt x="229322" y="112366"/>
                  <a:pt x="221740" y="83076"/>
                </a:cubicBezTo>
                <a:cubicBezTo>
                  <a:pt x="220294" y="77530"/>
                  <a:pt x="219599" y="71868"/>
                  <a:pt x="219599" y="66264"/>
                </a:cubicBezTo>
                <a:cubicBezTo>
                  <a:pt x="219599" y="29695"/>
                  <a:pt x="249348" y="0"/>
                  <a:pt x="285868" y="0"/>
                </a:cubicBezTo>
                <a:close/>
                <a:moveTo>
                  <a:pt x="114639" y="0"/>
                </a:moveTo>
                <a:lnTo>
                  <a:pt x="115275" y="0"/>
                </a:lnTo>
                <a:cubicBezTo>
                  <a:pt x="145603" y="0"/>
                  <a:pt x="172053" y="20451"/>
                  <a:pt x="179635" y="49741"/>
                </a:cubicBezTo>
                <a:cubicBezTo>
                  <a:pt x="181081" y="55230"/>
                  <a:pt x="181776" y="60891"/>
                  <a:pt x="181776" y="66553"/>
                </a:cubicBezTo>
                <a:cubicBezTo>
                  <a:pt x="181776" y="103122"/>
                  <a:pt x="151969" y="132875"/>
                  <a:pt x="115333" y="132875"/>
                </a:cubicBezTo>
                <a:lnTo>
                  <a:pt x="114754" y="132875"/>
                </a:lnTo>
                <a:cubicBezTo>
                  <a:pt x="84427" y="132875"/>
                  <a:pt x="57919" y="112424"/>
                  <a:pt x="50395" y="83133"/>
                </a:cubicBezTo>
                <a:cubicBezTo>
                  <a:pt x="48948" y="77645"/>
                  <a:pt x="48196" y="71983"/>
                  <a:pt x="48196" y="66322"/>
                </a:cubicBezTo>
                <a:cubicBezTo>
                  <a:pt x="48196" y="29752"/>
                  <a:pt x="78003" y="0"/>
                  <a:pt x="114639" y="0"/>
                </a:cubicBezTo>
                <a:close/>
              </a:path>
            </a:pathLst>
          </a:custGeom>
          <a:solidFill>
            <a:srgbClr val="FFFFFF"/>
          </a:solidFill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69EBF28-2673-4F8F-88C9-1CD06DBE386E}"/>
              </a:ext>
            </a:extLst>
          </p:cNvPr>
          <p:cNvSpPr txBox="1"/>
          <p:nvPr/>
        </p:nvSpPr>
        <p:spPr>
          <a:xfrm>
            <a:off x="8980594" y="2741302"/>
            <a:ext cx="2243467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</a:t>
            </a: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D048632-A481-4194-8197-FE6BC49832B0}"/>
              </a:ext>
            </a:extLst>
          </p:cNvPr>
          <p:cNvCxnSpPr>
            <a:cxnSpLocks/>
          </p:cNvCxnSpPr>
          <p:nvPr/>
        </p:nvCxnSpPr>
        <p:spPr>
          <a:xfrm flipH="1">
            <a:off x="6575048" y="4167242"/>
            <a:ext cx="1402531" cy="0"/>
          </a:xfrm>
          <a:prstGeom prst="straightConnector1">
            <a:avLst/>
          </a:prstGeom>
          <a:noFill/>
          <a:ln w="9525" cap="flat" cmpd="sng" algn="ctr">
            <a:solidFill>
              <a:srgbClr val="DAE3F3"/>
            </a:solidFill>
            <a:prstDash val="solid"/>
            <a:headEnd type="oval"/>
            <a:tailEnd type="none"/>
          </a:ln>
          <a:effectLst/>
        </p:spPr>
      </p:cxnSp>
      <p:sp>
        <p:nvSpPr>
          <p:cNvPr id="47" name="ïšḻíďê">
            <a:extLst>
              <a:ext uri="{FF2B5EF4-FFF2-40B4-BE49-F238E27FC236}">
                <a16:creationId xmlns:a16="http://schemas.microsoft.com/office/drawing/2014/main" id="{6CBE2556-CDBA-4292-A81B-F781727EBFF9}"/>
              </a:ext>
            </a:extLst>
          </p:cNvPr>
          <p:cNvSpPr/>
          <p:nvPr/>
        </p:nvSpPr>
        <p:spPr>
          <a:xfrm>
            <a:off x="8144696" y="3892882"/>
            <a:ext cx="548720" cy="548720"/>
          </a:xfrm>
          <a:prstGeom prst="ellipse">
            <a:avLst/>
          </a:pr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8" name="iśľiḍê">
            <a:extLst>
              <a:ext uri="{FF2B5EF4-FFF2-40B4-BE49-F238E27FC236}">
                <a16:creationId xmlns:a16="http://schemas.microsoft.com/office/drawing/2014/main" id="{62F38BA1-1DDA-4FB8-A17F-51BFA2D900D0}"/>
              </a:ext>
            </a:extLst>
          </p:cNvPr>
          <p:cNvSpPr/>
          <p:nvPr/>
        </p:nvSpPr>
        <p:spPr>
          <a:xfrm>
            <a:off x="8286174" y="4026519"/>
            <a:ext cx="265764" cy="281446"/>
          </a:xfrm>
          <a:custGeom>
            <a:avLst/>
            <a:gdLst>
              <a:gd name="connsiteX0" fmla="*/ 435703 w 572779"/>
              <a:gd name="connsiteY0" fmla="*/ 160183 h 606580"/>
              <a:gd name="connsiteX1" fmla="*/ 479697 w 572779"/>
              <a:gd name="connsiteY1" fmla="*/ 160183 h 606580"/>
              <a:gd name="connsiteX2" fmla="*/ 479581 w 572779"/>
              <a:gd name="connsiteY2" fmla="*/ 160472 h 606580"/>
              <a:gd name="connsiteX3" fmla="*/ 479812 w 572779"/>
              <a:gd name="connsiteY3" fmla="*/ 160472 h 606580"/>
              <a:gd name="connsiteX4" fmla="*/ 478713 w 572779"/>
              <a:gd name="connsiteY4" fmla="*/ 162726 h 606580"/>
              <a:gd name="connsiteX5" fmla="*/ 469682 w 572779"/>
              <a:gd name="connsiteY5" fmla="*/ 187227 h 606580"/>
              <a:gd name="connsiteX6" fmla="*/ 474776 w 572779"/>
              <a:gd name="connsiteY6" fmla="*/ 242470 h 606580"/>
              <a:gd name="connsiteX7" fmla="*/ 494284 w 572779"/>
              <a:gd name="connsiteY7" fmla="*/ 242470 h 606580"/>
              <a:gd name="connsiteX8" fmla="*/ 510840 w 572779"/>
              <a:gd name="connsiteY8" fmla="*/ 160183 h 606580"/>
              <a:gd name="connsiteX9" fmla="*/ 527338 w 572779"/>
              <a:gd name="connsiteY9" fmla="*/ 160183 h 606580"/>
              <a:gd name="connsiteX10" fmla="*/ 572779 w 572779"/>
              <a:gd name="connsiteY10" fmla="*/ 205430 h 606580"/>
              <a:gd name="connsiteX11" fmla="*/ 572779 w 572779"/>
              <a:gd name="connsiteY11" fmla="*/ 337413 h 606580"/>
              <a:gd name="connsiteX12" fmla="*/ 527396 w 572779"/>
              <a:gd name="connsiteY12" fmla="*/ 382717 h 606580"/>
              <a:gd name="connsiteX13" fmla="*/ 521607 w 572779"/>
              <a:gd name="connsiteY13" fmla="*/ 382717 h 606580"/>
              <a:gd name="connsiteX14" fmla="*/ 521607 w 572779"/>
              <a:gd name="connsiteY14" fmla="*/ 574624 h 606580"/>
              <a:gd name="connsiteX15" fmla="*/ 489595 w 572779"/>
              <a:gd name="connsiteY15" fmla="*/ 606580 h 606580"/>
              <a:gd name="connsiteX16" fmla="*/ 457815 w 572779"/>
              <a:gd name="connsiteY16" fmla="*/ 578149 h 606580"/>
              <a:gd name="connsiteX17" fmla="*/ 425978 w 572779"/>
              <a:gd name="connsiteY17" fmla="*/ 606580 h 606580"/>
              <a:gd name="connsiteX18" fmla="*/ 393966 w 572779"/>
              <a:gd name="connsiteY18" fmla="*/ 574624 h 606580"/>
              <a:gd name="connsiteX19" fmla="*/ 393966 w 572779"/>
              <a:gd name="connsiteY19" fmla="*/ 392541 h 606580"/>
              <a:gd name="connsiteX20" fmla="*/ 422967 w 572779"/>
              <a:gd name="connsiteY20" fmla="*/ 337528 h 606580"/>
              <a:gd name="connsiteX21" fmla="*/ 422967 w 572779"/>
              <a:gd name="connsiteY21" fmla="*/ 242528 h 606580"/>
              <a:gd name="connsiteX22" fmla="*/ 440739 w 572779"/>
              <a:gd name="connsiteY22" fmla="*/ 242528 h 606580"/>
              <a:gd name="connsiteX23" fmla="*/ 445833 w 572779"/>
              <a:gd name="connsiteY23" fmla="*/ 186996 h 606580"/>
              <a:gd name="connsiteX24" fmla="*/ 445196 w 572779"/>
              <a:gd name="connsiteY24" fmla="*/ 183991 h 606580"/>
              <a:gd name="connsiteX25" fmla="*/ 436860 w 572779"/>
              <a:gd name="connsiteY25" fmla="*/ 162726 h 606580"/>
              <a:gd name="connsiteX26" fmla="*/ 435818 w 572779"/>
              <a:gd name="connsiteY26" fmla="*/ 160472 h 606580"/>
              <a:gd name="connsiteX27" fmla="*/ 435876 w 572779"/>
              <a:gd name="connsiteY27" fmla="*/ 160472 h 606580"/>
              <a:gd name="connsiteX28" fmla="*/ 435703 w 572779"/>
              <a:gd name="connsiteY28" fmla="*/ 160183 h 606580"/>
              <a:gd name="connsiteX29" fmla="*/ 264349 w 572779"/>
              <a:gd name="connsiteY29" fmla="*/ 160183 h 606580"/>
              <a:gd name="connsiteX30" fmla="*/ 308327 w 572779"/>
              <a:gd name="connsiteY30" fmla="*/ 160183 h 606580"/>
              <a:gd name="connsiteX31" fmla="*/ 308154 w 572779"/>
              <a:gd name="connsiteY31" fmla="*/ 160472 h 606580"/>
              <a:gd name="connsiteX32" fmla="*/ 308385 w 572779"/>
              <a:gd name="connsiteY32" fmla="*/ 160472 h 606580"/>
              <a:gd name="connsiteX33" fmla="*/ 307344 w 572779"/>
              <a:gd name="connsiteY33" fmla="*/ 162726 h 606580"/>
              <a:gd name="connsiteX34" fmla="*/ 298316 w 572779"/>
              <a:gd name="connsiteY34" fmla="*/ 187227 h 606580"/>
              <a:gd name="connsiteX35" fmla="*/ 303409 w 572779"/>
              <a:gd name="connsiteY35" fmla="*/ 242470 h 606580"/>
              <a:gd name="connsiteX36" fmla="*/ 322910 w 572779"/>
              <a:gd name="connsiteY36" fmla="*/ 242470 h 606580"/>
              <a:gd name="connsiteX37" fmla="*/ 339401 w 572779"/>
              <a:gd name="connsiteY37" fmla="*/ 160183 h 606580"/>
              <a:gd name="connsiteX38" fmla="*/ 355951 w 572779"/>
              <a:gd name="connsiteY38" fmla="*/ 160183 h 606580"/>
              <a:gd name="connsiteX39" fmla="*/ 401376 w 572779"/>
              <a:gd name="connsiteY39" fmla="*/ 205430 h 606580"/>
              <a:gd name="connsiteX40" fmla="*/ 401376 w 572779"/>
              <a:gd name="connsiteY40" fmla="*/ 337413 h 606580"/>
              <a:gd name="connsiteX41" fmla="*/ 356009 w 572779"/>
              <a:gd name="connsiteY41" fmla="*/ 382717 h 606580"/>
              <a:gd name="connsiteX42" fmla="*/ 350222 w 572779"/>
              <a:gd name="connsiteY42" fmla="*/ 382717 h 606580"/>
              <a:gd name="connsiteX43" fmla="*/ 350222 w 572779"/>
              <a:gd name="connsiteY43" fmla="*/ 574624 h 606580"/>
              <a:gd name="connsiteX44" fmla="*/ 318222 w 572779"/>
              <a:gd name="connsiteY44" fmla="*/ 606580 h 606580"/>
              <a:gd name="connsiteX45" fmla="*/ 286396 w 572779"/>
              <a:gd name="connsiteY45" fmla="*/ 578149 h 606580"/>
              <a:gd name="connsiteX46" fmla="*/ 254628 w 572779"/>
              <a:gd name="connsiteY46" fmla="*/ 606580 h 606580"/>
              <a:gd name="connsiteX47" fmla="*/ 222628 w 572779"/>
              <a:gd name="connsiteY47" fmla="*/ 574624 h 606580"/>
              <a:gd name="connsiteX48" fmla="*/ 222628 w 572779"/>
              <a:gd name="connsiteY48" fmla="*/ 382833 h 606580"/>
              <a:gd name="connsiteX49" fmla="*/ 216841 w 572779"/>
              <a:gd name="connsiteY49" fmla="*/ 382833 h 606580"/>
              <a:gd name="connsiteX50" fmla="*/ 171474 w 572779"/>
              <a:gd name="connsiteY50" fmla="*/ 337528 h 606580"/>
              <a:gd name="connsiteX51" fmla="*/ 171474 w 572779"/>
              <a:gd name="connsiteY51" fmla="*/ 205545 h 606580"/>
              <a:gd name="connsiteX52" fmla="*/ 216841 w 572779"/>
              <a:gd name="connsiteY52" fmla="*/ 160241 h 606580"/>
              <a:gd name="connsiteX53" fmla="*/ 233333 w 572779"/>
              <a:gd name="connsiteY53" fmla="*/ 160241 h 606580"/>
              <a:gd name="connsiteX54" fmla="*/ 249825 w 572779"/>
              <a:gd name="connsiteY54" fmla="*/ 242528 h 606580"/>
              <a:gd name="connsiteX55" fmla="*/ 269383 w 572779"/>
              <a:gd name="connsiteY55" fmla="*/ 242528 h 606580"/>
              <a:gd name="connsiteX56" fmla="*/ 274476 w 572779"/>
              <a:gd name="connsiteY56" fmla="*/ 186996 h 606580"/>
              <a:gd name="connsiteX57" fmla="*/ 273839 w 572779"/>
              <a:gd name="connsiteY57" fmla="*/ 183991 h 606580"/>
              <a:gd name="connsiteX58" fmla="*/ 265506 w 572779"/>
              <a:gd name="connsiteY58" fmla="*/ 162726 h 606580"/>
              <a:gd name="connsiteX59" fmla="*/ 264407 w 572779"/>
              <a:gd name="connsiteY59" fmla="*/ 160472 h 606580"/>
              <a:gd name="connsiteX60" fmla="*/ 264523 w 572779"/>
              <a:gd name="connsiteY60" fmla="*/ 160472 h 606580"/>
              <a:gd name="connsiteX61" fmla="*/ 264349 w 572779"/>
              <a:gd name="connsiteY61" fmla="*/ 160183 h 606580"/>
              <a:gd name="connsiteX62" fmla="*/ 92987 w 572779"/>
              <a:gd name="connsiteY62" fmla="*/ 160183 h 606580"/>
              <a:gd name="connsiteX63" fmla="*/ 136964 w 572779"/>
              <a:gd name="connsiteY63" fmla="*/ 160183 h 606580"/>
              <a:gd name="connsiteX64" fmla="*/ 136791 w 572779"/>
              <a:gd name="connsiteY64" fmla="*/ 160472 h 606580"/>
              <a:gd name="connsiteX65" fmla="*/ 137022 w 572779"/>
              <a:gd name="connsiteY65" fmla="*/ 160472 h 606580"/>
              <a:gd name="connsiteX66" fmla="*/ 135923 w 572779"/>
              <a:gd name="connsiteY66" fmla="*/ 162726 h 606580"/>
              <a:gd name="connsiteX67" fmla="*/ 126896 w 572779"/>
              <a:gd name="connsiteY67" fmla="*/ 187227 h 606580"/>
              <a:gd name="connsiteX68" fmla="*/ 131988 w 572779"/>
              <a:gd name="connsiteY68" fmla="*/ 242470 h 606580"/>
              <a:gd name="connsiteX69" fmla="*/ 149752 w 572779"/>
              <a:gd name="connsiteY69" fmla="*/ 242470 h 606580"/>
              <a:gd name="connsiteX70" fmla="*/ 149752 w 572779"/>
              <a:gd name="connsiteY70" fmla="*/ 337471 h 606580"/>
              <a:gd name="connsiteX71" fmla="*/ 178742 w 572779"/>
              <a:gd name="connsiteY71" fmla="*/ 392483 h 606580"/>
              <a:gd name="connsiteX72" fmla="*/ 178742 w 572779"/>
              <a:gd name="connsiteY72" fmla="*/ 574624 h 606580"/>
              <a:gd name="connsiteX73" fmla="*/ 146743 w 572779"/>
              <a:gd name="connsiteY73" fmla="*/ 606580 h 606580"/>
              <a:gd name="connsiteX74" fmla="*/ 114976 w 572779"/>
              <a:gd name="connsiteY74" fmla="*/ 578149 h 606580"/>
              <a:gd name="connsiteX75" fmla="*/ 83151 w 572779"/>
              <a:gd name="connsiteY75" fmla="*/ 606580 h 606580"/>
              <a:gd name="connsiteX76" fmla="*/ 51152 w 572779"/>
              <a:gd name="connsiteY76" fmla="*/ 574624 h 606580"/>
              <a:gd name="connsiteX77" fmla="*/ 51152 w 572779"/>
              <a:gd name="connsiteY77" fmla="*/ 382833 h 606580"/>
              <a:gd name="connsiteX78" fmla="*/ 45365 w 572779"/>
              <a:gd name="connsiteY78" fmla="*/ 382833 h 606580"/>
              <a:gd name="connsiteX79" fmla="*/ 0 w 572779"/>
              <a:gd name="connsiteY79" fmla="*/ 337528 h 606580"/>
              <a:gd name="connsiteX80" fmla="*/ 0 w 572779"/>
              <a:gd name="connsiteY80" fmla="*/ 205545 h 606580"/>
              <a:gd name="connsiteX81" fmla="*/ 45365 w 572779"/>
              <a:gd name="connsiteY81" fmla="*/ 160241 h 606580"/>
              <a:gd name="connsiteX82" fmla="*/ 61972 w 572779"/>
              <a:gd name="connsiteY82" fmla="*/ 160241 h 606580"/>
              <a:gd name="connsiteX83" fmla="*/ 78464 w 572779"/>
              <a:gd name="connsiteY83" fmla="*/ 242528 h 606580"/>
              <a:gd name="connsiteX84" fmla="*/ 97964 w 572779"/>
              <a:gd name="connsiteY84" fmla="*/ 242528 h 606580"/>
              <a:gd name="connsiteX85" fmla="*/ 103056 w 572779"/>
              <a:gd name="connsiteY85" fmla="*/ 186996 h 606580"/>
              <a:gd name="connsiteX86" fmla="*/ 102477 w 572779"/>
              <a:gd name="connsiteY86" fmla="*/ 183991 h 606580"/>
              <a:gd name="connsiteX87" fmla="*/ 94145 w 572779"/>
              <a:gd name="connsiteY87" fmla="*/ 162726 h 606580"/>
              <a:gd name="connsiteX88" fmla="*/ 93045 w 572779"/>
              <a:gd name="connsiteY88" fmla="*/ 160472 h 606580"/>
              <a:gd name="connsiteX89" fmla="*/ 93103 w 572779"/>
              <a:gd name="connsiteY89" fmla="*/ 160472 h 606580"/>
              <a:gd name="connsiteX90" fmla="*/ 92987 w 572779"/>
              <a:gd name="connsiteY90" fmla="*/ 160183 h 606580"/>
              <a:gd name="connsiteX91" fmla="*/ 457411 w 572779"/>
              <a:gd name="connsiteY91" fmla="*/ 751 h 606580"/>
              <a:gd name="connsiteX92" fmla="*/ 458047 w 572779"/>
              <a:gd name="connsiteY92" fmla="*/ 751 h 606580"/>
              <a:gd name="connsiteX93" fmla="*/ 521621 w 572779"/>
              <a:gd name="connsiteY93" fmla="*/ 49915 h 606580"/>
              <a:gd name="connsiteX94" fmla="*/ 523761 w 572779"/>
              <a:gd name="connsiteY94" fmla="*/ 66553 h 606580"/>
              <a:gd name="connsiteX95" fmla="*/ 458105 w 572779"/>
              <a:gd name="connsiteY95" fmla="*/ 132124 h 606580"/>
              <a:gd name="connsiteX96" fmla="*/ 457469 w 572779"/>
              <a:gd name="connsiteY96" fmla="*/ 132124 h 606580"/>
              <a:gd name="connsiteX97" fmla="*/ 393895 w 572779"/>
              <a:gd name="connsiteY97" fmla="*/ 82960 h 606580"/>
              <a:gd name="connsiteX98" fmla="*/ 391755 w 572779"/>
              <a:gd name="connsiteY98" fmla="*/ 66322 h 606580"/>
              <a:gd name="connsiteX99" fmla="*/ 457411 w 572779"/>
              <a:gd name="connsiteY99" fmla="*/ 751 h 606580"/>
              <a:gd name="connsiteX100" fmla="*/ 285868 w 572779"/>
              <a:gd name="connsiteY100" fmla="*/ 751 h 606580"/>
              <a:gd name="connsiteX101" fmla="*/ 286621 w 572779"/>
              <a:gd name="connsiteY101" fmla="*/ 751 h 606580"/>
              <a:gd name="connsiteX102" fmla="*/ 350227 w 572779"/>
              <a:gd name="connsiteY102" fmla="*/ 49915 h 606580"/>
              <a:gd name="connsiteX103" fmla="*/ 352369 w 572779"/>
              <a:gd name="connsiteY103" fmla="*/ 66553 h 606580"/>
              <a:gd name="connsiteX104" fmla="*/ 286736 w 572779"/>
              <a:gd name="connsiteY104" fmla="*/ 132124 h 606580"/>
              <a:gd name="connsiteX105" fmla="*/ 286100 w 572779"/>
              <a:gd name="connsiteY105" fmla="*/ 132124 h 606580"/>
              <a:gd name="connsiteX106" fmla="*/ 222493 w 572779"/>
              <a:gd name="connsiteY106" fmla="*/ 82845 h 606580"/>
              <a:gd name="connsiteX107" fmla="*/ 220351 w 572779"/>
              <a:gd name="connsiteY107" fmla="*/ 66264 h 606580"/>
              <a:gd name="connsiteX108" fmla="*/ 285868 w 572779"/>
              <a:gd name="connsiteY108" fmla="*/ 751 h 606580"/>
              <a:gd name="connsiteX109" fmla="*/ 114639 w 572779"/>
              <a:gd name="connsiteY109" fmla="*/ 751 h 606580"/>
              <a:gd name="connsiteX110" fmla="*/ 115275 w 572779"/>
              <a:gd name="connsiteY110" fmla="*/ 751 h 606580"/>
              <a:gd name="connsiteX111" fmla="*/ 178882 w 572779"/>
              <a:gd name="connsiteY111" fmla="*/ 49915 h 606580"/>
              <a:gd name="connsiteX112" fmla="*/ 181024 w 572779"/>
              <a:gd name="connsiteY112" fmla="*/ 66553 h 606580"/>
              <a:gd name="connsiteX113" fmla="*/ 115333 w 572779"/>
              <a:gd name="connsiteY113" fmla="*/ 132124 h 606580"/>
              <a:gd name="connsiteX114" fmla="*/ 114754 w 572779"/>
              <a:gd name="connsiteY114" fmla="*/ 132124 h 606580"/>
              <a:gd name="connsiteX115" fmla="*/ 51148 w 572779"/>
              <a:gd name="connsiteY115" fmla="*/ 82960 h 606580"/>
              <a:gd name="connsiteX116" fmla="*/ 49006 w 572779"/>
              <a:gd name="connsiteY116" fmla="*/ 66322 h 606580"/>
              <a:gd name="connsiteX117" fmla="*/ 114639 w 572779"/>
              <a:gd name="connsiteY117" fmla="*/ 751 h 606580"/>
              <a:gd name="connsiteX118" fmla="*/ 457410 w 572779"/>
              <a:gd name="connsiteY118" fmla="*/ 423 h 606580"/>
              <a:gd name="connsiteX119" fmla="*/ 391355 w 572779"/>
              <a:gd name="connsiteY119" fmla="*/ 66356 h 606580"/>
              <a:gd name="connsiteX120" fmla="*/ 393497 w 572779"/>
              <a:gd name="connsiteY120" fmla="*/ 83056 h 606580"/>
              <a:gd name="connsiteX121" fmla="*/ 457468 w 572779"/>
              <a:gd name="connsiteY121" fmla="*/ 132521 h 606580"/>
              <a:gd name="connsiteX122" fmla="*/ 457815 w 572779"/>
              <a:gd name="connsiteY122" fmla="*/ 132521 h 606580"/>
              <a:gd name="connsiteX123" fmla="*/ 458104 w 572779"/>
              <a:gd name="connsiteY123" fmla="*/ 132521 h 606580"/>
              <a:gd name="connsiteX124" fmla="*/ 524159 w 572779"/>
              <a:gd name="connsiteY124" fmla="*/ 66587 h 606580"/>
              <a:gd name="connsiteX125" fmla="*/ 522017 w 572779"/>
              <a:gd name="connsiteY125" fmla="*/ 49887 h 606580"/>
              <a:gd name="connsiteX126" fmla="*/ 458046 w 572779"/>
              <a:gd name="connsiteY126" fmla="*/ 423 h 606580"/>
              <a:gd name="connsiteX127" fmla="*/ 457699 w 572779"/>
              <a:gd name="connsiteY127" fmla="*/ 423 h 606580"/>
              <a:gd name="connsiteX128" fmla="*/ 114646 w 572779"/>
              <a:gd name="connsiteY128" fmla="*/ 423 h 606580"/>
              <a:gd name="connsiteX129" fmla="*/ 48620 w 572779"/>
              <a:gd name="connsiteY129" fmla="*/ 66356 h 606580"/>
              <a:gd name="connsiteX130" fmla="*/ 50761 w 572779"/>
              <a:gd name="connsiteY130" fmla="*/ 83056 h 606580"/>
              <a:gd name="connsiteX131" fmla="*/ 114762 w 572779"/>
              <a:gd name="connsiteY131" fmla="*/ 132521 h 606580"/>
              <a:gd name="connsiteX132" fmla="*/ 115051 w 572779"/>
              <a:gd name="connsiteY132" fmla="*/ 132521 h 606580"/>
              <a:gd name="connsiteX133" fmla="*/ 115340 w 572779"/>
              <a:gd name="connsiteY133" fmla="*/ 132521 h 606580"/>
              <a:gd name="connsiteX134" fmla="*/ 181424 w 572779"/>
              <a:gd name="connsiteY134" fmla="*/ 66587 h 606580"/>
              <a:gd name="connsiteX135" fmla="*/ 179225 w 572779"/>
              <a:gd name="connsiteY135" fmla="*/ 49887 h 606580"/>
              <a:gd name="connsiteX136" fmla="*/ 115282 w 572779"/>
              <a:gd name="connsiteY136" fmla="*/ 423 h 606580"/>
              <a:gd name="connsiteX137" fmla="*/ 114993 w 572779"/>
              <a:gd name="connsiteY137" fmla="*/ 423 h 606580"/>
              <a:gd name="connsiteX138" fmla="*/ 286036 w 572779"/>
              <a:gd name="connsiteY138" fmla="*/ 397 h 606580"/>
              <a:gd name="connsiteX139" fmla="*/ 219952 w 572779"/>
              <a:gd name="connsiteY139" fmla="*/ 66286 h 606580"/>
              <a:gd name="connsiteX140" fmla="*/ 222151 w 572779"/>
              <a:gd name="connsiteY140" fmla="*/ 82990 h 606580"/>
              <a:gd name="connsiteX141" fmla="*/ 286094 w 572779"/>
              <a:gd name="connsiteY141" fmla="*/ 132522 h 606580"/>
              <a:gd name="connsiteX142" fmla="*/ 286383 w 572779"/>
              <a:gd name="connsiteY142" fmla="*/ 132522 h 606580"/>
              <a:gd name="connsiteX143" fmla="*/ 286730 w 572779"/>
              <a:gd name="connsiteY143" fmla="*/ 132522 h 606580"/>
              <a:gd name="connsiteX144" fmla="*/ 352756 w 572779"/>
              <a:gd name="connsiteY144" fmla="*/ 66575 h 606580"/>
              <a:gd name="connsiteX145" fmla="*/ 350615 w 572779"/>
              <a:gd name="connsiteY145" fmla="*/ 49872 h 606580"/>
              <a:gd name="connsiteX146" fmla="*/ 286614 w 572779"/>
              <a:gd name="connsiteY146" fmla="*/ 397 h 606580"/>
              <a:gd name="connsiteX147" fmla="*/ 286325 w 572779"/>
              <a:gd name="connsiteY147" fmla="*/ 397 h 606580"/>
              <a:gd name="connsiteX148" fmla="*/ 457411 w 572779"/>
              <a:gd name="connsiteY148" fmla="*/ 0 h 606580"/>
              <a:gd name="connsiteX149" fmla="*/ 458047 w 572779"/>
              <a:gd name="connsiteY149" fmla="*/ 0 h 606580"/>
              <a:gd name="connsiteX150" fmla="*/ 522315 w 572779"/>
              <a:gd name="connsiteY150" fmla="*/ 49741 h 606580"/>
              <a:gd name="connsiteX151" fmla="*/ 524513 w 572779"/>
              <a:gd name="connsiteY151" fmla="*/ 66553 h 606580"/>
              <a:gd name="connsiteX152" fmla="*/ 458105 w 572779"/>
              <a:gd name="connsiteY152" fmla="*/ 132875 h 606580"/>
              <a:gd name="connsiteX153" fmla="*/ 457469 w 572779"/>
              <a:gd name="connsiteY153" fmla="*/ 132875 h 606580"/>
              <a:gd name="connsiteX154" fmla="*/ 393201 w 572779"/>
              <a:gd name="connsiteY154" fmla="*/ 83133 h 606580"/>
              <a:gd name="connsiteX155" fmla="*/ 391003 w 572779"/>
              <a:gd name="connsiteY155" fmla="*/ 66322 h 606580"/>
              <a:gd name="connsiteX156" fmla="*/ 457411 w 572779"/>
              <a:gd name="connsiteY156" fmla="*/ 0 h 606580"/>
              <a:gd name="connsiteX157" fmla="*/ 285868 w 572779"/>
              <a:gd name="connsiteY157" fmla="*/ 0 h 606580"/>
              <a:gd name="connsiteX158" fmla="*/ 286621 w 572779"/>
              <a:gd name="connsiteY158" fmla="*/ 0 h 606580"/>
              <a:gd name="connsiteX159" fmla="*/ 350980 w 572779"/>
              <a:gd name="connsiteY159" fmla="*/ 49741 h 606580"/>
              <a:gd name="connsiteX160" fmla="*/ 353179 w 572779"/>
              <a:gd name="connsiteY160" fmla="*/ 66553 h 606580"/>
              <a:gd name="connsiteX161" fmla="*/ 286736 w 572779"/>
              <a:gd name="connsiteY161" fmla="*/ 132875 h 606580"/>
              <a:gd name="connsiteX162" fmla="*/ 286100 w 572779"/>
              <a:gd name="connsiteY162" fmla="*/ 132875 h 606580"/>
              <a:gd name="connsiteX163" fmla="*/ 221740 w 572779"/>
              <a:gd name="connsiteY163" fmla="*/ 83076 h 606580"/>
              <a:gd name="connsiteX164" fmla="*/ 219599 w 572779"/>
              <a:gd name="connsiteY164" fmla="*/ 66264 h 606580"/>
              <a:gd name="connsiteX165" fmla="*/ 285868 w 572779"/>
              <a:gd name="connsiteY165" fmla="*/ 0 h 606580"/>
              <a:gd name="connsiteX166" fmla="*/ 114639 w 572779"/>
              <a:gd name="connsiteY166" fmla="*/ 0 h 606580"/>
              <a:gd name="connsiteX167" fmla="*/ 115275 w 572779"/>
              <a:gd name="connsiteY167" fmla="*/ 0 h 606580"/>
              <a:gd name="connsiteX168" fmla="*/ 179635 w 572779"/>
              <a:gd name="connsiteY168" fmla="*/ 49741 h 606580"/>
              <a:gd name="connsiteX169" fmla="*/ 181776 w 572779"/>
              <a:gd name="connsiteY169" fmla="*/ 66553 h 606580"/>
              <a:gd name="connsiteX170" fmla="*/ 115333 w 572779"/>
              <a:gd name="connsiteY170" fmla="*/ 132875 h 606580"/>
              <a:gd name="connsiteX171" fmla="*/ 114754 w 572779"/>
              <a:gd name="connsiteY171" fmla="*/ 132875 h 606580"/>
              <a:gd name="connsiteX172" fmla="*/ 50395 w 572779"/>
              <a:gd name="connsiteY172" fmla="*/ 83133 h 606580"/>
              <a:gd name="connsiteX173" fmla="*/ 48196 w 572779"/>
              <a:gd name="connsiteY173" fmla="*/ 66322 h 606580"/>
              <a:gd name="connsiteX174" fmla="*/ 114639 w 572779"/>
              <a:gd name="connsiteY174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572779" h="606580">
                <a:moveTo>
                  <a:pt x="435703" y="160183"/>
                </a:moveTo>
                <a:lnTo>
                  <a:pt x="479697" y="160183"/>
                </a:lnTo>
                <a:cubicBezTo>
                  <a:pt x="479639" y="160241"/>
                  <a:pt x="479639" y="160414"/>
                  <a:pt x="479581" y="160472"/>
                </a:cubicBezTo>
                <a:lnTo>
                  <a:pt x="479812" y="160472"/>
                </a:lnTo>
                <a:cubicBezTo>
                  <a:pt x="479407" y="161281"/>
                  <a:pt x="478713" y="162726"/>
                  <a:pt x="478713" y="162726"/>
                </a:cubicBezTo>
                <a:cubicBezTo>
                  <a:pt x="474834" y="170989"/>
                  <a:pt x="471245" y="178848"/>
                  <a:pt x="469682" y="187227"/>
                </a:cubicBezTo>
                <a:lnTo>
                  <a:pt x="474776" y="242470"/>
                </a:lnTo>
                <a:lnTo>
                  <a:pt x="494284" y="242470"/>
                </a:lnTo>
                <a:lnTo>
                  <a:pt x="510840" y="160183"/>
                </a:lnTo>
                <a:lnTo>
                  <a:pt x="527338" y="160183"/>
                </a:lnTo>
                <a:cubicBezTo>
                  <a:pt x="552345" y="160183"/>
                  <a:pt x="572663" y="180466"/>
                  <a:pt x="572779" y="205430"/>
                </a:cubicBezTo>
                <a:lnTo>
                  <a:pt x="572779" y="337413"/>
                </a:lnTo>
                <a:cubicBezTo>
                  <a:pt x="572779" y="362434"/>
                  <a:pt x="552519" y="382717"/>
                  <a:pt x="527396" y="382717"/>
                </a:cubicBezTo>
                <a:lnTo>
                  <a:pt x="521607" y="382717"/>
                </a:lnTo>
                <a:lnTo>
                  <a:pt x="521607" y="574624"/>
                </a:lnTo>
                <a:cubicBezTo>
                  <a:pt x="521607" y="592249"/>
                  <a:pt x="507251" y="606580"/>
                  <a:pt x="489595" y="606580"/>
                </a:cubicBezTo>
                <a:cubicBezTo>
                  <a:pt x="473155" y="606580"/>
                  <a:pt x="459552" y="594098"/>
                  <a:pt x="457815" y="578149"/>
                </a:cubicBezTo>
                <a:cubicBezTo>
                  <a:pt x="456021" y="594214"/>
                  <a:pt x="442417" y="606580"/>
                  <a:pt x="425978" y="606580"/>
                </a:cubicBezTo>
                <a:cubicBezTo>
                  <a:pt x="408322" y="606580"/>
                  <a:pt x="393966" y="592249"/>
                  <a:pt x="393966" y="574624"/>
                </a:cubicBezTo>
                <a:lnTo>
                  <a:pt x="393966" y="392541"/>
                </a:lnTo>
                <a:cubicBezTo>
                  <a:pt x="411506" y="380521"/>
                  <a:pt x="422967" y="360354"/>
                  <a:pt x="422967" y="337528"/>
                </a:cubicBezTo>
                <a:lnTo>
                  <a:pt x="422967" y="242528"/>
                </a:lnTo>
                <a:lnTo>
                  <a:pt x="440739" y="242528"/>
                </a:lnTo>
                <a:lnTo>
                  <a:pt x="445833" y="186996"/>
                </a:lnTo>
                <a:cubicBezTo>
                  <a:pt x="445659" y="186013"/>
                  <a:pt x="445428" y="184973"/>
                  <a:pt x="445196" y="183991"/>
                </a:cubicBezTo>
                <a:cubicBezTo>
                  <a:pt x="443459" y="176768"/>
                  <a:pt x="440276" y="169891"/>
                  <a:pt x="436860" y="162726"/>
                </a:cubicBezTo>
                <a:cubicBezTo>
                  <a:pt x="436860" y="162726"/>
                  <a:pt x="436166" y="161281"/>
                  <a:pt x="435818" y="160472"/>
                </a:cubicBezTo>
                <a:lnTo>
                  <a:pt x="435876" y="160472"/>
                </a:lnTo>
                <a:cubicBezTo>
                  <a:pt x="435818" y="160356"/>
                  <a:pt x="435818" y="160241"/>
                  <a:pt x="435703" y="160183"/>
                </a:cubicBezTo>
                <a:close/>
                <a:moveTo>
                  <a:pt x="264349" y="160183"/>
                </a:moveTo>
                <a:lnTo>
                  <a:pt x="308327" y="160183"/>
                </a:lnTo>
                <a:cubicBezTo>
                  <a:pt x="308269" y="160241"/>
                  <a:pt x="308269" y="160414"/>
                  <a:pt x="308154" y="160472"/>
                </a:cubicBezTo>
                <a:lnTo>
                  <a:pt x="308385" y="160472"/>
                </a:lnTo>
                <a:cubicBezTo>
                  <a:pt x="308038" y="161281"/>
                  <a:pt x="307344" y="162726"/>
                  <a:pt x="307344" y="162726"/>
                </a:cubicBezTo>
                <a:cubicBezTo>
                  <a:pt x="303467" y="170989"/>
                  <a:pt x="299821" y="178848"/>
                  <a:pt x="298316" y="187227"/>
                </a:cubicBezTo>
                <a:lnTo>
                  <a:pt x="303409" y="242470"/>
                </a:lnTo>
                <a:lnTo>
                  <a:pt x="322910" y="242470"/>
                </a:lnTo>
                <a:lnTo>
                  <a:pt x="339401" y="160183"/>
                </a:lnTo>
                <a:lnTo>
                  <a:pt x="355951" y="160183"/>
                </a:lnTo>
                <a:cubicBezTo>
                  <a:pt x="380949" y="160183"/>
                  <a:pt x="401202" y="180466"/>
                  <a:pt x="401376" y="205430"/>
                </a:cubicBezTo>
                <a:lnTo>
                  <a:pt x="401376" y="337413"/>
                </a:lnTo>
                <a:cubicBezTo>
                  <a:pt x="401376" y="362434"/>
                  <a:pt x="381065" y="382717"/>
                  <a:pt x="356009" y="382717"/>
                </a:cubicBezTo>
                <a:lnTo>
                  <a:pt x="350222" y="382717"/>
                </a:lnTo>
                <a:lnTo>
                  <a:pt x="350222" y="574624"/>
                </a:lnTo>
                <a:cubicBezTo>
                  <a:pt x="350222" y="592249"/>
                  <a:pt x="335872" y="606580"/>
                  <a:pt x="318222" y="606580"/>
                </a:cubicBezTo>
                <a:cubicBezTo>
                  <a:pt x="301788" y="606580"/>
                  <a:pt x="288190" y="594098"/>
                  <a:pt x="286396" y="578149"/>
                </a:cubicBezTo>
                <a:cubicBezTo>
                  <a:pt x="284660" y="594214"/>
                  <a:pt x="271062" y="606580"/>
                  <a:pt x="254628" y="606580"/>
                </a:cubicBezTo>
                <a:cubicBezTo>
                  <a:pt x="236978" y="606580"/>
                  <a:pt x="222628" y="592249"/>
                  <a:pt x="222628" y="574624"/>
                </a:cubicBezTo>
                <a:lnTo>
                  <a:pt x="222628" y="382833"/>
                </a:lnTo>
                <a:lnTo>
                  <a:pt x="216841" y="382833"/>
                </a:lnTo>
                <a:cubicBezTo>
                  <a:pt x="191727" y="382833"/>
                  <a:pt x="171474" y="362608"/>
                  <a:pt x="171474" y="337528"/>
                </a:cubicBezTo>
                <a:lnTo>
                  <a:pt x="171474" y="205545"/>
                </a:lnTo>
                <a:cubicBezTo>
                  <a:pt x="171474" y="180524"/>
                  <a:pt x="191727" y="160241"/>
                  <a:pt x="216841" y="160241"/>
                </a:cubicBezTo>
                <a:lnTo>
                  <a:pt x="233333" y="160241"/>
                </a:lnTo>
                <a:lnTo>
                  <a:pt x="249825" y="242528"/>
                </a:lnTo>
                <a:lnTo>
                  <a:pt x="269383" y="242528"/>
                </a:lnTo>
                <a:lnTo>
                  <a:pt x="274476" y="186996"/>
                </a:lnTo>
                <a:cubicBezTo>
                  <a:pt x="274302" y="186013"/>
                  <a:pt x="274071" y="184973"/>
                  <a:pt x="273839" y="183991"/>
                </a:cubicBezTo>
                <a:cubicBezTo>
                  <a:pt x="272045" y="176768"/>
                  <a:pt x="268921" y="169891"/>
                  <a:pt x="265506" y="162726"/>
                </a:cubicBezTo>
                <a:cubicBezTo>
                  <a:pt x="265506" y="162726"/>
                  <a:pt x="264812" y="161281"/>
                  <a:pt x="264407" y="160472"/>
                </a:cubicBezTo>
                <a:lnTo>
                  <a:pt x="264523" y="160472"/>
                </a:lnTo>
                <a:cubicBezTo>
                  <a:pt x="264407" y="160356"/>
                  <a:pt x="264407" y="160241"/>
                  <a:pt x="264349" y="160183"/>
                </a:cubicBezTo>
                <a:close/>
                <a:moveTo>
                  <a:pt x="92987" y="160183"/>
                </a:moveTo>
                <a:lnTo>
                  <a:pt x="136964" y="160183"/>
                </a:lnTo>
                <a:cubicBezTo>
                  <a:pt x="136848" y="160241"/>
                  <a:pt x="136848" y="160414"/>
                  <a:pt x="136791" y="160472"/>
                </a:cubicBezTo>
                <a:lnTo>
                  <a:pt x="137022" y="160472"/>
                </a:lnTo>
                <a:cubicBezTo>
                  <a:pt x="136617" y="161281"/>
                  <a:pt x="135923" y="162726"/>
                  <a:pt x="135923" y="162726"/>
                </a:cubicBezTo>
                <a:cubicBezTo>
                  <a:pt x="132104" y="170989"/>
                  <a:pt x="128458" y="178848"/>
                  <a:pt x="126896" y="187227"/>
                </a:cubicBezTo>
                <a:lnTo>
                  <a:pt x="131988" y="242470"/>
                </a:lnTo>
                <a:lnTo>
                  <a:pt x="149752" y="242470"/>
                </a:lnTo>
                <a:lnTo>
                  <a:pt x="149752" y="337471"/>
                </a:lnTo>
                <a:cubicBezTo>
                  <a:pt x="149752" y="360296"/>
                  <a:pt x="161267" y="380406"/>
                  <a:pt x="178742" y="392483"/>
                </a:cubicBezTo>
                <a:lnTo>
                  <a:pt x="178742" y="574624"/>
                </a:lnTo>
                <a:cubicBezTo>
                  <a:pt x="178742" y="592249"/>
                  <a:pt x="164392" y="606580"/>
                  <a:pt x="146743" y="606580"/>
                </a:cubicBezTo>
                <a:cubicBezTo>
                  <a:pt x="130310" y="606580"/>
                  <a:pt x="116712" y="594098"/>
                  <a:pt x="114976" y="578149"/>
                </a:cubicBezTo>
                <a:cubicBezTo>
                  <a:pt x="113182" y="594214"/>
                  <a:pt x="99584" y="606580"/>
                  <a:pt x="83151" y="606580"/>
                </a:cubicBezTo>
                <a:cubicBezTo>
                  <a:pt x="65502" y="606580"/>
                  <a:pt x="51152" y="592249"/>
                  <a:pt x="51152" y="574624"/>
                </a:cubicBezTo>
                <a:lnTo>
                  <a:pt x="51152" y="382833"/>
                </a:lnTo>
                <a:lnTo>
                  <a:pt x="45365" y="382833"/>
                </a:lnTo>
                <a:cubicBezTo>
                  <a:pt x="20310" y="382833"/>
                  <a:pt x="0" y="362608"/>
                  <a:pt x="0" y="337528"/>
                </a:cubicBezTo>
                <a:lnTo>
                  <a:pt x="0" y="205545"/>
                </a:lnTo>
                <a:cubicBezTo>
                  <a:pt x="0" y="180524"/>
                  <a:pt x="20310" y="160241"/>
                  <a:pt x="45365" y="160241"/>
                </a:cubicBezTo>
                <a:lnTo>
                  <a:pt x="61972" y="160241"/>
                </a:lnTo>
                <a:lnTo>
                  <a:pt x="78464" y="242528"/>
                </a:lnTo>
                <a:lnTo>
                  <a:pt x="97964" y="242528"/>
                </a:lnTo>
                <a:lnTo>
                  <a:pt x="103056" y="186996"/>
                </a:lnTo>
                <a:cubicBezTo>
                  <a:pt x="102940" y="186013"/>
                  <a:pt x="102709" y="184973"/>
                  <a:pt x="102477" y="183991"/>
                </a:cubicBezTo>
                <a:cubicBezTo>
                  <a:pt x="100683" y="176768"/>
                  <a:pt x="97501" y="169891"/>
                  <a:pt x="94145" y="162726"/>
                </a:cubicBezTo>
                <a:cubicBezTo>
                  <a:pt x="94145" y="162726"/>
                  <a:pt x="93450" y="161281"/>
                  <a:pt x="93045" y="160472"/>
                </a:cubicBezTo>
                <a:lnTo>
                  <a:pt x="93103" y="160472"/>
                </a:lnTo>
                <a:cubicBezTo>
                  <a:pt x="93045" y="160356"/>
                  <a:pt x="93045" y="160241"/>
                  <a:pt x="92987" y="160183"/>
                </a:cubicBezTo>
                <a:close/>
                <a:moveTo>
                  <a:pt x="457411" y="751"/>
                </a:moveTo>
                <a:lnTo>
                  <a:pt x="458047" y="751"/>
                </a:lnTo>
                <a:cubicBezTo>
                  <a:pt x="488012" y="751"/>
                  <a:pt x="514158" y="20971"/>
                  <a:pt x="521621" y="49915"/>
                </a:cubicBezTo>
                <a:cubicBezTo>
                  <a:pt x="523009" y="55403"/>
                  <a:pt x="523761" y="61007"/>
                  <a:pt x="523761" y="66553"/>
                </a:cubicBezTo>
                <a:cubicBezTo>
                  <a:pt x="523761" y="102718"/>
                  <a:pt x="494317" y="132124"/>
                  <a:pt x="458105" y="132124"/>
                </a:cubicBezTo>
                <a:lnTo>
                  <a:pt x="457469" y="132124"/>
                </a:lnTo>
                <a:cubicBezTo>
                  <a:pt x="427504" y="132124"/>
                  <a:pt x="401358" y="111904"/>
                  <a:pt x="393895" y="82960"/>
                </a:cubicBezTo>
                <a:cubicBezTo>
                  <a:pt x="392507" y="77472"/>
                  <a:pt x="391755" y="71868"/>
                  <a:pt x="391755" y="66322"/>
                </a:cubicBezTo>
                <a:cubicBezTo>
                  <a:pt x="391755" y="30157"/>
                  <a:pt x="421199" y="751"/>
                  <a:pt x="457411" y="751"/>
                </a:cubicBezTo>
                <a:close/>
                <a:moveTo>
                  <a:pt x="285868" y="751"/>
                </a:moveTo>
                <a:lnTo>
                  <a:pt x="286621" y="751"/>
                </a:lnTo>
                <a:cubicBezTo>
                  <a:pt x="316601" y="751"/>
                  <a:pt x="342761" y="20971"/>
                  <a:pt x="350227" y="49915"/>
                </a:cubicBezTo>
                <a:cubicBezTo>
                  <a:pt x="351674" y="55403"/>
                  <a:pt x="352369" y="61007"/>
                  <a:pt x="352369" y="66553"/>
                </a:cubicBezTo>
                <a:cubicBezTo>
                  <a:pt x="352369" y="102718"/>
                  <a:pt x="322909" y="132124"/>
                  <a:pt x="286736" y="132124"/>
                </a:cubicBezTo>
                <a:lnTo>
                  <a:pt x="286100" y="132124"/>
                </a:lnTo>
                <a:cubicBezTo>
                  <a:pt x="256119" y="132124"/>
                  <a:pt x="229959" y="111846"/>
                  <a:pt x="222493" y="82845"/>
                </a:cubicBezTo>
                <a:cubicBezTo>
                  <a:pt x="221046" y="77414"/>
                  <a:pt x="220351" y="71810"/>
                  <a:pt x="220351" y="66264"/>
                </a:cubicBezTo>
                <a:cubicBezTo>
                  <a:pt x="220351" y="30157"/>
                  <a:pt x="249753" y="751"/>
                  <a:pt x="285868" y="751"/>
                </a:cubicBezTo>
                <a:close/>
                <a:moveTo>
                  <a:pt x="114639" y="751"/>
                </a:moveTo>
                <a:lnTo>
                  <a:pt x="115275" y="751"/>
                </a:lnTo>
                <a:cubicBezTo>
                  <a:pt x="145256" y="751"/>
                  <a:pt x="171416" y="20971"/>
                  <a:pt x="178882" y="49915"/>
                </a:cubicBezTo>
                <a:cubicBezTo>
                  <a:pt x="180329" y="55403"/>
                  <a:pt x="181024" y="61007"/>
                  <a:pt x="181024" y="66553"/>
                </a:cubicBezTo>
                <a:cubicBezTo>
                  <a:pt x="181024" y="102718"/>
                  <a:pt x="151564" y="132124"/>
                  <a:pt x="115333" y="132124"/>
                </a:cubicBezTo>
                <a:lnTo>
                  <a:pt x="114754" y="132124"/>
                </a:lnTo>
                <a:cubicBezTo>
                  <a:pt x="84774" y="132124"/>
                  <a:pt x="58614" y="111904"/>
                  <a:pt x="51148" y="82960"/>
                </a:cubicBezTo>
                <a:cubicBezTo>
                  <a:pt x="49701" y="77472"/>
                  <a:pt x="49006" y="71868"/>
                  <a:pt x="49006" y="66322"/>
                </a:cubicBezTo>
                <a:cubicBezTo>
                  <a:pt x="49006" y="30157"/>
                  <a:pt x="78466" y="751"/>
                  <a:pt x="114639" y="751"/>
                </a:cubicBezTo>
                <a:close/>
                <a:moveTo>
                  <a:pt x="457410" y="423"/>
                </a:moveTo>
                <a:cubicBezTo>
                  <a:pt x="420880" y="423"/>
                  <a:pt x="391355" y="29894"/>
                  <a:pt x="391355" y="66356"/>
                </a:cubicBezTo>
                <a:cubicBezTo>
                  <a:pt x="391355" y="72135"/>
                  <a:pt x="392108" y="77740"/>
                  <a:pt x="393497" y="83056"/>
                </a:cubicBezTo>
                <a:cubicBezTo>
                  <a:pt x="400849" y="111487"/>
                  <a:pt x="426669" y="132521"/>
                  <a:pt x="457468" y="132521"/>
                </a:cubicBezTo>
                <a:lnTo>
                  <a:pt x="457815" y="132521"/>
                </a:lnTo>
                <a:lnTo>
                  <a:pt x="458104" y="132521"/>
                </a:lnTo>
                <a:cubicBezTo>
                  <a:pt x="494634" y="132521"/>
                  <a:pt x="524159" y="103050"/>
                  <a:pt x="524159" y="66587"/>
                </a:cubicBezTo>
                <a:cubicBezTo>
                  <a:pt x="524159" y="60809"/>
                  <a:pt x="523406" y="55204"/>
                  <a:pt x="522017" y="49887"/>
                </a:cubicBezTo>
                <a:cubicBezTo>
                  <a:pt x="514665" y="21457"/>
                  <a:pt x="488845" y="423"/>
                  <a:pt x="458046" y="423"/>
                </a:cubicBezTo>
                <a:lnTo>
                  <a:pt x="457699" y="423"/>
                </a:lnTo>
                <a:close/>
                <a:moveTo>
                  <a:pt x="114646" y="423"/>
                </a:moveTo>
                <a:cubicBezTo>
                  <a:pt x="78190" y="423"/>
                  <a:pt x="48620" y="29894"/>
                  <a:pt x="48620" y="66356"/>
                </a:cubicBezTo>
                <a:cubicBezTo>
                  <a:pt x="48620" y="72135"/>
                  <a:pt x="49372" y="77740"/>
                  <a:pt x="50761" y="83056"/>
                </a:cubicBezTo>
                <a:cubicBezTo>
                  <a:pt x="58110" y="111487"/>
                  <a:pt x="83977" y="132521"/>
                  <a:pt x="114762" y="132521"/>
                </a:cubicBezTo>
                <a:lnTo>
                  <a:pt x="115051" y="132521"/>
                </a:lnTo>
                <a:lnTo>
                  <a:pt x="115340" y="132521"/>
                </a:lnTo>
                <a:cubicBezTo>
                  <a:pt x="151854" y="132521"/>
                  <a:pt x="181424" y="103050"/>
                  <a:pt x="181424" y="66587"/>
                </a:cubicBezTo>
                <a:cubicBezTo>
                  <a:pt x="181424" y="60809"/>
                  <a:pt x="180614" y="55204"/>
                  <a:pt x="179225" y="49887"/>
                </a:cubicBezTo>
                <a:cubicBezTo>
                  <a:pt x="171934" y="21457"/>
                  <a:pt x="146067" y="423"/>
                  <a:pt x="115282" y="423"/>
                </a:cubicBezTo>
                <a:lnTo>
                  <a:pt x="114993" y="423"/>
                </a:lnTo>
                <a:close/>
                <a:moveTo>
                  <a:pt x="286036" y="397"/>
                </a:moveTo>
                <a:cubicBezTo>
                  <a:pt x="249522" y="282"/>
                  <a:pt x="219952" y="29874"/>
                  <a:pt x="219952" y="66286"/>
                </a:cubicBezTo>
                <a:cubicBezTo>
                  <a:pt x="219952" y="72066"/>
                  <a:pt x="220762" y="77672"/>
                  <a:pt x="222151" y="82990"/>
                </a:cubicBezTo>
                <a:cubicBezTo>
                  <a:pt x="229442" y="111484"/>
                  <a:pt x="255309" y="132522"/>
                  <a:pt x="286094" y="132522"/>
                </a:cubicBezTo>
                <a:lnTo>
                  <a:pt x="286383" y="132522"/>
                </a:lnTo>
                <a:lnTo>
                  <a:pt x="286730" y="132522"/>
                </a:lnTo>
                <a:cubicBezTo>
                  <a:pt x="323186" y="132522"/>
                  <a:pt x="352756" y="103045"/>
                  <a:pt x="352756" y="66575"/>
                </a:cubicBezTo>
                <a:cubicBezTo>
                  <a:pt x="352756" y="60796"/>
                  <a:pt x="352004" y="55189"/>
                  <a:pt x="350615" y="49872"/>
                </a:cubicBezTo>
                <a:cubicBezTo>
                  <a:pt x="343266" y="21436"/>
                  <a:pt x="317399" y="397"/>
                  <a:pt x="286614" y="397"/>
                </a:cubicBezTo>
                <a:lnTo>
                  <a:pt x="286325" y="397"/>
                </a:lnTo>
                <a:close/>
                <a:moveTo>
                  <a:pt x="457411" y="0"/>
                </a:moveTo>
                <a:lnTo>
                  <a:pt x="458047" y="0"/>
                </a:lnTo>
                <a:cubicBezTo>
                  <a:pt x="488359" y="0"/>
                  <a:pt x="514795" y="20451"/>
                  <a:pt x="522315" y="49741"/>
                </a:cubicBezTo>
                <a:cubicBezTo>
                  <a:pt x="523761" y="55230"/>
                  <a:pt x="524513" y="60891"/>
                  <a:pt x="524513" y="66553"/>
                </a:cubicBezTo>
                <a:cubicBezTo>
                  <a:pt x="524513" y="103122"/>
                  <a:pt x="494722" y="132875"/>
                  <a:pt x="458105" y="132875"/>
                </a:cubicBezTo>
                <a:lnTo>
                  <a:pt x="457469" y="132875"/>
                </a:lnTo>
                <a:cubicBezTo>
                  <a:pt x="427157" y="132875"/>
                  <a:pt x="400721" y="112424"/>
                  <a:pt x="393201" y="83133"/>
                </a:cubicBezTo>
                <a:cubicBezTo>
                  <a:pt x="391755" y="77645"/>
                  <a:pt x="391003" y="71983"/>
                  <a:pt x="391003" y="66322"/>
                </a:cubicBezTo>
                <a:cubicBezTo>
                  <a:pt x="391003" y="29752"/>
                  <a:pt x="420794" y="0"/>
                  <a:pt x="457411" y="0"/>
                </a:cubicBezTo>
                <a:close/>
                <a:moveTo>
                  <a:pt x="285868" y="0"/>
                </a:moveTo>
                <a:lnTo>
                  <a:pt x="286621" y="0"/>
                </a:lnTo>
                <a:cubicBezTo>
                  <a:pt x="316948" y="0"/>
                  <a:pt x="343456" y="20451"/>
                  <a:pt x="350980" y="49741"/>
                </a:cubicBezTo>
                <a:cubicBezTo>
                  <a:pt x="352427" y="55287"/>
                  <a:pt x="353179" y="60891"/>
                  <a:pt x="353179" y="66553"/>
                </a:cubicBezTo>
                <a:cubicBezTo>
                  <a:pt x="353179" y="103122"/>
                  <a:pt x="323372" y="132875"/>
                  <a:pt x="286736" y="132875"/>
                </a:cubicBezTo>
                <a:lnTo>
                  <a:pt x="286100" y="132875"/>
                </a:lnTo>
                <a:cubicBezTo>
                  <a:pt x="255772" y="132875"/>
                  <a:pt x="229322" y="112366"/>
                  <a:pt x="221740" y="83076"/>
                </a:cubicBezTo>
                <a:cubicBezTo>
                  <a:pt x="220294" y="77530"/>
                  <a:pt x="219599" y="71868"/>
                  <a:pt x="219599" y="66264"/>
                </a:cubicBezTo>
                <a:cubicBezTo>
                  <a:pt x="219599" y="29695"/>
                  <a:pt x="249348" y="0"/>
                  <a:pt x="285868" y="0"/>
                </a:cubicBezTo>
                <a:close/>
                <a:moveTo>
                  <a:pt x="114639" y="0"/>
                </a:moveTo>
                <a:lnTo>
                  <a:pt x="115275" y="0"/>
                </a:lnTo>
                <a:cubicBezTo>
                  <a:pt x="145603" y="0"/>
                  <a:pt x="172053" y="20451"/>
                  <a:pt x="179635" y="49741"/>
                </a:cubicBezTo>
                <a:cubicBezTo>
                  <a:pt x="181081" y="55230"/>
                  <a:pt x="181776" y="60891"/>
                  <a:pt x="181776" y="66553"/>
                </a:cubicBezTo>
                <a:cubicBezTo>
                  <a:pt x="181776" y="103122"/>
                  <a:pt x="151969" y="132875"/>
                  <a:pt x="115333" y="132875"/>
                </a:cubicBezTo>
                <a:lnTo>
                  <a:pt x="114754" y="132875"/>
                </a:lnTo>
                <a:cubicBezTo>
                  <a:pt x="84427" y="132875"/>
                  <a:pt x="57919" y="112424"/>
                  <a:pt x="50395" y="83133"/>
                </a:cubicBezTo>
                <a:cubicBezTo>
                  <a:pt x="48948" y="77645"/>
                  <a:pt x="48196" y="71983"/>
                  <a:pt x="48196" y="66322"/>
                </a:cubicBezTo>
                <a:cubicBezTo>
                  <a:pt x="48196" y="29752"/>
                  <a:pt x="78003" y="0"/>
                  <a:pt x="114639" y="0"/>
                </a:cubicBezTo>
                <a:close/>
              </a:path>
            </a:pathLst>
          </a:custGeom>
          <a:solidFill>
            <a:srgbClr val="FFFFFF"/>
          </a:solidFill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25700B5-0530-41F3-BF48-1C25A6CF17D6}"/>
              </a:ext>
            </a:extLst>
          </p:cNvPr>
          <p:cNvSpPr txBox="1"/>
          <p:nvPr/>
        </p:nvSpPr>
        <p:spPr>
          <a:xfrm>
            <a:off x="8980594" y="3814824"/>
            <a:ext cx="2243467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</a:t>
            </a: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875424E2-7C66-4057-97CA-F961E35C11D4}"/>
              </a:ext>
            </a:extLst>
          </p:cNvPr>
          <p:cNvCxnSpPr>
            <a:cxnSpLocks/>
          </p:cNvCxnSpPr>
          <p:nvPr/>
        </p:nvCxnSpPr>
        <p:spPr>
          <a:xfrm flipH="1">
            <a:off x="6575048" y="5197454"/>
            <a:ext cx="1402531" cy="0"/>
          </a:xfrm>
          <a:prstGeom prst="straightConnector1">
            <a:avLst/>
          </a:prstGeom>
          <a:noFill/>
          <a:ln w="9525" cap="flat" cmpd="sng" algn="ctr">
            <a:solidFill>
              <a:srgbClr val="DAE3F3"/>
            </a:solidFill>
            <a:prstDash val="solid"/>
            <a:headEnd type="oval"/>
            <a:tailEnd type="none"/>
          </a:ln>
          <a:effectLst/>
        </p:spPr>
      </p:cxnSp>
      <p:sp>
        <p:nvSpPr>
          <p:cNvPr id="51" name="ïšḻíďê">
            <a:extLst>
              <a:ext uri="{FF2B5EF4-FFF2-40B4-BE49-F238E27FC236}">
                <a16:creationId xmlns:a16="http://schemas.microsoft.com/office/drawing/2014/main" id="{5734BE45-7268-4D84-BFC5-0566A4547773}"/>
              </a:ext>
            </a:extLst>
          </p:cNvPr>
          <p:cNvSpPr/>
          <p:nvPr/>
        </p:nvSpPr>
        <p:spPr>
          <a:xfrm>
            <a:off x="8144696" y="4923094"/>
            <a:ext cx="548720" cy="548720"/>
          </a:xfrm>
          <a:prstGeom prst="ellipse">
            <a:avLst/>
          </a:pr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2" name="iśľiḍê">
            <a:extLst>
              <a:ext uri="{FF2B5EF4-FFF2-40B4-BE49-F238E27FC236}">
                <a16:creationId xmlns:a16="http://schemas.microsoft.com/office/drawing/2014/main" id="{691864BF-4F63-4E1F-9547-4CD4B9961D58}"/>
              </a:ext>
            </a:extLst>
          </p:cNvPr>
          <p:cNvSpPr/>
          <p:nvPr/>
        </p:nvSpPr>
        <p:spPr>
          <a:xfrm>
            <a:off x="8286174" y="5056731"/>
            <a:ext cx="265764" cy="281446"/>
          </a:xfrm>
          <a:custGeom>
            <a:avLst/>
            <a:gdLst>
              <a:gd name="connsiteX0" fmla="*/ 435703 w 572779"/>
              <a:gd name="connsiteY0" fmla="*/ 160183 h 606580"/>
              <a:gd name="connsiteX1" fmla="*/ 479697 w 572779"/>
              <a:gd name="connsiteY1" fmla="*/ 160183 h 606580"/>
              <a:gd name="connsiteX2" fmla="*/ 479581 w 572779"/>
              <a:gd name="connsiteY2" fmla="*/ 160472 h 606580"/>
              <a:gd name="connsiteX3" fmla="*/ 479812 w 572779"/>
              <a:gd name="connsiteY3" fmla="*/ 160472 h 606580"/>
              <a:gd name="connsiteX4" fmla="*/ 478713 w 572779"/>
              <a:gd name="connsiteY4" fmla="*/ 162726 h 606580"/>
              <a:gd name="connsiteX5" fmla="*/ 469682 w 572779"/>
              <a:gd name="connsiteY5" fmla="*/ 187227 h 606580"/>
              <a:gd name="connsiteX6" fmla="*/ 474776 w 572779"/>
              <a:gd name="connsiteY6" fmla="*/ 242470 h 606580"/>
              <a:gd name="connsiteX7" fmla="*/ 494284 w 572779"/>
              <a:gd name="connsiteY7" fmla="*/ 242470 h 606580"/>
              <a:gd name="connsiteX8" fmla="*/ 510840 w 572779"/>
              <a:gd name="connsiteY8" fmla="*/ 160183 h 606580"/>
              <a:gd name="connsiteX9" fmla="*/ 527338 w 572779"/>
              <a:gd name="connsiteY9" fmla="*/ 160183 h 606580"/>
              <a:gd name="connsiteX10" fmla="*/ 572779 w 572779"/>
              <a:gd name="connsiteY10" fmla="*/ 205430 h 606580"/>
              <a:gd name="connsiteX11" fmla="*/ 572779 w 572779"/>
              <a:gd name="connsiteY11" fmla="*/ 337413 h 606580"/>
              <a:gd name="connsiteX12" fmla="*/ 527396 w 572779"/>
              <a:gd name="connsiteY12" fmla="*/ 382717 h 606580"/>
              <a:gd name="connsiteX13" fmla="*/ 521607 w 572779"/>
              <a:gd name="connsiteY13" fmla="*/ 382717 h 606580"/>
              <a:gd name="connsiteX14" fmla="*/ 521607 w 572779"/>
              <a:gd name="connsiteY14" fmla="*/ 574624 h 606580"/>
              <a:gd name="connsiteX15" fmla="*/ 489595 w 572779"/>
              <a:gd name="connsiteY15" fmla="*/ 606580 h 606580"/>
              <a:gd name="connsiteX16" fmla="*/ 457815 w 572779"/>
              <a:gd name="connsiteY16" fmla="*/ 578149 h 606580"/>
              <a:gd name="connsiteX17" fmla="*/ 425978 w 572779"/>
              <a:gd name="connsiteY17" fmla="*/ 606580 h 606580"/>
              <a:gd name="connsiteX18" fmla="*/ 393966 w 572779"/>
              <a:gd name="connsiteY18" fmla="*/ 574624 h 606580"/>
              <a:gd name="connsiteX19" fmla="*/ 393966 w 572779"/>
              <a:gd name="connsiteY19" fmla="*/ 392541 h 606580"/>
              <a:gd name="connsiteX20" fmla="*/ 422967 w 572779"/>
              <a:gd name="connsiteY20" fmla="*/ 337528 h 606580"/>
              <a:gd name="connsiteX21" fmla="*/ 422967 w 572779"/>
              <a:gd name="connsiteY21" fmla="*/ 242528 h 606580"/>
              <a:gd name="connsiteX22" fmla="*/ 440739 w 572779"/>
              <a:gd name="connsiteY22" fmla="*/ 242528 h 606580"/>
              <a:gd name="connsiteX23" fmla="*/ 445833 w 572779"/>
              <a:gd name="connsiteY23" fmla="*/ 186996 h 606580"/>
              <a:gd name="connsiteX24" fmla="*/ 445196 w 572779"/>
              <a:gd name="connsiteY24" fmla="*/ 183991 h 606580"/>
              <a:gd name="connsiteX25" fmla="*/ 436860 w 572779"/>
              <a:gd name="connsiteY25" fmla="*/ 162726 h 606580"/>
              <a:gd name="connsiteX26" fmla="*/ 435818 w 572779"/>
              <a:gd name="connsiteY26" fmla="*/ 160472 h 606580"/>
              <a:gd name="connsiteX27" fmla="*/ 435876 w 572779"/>
              <a:gd name="connsiteY27" fmla="*/ 160472 h 606580"/>
              <a:gd name="connsiteX28" fmla="*/ 435703 w 572779"/>
              <a:gd name="connsiteY28" fmla="*/ 160183 h 606580"/>
              <a:gd name="connsiteX29" fmla="*/ 264349 w 572779"/>
              <a:gd name="connsiteY29" fmla="*/ 160183 h 606580"/>
              <a:gd name="connsiteX30" fmla="*/ 308327 w 572779"/>
              <a:gd name="connsiteY30" fmla="*/ 160183 h 606580"/>
              <a:gd name="connsiteX31" fmla="*/ 308154 w 572779"/>
              <a:gd name="connsiteY31" fmla="*/ 160472 h 606580"/>
              <a:gd name="connsiteX32" fmla="*/ 308385 w 572779"/>
              <a:gd name="connsiteY32" fmla="*/ 160472 h 606580"/>
              <a:gd name="connsiteX33" fmla="*/ 307344 w 572779"/>
              <a:gd name="connsiteY33" fmla="*/ 162726 h 606580"/>
              <a:gd name="connsiteX34" fmla="*/ 298316 w 572779"/>
              <a:gd name="connsiteY34" fmla="*/ 187227 h 606580"/>
              <a:gd name="connsiteX35" fmla="*/ 303409 w 572779"/>
              <a:gd name="connsiteY35" fmla="*/ 242470 h 606580"/>
              <a:gd name="connsiteX36" fmla="*/ 322910 w 572779"/>
              <a:gd name="connsiteY36" fmla="*/ 242470 h 606580"/>
              <a:gd name="connsiteX37" fmla="*/ 339401 w 572779"/>
              <a:gd name="connsiteY37" fmla="*/ 160183 h 606580"/>
              <a:gd name="connsiteX38" fmla="*/ 355951 w 572779"/>
              <a:gd name="connsiteY38" fmla="*/ 160183 h 606580"/>
              <a:gd name="connsiteX39" fmla="*/ 401376 w 572779"/>
              <a:gd name="connsiteY39" fmla="*/ 205430 h 606580"/>
              <a:gd name="connsiteX40" fmla="*/ 401376 w 572779"/>
              <a:gd name="connsiteY40" fmla="*/ 337413 h 606580"/>
              <a:gd name="connsiteX41" fmla="*/ 356009 w 572779"/>
              <a:gd name="connsiteY41" fmla="*/ 382717 h 606580"/>
              <a:gd name="connsiteX42" fmla="*/ 350222 w 572779"/>
              <a:gd name="connsiteY42" fmla="*/ 382717 h 606580"/>
              <a:gd name="connsiteX43" fmla="*/ 350222 w 572779"/>
              <a:gd name="connsiteY43" fmla="*/ 574624 h 606580"/>
              <a:gd name="connsiteX44" fmla="*/ 318222 w 572779"/>
              <a:gd name="connsiteY44" fmla="*/ 606580 h 606580"/>
              <a:gd name="connsiteX45" fmla="*/ 286396 w 572779"/>
              <a:gd name="connsiteY45" fmla="*/ 578149 h 606580"/>
              <a:gd name="connsiteX46" fmla="*/ 254628 w 572779"/>
              <a:gd name="connsiteY46" fmla="*/ 606580 h 606580"/>
              <a:gd name="connsiteX47" fmla="*/ 222628 w 572779"/>
              <a:gd name="connsiteY47" fmla="*/ 574624 h 606580"/>
              <a:gd name="connsiteX48" fmla="*/ 222628 w 572779"/>
              <a:gd name="connsiteY48" fmla="*/ 382833 h 606580"/>
              <a:gd name="connsiteX49" fmla="*/ 216841 w 572779"/>
              <a:gd name="connsiteY49" fmla="*/ 382833 h 606580"/>
              <a:gd name="connsiteX50" fmla="*/ 171474 w 572779"/>
              <a:gd name="connsiteY50" fmla="*/ 337528 h 606580"/>
              <a:gd name="connsiteX51" fmla="*/ 171474 w 572779"/>
              <a:gd name="connsiteY51" fmla="*/ 205545 h 606580"/>
              <a:gd name="connsiteX52" fmla="*/ 216841 w 572779"/>
              <a:gd name="connsiteY52" fmla="*/ 160241 h 606580"/>
              <a:gd name="connsiteX53" fmla="*/ 233333 w 572779"/>
              <a:gd name="connsiteY53" fmla="*/ 160241 h 606580"/>
              <a:gd name="connsiteX54" fmla="*/ 249825 w 572779"/>
              <a:gd name="connsiteY54" fmla="*/ 242528 h 606580"/>
              <a:gd name="connsiteX55" fmla="*/ 269383 w 572779"/>
              <a:gd name="connsiteY55" fmla="*/ 242528 h 606580"/>
              <a:gd name="connsiteX56" fmla="*/ 274476 w 572779"/>
              <a:gd name="connsiteY56" fmla="*/ 186996 h 606580"/>
              <a:gd name="connsiteX57" fmla="*/ 273839 w 572779"/>
              <a:gd name="connsiteY57" fmla="*/ 183991 h 606580"/>
              <a:gd name="connsiteX58" fmla="*/ 265506 w 572779"/>
              <a:gd name="connsiteY58" fmla="*/ 162726 h 606580"/>
              <a:gd name="connsiteX59" fmla="*/ 264407 w 572779"/>
              <a:gd name="connsiteY59" fmla="*/ 160472 h 606580"/>
              <a:gd name="connsiteX60" fmla="*/ 264523 w 572779"/>
              <a:gd name="connsiteY60" fmla="*/ 160472 h 606580"/>
              <a:gd name="connsiteX61" fmla="*/ 264349 w 572779"/>
              <a:gd name="connsiteY61" fmla="*/ 160183 h 606580"/>
              <a:gd name="connsiteX62" fmla="*/ 92987 w 572779"/>
              <a:gd name="connsiteY62" fmla="*/ 160183 h 606580"/>
              <a:gd name="connsiteX63" fmla="*/ 136964 w 572779"/>
              <a:gd name="connsiteY63" fmla="*/ 160183 h 606580"/>
              <a:gd name="connsiteX64" fmla="*/ 136791 w 572779"/>
              <a:gd name="connsiteY64" fmla="*/ 160472 h 606580"/>
              <a:gd name="connsiteX65" fmla="*/ 137022 w 572779"/>
              <a:gd name="connsiteY65" fmla="*/ 160472 h 606580"/>
              <a:gd name="connsiteX66" fmla="*/ 135923 w 572779"/>
              <a:gd name="connsiteY66" fmla="*/ 162726 h 606580"/>
              <a:gd name="connsiteX67" fmla="*/ 126896 w 572779"/>
              <a:gd name="connsiteY67" fmla="*/ 187227 h 606580"/>
              <a:gd name="connsiteX68" fmla="*/ 131988 w 572779"/>
              <a:gd name="connsiteY68" fmla="*/ 242470 h 606580"/>
              <a:gd name="connsiteX69" fmla="*/ 149752 w 572779"/>
              <a:gd name="connsiteY69" fmla="*/ 242470 h 606580"/>
              <a:gd name="connsiteX70" fmla="*/ 149752 w 572779"/>
              <a:gd name="connsiteY70" fmla="*/ 337471 h 606580"/>
              <a:gd name="connsiteX71" fmla="*/ 178742 w 572779"/>
              <a:gd name="connsiteY71" fmla="*/ 392483 h 606580"/>
              <a:gd name="connsiteX72" fmla="*/ 178742 w 572779"/>
              <a:gd name="connsiteY72" fmla="*/ 574624 h 606580"/>
              <a:gd name="connsiteX73" fmla="*/ 146743 w 572779"/>
              <a:gd name="connsiteY73" fmla="*/ 606580 h 606580"/>
              <a:gd name="connsiteX74" fmla="*/ 114976 w 572779"/>
              <a:gd name="connsiteY74" fmla="*/ 578149 h 606580"/>
              <a:gd name="connsiteX75" fmla="*/ 83151 w 572779"/>
              <a:gd name="connsiteY75" fmla="*/ 606580 h 606580"/>
              <a:gd name="connsiteX76" fmla="*/ 51152 w 572779"/>
              <a:gd name="connsiteY76" fmla="*/ 574624 h 606580"/>
              <a:gd name="connsiteX77" fmla="*/ 51152 w 572779"/>
              <a:gd name="connsiteY77" fmla="*/ 382833 h 606580"/>
              <a:gd name="connsiteX78" fmla="*/ 45365 w 572779"/>
              <a:gd name="connsiteY78" fmla="*/ 382833 h 606580"/>
              <a:gd name="connsiteX79" fmla="*/ 0 w 572779"/>
              <a:gd name="connsiteY79" fmla="*/ 337528 h 606580"/>
              <a:gd name="connsiteX80" fmla="*/ 0 w 572779"/>
              <a:gd name="connsiteY80" fmla="*/ 205545 h 606580"/>
              <a:gd name="connsiteX81" fmla="*/ 45365 w 572779"/>
              <a:gd name="connsiteY81" fmla="*/ 160241 h 606580"/>
              <a:gd name="connsiteX82" fmla="*/ 61972 w 572779"/>
              <a:gd name="connsiteY82" fmla="*/ 160241 h 606580"/>
              <a:gd name="connsiteX83" fmla="*/ 78464 w 572779"/>
              <a:gd name="connsiteY83" fmla="*/ 242528 h 606580"/>
              <a:gd name="connsiteX84" fmla="*/ 97964 w 572779"/>
              <a:gd name="connsiteY84" fmla="*/ 242528 h 606580"/>
              <a:gd name="connsiteX85" fmla="*/ 103056 w 572779"/>
              <a:gd name="connsiteY85" fmla="*/ 186996 h 606580"/>
              <a:gd name="connsiteX86" fmla="*/ 102477 w 572779"/>
              <a:gd name="connsiteY86" fmla="*/ 183991 h 606580"/>
              <a:gd name="connsiteX87" fmla="*/ 94145 w 572779"/>
              <a:gd name="connsiteY87" fmla="*/ 162726 h 606580"/>
              <a:gd name="connsiteX88" fmla="*/ 93045 w 572779"/>
              <a:gd name="connsiteY88" fmla="*/ 160472 h 606580"/>
              <a:gd name="connsiteX89" fmla="*/ 93103 w 572779"/>
              <a:gd name="connsiteY89" fmla="*/ 160472 h 606580"/>
              <a:gd name="connsiteX90" fmla="*/ 92987 w 572779"/>
              <a:gd name="connsiteY90" fmla="*/ 160183 h 606580"/>
              <a:gd name="connsiteX91" fmla="*/ 457411 w 572779"/>
              <a:gd name="connsiteY91" fmla="*/ 751 h 606580"/>
              <a:gd name="connsiteX92" fmla="*/ 458047 w 572779"/>
              <a:gd name="connsiteY92" fmla="*/ 751 h 606580"/>
              <a:gd name="connsiteX93" fmla="*/ 521621 w 572779"/>
              <a:gd name="connsiteY93" fmla="*/ 49915 h 606580"/>
              <a:gd name="connsiteX94" fmla="*/ 523761 w 572779"/>
              <a:gd name="connsiteY94" fmla="*/ 66553 h 606580"/>
              <a:gd name="connsiteX95" fmla="*/ 458105 w 572779"/>
              <a:gd name="connsiteY95" fmla="*/ 132124 h 606580"/>
              <a:gd name="connsiteX96" fmla="*/ 457469 w 572779"/>
              <a:gd name="connsiteY96" fmla="*/ 132124 h 606580"/>
              <a:gd name="connsiteX97" fmla="*/ 393895 w 572779"/>
              <a:gd name="connsiteY97" fmla="*/ 82960 h 606580"/>
              <a:gd name="connsiteX98" fmla="*/ 391755 w 572779"/>
              <a:gd name="connsiteY98" fmla="*/ 66322 h 606580"/>
              <a:gd name="connsiteX99" fmla="*/ 457411 w 572779"/>
              <a:gd name="connsiteY99" fmla="*/ 751 h 606580"/>
              <a:gd name="connsiteX100" fmla="*/ 285868 w 572779"/>
              <a:gd name="connsiteY100" fmla="*/ 751 h 606580"/>
              <a:gd name="connsiteX101" fmla="*/ 286621 w 572779"/>
              <a:gd name="connsiteY101" fmla="*/ 751 h 606580"/>
              <a:gd name="connsiteX102" fmla="*/ 350227 w 572779"/>
              <a:gd name="connsiteY102" fmla="*/ 49915 h 606580"/>
              <a:gd name="connsiteX103" fmla="*/ 352369 w 572779"/>
              <a:gd name="connsiteY103" fmla="*/ 66553 h 606580"/>
              <a:gd name="connsiteX104" fmla="*/ 286736 w 572779"/>
              <a:gd name="connsiteY104" fmla="*/ 132124 h 606580"/>
              <a:gd name="connsiteX105" fmla="*/ 286100 w 572779"/>
              <a:gd name="connsiteY105" fmla="*/ 132124 h 606580"/>
              <a:gd name="connsiteX106" fmla="*/ 222493 w 572779"/>
              <a:gd name="connsiteY106" fmla="*/ 82845 h 606580"/>
              <a:gd name="connsiteX107" fmla="*/ 220351 w 572779"/>
              <a:gd name="connsiteY107" fmla="*/ 66264 h 606580"/>
              <a:gd name="connsiteX108" fmla="*/ 285868 w 572779"/>
              <a:gd name="connsiteY108" fmla="*/ 751 h 606580"/>
              <a:gd name="connsiteX109" fmla="*/ 114639 w 572779"/>
              <a:gd name="connsiteY109" fmla="*/ 751 h 606580"/>
              <a:gd name="connsiteX110" fmla="*/ 115275 w 572779"/>
              <a:gd name="connsiteY110" fmla="*/ 751 h 606580"/>
              <a:gd name="connsiteX111" fmla="*/ 178882 w 572779"/>
              <a:gd name="connsiteY111" fmla="*/ 49915 h 606580"/>
              <a:gd name="connsiteX112" fmla="*/ 181024 w 572779"/>
              <a:gd name="connsiteY112" fmla="*/ 66553 h 606580"/>
              <a:gd name="connsiteX113" fmla="*/ 115333 w 572779"/>
              <a:gd name="connsiteY113" fmla="*/ 132124 h 606580"/>
              <a:gd name="connsiteX114" fmla="*/ 114754 w 572779"/>
              <a:gd name="connsiteY114" fmla="*/ 132124 h 606580"/>
              <a:gd name="connsiteX115" fmla="*/ 51148 w 572779"/>
              <a:gd name="connsiteY115" fmla="*/ 82960 h 606580"/>
              <a:gd name="connsiteX116" fmla="*/ 49006 w 572779"/>
              <a:gd name="connsiteY116" fmla="*/ 66322 h 606580"/>
              <a:gd name="connsiteX117" fmla="*/ 114639 w 572779"/>
              <a:gd name="connsiteY117" fmla="*/ 751 h 606580"/>
              <a:gd name="connsiteX118" fmla="*/ 457410 w 572779"/>
              <a:gd name="connsiteY118" fmla="*/ 423 h 606580"/>
              <a:gd name="connsiteX119" fmla="*/ 391355 w 572779"/>
              <a:gd name="connsiteY119" fmla="*/ 66356 h 606580"/>
              <a:gd name="connsiteX120" fmla="*/ 393497 w 572779"/>
              <a:gd name="connsiteY120" fmla="*/ 83056 h 606580"/>
              <a:gd name="connsiteX121" fmla="*/ 457468 w 572779"/>
              <a:gd name="connsiteY121" fmla="*/ 132521 h 606580"/>
              <a:gd name="connsiteX122" fmla="*/ 457815 w 572779"/>
              <a:gd name="connsiteY122" fmla="*/ 132521 h 606580"/>
              <a:gd name="connsiteX123" fmla="*/ 458104 w 572779"/>
              <a:gd name="connsiteY123" fmla="*/ 132521 h 606580"/>
              <a:gd name="connsiteX124" fmla="*/ 524159 w 572779"/>
              <a:gd name="connsiteY124" fmla="*/ 66587 h 606580"/>
              <a:gd name="connsiteX125" fmla="*/ 522017 w 572779"/>
              <a:gd name="connsiteY125" fmla="*/ 49887 h 606580"/>
              <a:gd name="connsiteX126" fmla="*/ 458046 w 572779"/>
              <a:gd name="connsiteY126" fmla="*/ 423 h 606580"/>
              <a:gd name="connsiteX127" fmla="*/ 457699 w 572779"/>
              <a:gd name="connsiteY127" fmla="*/ 423 h 606580"/>
              <a:gd name="connsiteX128" fmla="*/ 114646 w 572779"/>
              <a:gd name="connsiteY128" fmla="*/ 423 h 606580"/>
              <a:gd name="connsiteX129" fmla="*/ 48620 w 572779"/>
              <a:gd name="connsiteY129" fmla="*/ 66356 h 606580"/>
              <a:gd name="connsiteX130" fmla="*/ 50761 w 572779"/>
              <a:gd name="connsiteY130" fmla="*/ 83056 h 606580"/>
              <a:gd name="connsiteX131" fmla="*/ 114762 w 572779"/>
              <a:gd name="connsiteY131" fmla="*/ 132521 h 606580"/>
              <a:gd name="connsiteX132" fmla="*/ 115051 w 572779"/>
              <a:gd name="connsiteY132" fmla="*/ 132521 h 606580"/>
              <a:gd name="connsiteX133" fmla="*/ 115340 w 572779"/>
              <a:gd name="connsiteY133" fmla="*/ 132521 h 606580"/>
              <a:gd name="connsiteX134" fmla="*/ 181424 w 572779"/>
              <a:gd name="connsiteY134" fmla="*/ 66587 h 606580"/>
              <a:gd name="connsiteX135" fmla="*/ 179225 w 572779"/>
              <a:gd name="connsiteY135" fmla="*/ 49887 h 606580"/>
              <a:gd name="connsiteX136" fmla="*/ 115282 w 572779"/>
              <a:gd name="connsiteY136" fmla="*/ 423 h 606580"/>
              <a:gd name="connsiteX137" fmla="*/ 114993 w 572779"/>
              <a:gd name="connsiteY137" fmla="*/ 423 h 606580"/>
              <a:gd name="connsiteX138" fmla="*/ 286036 w 572779"/>
              <a:gd name="connsiteY138" fmla="*/ 397 h 606580"/>
              <a:gd name="connsiteX139" fmla="*/ 219952 w 572779"/>
              <a:gd name="connsiteY139" fmla="*/ 66286 h 606580"/>
              <a:gd name="connsiteX140" fmla="*/ 222151 w 572779"/>
              <a:gd name="connsiteY140" fmla="*/ 82990 h 606580"/>
              <a:gd name="connsiteX141" fmla="*/ 286094 w 572779"/>
              <a:gd name="connsiteY141" fmla="*/ 132522 h 606580"/>
              <a:gd name="connsiteX142" fmla="*/ 286383 w 572779"/>
              <a:gd name="connsiteY142" fmla="*/ 132522 h 606580"/>
              <a:gd name="connsiteX143" fmla="*/ 286730 w 572779"/>
              <a:gd name="connsiteY143" fmla="*/ 132522 h 606580"/>
              <a:gd name="connsiteX144" fmla="*/ 352756 w 572779"/>
              <a:gd name="connsiteY144" fmla="*/ 66575 h 606580"/>
              <a:gd name="connsiteX145" fmla="*/ 350615 w 572779"/>
              <a:gd name="connsiteY145" fmla="*/ 49872 h 606580"/>
              <a:gd name="connsiteX146" fmla="*/ 286614 w 572779"/>
              <a:gd name="connsiteY146" fmla="*/ 397 h 606580"/>
              <a:gd name="connsiteX147" fmla="*/ 286325 w 572779"/>
              <a:gd name="connsiteY147" fmla="*/ 397 h 606580"/>
              <a:gd name="connsiteX148" fmla="*/ 457411 w 572779"/>
              <a:gd name="connsiteY148" fmla="*/ 0 h 606580"/>
              <a:gd name="connsiteX149" fmla="*/ 458047 w 572779"/>
              <a:gd name="connsiteY149" fmla="*/ 0 h 606580"/>
              <a:gd name="connsiteX150" fmla="*/ 522315 w 572779"/>
              <a:gd name="connsiteY150" fmla="*/ 49741 h 606580"/>
              <a:gd name="connsiteX151" fmla="*/ 524513 w 572779"/>
              <a:gd name="connsiteY151" fmla="*/ 66553 h 606580"/>
              <a:gd name="connsiteX152" fmla="*/ 458105 w 572779"/>
              <a:gd name="connsiteY152" fmla="*/ 132875 h 606580"/>
              <a:gd name="connsiteX153" fmla="*/ 457469 w 572779"/>
              <a:gd name="connsiteY153" fmla="*/ 132875 h 606580"/>
              <a:gd name="connsiteX154" fmla="*/ 393201 w 572779"/>
              <a:gd name="connsiteY154" fmla="*/ 83133 h 606580"/>
              <a:gd name="connsiteX155" fmla="*/ 391003 w 572779"/>
              <a:gd name="connsiteY155" fmla="*/ 66322 h 606580"/>
              <a:gd name="connsiteX156" fmla="*/ 457411 w 572779"/>
              <a:gd name="connsiteY156" fmla="*/ 0 h 606580"/>
              <a:gd name="connsiteX157" fmla="*/ 285868 w 572779"/>
              <a:gd name="connsiteY157" fmla="*/ 0 h 606580"/>
              <a:gd name="connsiteX158" fmla="*/ 286621 w 572779"/>
              <a:gd name="connsiteY158" fmla="*/ 0 h 606580"/>
              <a:gd name="connsiteX159" fmla="*/ 350980 w 572779"/>
              <a:gd name="connsiteY159" fmla="*/ 49741 h 606580"/>
              <a:gd name="connsiteX160" fmla="*/ 353179 w 572779"/>
              <a:gd name="connsiteY160" fmla="*/ 66553 h 606580"/>
              <a:gd name="connsiteX161" fmla="*/ 286736 w 572779"/>
              <a:gd name="connsiteY161" fmla="*/ 132875 h 606580"/>
              <a:gd name="connsiteX162" fmla="*/ 286100 w 572779"/>
              <a:gd name="connsiteY162" fmla="*/ 132875 h 606580"/>
              <a:gd name="connsiteX163" fmla="*/ 221740 w 572779"/>
              <a:gd name="connsiteY163" fmla="*/ 83076 h 606580"/>
              <a:gd name="connsiteX164" fmla="*/ 219599 w 572779"/>
              <a:gd name="connsiteY164" fmla="*/ 66264 h 606580"/>
              <a:gd name="connsiteX165" fmla="*/ 285868 w 572779"/>
              <a:gd name="connsiteY165" fmla="*/ 0 h 606580"/>
              <a:gd name="connsiteX166" fmla="*/ 114639 w 572779"/>
              <a:gd name="connsiteY166" fmla="*/ 0 h 606580"/>
              <a:gd name="connsiteX167" fmla="*/ 115275 w 572779"/>
              <a:gd name="connsiteY167" fmla="*/ 0 h 606580"/>
              <a:gd name="connsiteX168" fmla="*/ 179635 w 572779"/>
              <a:gd name="connsiteY168" fmla="*/ 49741 h 606580"/>
              <a:gd name="connsiteX169" fmla="*/ 181776 w 572779"/>
              <a:gd name="connsiteY169" fmla="*/ 66553 h 606580"/>
              <a:gd name="connsiteX170" fmla="*/ 115333 w 572779"/>
              <a:gd name="connsiteY170" fmla="*/ 132875 h 606580"/>
              <a:gd name="connsiteX171" fmla="*/ 114754 w 572779"/>
              <a:gd name="connsiteY171" fmla="*/ 132875 h 606580"/>
              <a:gd name="connsiteX172" fmla="*/ 50395 w 572779"/>
              <a:gd name="connsiteY172" fmla="*/ 83133 h 606580"/>
              <a:gd name="connsiteX173" fmla="*/ 48196 w 572779"/>
              <a:gd name="connsiteY173" fmla="*/ 66322 h 606580"/>
              <a:gd name="connsiteX174" fmla="*/ 114639 w 572779"/>
              <a:gd name="connsiteY174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572779" h="606580">
                <a:moveTo>
                  <a:pt x="435703" y="160183"/>
                </a:moveTo>
                <a:lnTo>
                  <a:pt x="479697" y="160183"/>
                </a:lnTo>
                <a:cubicBezTo>
                  <a:pt x="479639" y="160241"/>
                  <a:pt x="479639" y="160414"/>
                  <a:pt x="479581" y="160472"/>
                </a:cubicBezTo>
                <a:lnTo>
                  <a:pt x="479812" y="160472"/>
                </a:lnTo>
                <a:cubicBezTo>
                  <a:pt x="479407" y="161281"/>
                  <a:pt x="478713" y="162726"/>
                  <a:pt x="478713" y="162726"/>
                </a:cubicBezTo>
                <a:cubicBezTo>
                  <a:pt x="474834" y="170989"/>
                  <a:pt x="471245" y="178848"/>
                  <a:pt x="469682" y="187227"/>
                </a:cubicBezTo>
                <a:lnTo>
                  <a:pt x="474776" y="242470"/>
                </a:lnTo>
                <a:lnTo>
                  <a:pt x="494284" y="242470"/>
                </a:lnTo>
                <a:lnTo>
                  <a:pt x="510840" y="160183"/>
                </a:lnTo>
                <a:lnTo>
                  <a:pt x="527338" y="160183"/>
                </a:lnTo>
                <a:cubicBezTo>
                  <a:pt x="552345" y="160183"/>
                  <a:pt x="572663" y="180466"/>
                  <a:pt x="572779" y="205430"/>
                </a:cubicBezTo>
                <a:lnTo>
                  <a:pt x="572779" y="337413"/>
                </a:lnTo>
                <a:cubicBezTo>
                  <a:pt x="572779" y="362434"/>
                  <a:pt x="552519" y="382717"/>
                  <a:pt x="527396" y="382717"/>
                </a:cubicBezTo>
                <a:lnTo>
                  <a:pt x="521607" y="382717"/>
                </a:lnTo>
                <a:lnTo>
                  <a:pt x="521607" y="574624"/>
                </a:lnTo>
                <a:cubicBezTo>
                  <a:pt x="521607" y="592249"/>
                  <a:pt x="507251" y="606580"/>
                  <a:pt x="489595" y="606580"/>
                </a:cubicBezTo>
                <a:cubicBezTo>
                  <a:pt x="473155" y="606580"/>
                  <a:pt x="459552" y="594098"/>
                  <a:pt x="457815" y="578149"/>
                </a:cubicBezTo>
                <a:cubicBezTo>
                  <a:pt x="456021" y="594214"/>
                  <a:pt x="442417" y="606580"/>
                  <a:pt x="425978" y="606580"/>
                </a:cubicBezTo>
                <a:cubicBezTo>
                  <a:pt x="408322" y="606580"/>
                  <a:pt x="393966" y="592249"/>
                  <a:pt x="393966" y="574624"/>
                </a:cubicBezTo>
                <a:lnTo>
                  <a:pt x="393966" y="392541"/>
                </a:lnTo>
                <a:cubicBezTo>
                  <a:pt x="411506" y="380521"/>
                  <a:pt x="422967" y="360354"/>
                  <a:pt x="422967" y="337528"/>
                </a:cubicBezTo>
                <a:lnTo>
                  <a:pt x="422967" y="242528"/>
                </a:lnTo>
                <a:lnTo>
                  <a:pt x="440739" y="242528"/>
                </a:lnTo>
                <a:lnTo>
                  <a:pt x="445833" y="186996"/>
                </a:lnTo>
                <a:cubicBezTo>
                  <a:pt x="445659" y="186013"/>
                  <a:pt x="445428" y="184973"/>
                  <a:pt x="445196" y="183991"/>
                </a:cubicBezTo>
                <a:cubicBezTo>
                  <a:pt x="443459" y="176768"/>
                  <a:pt x="440276" y="169891"/>
                  <a:pt x="436860" y="162726"/>
                </a:cubicBezTo>
                <a:cubicBezTo>
                  <a:pt x="436860" y="162726"/>
                  <a:pt x="436166" y="161281"/>
                  <a:pt x="435818" y="160472"/>
                </a:cubicBezTo>
                <a:lnTo>
                  <a:pt x="435876" y="160472"/>
                </a:lnTo>
                <a:cubicBezTo>
                  <a:pt x="435818" y="160356"/>
                  <a:pt x="435818" y="160241"/>
                  <a:pt x="435703" y="160183"/>
                </a:cubicBezTo>
                <a:close/>
                <a:moveTo>
                  <a:pt x="264349" y="160183"/>
                </a:moveTo>
                <a:lnTo>
                  <a:pt x="308327" y="160183"/>
                </a:lnTo>
                <a:cubicBezTo>
                  <a:pt x="308269" y="160241"/>
                  <a:pt x="308269" y="160414"/>
                  <a:pt x="308154" y="160472"/>
                </a:cubicBezTo>
                <a:lnTo>
                  <a:pt x="308385" y="160472"/>
                </a:lnTo>
                <a:cubicBezTo>
                  <a:pt x="308038" y="161281"/>
                  <a:pt x="307344" y="162726"/>
                  <a:pt x="307344" y="162726"/>
                </a:cubicBezTo>
                <a:cubicBezTo>
                  <a:pt x="303467" y="170989"/>
                  <a:pt x="299821" y="178848"/>
                  <a:pt x="298316" y="187227"/>
                </a:cubicBezTo>
                <a:lnTo>
                  <a:pt x="303409" y="242470"/>
                </a:lnTo>
                <a:lnTo>
                  <a:pt x="322910" y="242470"/>
                </a:lnTo>
                <a:lnTo>
                  <a:pt x="339401" y="160183"/>
                </a:lnTo>
                <a:lnTo>
                  <a:pt x="355951" y="160183"/>
                </a:lnTo>
                <a:cubicBezTo>
                  <a:pt x="380949" y="160183"/>
                  <a:pt x="401202" y="180466"/>
                  <a:pt x="401376" y="205430"/>
                </a:cubicBezTo>
                <a:lnTo>
                  <a:pt x="401376" y="337413"/>
                </a:lnTo>
                <a:cubicBezTo>
                  <a:pt x="401376" y="362434"/>
                  <a:pt x="381065" y="382717"/>
                  <a:pt x="356009" y="382717"/>
                </a:cubicBezTo>
                <a:lnTo>
                  <a:pt x="350222" y="382717"/>
                </a:lnTo>
                <a:lnTo>
                  <a:pt x="350222" y="574624"/>
                </a:lnTo>
                <a:cubicBezTo>
                  <a:pt x="350222" y="592249"/>
                  <a:pt x="335872" y="606580"/>
                  <a:pt x="318222" y="606580"/>
                </a:cubicBezTo>
                <a:cubicBezTo>
                  <a:pt x="301788" y="606580"/>
                  <a:pt x="288190" y="594098"/>
                  <a:pt x="286396" y="578149"/>
                </a:cubicBezTo>
                <a:cubicBezTo>
                  <a:pt x="284660" y="594214"/>
                  <a:pt x="271062" y="606580"/>
                  <a:pt x="254628" y="606580"/>
                </a:cubicBezTo>
                <a:cubicBezTo>
                  <a:pt x="236978" y="606580"/>
                  <a:pt x="222628" y="592249"/>
                  <a:pt x="222628" y="574624"/>
                </a:cubicBezTo>
                <a:lnTo>
                  <a:pt x="222628" y="382833"/>
                </a:lnTo>
                <a:lnTo>
                  <a:pt x="216841" y="382833"/>
                </a:lnTo>
                <a:cubicBezTo>
                  <a:pt x="191727" y="382833"/>
                  <a:pt x="171474" y="362608"/>
                  <a:pt x="171474" y="337528"/>
                </a:cubicBezTo>
                <a:lnTo>
                  <a:pt x="171474" y="205545"/>
                </a:lnTo>
                <a:cubicBezTo>
                  <a:pt x="171474" y="180524"/>
                  <a:pt x="191727" y="160241"/>
                  <a:pt x="216841" y="160241"/>
                </a:cubicBezTo>
                <a:lnTo>
                  <a:pt x="233333" y="160241"/>
                </a:lnTo>
                <a:lnTo>
                  <a:pt x="249825" y="242528"/>
                </a:lnTo>
                <a:lnTo>
                  <a:pt x="269383" y="242528"/>
                </a:lnTo>
                <a:lnTo>
                  <a:pt x="274476" y="186996"/>
                </a:lnTo>
                <a:cubicBezTo>
                  <a:pt x="274302" y="186013"/>
                  <a:pt x="274071" y="184973"/>
                  <a:pt x="273839" y="183991"/>
                </a:cubicBezTo>
                <a:cubicBezTo>
                  <a:pt x="272045" y="176768"/>
                  <a:pt x="268921" y="169891"/>
                  <a:pt x="265506" y="162726"/>
                </a:cubicBezTo>
                <a:cubicBezTo>
                  <a:pt x="265506" y="162726"/>
                  <a:pt x="264812" y="161281"/>
                  <a:pt x="264407" y="160472"/>
                </a:cubicBezTo>
                <a:lnTo>
                  <a:pt x="264523" y="160472"/>
                </a:lnTo>
                <a:cubicBezTo>
                  <a:pt x="264407" y="160356"/>
                  <a:pt x="264407" y="160241"/>
                  <a:pt x="264349" y="160183"/>
                </a:cubicBezTo>
                <a:close/>
                <a:moveTo>
                  <a:pt x="92987" y="160183"/>
                </a:moveTo>
                <a:lnTo>
                  <a:pt x="136964" y="160183"/>
                </a:lnTo>
                <a:cubicBezTo>
                  <a:pt x="136848" y="160241"/>
                  <a:pt x="136848" y="160414"/>
                  <a:pt x="136791" y="160472"/>
                </a:cubicBezTo>
                <a:lnTo>
                  <a:pt x="137022" y="160472"/>
                </a:lnTo>
                <a:cubicBezTo>
                  <a:pt x="136617" y="161281"/>
                  <a:pt x="135923" y="162726"/>
                  <a:pt x="135923" y="162726"/>
                </a:cubicBezTo>
                <a:cubicBezTo>
                  <a:pt x="132104" y="170989"/>
                  <a:pt x="128458" y="178848"/>
                  <a:pt x="126896" y="187227"/>
                </a:cubicBezTo>
                <a:lnTo>
                  <a:pt x="131988" y="242470"/>
                </a:lnTo>
                <a:lnTo>
                  <a:pt x="149752" y="242470"/>
                </a:lnTo>
                <a:lnTo>
                  <a:pt x="149752" y="337471"/>
                </a:lnTo>
                <a:cubicBezTo>
                  <a:pt x="149752" y="360296"/>
                  <a:pt x="161267" y="380406"/>
                  <a:pt x="178742" y="392483"/>
                </a:cubicBezTo>
                <a:lnTo>
                  <a:pt x="178742" y="574624"/>
                </a:lnTo>
                <a:cubicBezTo>
                  <a:pt x="178742" y="592249"/>
                  <a:pt x="164392" y="606580"/>
                  <a:pt x="146743" y="606580"/>
                </a:cubicBezTo>
                <a:cubicBezTo>
                  <a:pt x="130310" y="606580"/>
                  <a:pt x="116712" y="594098"/>
                  <a:pt x="114976" y="578149"/>
                </a:cubicBezTo>
                <a:cubicBezTo>
                  <a:pt x="113182" y="594214"/>
                  <a:pt x="99584" y="606580"/>
                  <a:pt x="83151" y="606580"/>
                </a:cubicBezTo>
                <a:cubicBezTo>
                  <a:pt x="65502" y="606580"/>
                  <a:pt x="51152" y="592249"/>
                  <a:pt x="51152" y="574624"/>
                </a:cubicBezTo>
                <a:lnTo>
                  <a:pt x="51152" y="382833"/>
                </a:lnTo>
                <a:lnTo>
                  <a:pt x="45365" y="382833"/>
                </a:lnTo>
                <a:cubicBezTo>
                  <a:pt x="20310" y="382833"/>
                  <a:pt x="0" y="362608"/>
                  <a:pt x="0" y="337528"/>
                </a:cubicBezTo>
                <a:lnTo>
                  <a:pt x="0" y="205545"/>
                </a:lnTo>
                <a:cubicBezTo>
                  <a:pt x="0" y="180524"/>
                  <a:pt x="20310" y="160241"/>
                  <a:pt x="45365" y="160241"/>
                </a:cubicBezTo>
                <a:lnTo>
                  <a:pt x="61972" y="160241"/>
                </a:lnTo>
                <a:lnTo>
                  <a:pt x="78464" y="242528"/>
                </a:lnTo>
                <a:lnTo>
                  <a:pt x="97964" y="242528"/>
                </a:lnTo>
                <a:lnTo>
                  <a:pt x="103056" y="186996"/>
                </a:lnTo>
                <a:cubicBezTo>
                  <a:pt x="102940" y="186013"/>
                  <a:pt x="102709" y="184973"/>
                  <a:pt x="102477" y="183991"/>
                </a:cubicBezTo>
                <a:cubicBezTo>
                  <a:pt x="100683" y="176768"/>
                  <a:pt x="97501" y="169891"/>
                  <a:pt x="94145" y="162726"/>
                </a:cubicBezTo>
                <a:cubicBezTo>
                  <a:pt x="94145" y="162726"/>
                  <a:pt x="93450" y="161281"/>
                  <a:pt x="93045" y="160472"/>
                </a:cubicBezTo>
                <a:lnTo>
                  <a:pt x="93103" y="160472"/>
                </a:lnTo>
                <a:cubicBezTo>
                  <a:pt x="93045" y="160356"/>
                  <a:pt x="93045" y="160241"/>
                  <a:pt x="92987" y="160183"/>
                </a:cubicBezTo>
                <a:close/>
                <a:moveTo>
                  <a:pt x="457411" y="751"/>
                </a:moveTo>
                <a:lnTo>
                  <a:pt x="458047" y="751"/>
                </a:lnTo>
                <a:cubicBezTo>
                  <a:pt x="488012" y="751"/>
                  <a:pt x="514158" y="20971"/>
                  <a:pt x="521621" y="49915"/>
                </a:cubicBezTo>
                <a:cubicBezTo>
                  <a:pt x="523009" y="55403"/>
                  <a:pt x="523761" y="61007"/>
                  <a:pt x="523761" y="66553"/>
                </a:cubicBezTo>
                <a:cubicBezTo>
                  <a:pt x="523761" y="102718"/>
                  <a:pt x="494317" y="132124"/>
                  <a:pt x="458105" y="132124"/>
                </a:cubicBezTo>
                <a:lnTo>
                  <a:pt x="457469" y="132124"/>
                </a:lnTo>
                <a:cubicBezTo>
                  <a:pt x="427504" y="132124"/>
                  <a:pt x="401358" y="111904"/>
                  <a:pt x="393895" y="82960"/>
                </a:cubicBezTo>
                <a:cubicBezTo>
                  <a:pt x="392507" y="77472"/>
                  <a:pt x="391755" y="71868"/>
                  <a:pt x="391755" y="66322"/>
                </a:cubicBezTo>
                <a:cubicBezTo>
                  <a:pt x="391755" y="30157"/>
                  <a:pt x="421199" y="751"/>
                  <a:pt x="457411" y="751"/>
                </a:cubicBezTo>
                <a:close/>
                <a:moveTo>
                  <a:pt x="285868" y="751"/>
                </a:moveTo>
                <a:lnTo>
                  <a:pt x="286621" y="751"/>
                </a:lnTo>
                <a:cubicBezTo>
                  <a:pt x="316601" y="751"/>
                  <a:pt x="342761" y="20971"/>
                  <a:pt x="350227" y="49915"/>
                </a:cubicBezTo>
                <a:cubicBezTo>
                  <a:pt x="351674" y="55403"/>
                  <a:pt x="352369" y="61007"/>
                  <a:pt x="352369" y="66553"/>
                </a:cubicBezTo>
                <a:cubicBezTo>
                  <a:pt x="352369" y="102718"/>
                  <a:pt x="322909" y="132124"/>
                  <a:pt x="286736" y="132124"/>
                </a:cubicBezTo>
                <a:lnTo>
                  <a:pt x="286100" y="132124"/>
                </a:lnTo>
                <a:cubicBezTo>
                  <a:pt x="256119" y="132124"/>
                  <a:pt x="229959" y="111846"/>
                  <a:pt x="222493" y="82845"/>
                </a:cubicBezTo>
                <a:cubicBezTo>
                  <a:pt x="221046" y="77414"/>
                  <a:pt x="220351" y="71810"/>
                  <a:pt x="220351" y="66264"/>
                </a:cubicBezTo>
                <a:cubicBezTo>
                  <a:pt x="220351" y="30157"/>
                  <a:pt x="249753" y="751"/>
                  <a:pt x="285868" y="751"/>
                </a:cubicBezTo>
                <a:close/>
                <a:moveTo>
                  <a:pt x="114639" y="751"/>
                </a:moveTo>
                <a:lnTo>
                  <a:pt x="115275" y="751"/>
                </a:lnTo>
                <a:cubicBezTo>
                  <a:pt x="145256" y="751"/>
                  <a:pt x="171416" y="20971"/>
                  <a:pt x="178882" y="49915"/>
                </a:cubicBezTo>
                <a:cubicBezTo>
                  <a:pt x="180329" y="55403"/>
                  <a:pt x="181024" y="61007"/>
                  <a:pt x="181024" y="66553"/>
                </a:cubicBezTo>
                <a:cubicBezTo>
                  <a:pt x="181024" y="102718"/>
                  <a:pt x="151564" y="132124"/>
                  <a:pt x="115333" y="132124"/>
                </a:cubicBezTo>
                <a:lnTo>
                  <a:pt x="114754" y="132124"/>
                </a:lnTo>
                <a:cubicBezTo>
                  <a:pt x="84774" y="132124"/>
                  <a:pt x="58614" y="111904"/>
                  <a:pt x="51148" y="82960"/>
                </a:cubicBezTo>
                <a:cubicBezTo>
                  <a:pt x="49701" y="77472"/>
                  <a:pt x="49006" y="71868"/>
                  <a:pt x="49006" y="66322"/>
                </a:cubicBezTo>
                <a:cubicBezTo>
                  <a:pt x="49006" y="30157"/>
                  <a:pt x="78466" y="751"/>
                  <a:pt x="114639" y="751"/>
                </a:cubicBezTo>
                <a:close/>
                <a:moveTo>
                  <a:pt x="457410" y="423"/>
                </a:moveTo>
                <a:cubicBezTo>
                  <a:pt x="420880" y="423"/>
                  <a:pt x="391355" y="29894"/>
                  <a:pt x="391355" y="66356"/>
                </a:cubicBezTo>
                <a:cubicBezTo>
                  <a:pt x="391355" y="72135"/>
                  <a:pt x="392108" y="77740"/>
                  <a:pt x="393497" y="83056"/>
                </a:cubicBezTo>
                <a:cubicBezTo>
                  <a:pt x="400849" y="111487"/>
                  <a:pt x="426669" y="132521"/>
                  <a:pt x="457468" y="132521"/>
                </a:cubicBezTo>
                <a:lnTo>
                  <a:pt x="457815" y="132521"/>
                </a:lnTo>
                <a:lnTo>
                  <a:pt x="458104" y="132521"/>
                </a:lnTo>
                <a:cubicBezTo>
                  <a:pt x="494634" y="132521"/>
                  <a:pt x="524159" y="103050"/>
                  <a:pt x="524159" y="66587"/>
                </a:cubicBezTo>
                <a:cubicBezTo>
                  <a:pt x="524159" y="60809"/>
                  <a:pt x="523406" y="55204"/>
                  <a:pt x="522017" y="49887"/>
                </a:cubicBezTo>
                <a:cubicBezTo>
                  <a:pt x="514665" y="21457"/>
                  <a:pt x="488845" y="423"/>
                  <a:pt x="458046" y="423"/>
                </a:cubicBezTo>
                <a:lnTo>
                  <a:pt x="457699" y="423"/>
                </a:lnTo>
                <a:close/>
                <a:moveTo>
                  <a:pt x="114646" y="423"/>
                </a:moveTo>
                <a:cubicBezTo>
                  <a:pt x="78190" y="423"/>
                  <a:pt x="48620" y="29894"/>
                  <a:pt x="48620" y="66356"/>
                </a:cubicBezTo>
                <a:cubicBezTo>
                  <a:pt x="48620" y="72135"/>
                  <a:pt x="49372" y="77740"/>
                  <a:pt x="50761" y="83056"/>
                </a:cubicBezTo>
                <a:cubicBezTo>
                  <a:pt x="58110" y="111487"/>
                  <a:pt x="83977" y="132521"/>
                  <a:pt x="114762" y="132521"/>
                </a:cubicBezTo>
                <a:lnTo>
                  <a:pt x="115051" y="132521"/>
                </a:lnTo>
                <a:lnTo>
                  <a:pt x="115340" y="132521"/>
                </a:lnTo>
                <a:cubicBezTo>
                  <a:pt x="151854" y="132521"/>
                  <a:pt x="181424" y="103050"/>
                  <a:pt x="181424" y="66587"/>
                </a:cubicBezTo>
                <a:cubicBezTo>
                  <a:pt x="181424" y="60809"/>
                  <a:pt x="180614" y="55204"/>
                  <a:pt x="179225" y="49887"/>
                </a:cubicBezTo>
                <a:cubicBezTo>
                  <a:pt x="171934" y="21457"/>
                  <a:pt x="146067" y="423"/>
                  <a:pt x="115282" y="423"/>
                </a:cubicBezTo>
                <a:lnTo>
                  <a:pt x="114993" y="423"/>
                </a:lnTo>
                <a:close/>
                <a:moveTo>
                  <a:pt x="286036" y="397"/>
                </a:moveTo>
                <a:cubicBezTo>
                  <a:pt x="249522" y="282"/>
                  <a:pt x="219952" y="29874"/>
                  <a:pt x="219952" y="66286"/>
                </a:cubicBezTo>
                <a:cubicBezTo>
                  <a:pt x="219952" y="72066"/>
                  <a:pt x="220762" y="77672"/>
                  <a:pt x="222151" y="82990"/>
                </a:cubicBezTo>
                <a:cubicBezTo>
                  <a:pt x="229442" y="111484"/>
                  <a:pt x="255309" y="132522"/>
                  <a:pt x="286094" y="132522"/>
                </a:cubicBezTo>
                <a:lnTo>
                  <a:pt x="286383" y="132522"/>
                </a:lnTo>
                <a:lnTo>
                  <a:pt x="286730" y="132522"/>
                </a:lnTo>
                <a:cubicBezTo>
                  <a:pt x="323186" y="132522"/>
                  <a:pt x="352756" y="103045"/>
                  <a:pt x="352756" y="66575"/>
                </a:cubicBezTo>
                <a:cubicBezTo>
                  <a:pt x="352756" y="60796"/>
                  <a:pt x="352004" y="55189"/>
                  <a:pt x="350615" y="49872"/>
                </a:cubicBezTo>
                <a:cubicBezTo>
                  <a:pt x="343266" y="21436"/>
                  <a:pt x="317399" y="397"/>
                  <a:pt x="286614" y="397"/>
                </a:cubicBezTo>
                <a:lnTo>
                  <a:pt x="286325" y="397"/>
                </a:lnTo>
                <a:close/>
                <a:moveTo>
                  <a:pt x="457411" y="0"/>
                </a:moveTo>
                <a:lnTo>
                  <a:pt x="458047" y="0"/>
                </a:lnTo>
                <a:cubicBezTo>
                  <a:pt x="488359" y="0"/>
                  <a:pt x="514795" y="20451"/>
                  <a:pt x="522315" y="49741"/>
                </a:cubicBezTo>
                <a:cubicBezTo>
                  <a:pt x="523761" y="55230"/>
                  <a:pt x="524513" y="60891"/>
                  <a:pt x="524513" y="66553"/>
                </a:cubicBezTo>
                <a:cubicBezTo>
                  <a:pt x="524513" y="103122"/>
                  <a:pt x="494722" y="132875"/>
                  <a:pt x="458105" y="132875"/>
                </a:cubicBezTo>
                <a:lnTo>
                  <a:pt x="457469" y="132875"/>
                </a:lnTo>
                <a:cubicBezTo>
                  <a:pt x="427157" y="132875"/>
                  <a:pt x="400721" y="112424"/>
                  <a:pt x="393201" y="83133"/>
                </a:cubicBezTo>
                <a:cubicBezTo>
                  <a:pt x="391755" y="77645"/>
                  <a:pt x="391003" y="71983"/>
                  <a:pt x="391003" y="66322"/>
                </a:cubicBezTo>
                <a:cubicBezTo>
                  <a:pt x="391003" y="29752"/>
                  <a:pt x="420794" y="0"/>
                  <a:pt x="457411" y="0"/>
                </a:cubicBezTo>
                <a:close/>
                <a:moveTo>
                  <a:pt x="285868" y="0"/>
                </a:moveTo>
                <a:lnTo>
                  <a:pt x="286621" y="0"/>
                </a:lnTo>
                <a:cubicBezTo>
                  <a:pt x="316948" y="0"/>
                  <a:pt x="343456" y="20451"/>
                  <a:pt x="350980" y="49741"/>
                </a:cubicBezTo>
                <a:cubicBezTo>
                  <a:pt x="352427" y="55287"/>
                  <a:pt x="353179" y="60891"/>
                  <a:pt x="353179" y="66553"/>
                </a:cubicBezTo>
                <a:cubicBezTo>
                  <a:pt x="353179" y="103122"/>
                  <a:pt x="323372" y="132875"/>
                  <a:pt x="286736" y="132875"/>
                </a:cubicBezTo>
                <a:lnTo>
                  <a:pt x="286100" y="132875"/>
                </a:lnTo>
                <a:cubicBezTo>
                  <a:pt x="255772" y="132875"/>
                  <a:pt x="229322" y="112366"/>
                  <a:pt x="221740" y="83076"/>
                </a:cubicBezTo>
                <a:cubicBezTo>
                  <a:pt x="220294" y="77530"/>
                  <a:pt x="219599" y="71868"/>
                  <a:pt x="219599" y="66264"/>
                </a:cubicBezTo>
                <a:cubicBezTo>
                  <a:pt x="219599" y="29695"/>
                  <a:pt x="249348" y="0"/>
                  <a:pt x="285868" y="0"/>
                </a:cubicBezTo>
                <a:close/>
                <a:moveTo>
                  <a:pt x="114639" y="0"/>
                </a:moveTo>
                <a:lnTo>
                  <a:pt x="115275" y="0"/>
                </a:lnTo>
                <a:cubicBezTo>
                  <a:pt x="145603" y="0"/>
                  <a:pt x="172053" y="20451"/>
                  <a:pt x="179635" y="49741"/>
                </a:cubicBezTo>
                <a:cubicBezTo>
                  <a:pt x="181081" y="55230"/>
                  <a:pt x="181776" y="60891"/>
                  <a:pt x="181776" y="66553"/>
                </a:cubicBezTo>
                <a:cubicBezTo>
                  <a:pt x="181776" y="103122"/>
                  <a:pt x="151969" y="132875"/>
                  <a:pt x="115333" y="132875"/>
                </a:cubicBezTo>
                <a:lnTo>
                  <a:pt x="114754" y="132875"/>
                </a:lnTo>
                <a:cubicBezTo>
                  <a:pt x="84427" y="132875"/>
                  <a:pt x="57919" y="112424"/>
                  <a:pt x="50395" y="83133"/>
                </a:cubicBezTo>
                <a:cubicBezTo>
                  <a:pt x="48948" y="77645"/>
                  <a:pt x="48196" y="71983"/>
                  <a:pt x="48196" y="66322"/>
                </a:cubicBezTo>
                <a:cubicBezTo>
                  <a:pt x="48196" y="29752"/>
                  <a:pt x="78003" y="0"/>
                  <a:pt x="114639" y="0"/>
                </a:cubicBezTo>
                <a:close/>
              </a:path>
            </a:pathLst>
          </a:custGeom>
          <a:solidFill>
            <a:srgbClr val="FFFFFF"/>
          </a:solidFill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C8AE0F1-85FC-4CE4-91F1-0A426AEF6478}"/>
              </a:ext>
            </a:extLst>
          </p:cNvPr>
          <p:cNvSpPr txBox="1"/>
          <p:nvPr/>
        </p:nvSpPr>
        <p:spPr>
          <a:xfrm>
            <a:off x="8980594" y="4845036"/>
            <a:ext cx="2243467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14776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9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6DF38C-3B6D-4ADF-96D7-7F0DA402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Oval 19">
            <a:extLst>
              <a:ext uri="{FF2B5EF4-FFF2-40B4-BE49-F238E27FC236}">
                <a16:creationId xmlns:a16="http://schemas.microsoft.com/office/drawing/2014/main" id="{394A0860-77E6-4B70-8292-7FE9103C85A0}"/>
              </a:ext>
            </a:extLst>
          </p:cNvPr>
          <p:cNvSpPr/>
          <p:nvPr/>
        </p:nvSpPr>
        <p:spPr>
          <a:xfrm>
            <a:off x="4509102" y="1889980"/>
            <a:ext cx="1079489" cy="1079489"/>
          </a:xfrm>
          <a:prstGeom prst="ellipse">
            <a:avLst/>
          </a:prstGeom>
          <a:solidFill>
            <a:srgbClr val="3554A2"/>
          </a:solidFill>
          <a:ln>
            <a:noFill/>
          </a:ln>
          <a:effectLst>
            <a:outerShdw blurRad="266700" dist="76200" dir="5400000" sx="89000" sy="89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id="{323EB2AA-BE0F-4C58-B650-1B2D442DA48F}"/>
              </a:ext>
            </a:extLst>
          </p:cNvPr>
          <p:cNvGrpSpPr/>
          <p:nvPr/>
        </p:nvGrpSpPr>
        <p:grpSpPr>
          <a:xfrm>
            <a:off x="4792729" y="2219116"/>
            <a:ext cx="461435" cy="421216"/>
            <a:chOff x="2678113" y="1465264"/>
            <a:chExt cx="346076" cy="315912"/>
          </a:xfrm>
        </p:grpSpPr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1126B4FE-A36E-4CBC-BC12-BB9C1811D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1465264"/>
              <a:ext cx="346075" cy="195263"/>
            </a:xfrm>
            <a:custGeom>
              <a:avLst/>
              <a:gdLst>
                <a:gd name="T0" fmla="*/ 218 w 218"/>
                <a:gd name="T1" fmla="*/ 0 h 123"/>
                <a:gd name="T2" fmla="*/ 0 w 218"/>
                <a:gd name="T3" fmla="*/ 90 h 123"/>
                <a:gd name="T4" fmla="*/ 85 w 218"/>
                <a:gd name="T5" fmla="*/ 123 h 123"/>
                <a:gd name="T6" fmla="*/ 218 w 218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123">
                  <a:moveTo>
                    <a:pt x="218" y="0"/>
                  </a:moveTo>
                  <a:lnTo>
                    <a:pt x="0" y="90"/>
                  </a:lnTo>
                  <a:lnTo>
                    <a:pt x="85" y="123"/>
                  </a:lnTo>
                  <a:lnTo>
                    <a:pt x="218" y="0"/>
                  </a:lnTo>
                  <a:close/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71">
              <a:extLst>
                <a:ext uri="{FF2B5EF4-FFF2-40B4-BE49-F238E27FC236}">
                  <a16:creationId xmlns:a16="http://schemas.microsoft.com/office/drawing/2014/main" id="{BCD24613-C8E7-4AF0-BB13-E97B3B797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465264"/>
              <a:ext cx="211138" cy="279400"/>
            </a:xfrm>
            <a:custGeom>
              <a:avLst/>
              <a:gdLst>
                <a:gd name="T0" fmla="*/ 133 w 133"/>
                <a:gd name="T1" fmla="*/ 0 h 176"/>
                <a:gd name="T2" fmla="*/ 95 w 133"/>
                <a:gd name="T3" fmla="*/ 176 h 176"/>
                <a:gd name="T4" fmla="*/ 0 w 133"/>
                <a:gd name="T5" fmla="*/ 123 h 176"/>
                <a:gd name="T6" fmla="*/ 133 w 133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6">
                  <a:moveTo>
                    <a:pt x="133" y="0"/>
                  </a:moveTo>
                  <a:lnTo>
                    <a:pt x="95" y="176"/>
                  </a:lnTo>
                  <a:lnTo>
                    <a:pt x="0" y="1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72">
              <a:extLst>
                <a:ext uri="{FF2B5EF4-FFF2-40B4-BE49-F238E27FC236}">
                  <a16:creationId xmlns:a16="http://schemas.microsoft.com/office/drawing/2014/main" id="{6AE5C78B-DF90-4140-8149-41DB8A70A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660526"/>
              <a:ext cx="52388" cy="120650"/>
            </a:xfrm>
            <a:custGeom>
              <a:avLst/>
              <a:gdLst>
                <a:gd name="T0" fmla="*/ 0 w 33"/>
                <a:gd name="T1" fmla="*/ 0 h 76"/>
                <a:gd name="T2" fmla="*/ 0 w 33"/>
                <a:gd name="T3" fmla="*/ 76 h 76"/>
                <a:gd name="T4" fmla="*/ 33 w 33"/>
                <a:gd name="T5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6">
                  <a:moveTo>
                    <a:pt x="0" y="0"/>
                  </a:moveTo>
                  <a:lnTo>
                    <a:pt x="0" y="76"/>
                  </a:lnTo>
                  <a:lnTo>
                    <a:pt x="33" y="19"/>
                  </a:lnTo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Oval 6">
            <a:extLst>
              <a:ext uri="{FF2B5EF4-FFF2-40B4-BE49-F238E27FC236}">
                <a16:creationId xmlns:a16="http://schemas.microsoft.com/office/drawing/2014/main" id="{BC317F77-0C91-4698-A9F1-AA6AE37FB5DB}"/>
              </a:ext>
            </a:extLst>
          </p:cNvPr>
          <p:cNvSpPr/>
          <p:nvPr/>
        </p:nvSpPr>
        <p:spPr>
          <a:xfrm>
            <a:off x="2745599" y="2328275"/>
            <a:ext cx="2501481" cy="2558915"/>
          </a:xfrm>
          <a:prstGeom prst="ellipse">
            <a:avLst/>
          </a:prstGeom>
          <a:solidFill>
            <a:srgbClr val="4D69B1"/>
          </a:solidFill>
          <a:ln w="15875">
            <a:solidFill>
              <a:srgbClr val="121B7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B1B70BBF-2634-443E-8077-DC69DD88FD4D}"/>
              </a:ext>
            </a:extLst>
          </p:cNvPr>
          <p:cNvSpPr/>
          <p:nvPr/>
        </p:nvSpPr>
        <p:spPr>
          <a:xfrm>
            <a:off x="3142067" y="2724743"/>
            <a:ext cx="1708545" cy="1747773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C886A52-4B04-41BB-9374-406A0D8FF661}"/>
              </a:ext>
            </a:extLst>
          </p:cNvPr>
          <p:cNvSpPr txBox="1"/>
          <p:nvPr/>
        </p:nvSpPr>
        <p:spPr>
          <a:xfrm>
            <a:off x="3367282" y="3025017"/>
            <a:ext cx="13339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u="sng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35" name="íśḷïdé">
            <a:extLst>
              <a:ext uri="{FF2B5EF4-FFF2-40B4-BE49-F238E27FC236}">
                <a16:creationId xmlns:a16="http://schemas.microsoft.com/office/drawing/2014/main" id="{98793084-D8CF-4AA6-8604-B04549578360}"/>
              </a:ext>
            </a:extLst>
          </p:cNvPr>
          <p:cNvSpPr/>
          <p:nvPr/>
        </p:nvSpPr>
        <p:spPr>
          <a:xfrm>
            <a:off x="6144689" y="3270403"/>
            <a:ext cx="2984500" cy="39397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 ion to retain text.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F3C1F4B-813F-4C65-B3FE-E130E6908A5E}"/>
              </a:ext>
            </a:extLst>
          </p:cNvPr>
          <p:cNvSpPr txBox="1"/>
          <p:nvPr/>
        </p:nvSpPr>
        <p:spPr>
          <a:xfrm>
            <a:off x="5979177" y="2305706"/>
            <a:ext cx="5068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Click to add title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1B0EE84-0D42-4C4A-A865-E089689446B4}"/>
              </a:ext>
            </a:extLst>
          </p:cNvPr>
          <p:cNvSpPr txBox="1"/>
          <p:nvPr/>
        </p:nvSpPr>
        <p:spPr>
          <a:xfrm>
            <a:off x="6309460" y="3828217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10028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21">
            <a:extLst>
              <a:ext uri="{FF2B5EF4-FFF2-40B4-BE49-F238E27FC236}">
                <a16:creationId xmlns:a16="http://schemas.microsoft.com/office/drawing/2014/main" id="{84720CBE-BA4A-41B8-8822-90D9AFF9633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93676" y="2350097"/>
            <a:ext cx="1527448" cy="1527448"/>
          </a:xfrm>
          <a:prstGeom prst="ellipse">
            <a:avLst/>
          </a:prstGeom>
          <a:solidFill>
            <a:srgbClr val="121B74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165100" dist="152400" dir="5400000" sx="90000" sy="90000" algn="t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10"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5" name="Oval 22">
            <a:extLst>
              <a:ext uri="{FF2B5EF4-FFF2-40B4-BE49-F238E27FC236}">
                <a16:creationId xmlns:a16="http://schemas.microsoft.com/office/drawing/2014/main" id="{0E96F880-D64C-484F-8844-5733DFC3AAF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74564" y="3524211"/>
            <a:ext cx="1527448" cy="1527448"/>
          </a:xfrm>
          <a:prstGeom prst="ellipse">
            <a:avLst/>
          </a:prstGeom>
          <a:solidFill>
            <a:srgbClr val="121B74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165100" dist="152400" dir="5400000" sx="90000" sy="90000" algn="t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10"/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6" name="Oval 25">
            <a:extLst>
              <a:ext uri="{FF2B5EF4-FFF2-40B4-BE49-F238E27FC236}">
                <a16:creationId xmlns:a16="http://schemas.microsoft.com/office/drawing/2014/main" id="{3CDC99A2-1544-482B-9BFC-2E698D2EF9D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389941" y="3521867"/>
            <a:ext cx="1532059" cy="1527448"/>
          </a:xfrm>
          <a:prstGeom prst="ellipse">
            <a:avLst/>
          </a:prstGeom>
          <a:solidFill>
            <a:srgbClr val="121B74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165100" dist="152400" dir="5400000" sx="90000" sy="90000" algn="t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10"/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7" name="Oval 24">
            <a:extLst>
              <a:ext uri="{FF2B5EF4-FFF2-40B4-BE49-F238E27FC236}">
                <a16:creationId xmlns:a16="http://schemas.microsoft.com/office/drawing/2014/main" id="{8D75C831-EE2E-42BC-8A5A-A810BE1F2B1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687685" y="2350097"/>
            <a:ext cx="1532059" cy="1527448"/>
          </a:xfrm>
          <a:prstGeom prst="ellipse">
            <a:avLst/>
          </a:prstGeom>
          <a:solidFill>
            <a:srgbClr val="121B74"/>
          </a:solidFill>
          <a:ln w="3175" cap="flat">
            <a:noFill/>
            <a:prstDash val="solid"/>
            <a:miter lim="800000"/>
            <a:headEnd/>
            <a:tailEnd/>
          </a:ln>
          <a:effectLst>
            <a:outerShdw blurRad="165100" dist="152400" dir="5400000" sx="90000" sy="90000" algn="t" rotWithShape="0">
              <a:prstClr val="black">
                <a:alpha val="3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10"/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9012C701-7E9D-4790-BAB4-3EBCEA45D891}"/>
              </a:ext>
            </a:extLst>
          </p:cNvPr>
          <p:cNvSpPr/>
          <p:nvPr/>
        </p:nvSpPr>
        <p:spPr>
          <a:xfrm flipV="1">
            <a:off x="546104" y="1564369"/>
            <a:ext cx="11099797" cy="4262667"/>
          </a:xfrm>
          <a:custGeom>
            <a:avLst/>
            <a:gdLst>
              <a:gd name="connsiteX0" fmla="*/ 1135557 w 8389533"/>
              <a:gd name="connsiteY0" fmla="*/ 3221840 h 3221840"/>
              <a:gd name="connsiteX1" fmla="*/ 2271121 w 8389533"/>
              <a:gd name="connsiteY1" fmla="*/ 2084065 h 3221840"/>
              <a:gd name="connsiteX2" fmla="*/ 2270349 w 8389533"/>
              <a:gd name="connsiteY2" fmla="*/ 1669768 h 3221840"/>
              <a:gd name="connsiteX3" fmla="*/ 2270073 w 8389533"/>
              <a:gd name="connsiteY3" fmla="*/ 1611731 h 3221840"/>
              <a:gd name="connsiteX4" fmla="*/ 2270554 w 8389533"/>
              <a:gd name="connsiteY4" fmla="*/ 1611731 h 3221840"/>
              <a:gd name="connsiteX5" fmla="*/ 2269665 w 8389533"/>
              <a:gd name="connsiteY5" fmla="*/ 1559029 h 3221840"/>
              <a:gd name="connsiteX6" fmla="*/ 2281237 w 8389533"/>
              <a:gd name="connsiteY6" fmla="*/ 1082122 h 3221840"/>
              <a:gd name="connsiteX7" fmla="*/ 3176106 w 8389533"/>
              <a:gd name="connsiteY7" fmla="*/ 241159 h 3221840"/>
              <a:gd name="connsiteX8" fmla="*/ 4070978 w 8389533"/>
              <a:gd name="connsiteY8" fmla="*/ 1075938 h 3221840"/>
              <a:gd name="connsiteX9" fmla="*/ 4082550 w 8389533"/>
              <a:gd name="connsiteY9" fmla="*/ 1558256 h 3221840"/>
              <a:gd name="connsiteX10" fmla="*/ 4081652 w 8389533"/>
              <a:gd name="connsiteY10" fmla="*/ 1611731 h 3221840"/>
              <a:gd name="connsiteX11" fmla="*/ 4082338 w 8389533"/>
              <a:gd name="connsiteY11" fmla="*/ 1611731 h 3221840"/>
              <a:gd name="connsiteX12" fmla="*/ 4081513 w 8389533"/>
              <a:gd name="connsiteY12" fmla="*/ 1722238 h 3221840"/>
              <a:gd name="connsiteX13" fmla="*/ 4078717 w 8389533"/>
              <a:gd name="connsiteY13" fmla="*/ 2084065 h 3221840"/>
              <a:gd name="connsiteX14" fmla="*/ 5214274 w 8389533"/>
              <a:gd name="connsiteY14" fmla="*/ 3221840 h 3221840"/>
              <a:gd name="connsiteX15" fmla="*/ 6349838 w 8389533"/>
              <a:gd name="connsiteY15" fmla="*/ 2084065 h 3221840"/>
              <a:gd name="connsiteX16" fmla="*/ 6349066 w 8389533"/>
              <a:gd name="connsiteY16" fmla="*/ 1669768 h 3221840"/>
              <a:gd name="connsiteX17" fmla="*/ 6348782 w 8389533"/>
              <a:gd name="connsiteY17" fmla="*/ 1610109 h 3221840"/>
              <a:gd name="connsiteX18" fmla="*/ 6348390 w 8389533"/>
              <a:gd name="connsiteY18" fmla="*/ 1610109 h 3221840"/>
              <a:gd name="connsiteX19" fmla="*/ 6347528 w 8389533"/>
              <a:gd name="connsiteY19" fmla="*/ 1559029 h 3221840"/>
              <a:gd name="connsiteX20" fmla="*/ 6359100 w 8389533"/>
              <a:gd name="connsiteY20" fmla="*/ 1082122 h 3221840"/>
              <a:gd name="connsiteX21" fmla="*/ 7253969 w 8389533"/>
              <a:gd name="connsiteY21" fmla="*/ 241159 h 3221840"/>
              <a:gd name="connsiteX22" fmla="*/ 8148841 w 8389533"/>
              <a:gd name="connsiteY22" fmla="*/ 1075938 h 3221840"/>
              <a:gd name="connsiteX23" fmla="*/ 8160413 w 8389533"/>
              <a:gd name="connsiteY23" fmla="*/ 1558256 h 3221840"/>
              <a:gd name="connsiteX24" fmla="*/ 8159515 w 8389533"/>
              <a:gd name="connsiteY24" fmla="*/ 1611731 h 3221840"/>
              <a:gd name="connsiteX25" fmla="*/ 8388477 w 8389533"/>
              <a:gd name="connsiteY25" fmla="*/ 1611731 h 3221840"/>
              <a:gd name="connsiteX26" fmla="*/ 8388761 w 8389533"/>
              <a:gd name="connsiteY26" fmla="*/ 1552072 h 3221840"/>
              <a:gd name="connsiteX27" fmla="*/ 8389533 w 8389533"/>
              <a:gd name="connsiteY27" fmla="*/ 1137775 h 3221840"/>
              <a:gd name="connsiteX28" fmla="*/ 7253969 w 8389533"/>
              <a:gd name="connsiteY28" fmla="*/ 0 h 3221840"/>
              <a:gd name="connsiteX29" fmla="*/ 6118412 w 8389533"/>
              <a:gd name="connsiteY29" fmla="*/ 1137775 h 3221840"/>
              <a:gd name="connsiteX30" fmla="*/ 6121208 w 8389533"/>
              <a:gd name="connsiteY30" fmla="*/ 1499602 h 3221840"/>
              <a:gd name="connsiteX31" fmla="*/ 6122033 w 8389533"/>
              <a:gd name="connsiteY31" fmla="*/ 1610109 h 3221840"/>
              <a:gd name="connsiteX32" fmla="*/ 6119820 w 8389533"/>
              <a:gd name="connsiteY32" fmla="*/ 1610109 h 3221840"/>
              <a:gd name="connsiteX33" fmla="*/ 6120718 w 8389533"/>
              <a:gd name="connsiteY33" fmla="*/ 1663584 h 3221840"/>
              <a:gd name="connsiteX34" fmla="*/ 6109146 w 8389533"/>
              <a:gd name="connsiteY34" fmla="*/ 2145902 h 3221840"/>
              <a:gd name="connsiteX35" fmla="*/ 5214274 w 8389533"/>
              <a:gd name="connsiteY35" fmla="*/ 2980681 h 3221840"/>
              <a:gd name="connsiteX36" fmla="*/ 4319405 w 8389533"/>
              <a:gd name="connsiteY36" fmla="*/ 2139718 h 3221840"/>
              <a:gd name="connsiteX37" fmla="*/ 4307833 w 8389533"/>
              <a:gd name="connsiteY37" fmla="*/ 1662811 h 3221840"/>
              <a:gd name="connsiteX38" fmla="*/ 4308695 w 8389533"/>
              <a:gd name="connsiteY38" fmla="*/ 1611731 h 3221840"/>
              <a:gd name="connsiteX39" fmla="*/ 4310614 w 8389533"/>
              <a:gd name="connsiteY39" fmla="*/ 1611731 h 3221840"/>
              <a:gd name="connsiteX40" fmla="*/ 4310898 w 8389533"/>
              <a:gd name="connsiteY40" fmla="*/ 1552072 h 3221840"/>
              <a:gd name="connsiteX41" fmla="*/ 4311670 w 8389533"/>
              <a:gd name="connsiteY41" fmla="*/ 1137775 h 3221840"/>
              <a:gd name="connsiteX42" fmla="*/ 3176106 w 8389533"/>
              <a:gd name="connsiteY42" fmla="*/ 0 h 3221840"/>
              <a:gd name="connsiteX43" fmla="*/ 2040549 w 8389533"/>
              <a:gd name="connsiteY43" fmla="*/ 1137775 h 3221840"/>
              <a:gd name="connsiteX44" fmla="*/ 2043345 w 8389533"/>
              <a:gd name="connsiteY44" fmla="*/ 1499602 h 3221840"/>
              <a:gd name="connsiteX45" fmla="*/ 2044170 w 8389533"/>
              <a:gd name="connsiteY45" fmla="*/ 1610109 h 3221840"/>
              <a:gd name="connsiteX46" fmla="*/ 2041103 w 8389533"/>
              <a:gd name="connsiteY46" fmla="*/ 1610109 h 3221840"/>
              <a:gd name="connsiteX47" fmla="*/ 2042001 w 8389533"/>
              <a:gd name="connsiteY47" fmla="*/ 1663584 h 3221840"/>
              <a:gd name="connsiteX48" fmla="*/ 2030429 w 8389533"/>
              <a:gd name="connsiteY48" fmla="*/ 2145902 h 3221840"/>
              <a:gd name="connsiteX49" fmla="*/ 1135557 w 8389533"/>
              <a:gd name="connsiteY49" fmla="*/ 2980681 h 3221840"/>
              <a:gd name="connsiteX50" fmla="*/ 240688 w 8389533"/>
              <a:gd name="connsiteY50" fmla="*/ 2139718 h 3221840"/>
              <a:gd name="connsiteX51" fmla="*/ 229116 w 8389533"/>
              <a:gd name="connsiteY51" fmla="*/ 1662811 h 3221840"/>
              <a:gd name="connsiteX52" fmla="*/ 230005 w 8389533"/>
              <a:gd name="connsiteY52" fmla="*/ 1610109 h 3221840"/>
              <a:gd name="connsiteX53" fmla="*/ 3633 w 8389533"/>
              <a:gd name="connsiteY53" fmla="*/ 1610109 h 3221840"/>
              <a:gd name="connsiteX54" fmla="*/ 2796 w 8389533"/>
              <a:gd name="connsiteY54" fmla="*/ 1722238 h 3221840"/>
              <a:gd name="connsiteX55" fmla="*/ 0 w 8389533"/>
              <a:gd name="connsiteY55" fmla="*/ 2084065 h 3221840"/>
              <a:gd name="connsiteX56" fmla="*/ 1135557 w 8389533"/>
              <a:gd name="connsiteY56" fmla="*/ 3221840 h 322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389533" h="3221840">
                <a:moveTo>
                  <a:pt x="1135557" y="3221840"/>
                </a:moveTo>
                <a:cubicBezTo>
                  <a:pt x="1765053" y="3221840"/>
                  <a:pt x="2271121" y="2714788"/>
                  <a:pt x="2271121" y="2084065"/>
                </a:cubicBezTo>
                <a:cubicBezTo>
                  <a:pt x="2271121" y="2065515"/>
                  <a:pt x="2271121" y="1875371"/>
                  <a:pt x="2270349" y="1669768"/>
                </a:cubicBezTo>
                <a:lnTo>
                  <a:pt x="2270073" y="1611731"/>
                </a:lnTo>
                <a:lnTo>
                  <a:pt x="2270554" y="1611731"/>
                </a:lnTo>
                <a:lnTo>
                  <a:pt x="2269665" y="1559029"/>
                </a:lnTo>
                <a:cubicBezTo>
                  <a:pt x="2267351" y="1372749"/>
                  <a:pt x="2268894" y="1190335"/>
                  <a:pt x="2281237" y="1082122"/>
                </a:cubicBezTo>
                <a:cubicBezTo>
                  <a:pt x="2336781" y="587438"/>
                  <a:pt x="2750274" y="241159"/>
                  <a:pt x="3176106" y="241159"/>
                </a:cubicBezTo>
                <a:cubicBezTo>
                  <a:pt x="3601942" y="241159"/>
                  <a:pt x="4015434" y="587438"/>
                  <a:pt x="4070978" y="1075938"/>
                </a:cubicBezTo>
                <a:cubicBezTo>
                  <a:pt x="4083322" y="1187243"/>
                  <a:pt x="4084864" y="1371203"/>
                  <a:pt x="4082550" y="1558256"/>
                </a:cubicBezTo>
                <a:lnTo>
                  <a:pt x="4081652" y="1611731"/>
                </a:lnTo>
                <a:lnTo>
                  <a:pt x="4082338" y="1611731"/>
                </a:lnTo>
                <a:lnTo>
                  <a:pt x="4081513" y="1722238"/>
                </a:lnTo>
                <a:cubicBezTo>
                  <a:pt x="4080073" y="1909338"/>
                  <a:pt x="4078717" y="2066674"/>
                  <a:pt x="4078717" y="2084065"/>
                </a:cubicBezTo>
                <a:cubicBezTo>
                  <a:pt x="4078717" y="2714788"/>
                  <a:pt x="4590954" y="3221840"/>
                  <a:pt x="5214274" y="3221840"/>
                </a:cubicBezTo>
                <a:cubicBezTo>
                  <a:pt x="5843770" y="3221840"/>
                  <a:pt x="6349838" y="2714788"/>
                  <a:pt x="6349838" y="2084065"/>
                </a:cubicBezTo>
                <a:cubicBezTo>
                  <a:pt x="6349838" y="2065515"/>
                  <a:pt x="6349838" y="1875371"/>
                  <a:pt x="6349066" y="1669768"/>
                </a:cubicBezTo>
                <a:lnTo>
                  <a:pt x="6348782" y="1610109"/>
                </a:lnTo>
                <a:lnTo>
                  <a:pt x="6348390" y="1610109"/>
                </a:lnTo>
                <a:lnTo>
                  <a:pt x="6347528" y="1559029"/>
                </a:lnTo>
                <a:cubicBezTo>
                  <a:pt x="6345214" y="1372749"/>
                  <a:pt x="6346757" y="1190335"/>
                  <a:pt x="6359100" y="1082122"/>
                </a:cubicBezTo>
                <a:cubicBezTo>
                  <a:pt x="6414644" y="587438"/>
                  <a:pt x="6828137" y="241159"/>
                  <a:pt x="7253969" y="241159"/>
                </a:cubicBezTo>
                <a:cubicBezTo>
                  <a:pt x="7679805" y="241159"/>
                  <a:pt x="8093297" y="587438"/>
                  <a:pt x="8148841" y="1075938"/>
                </a:cubicBezTo>
                <a:cubicBezTo>
                  <a:pt x="8161185" y="1187243"/>
                  <a:pt x="8162727" y="1371203"/>
                  <a:pt x="8160413" y="1558256"/>
                </a:cubicBezTo>
                <a:lnTo>
                  <a:pt x="8159515" y="1611731"/>
                </a:lnTo>
                <a:lnTo>
                  <a:pt x="8388477" y="1611731"/>
                </a:lnTo>
                <a:lnTo>
                  <a:pt x="8388761" y="1552072"/>
                </a:lnTo>
                <a:cubicBezTo>
                  <a:pt x="8389533" y="1346469"/>
                  <a:pt x="8389533" y="1156325"/>
                  <a:pt x="8389533" y="1137775"/>
                </a:cubicBezTo>
                <a:cubicBezTo>
                  <a:pt x="8389533" y="507052"/>
                  <a:pt x="7883465" y="0"/>
                  <a:pt x="7253969" y="0"/>
                </a:cubicBezTo>
                <a:cubicBezTo>
                  <a:pt x="6630649" y="0"/>
                  <a:pt x="6118412" y="507052"/>
                  <a:pt x="6118412" y="1137775"/>
                </a:cubicBezTo>
                <a:cubicBezTo>
                  <a:pt x="6118412" y="1155166"/>
                  <a:pt x="6119768" y="1312502"/>
                  <a:pt x="6121208" y="1499602"/>
                </a:cubicBezTo>
                <a:lnTo>
                  <a:pt x="6122033" y="1610109"/>
                </a:lnTo>
                <a:lnTo>
                  <a:pt x="6119820" y="1610109"/>
                </a:lnTo>
                <a:lnTo>
                  <a:pt x="6120718" y="1663584"/>
                </a:lnTo>
                <a:cubicBezTo>
                  <a:pt x="6123032" y="1850637"/>
                  <a:pt x="6121490" y="2034597"/>
                  <a:pt x="6109146" y="2145902"/>
                </a:cubicBezTo>
                <a:cubicBezTo>
                  <a:pt x="6053602" y="2634402"/>
                  <a:pt x="5640110" y="2980681"/>
                  <a:pt x="5214274" y="2980681"/>
                </a:cubicBezTo>
                <a:cubicBezTo>
                  <a:pt x="4788442" y="2980681"/>
                  <a:pt x="4374949" y="2634402"/>
                  <a:pt x="4319405" y="2139718"/>
                </a:cubicBezTo>
                <a:cubicBezTo>
                  <a:pt x="4307062" y="2031505"/>
                  <a:pt x="4305519" y="1849091"/>
                  <a:pt x="4307833" y="1662811"/>
                </a:cubicBezTo>
                <a:lnTo>
                  <a:pt x="4308695" y="1611731"/>
                </a:lnTo>
                <a:lnTo>
                  <a:pt x="4310614" y="1611731"/>
                </a:lnTo>
                <a:lnTo>
                  <a:pt x="4310898" y="1552072"/>
                </a:lnTo>
                <a:cubicBezTo>
                  <a:pt x="4311670" y="1346469"/>
                  <a:pt x="4311670" y="1156325"/>
                  <a:pt x="4311670" y="1137775"/>
                </a:cubicBezTo>
                <a:cubicBezTo>
                  <a:pt x="4311670" y="507052"/>
                  <a:pt x="3805602" y="0"/>
                  <a:pt x="3176106" y="0"/>
                </a:cubicBezTo>
                <a:cubicBezTo>
                  <a:pt x="2552786" y="0"/>
                  <a:pt x="2040549" y="507052"/>
                  <a:pt x="2040549" y="1137775"/>
                </a:cubicBezTo>
                <a:cubicBezTo>
                  <a:pt x="2040549" y="1155166"/>
                  <a:pt x="2041905" y="1312502"/>
                  <a:pt x="2043345" y="1499602"/>
                </a:cubicBezTo>
                <a:lnTo>
                  <a:pt x="2044170" y="1610109"/>
                </a:lnTo>
                <a:lnTo>
                  <a:pt x="2041103" y="1610109"/>
                </a:lnTo>
                <a:lnTo>
                  <a:pt x="2042001" y="1663584"/>
                </a:lnTo>
                <a:cubicBezTo>
                  <a:pt x="2044315" y="1850637"/>
                  <a:pt x="2042773" y="2034597"/>
                  <a:pt x="2030429" y="2145902"/>
                </a:cubicBezTo>
                <a:cubicBezTo>
                  <a:pt x="1974885" y="2634402"/>
                  <a:pt x="1561393" y="2980681"/>
                  <a:pt x="1135557" y="2980681"/>
                </a:cubicBezTo>
                <a:cubicBezTo>
                  <a:pt x="709725" y="2980681"/>
                  <a:pt x="296232" y="2634402"/>
                  <a:pt x="240688" y="2139718"/>
                </a:cubicBezTo>
                <a:cubicBezTo>
                  <a:pt x="228345" y="2031505"/>
                  <a:pt x="226802" y="1849091"/>
                  <a:pt x="229116" y="1662811"/>
                </a:cubicBezTo>
                <a:lnTo>
                  <a:pt x="230005" y="1610109"/>
                </a:lnTo>
                <a:lnTo>
                  <a:pt x="3633" y="1610109"/>
                </a:lnTo>
                <a:lnTo>
                  <a:pt x="2796" y="1722238"/>
                </a:lnTo>
                <a:cubicBezTo>
                  <a:pt x="1356" y="1909338"/>
                  <a:pt x="0" y="2066674"/>
                  <a:pt x="0" y="2084065"/>
                </a:cubicBezTo>
                <a:cubicBezTo>
                  <a:pt x="0" y="2714788"/>
                  <a:pt x="512237" y="3221840"/>
                  <a:pt x="1135557" y="3221840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A6BE25F-E524-4823-A082-C5CA401ED9EE}"/>
              </a:ext>
            </a:extLst>
          </p:cNvPr>
          <p:cNvGrpSpPr/>
          <p:nvPr/>
        </p:nvGrpSpPr>
        <p:grpSpPr>
          <a:xfrm>
            <a:off x="4444872" y="3986441"/>
            <a:ext cx="586837" cy="602987"/>
            <a:chOff x="3421063" y="3251201"/>
            <a:chExt cx="346075" cy="355600"/>
          </a:xfrm>
        </p:grpSpPr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318B33CA-D009-47A1-87D9-2DBA1ECFA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063" y="3529013"/>
              <a:ext cx="74613" cy="77788"/>
            </a:xfrm>
            <a:prstGeom prst="ellips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BB7BDC96-BE1C-4F1D-BF4E-FC744EE45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9488" y="3351213"/>
              <a:ext cx="74613" cy="77788"/>
            </a:xfrm>
            <a:prstGeom prst="ellips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30969F03-BBD9-4944-BFA4-41F8A93B0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4263" y="3444876"/>
              <a:ext cx="74613" cy="77788"/>
            </a:xfrm>
            <a:prstGeom prst="ellips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AF95A23C-BD32-425D-801C-D5D83BAC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2525" y="3251201"/>
              <a:ext cx="74613" cy="77788"/>
            </a:xfrm>
            <a:prstGeom prst="ellips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8" name="Line 9">
              <a:extLst>
                <a:ext uri="{FF2B5EF4-FFF2-40B4-BE49-F238E27FC236}">
                  <a16:creationId xmlns:a16="http://schemas.microsoft.com/office/drawing/2014/main" id="{F8FFB043-1DDD-42E2-AF73-3284546A9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78213" y="3425826"/>
              <a:ext cx="58738" cy="107950"/>
            </a:xfrm>
            <a:prstGeom prst="lin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9" name="Line 10">
              <a:extLst>
                <a:ext uri="{FF2B5EF4-FFF2-40B4-BE49-F238E27FC236}">
                  <a16:creationId xmlns:a16="http://schemas.microsoft.com/office/drawing/2014/main" id="{691E662B-1E75-4D85-A372-C147C06D9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6163" y="3417888"/>
              <a:ext cx="46038" cy="38100"/>
            </a:xfrm>
            <a:prstGeom prst="lin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0" name="Line 11">
              <a:extLst>
                <a:ext uri="{FF2B5EF4-FFF2-40B4-BE49-F238E27FC236}">
                  <a16:creationId xmlns:a16="http://schemas.microsoft.com/office/drawing/2014/main" id="{138900BB-7F79-40E8-93CE-B5CE2AA1A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73475" y="3324226"/>
              <a:ext cx="44450" cy="123825"/>
            </a:xfrm>
            <a:prstGeom prst="line">
              <a:avLst/>
            </a:prstGeom>
            <a:noFill/>
            <a:ln w="22225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E23B021-9D03-4B4C-AFCA-25BD86A66186}"/>
              </a:ext>
            </a:extLst>
          </p:cNvPr>
          <p:cNvGrpSpPr/>
          <p:nvPr/>
        </p:nvGrpSpPr>
        <p:grpSpPr>
          <a:xfrm>
            <a:off x="7066949" y="2895601"/>
            <a:ext cx="773531" cy="436443"/>
            <a:chOff x="4119563" y="4054475"/>
            <a:chExt cx="346075" cy="195263"/>
          </a:xfrm>
        </p:grpSpPr>
        <p:sp>
          <p:nvSpPr>
            <p:cNvPr id="222" name="Oval 146">
              <a:extLst>
                <a:ext uri="{FF2B5EF4-FFF2-40B4-BE49-F238E27FC236}">
                  <a16:creationId xmlns:a16="http://schemas.microsoft.com/office/drawing/2014/main" id="{6C1BC948-13D5-47BB-8525-50A71F429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563" y="4054475"/>
              <a:ext cx="346075" cy="195263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3" name="Oval 147">
              <a:extLst>
                <a:ext uri="{FF2B5EF4-FFF2-40B4-BE49-F238E27FC236}">
                  <a16:creationId xmlns:a16="http://schemas.microsoft.com/office/drawing/2014/main" id="{95BC7679-9949-49CB-9CB7-070EFFA50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276" y="4090988"/>
              <a:ext cx="120650" cy="120650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4" name="Freeform 148">
              <a:extLst>
                <a:ext uri="{FF2B5EF4-FFF2-40B4-BE49-F238E27FC236}">
                  <a16:creationId xmlns:a16="http://schemas.microsoft.com/office/drawing/2014/main" id="{0C473C57-00C6-452D-A395-680851DDD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8" y="4121150"/>
              <a:ext cx="60325" cy="60325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8 h 16"/>
                <a:gd name="T4" fmla="*/ 8 w 16"/>
                <a:gd name="T5" fmla="*/ 16 h 16"/>
                <a:gd name="T6" fmla="*/ 0 w 16"/>
                <a:gd name="T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FD40AD5-5EDC-46FF-A9B8-D1CA9C6FC91D}"/>
              </a:ext>
            </a:extLst>
          </p:cNvPr>
          <p:cNvGrpSpPr/>
          <p:nvPr/>
        </p:nvGrpSpPr>
        <p:grpSpPr>
          <a:xfrm>
            <a:off x="1737212" y="2805437"/>
            <a:ext cx="640376" cy="616768"/>
            <a:chOff x="9169400" y="2532063"/>
            <a:chExt cx="344488" cy="331788"/>
          </a:xfrm>
        </p:grpSpPr>
        <p:sp>
          <p:nvSpPr>
            <p:cNvPr id="226" name="Freeform 102">
              <a:extLst>
                <a:ext uri="{FF2B5EF4-FFF2-40B4-BE49-F238E27FC236}">
                  <a16:creationId xmlns:a16="http://schemas.microsoft.com/office/drawing/2014/main" id="{AF06E036-C0D7-4065-B324-ACFE5D567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2532063"/>
              <a:ext cx="344488" cy="331788"/>
            </a:xfrm>
            <a:custGeom>
              <a:avLst/>
              <a:gdLst>
                <a:gd name="T0" fmla="*/ 92 w 92"/>
                <a:gd name="T1" fmla="*/ 84 h 88"/>
                <a:gd name="T2" fmla="*/ 88 w 92"/>
                <a:gd name="T3" fmla="*/ 88 h 88"/>
                <a:gd name="T4" fmla="*/ 4 w 92"/>
                <a:gd name="T5" fmla="*/ 88 h 88"/>
                <a:gd name="T6" fmla="*/ 0 w 92"/>
                <a:gd name="T7" fmla="*/ 84 h 88"/>
                <a:gd name="T8" fmla="*/ 0 w 92"/>
                <a:gd name="T9" fmla="*/ 4 h 88"/>
                <a:gd name="T10" fmla="*/ 4 w 92"/>
                <a:gd name="T11" fmla="*/ 0 h 88"/>
                <a:gd name="T12" fmla="*/ 88 w 92"/>
                <a:gd name="T13" fmla="*/ 0 h 88"/>
                <a:gd name="T14" fmla="*/ 92 w 92"/>
                <a:gd name="T15" fmla="*/ 4 h 88"/>
                <a:gd name="T16" fmla="*/ 92 w 92"/>
                <a:gd name="T17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8">
                  <a:moveTo>
                    <a:pt x="92" y="84"/>
                  </a:moveTo>
                  <a:cubicBezTo>
                    <a:pt x="92" y="86"/>
                    <a:pt x="90" y="88"/>
                    <a:pt x="88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2" y="88"/>
                    <a:pt x="0" y="86"/>
                    <a:pt x="0" y="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lnTo>
                    <a:pt x="92" y="84"/>
                  </a:ln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FB99A264-2E37-4EB0-8C8F-846168A12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2275" y="2576513"/>
              <a:ext cx="58738" cy="60325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8" name="Line 104">
              <a:extLst>
                <a:ext uri="{FF2B5EF4-FFF2-40B4-BE49-F238E27FC236}">
                  <a16:creationId xmlns:a16="http://schemas.microsoft.com/office/drawing/2014/main" id="{4FF48C26-BBB6-4CA6-B44F-99CF1969E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1013" y="2606675"/>
              <a:ext cx="98425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9" name="Line 105">
              <a:extLst>
                <a:ext uri="{FF2B5EF4-FFF2-40B4-BE49-F238E27FC236}">
                  <a16:creationId xmlns:a16="http://schemas.microsoft.com/office/drawing/2014/main" id="{D4F2027E-6767-4BF1-A1FD-1F2603CC5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0" y="2606675"/>
              <a:ext cx="98425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439C38EB-5174-48B8-A4D0-160E82904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1950" y="2667000"/>
              <a:ext cx="60325" cy="60325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1" name="Line 107">
              <a:extLst>
                <a:ext uri="{FF2B5EF4-FFF2-40B4-BE49-F238E27FC236}">
                  <a16:creationId xmlns:a16="http://schemas.microsoft.com/office/drawing/2014/main" id="{27A5151A-918E-4058-9CB1-8295D3CBC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2275" y="2697163"/>
              <a:ext cx="157163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2" name="Line 108">
              <a:extLst>
                <a:ext uri="{FF2B5EF4-FFF2-40B4-BE49-F238E27FC236}">
                  <a16:creationId xmlns:a16="http://schemas.microsoft.com/office/drawing/2014/main" id="{83461ED9-882A-41DC-88EF-B378B96ED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0" y="2697163"/>
              <a:ext cx="38100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16EA558F-880A-4E2E-B595-CA3C7F251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113" y="2757488"/>
              <a:ext cx="58738" cy="60325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4" name="Line 110">
              <a:extLst>
                <a:ext uri="{FF2B5EF4-FFF2-40B4-BE49-F238E27FC236}">
                  <a16:creationId xmlns:a16="http://schemas.microsoft.com/office/drawing/2014/main" id="{68608C91-4976-4F0E-B00F-180B8662B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0850" y="2787650"/>
              <a:ext cx="128588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5" name="Line 111">
              <a:extLst>
                <a:ext uri="{FF2B5EF4-FFF2-40B4-BE49-F238E27FC236}">
                  <a16:creationId xmlns:a16="http://schemas.microsoft.com/office/drawing/2014/main" id="{D2C3950A-C859-4656-B073-7FA16E767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0" y="2787650"/>
              <a:ext cx="68263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16ED6EE0-7B5A-4CCE-A746-932D80F6EDC1}"/>
              </a:ext>
            </a:extLst>
          </p:cNvPr>
          <p:cNvGrpSpPr/>
          <p:nvPr/>
        </p:nvGrpSpPr>
        <p:grpSpPr>
          <a:xfrm>
            <a:off x="9828549" y="3958168"/>
            <a:ext cx="654851" cy="654848"/>
            <a:chOff x="5562600" y="3255963"/>
            <a:chExt cx="346075" cy="346075"/>
          </a:xfrm>
        </p:grpSpPr>
        <p:sp>
          <p:nvSpPr>
            <p:cNvPr id="237" name="Freeform 58">
              <a:extLst>
                <a:ext uri="{FF2B5EF4-FFF2-40B4-BE49-F238E27FC236}">
                  <a16:creationId xmlns:a16="http://schemas.microsoft.com/office/drawing/2014/main" id="{FFF15313-BD41-4E8E-A5EF-8D5751FB2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3286125"/>
              <a:ext cx="346075" cy="315913"/>
            </a:xfrm>
            <a:custGeom>
              <a:avLst/>
              <a:gdLst>
                <a:gd name="T0" fmla="*/ 38 w 218"/>
                <a:gd name="T1" fmla="*/ 0 h 199"/>
                <a:gd name="T2" fmla="*/ 0 w 218"/>
                <a:gd name="T3" fmla="*/ 0 h 199"/>
                <a:gd name="T4" fmla="*/ 0 w 218"/>
                <a:gd name="T5" fmla="*/ 199 h 199"/>
                <a:gd name="T6" fmla="*/ 218 w 218"/>
                <a:gd name="T7" fmla="*/ 199 h 199"/>
                <a:gd name="T8" fmla="*/ 218 w 218"/>
                <a:gd name="T9" fmla="*/ 0 h 199"/>
                <a:gd name="T10" fmla="*/ 180 w 218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199">
                  <a:moveTo>
                    <a:pt x="38" y="0"/>
                  </a:moveTo>
                  <a:lnTo>
                    <a:pt x="0" y="0"/>
                  </a:lnTo>
                  <a:lnTo>
                    <a:pt x="0" y="199"/>
                  </a:lnTo>
                  <a:lnTo>
                    <a:pt x="218" y="199"/>
                  </a:lnTo>
                  <a:lnTo>
                    <a:pt x="218" y="0"/>
                  </a:lnTo>
                  <a:lnTo>
                    <a:pt x="180" y="0"/>
                  </a:ln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F3930872-3EFF-4E33-B010-D13374632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3255963"/>
              <a:ext cx="44450" cy="60325"/>
            </a:xfrm>
            <a:prstGeom prst="rect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001CA9D2-6B45-41ED-B229-F85DA2832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900" y="3255963"/>
              <a:ext cx="44450" cy="60325"/>
            </a:xfrm>
            <a:prstGeom prst="rect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0" name="Line 61">
              <a:extLst>
                <a:ext uri="{FF2B5EF4-FFF2-40B4-BE49-F238E27FC236}">
                  <a16:creationId xmlns:a16="http://schemas.microsoft.com/office/drawing/2014/main" id="{2E1B3FDA-EBED-427F-9FC3-1AF25C7CB3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7375" y="3286125"/>
              <a:ext cx="136525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1" name="Line 62">
              <a:extLst>
                <a:ext uri="{FF2B5EF4-FFF2-40B4-BE49-F238E27FC236}">
                  <a16:creationId xmlns:a16="http://schemas.microsoft.com/office/drawing/2014/main" id="{0B32B2D8-212E-40F2-9522-E5C78DAF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2600" y="3360738"/>
              <a:ext cx="346075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2" name="Line 63">
              <a:extLst>
                <a:ext uri="{FF2B5EF4-FFF2-40B4-BE49-F238E27FC236}">
                  <a16:creationId xmlns:a16="http://schemas.microsoft.com/office/drawing/2014/main" id="{A571FB18-0A9A-4BA6-B260-874A95318E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53088" y="3390900"/>
              <a:ext cx="0" cy="180975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3" name="Line 64">
              <a:extLst>
                <a:ext uri="{FF2B5EF4-FFF2-40B4-BE49-F238E27FC236}">
                  <a16:creationId xmlns:a16="http://schemas.microsoft.com/office/drawing/2014/main" id="{90B9F1F1-E01E-4A44-945B-EB60E253E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7700" y="3390900"/>
              <a:ext cx="0" cy="180975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4" name="Line 65">
              <a:extLst>
                <a:ext uri="{FF2B5EF4-FFF2-40B4-BE49-F238E27FC236}">
                  <a16:creationId xmlns:a16="http://schemas.microsoft.com/office/drawing/2014/main" id="{29F7FFFE-8E39-446B-A22F-D761DEB37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03900" y="3390900"/>
              <a:ext cx="0" cy="180975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5" name="Line 66">
              <a:extLst>
                <a:ext uri="{FF2B5EF4-FFF2-40B4-BE49-F238E27FC236}">
                  <a16:creationId xmlns:a16="http://schemas.microsoft.com/office/drawing/2014/main" id="{A4BF2CE3-58C0-4954-BD14-3815111C3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763" y="3421063"/>
              <a:ext cx="285750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6" name="Line 67">
              <a:extLst>
                <a:ext uri="{FF2B5EF4-FFF2-40B4-BE49-F238E27FC236}">
                  <a16:creationId xmlns:a16="http://schemas.microsoft.com/office/drawing/2014/main" id="{13807F01-24C4-4325-8700-4CAA23EE6C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763" y="3481388"/>
              <a:ext cx="285750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7" name="Line 68">
              <a:extLst>
                <a:ext uri="{FF2B5EF4-FFF2-40B4-BE49-F238E27FC236}">
                  <a16:creationId xmlns:a16="http://schemas.microsoft.com/office/drawing/2014/main" id="{DC6D9AE5-B4E0-4139-B504-80C5638573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2763" y="3541713"/>
              <a:ext cx="285750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F752C85-18FC-46E7-8CAE-FFF692F980A0}"/>
              </a:ext>
            </a:extLst>
          </p:cNvPr>
          <p:cNvSpPr/>
          <p:nvPr/>
        </p:nvSpPr>
        <p:spPr>
          <a:xfrm rot="16200000" flipH="1">
            <a:off x="11446933" y="1"/>
            <a:ext cx="772457" cy="772457"/>
          </a:xfrm>
          <a:custGeom>
            <a:avLst/>
            <a:gdLst>
              <a:gd name="connsiteX0" fmla="*/ 0 w 1492249"/>
              <a:gd name="connsiteY0" fmla="*/ 738191 h 1492249"/>
              <a:gd name="connsiteX1" fmla="*/ 0 w 1492249"/>
              <a:gd name="connsiteY1" fmla="*/ 0 h 1492249"/>
              <a:gd name="connsiteX2" fmla="*/ 754058 w 1492249"/>
              <a:gd name="connsiteY2" fmla="*/ 0 h 1492249"/>
              <a:gd name="connsiteX3" fmla="*/ 1492249 w 1492249"/>
              <a:gd name="connsiteY3" fmla="*/ 0 h 1492249"/>
              <a:gd name="connsiteX4" fmla="*/ 1492249 w 1492249"/>
              <a:gd name="connsiteY4" fmla="*/ 738191 h 1492249"/>
              <a:gd name="connsiteX5" fmla="*/ 1492249 w 1492249"/>
              <a:gd name="connsiteY5" fmla="*/ 1492249 h 1492249"/>
              <a:gd name="connsiteX6" fmla="*/ 754058 w 1492249"/>
              <a:gd name="connsiteY6" fmla="*/ 1492249 h 1492249"/>
              <a:gd name="connsiteX7" fmla="*/ 754058 w 1492249"/>
              <a:gd name="connsiteY7" fmla="*/ 738191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249" h="1492249">
                <a:moveTo>
                  <a:pt x="0" y="738191"/>
                </a:moveTo>
                <a:lnTo>
                  <a:pt x="0" y="0"/>
                </a:lnTo>
                <a:lnTo>
                  <a:pt x="754058" y="0"/>
                </a:lnTo>
                <a:lnTo>
                  <a:pt x="1492249" y="0"/>
                </a:lnTo>
                <a:lnTo>
                  <a:pt x="1492249" y="738191"/>
                </a:lnTo>
                <a:lnTo>
                  <a:pt x="1492249" y="1492249"/>
                </a:lnTo>
                <a:lnTo>
                  <a:pt x="754058" y="1492249"/>
                </a:lnTo>
                <a:lnTo>
                  <a:pt x="754058" y="73819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D342194-455C-4439-9161-FABD3906F300}"/>
              </a:ext>
            </a:extLst>
          </p:cNvPr>
          <p:cNvSpPr txBox="1"/>
          <p:nvPr/>
        </p:nvSpPr>
        <p:spPr>
          <a:xfrm>
            <a:off x="1066307" y="4098535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DF6E9F3-9DC6-44E0-9568-B38F239CBDBC}"/>
              </a:ext>
            </a:extLst>
          </p:cNvPr>
          <p:cNvSpPr txBox="1"/>
          <p:nvPr/>
        </p:nvSpPr>
        <p:spPr>
          <a:xfrm>
            <a:off x="3789807" y="1964410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7CCE228-CF1C-4EC6-8998-65D41108A363}"/>
              </a:ext>
            </a:extLst>
          </p:cNvPr>
          <p:cNvSpPr txBox="1"/>
          <p:nvPr/>
        </p:nvSpPr>
        <p:spPr>
          <a:xfrm>
            <a:off x="6512778" y="4175402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4EC9750-8D91-4283-ACA1-FFAE35D4CAFF}"/>
              </a:ext>
            </a:extLst>
          </p:cNvPr>
          <p:cNvSpPr txBox="1"/>
          <p:nvPr/>
        </p:nvSpPr>
        <p:spPr>
          <a:xfrm>
            <a:off x="9220946" y="2018625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50" name="Google Shape;817;p42">
            <a:extLst>
              <a:ext uri="{FF2B5EF4-FFF2-40B4-BE49-F238E27FC236}">
                <a16:creationId xmlns:a16="http://schemas.microsoft.com/office/drawing/2014/main" id="{857E409A-89EF-4F89-8AC4-9B8EDFA8E207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Google Shape;819;p42">
            <a:extLst>
              <a:ext uri="{FF2B5EF4-FFF2-40B4-BE49-F238E27FC236}">
                <a16:creationId xmlns:a16="http://schemas.microsoft.com/office/drawing/2014/main" id="{9B28152F-E6F8-427A-95EF-3914AF53B4C2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2" name="Google Shape;902;p24">
            <a:extLst>
              <a:ext uri="{FF2B5EF4-FFF2-40B4-BE49-F238E27FC236}">
                <a16:creationId xmlns:a16="http://schemas.microsoft.com/office/drawing/2014/main" id="{D850BED8-B892-4FCE-BD64-6BBADB1E442F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53" name="Google Shape;903;p24">
              <a:extLst>
                <a:ext uri="{FF2B5EF4-FFF2-40B4-BE49-F238E27FC236}">
                  <a16:creationId xmlns:a16="http://schemas.microsoft.com/office/drawing/2014/main" id="{21FE8C9F-E9D1-4577-9F10-A0AC827A2761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54" name="Google Shape;904;p24">
              <a:extLst>
                <a:ext uri="{FF2B5EF4-FFF2-40B4-BE49-F238E27FC236}">
                  <a16:creationId xmlns:a16="http://schemas.microsoft.com/office/drawing/2014/main" id="{2C8DCCF4-461B-48D8-9DB3-5288BD96BE06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E1FF2FE5-B679-436B-A96F-CBD3383C32AD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0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4BECFF93-1A6B-4E5A-BB65-8C42944EF809}"/>
              </a:ext>
            </a:extLst>
          </p:cNvPr>
          <p:cNvSpPr/>
          <p:nvPr/>
        </p:nvSpPr>
        <p:spPr>
          <a:xfrm>
            <a:off x="1578104" y="1287031"/>
            <a:ext cx="4711142" cy="4711142"/>
          </a:xfrm>
          <a:prstGeom prst="ellipse">
            <a:avLst/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Oval 4">
            <a:extLst>
              <a:ext uri="{FF2B5EF4-FFF2-40B4-BE49-F238E27FC236}">
                <a16:creationId xmlns:a16="http://schemas.microsoft.com/office/drawing/2014/main" id="{2CD1AB10-0813-4D72-B1BF-9050698C7434}"/>
              </a:ext>
            </a:extLst>
          </p:cNvPr>
          <p:cNvSpPr/>
          <p:nvPr/>
        </p:nvSpPr>
        <p:spPr>
          <a:xfrm>
            <a:off x="1244931" y="1779706"/>
            <a:ext cx="4711142" cy="47111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7D906B38-4B58-4AA7-852D-6AEC810A7E0D}"/>
              </a:ext>
            </a:extLst>
          </p:cNvPr>
          <p:cNvSpPr/>
          <p:nvPr/>
        </p:nvSpPr>
        <p:spPr>
          <a:xfrm>
            <a:off x="1863413" y="1560594"/>
            <a:ext cx="4140524" cy="4140522"/>
          </a:xfrm>
          <a:prstGeom prst="ellipse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902E63E7-C2B8-4D64-91F1-AD9397F40E9A}"/>
              </a:ext>
            </a:extLst>
          </p:cNvPr>
          <p:cNvSpPr/>
          <p:nvPr/>
        </p:nvSpPr>
        <p:spPr>
          <a:xfrm>
            <a:off x="4925768" y="3949614"/>
            <a:ext cx="1648787" cy="1648786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Google Shape;450;p18">
            <a:extLst>
              <a:ext uri="{FF2B5EF4-FFF2-40B4-BE49-F238E27FC236}">
                <a16:creationId xmlns:a16="http://schemas.microsoft.com/office/drawing/2014/main" id="{4078CDC9-E6D5-4E36-AFEE-8345586515C9}"/>
              </a:ext>
            </a:extLst>
          </p:cNvPr>
          <p:cNvSpPr/>
          <p:nvPr/>
        </p:nvSpPr>
        <p:spPr>
          <a:xfrm>
            <a:off x="7094399" y="1707977"/>
            <a:ext cx="3851480" cy="1395224"/>
          </a:xfrm>
          <a:custGeom>
            <a:avLst/>
            <a:gdLst/>
            <a:ahLst/>
            <a:cxnLst/>
            <a:rect l="l" t="t" r="r" b="b"/>
            <a:pathLst>
              <a:path w="45131" h="16349" fill="none" extrusionOk="0">
                <a:moveTo>
                  <a:pt x="42483" y="16349"/>
                </a:moveTo>
                <a:lnTo>
                  <a:pt x="2648" y="16349"/>
                </a:lnTo>
                <a:lnTo>
                  <a:pt x="2648" y="16349"/>
                </a:lnTo>
                <a:lnTo>
                  <a:pt x="2073" y="16234"/>
                </a:lnTo>
                <a:lnTo>
                  <a:pt x="1612" y="16119"/>
                </a:lnTo>
                <a:lnTo>
                  <a:pt x="1152" y="15888"/>
                </a:lnTo>
                <a:lnTo>
                  <a:pt x="691" y="15543"/>
                </a:lnTo>
                <a:lnTo>
                  <a:pt x="461" y="15198"/>
                </a:lnTo>
                <a:lnTo>
                  <a:pt x="115" y="14737"/>
                </a:lnTo>
                <a:lnTo>
                  <a:pt x="0" y="14162"/>
                </a:lnTo>
                <a:lnTo>
                  <a:pt x="0" y="13701"/>
                </a:lnTo>
                <a:lnTo>
                  <a:pt x="0" y="2649"/>
                </a:lnTo>
                <a:lnTo>
                  <a:pt x="0" y="2649"/>
                </a:lnTo>
                <a:lnTo>
                  <a:pt x="0" y="2073"/>
                </a:lnTo>
                <a:lnTo>
                  <a:pt x="115" y="1612"/>
                </a:lnTo>
                <a:lnTo>
                  <a:pt x="461" y="1152"/>
                </a:lnTo>
                <a:lnTo>
                  <a:pt x="691" y="807"/>
                </a:lnTo>
                <a:lnTo>
                  <a:pt x="1152" y="461"/>
                </a:lnTo>
                <a:lnTo>
                  <a:pt x="1612" y="231"/>
                </a:lnTo>
                <a:lnTo>
                  <a:pt x="2073" y="1"/>
                </a:lnTo>
                <a:lnTo>
                  <a:pt x="2648" y="1"/>
                </a:lnTo>
                <a:lnTo>
                  <a:pt x="42483" y="1"/>
                </a:lnTo>
                <a:lnTo>
                  <a:pt x="42483" y="1"/>
                </a:lnTo>
                <a:lnTo>
                  <a:pt x="42943" y="1"/>
                </a:lnTo>
                <a:lnTo>
                  <a:pt x="43519" y="231"/>
                </a:lnTo>
                <a:lnTo>
                  <a:pt x="43980" y="461"/>
                </a:lnTo>
                <a:lnTo>
                  <a:pt x="44325" y="807"/>
                </a:lnTo>
                <a:lnTo>
                  <a:pt x="44670" y="1152"/>
                </a:lnTo>
                <a:lnTo>
                  <a:pt x="44901" y="1612"/>
                </a:lnTo>
                <a:lnTo>
                  <a:pt x="45016" y="2073"/>
                </a:lnTo>
                <a:lnTo>
                  <a:pt x="45131" y="2649"/>
                </a:lnTo>
                <a:lnTo>
                  <a:pt x="45131" y="13701"/>
                </a:lnTo>
                <a:lnTo>
                  <a:pt x="45131" y="13701"/>
                </a:lnTo>
                <a:lnTo>
                  <a:pt x="45016" y="14162"/>
                </a:lnTo>
                <a:lnTo>
                  <a:pt x="44901" y="14737"/>
                </a:lnTo>
                <a:lnTo>
                  <a:pt x="44670" y="15198"/>
                </a:lnTo>
                <a:lnTo>
                  <a:pt x="44325" y="15543"/>
                </a:lnTo>
                <a:lnTo>
                  <a:pt x="43980" y="15888"/>
                </a:lnTo>
                <a:lnTo>
                  <a:pt x="43519" y="16119"/>
                </a:lnTo>
                <a:lnTo>
                  <a:pt x="42943" y="16234"/>
                </a:lnTo>
                <a:lnTo>
                  <a:pt x="42483" y="16349"/>
                </a:lnTo>
                <a:lnTo>
                  <a:pt x="42483" y="16349"/>
                </a:lnTo>
                <a:close/>
              </a:path>
            </a:pathLst>
          </a:custGeom>
          <a:noFill/>
          <a:ln w="115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Google Shape;451;p18">
            <a:extLst>
              <a:ext uri="{FF2B5EF4-FFF2-40B4-BE49-F238E27FC236}">
                <a16:creationId xmlns:a16="http://schemas.microsoft.com/office/drawing/2014/main" id="{0F1C0964-8B14-4913-A263-DE1C216D1F7D}"/>
              </a:ext>
            </a:extLst>
          </p:cNvPr>
          <p:cNvSpPr/>
          <p:nvPr/>
        </p:nvSpPr>
        <p:spPr>
          <a:xfrm>
            <a:off x="7153370" y="2887049"/>
            <a:ext cx="147468" cy="147468"/>
          </a:xfrm>
          <a:custGeom>
            <a:avLst/>
            <a:gdLst/>
            <a:ahLst/>
            <a:cxnLst/>
            <a:rect l="l" t="t" r="r" b="b"/>
            <a:pathLst>
              <a:path w="1728" h="1728" fill="none" extrusionOk="0">
                <a:moveTo>
                  <a:pt x="0" y="1727"/>
                </a:moveTo>
                <a:lnTo>
                  <a:pt x="1727" y="0"/>
                </a:lnTo>
              </a:path>
            </a:pathLst>
          </a:custGeom>
          <a:noFill/>
          <a:ln w="1152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Google Shape;452;p18">
            <a:extLst>
              <a:ext uri="{FF2B5EF4-FFF2-40B4-BE49-F238E27FC236}">
                <a16:creationId xmlns:a16="http://schemas.microsoft.com/office/drawing/2014/main" id="{E796E50D-6816-4299-AEED-9D4D85B340F2}"/>
              </a:ext>
            </a:extLst>
          </p:cNvPr>
          <p:cNvSpPr/>
          <p:nvPr/>
        </p:nvSpPr>
        <p:spPr>
          <a:xfrm>
            <a:off x="7231968" y="1560594"/>
            <a:ext cx="3851480" cy="1395309"/>
          </a:xfrm>
          <a:custGeom>
            <a:avLst/>
            <a:gdLst/>
            <a:ahLst/>
            <a:cxnLst/>
            <a:rect l="l" t="t" r="r" b="b"/>
            <a:pathLst>
              <a:path w="45131" h="16350" extrusionOk="0">
                <a:moveTo>
                  <a:pt x="2648" y="1"/>
                </a:moveTo>
                <a:lnTo>
                  <a:pt x="2188" y="116"/>
                </a:lnTo>
                <a:lnTo>
                  <a:pt x="1612" y="231"/>
                </a:lnTo>
                <a:lnTo>
                  <a:pt x="1151" y="461"/>
                </a:lnTo>
                <a:lnTo>
                  <a:pt x="806" y="807"/>
                </a:lnTo>
                <a:lnTo>
                  <a:pt x="461" y="1267"/>
                </a:lnTo>
                <a:lnTo>
                  <a:pt x="230" y="1728"/>
                </a:lnTo>
                <a:lnTo>
                  <a:pt x="0" y="2188"/>
                </a:lnTo>
                <a:lnTo>
                  <a:pt x="0" y="2764"/>
                </a:lnTo>
                <a:lnTo>
                  <a:pt x="0" y="13701"/>
                </a:lnTo>
                <a:lnTo>
                  <a:pt x="0" y="14277"/>
                </a:lnTo>
                <a:lnTo>
                  <a:pt x="230" y="14737"/>
                </a:lnTo>
                <a:lnTo>
                  <a:pt x="461" y="15198"/>
                </a:lnTo>
                <a:lnTo>
                  <a:pt x="806" y="15658"/>
                </a:lnTo>
                <a:lnTo>
                  <a:pt x="1151" y="15889"/>
                </a:lnTo>
                <a:lnTo>
                  <a:pt x="1612" y="16119"/>
                </a:lnTo>
                <a:lnTo>
                  <a:pt x="2188" y="16349"/>
                </a:lnTo>
                <a:lnTo>
                  <a:pt x="43058" y="16349"/>
                </a:lnTo>
                <a:lnTo>
                  <a:pt x="43519" y="16119"/>
                </a:lnTo>
                <a:lnTo>
                  <a:pt x="43979" y="15889"/>
                </a:lnTo>
                <a:lnTo>
                  <a:pt x="44440" y="15658"/>
                </a:lnTo>
                <a:lnTo>
                  <a:pt x="44670" y="15198"/>
                </a:lnTo>
                <a:lnTo>
                  <a:pt x="44900" y="14737"/>
                </a:lnTo>
                <a:lnTo>
                  <a:pt x="45131" y="14277"/>
                </a:lnTo>
                <a:lnTo>
                  <a:pt x="45131" y="13701"/>
                </a:lnTo>
                <a:lnTo>
                  <a:pt x="45131" y="2764"/>
                </a:lnTo>
                <a:lnTo>
                  <a:pt x="45131" y="2188"/>
                </a:lnTo>
                <a:lnTo>
                  <a:pt x="44900" y="1728"/>
                </a:lnTo>
                <a:lnTo>
                  <a:pt x="44670" y="1267"/>
                </a:lnTo>
                <a:lnTo>
                  <a:pt x="44440" y="807"/>
                </a:lnTo>
                <a:lnTo>
                  <a:pt x="43979" y="461"/>
                </a:lnTo>
                <a:lnTo>
                  <a:pt x="43519" y="231"/>
                </a:lnTo>
                <a:lnTo>
                  <a:pt x="43058" y="116"/>
                </a:lnTo>
                <a:lnTo>
                  <a:pt x="42483" y="1"/>
                </a:ln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sz="16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Google Shape;463;p18">
            <a:extLst>
              <a:ext uri="{FF2B5EF4-FFF2-40B4-BE49-F238E27FC236}">
                <a16:creationId xmlns:a16="http://schemas.microsoft.com/office/drawing/2014/main" id="{2E3BB8C5-D416-4D21-9B9E-1A2C3E791344}"/>
              </a:ext>
            </a:extLst>
          </p:cNvPr>
          <p:cNvSpPr txBox="1"/>
          <p:nvPr/>
        </p:nvSpPr>
        <p:spPr>
          <a:xfrm>
            <a:off x="8284654" y="2031344"/>
            <a:ext cx="2302400" cy="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4400" kern="0" dirty="0">
                <a:solidFill>
                  <a:schemeClr val="bg1"/>
                </a:solidFill>
                <a:cs typeface="+mn-ea"/>
                <a:sym typeface="+mn-lt"/>
              </a:rPr>
              <a:t>5,000</a:t>
            </a:r>
            <a:endParaRPr sz="4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7" name="Google Shape;484;p18">
            <a:extLst>
              <a:ext uri="{FF2B5EF4-FFF2-40B4-BE49-F238E27FC236}">
                <a16:creationId xmlns:a16="http://schemas.microsoft.com/office/drawing/2014/main" id="{60AC39B7-C3BC-4E12-A819-02925C2DC846}"/>
              </a:ext>
            </a:extLst>
          </p:cNvPr>
          <p:cNvGrpSpPr/>
          <p:nvPr/>
        </p:nvGrpSpPr>
        <p:grpSpPr>
          <a:xfrm>
            <a:off x="7641506" y="1922141"/>
            <a:ext cx="737868" cy="731509"/>
            <a:chOff x="-64401400" y="1914475"/>
            <a:chExt cx="319000" cy="317275"/>
          </a:xfrm>
        </p:grpSpPr>
        <p:sp>
          <p:nvSpPr>
            <p:cNvPr id="18" name="Google Shape;485;p18">
              <a:extLst>
                <a:ext uri="{FF2B5EF4-FFF2-40B4-BE49-F238E27FC236}">
                  <a16:creationId xmlns:a16="http://schemas.microsoft.com/office/drawing/2014/main" id="{E0DE6855-2E79-4D9A-B299-C3B281ABA07C}"/>
                </a:ext>
              </a:extLst>
            </p:cNvPr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Google Shape;486;p18">
              <a:extLst>
                <a:ext uri="{FF2B5EF4-FFF2-40B4-BE49-F238E27FC236}">
                  <a16:creationId xmlns:a16="http://schemas.microsoft.com/office/drawing/2014/main" id="{860AAB5D-F94F-451B-8D76-E321CF71E319}"/>
                </a:ext>
              </a:extLst>
            </p:cNvPr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Google Shape;487;p18">
              <a:extLst>
                <a:ext uri="{FF2B5EF4-FFF2-40B4-BE49-F238E27FC236}">
                  <a16:creationId xmlns:a16="http://schemas.microsoft.com/office/drawing/2014/main" id="{D7137B49-39BA-422D-8040-FE5C05919C4B}"/>
                </a:ext>
              </a:extLst>
            </p:cNvPr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49E8F33-9C7B-4B20-B900-A510EDC28110}"/>
              </a:ext>
            </a:extLst>
          </p:cNvPr>
          <p:cNvSpPr txBox="1"/>
          <p:nvPr/>
        </p:nvSpPr>
        <p:spPr>
          <a:xfrm>
            <a:off x="7919989" y="3363189"/>
            <a:ext cx="2475438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22" name="ïṡ1íḋè">
            <a:extLst>
              <a:ext uri="{FF2B5EF4-FFF2-40B4-BE49-F238E27FC236}">
                <a16:creationId xmlns:a16="http://schemas.microsoft.com/office/drawing/2014/main" id="{0B597A41-1177-4CFC-8720-45E9EE224990}"/>
              </a:ext>
            </a:extLst>
          </p:cNvPr>
          <p:cNvSpPr/>
          <p:nvPr/>
        </p:nvSpPr>
        <p:spPr bwMode="auto">
          <a:xfrm>
            <a:off x="5445612" y="4520115"/>
            <a:ext cx="677048" cy="507784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gradFill>
                <a:gsLst>
                  <a:gs pos="100000">
                    <a:srgbClr val="B69A73"/>
                  </a:gs>
                  <a:gs pos="0">
                    <a:srgbClr val="92744C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23" name="ïSḻiḍè">
            <a:extLst>
              <a:ext uri="{FF2B5EF4-FFF2-40B4-BE49-F238E27FC236}">
                <a16:creationId xmlns:a16="http://schemas.microsoft.com/office/drawing/2014/main" id="{6313BFE2-EDDB-43DF-844D-019124DA1821}"/>
              </a:ext>
            </a:extLst>
          </p:cNvPr>
          <p:cNvSpPr/>
          <p:nvPr/>
        </p:nvSpPr>
        <p:spPr>
          <a:xfrm>
            <a:off x="7239046" y="3565481"/>
            <a:ext cx="444222" cy="444220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609570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ïṡ1íḋè">
            <a:extLst>
              <a:ext uri="{FF2B5EF4-FFF2-40B4-BE49-F238E27FC236}">
                <a16:creationId xmlns:a16="http://schemas.microsoft.com/office/drawing/2014/main" id="{B35BE1B4-76CE-4169-810B-910971B3F021}"/>
              </a:ext>
            </a:extLst>
          </p:cNvPr>
          <p:cNvSpPr/>
          <p:nvPr/>
        </p:nvSpPr>
        <p:spPr bwMode="auto">
          <a:xfrm>
            <a:off x="7358377" y="371050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5CD2A8D-FB2B-4B35-B4E1-88C38BD5DC1D}"/>
              </a:ext>
            </a:extLst>
          </p:cNvPr>
          <p:cNvSpPr txBox="1"/>
          <p:nvPr/>
        </p:nvSpPr>
        <p:spPr>
          <a:xfrm>
            <a:off x="7912911" y="4357802"/>
            <a:ext cx="2475438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26" name="ïSḻiḍè">
            <a:extLst>
              <a:ext uri="{FF2B5EF4-FFF2-40B4-BE49-F238E27FC236}">
                <a16:creationId xmlns:a16="http://schemas.microsoft.com/office/drawing/2014/main" id="{75C8C890-E24B-4FEC-A225-333E833FE511}"/>
              </a:ext>
            </a:extLst>
          </p:cNvPr>
          <p:cNvSpPr/>
          <p:nvPr/>
        </p:nvSpPr>
        <p:spPr>
          <a:xfrm>
            <a:off x="7231968" y="4560094"/>
            <a:ext cx="444222" cy="444220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609570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ïṡ1íḋè">
            <a:extLst>
              <a:ext uri="{FF2B5EF4-FFF2-40B4-BE49-F238E27FC236}">
                <a16:creationId xmlns:a16="http://schemas.microsoft.com/office/drawing/2014/main" id="{DE852AAF-A2DF-4058-A89C-2C4FE8009C37}"/>
              </a:ext>
            </a:extLst>
          </p:cNvPr>
          <p:cNvSpPr/>
          <p:nvPr/>
        </p:nvSpPr>
        <p:spPr bwMode="auto">
          <a:xfrm>
            <a:off x="7351299" y="4705119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16B90A6-CE28-4B05-86E1-465AB3E7EE30}"/>
              </a:ext>
            </a:extLst>
          </p:cNvPr>
          <p:cNvSpPr txBox="1"/>
          <p:nvPr/>
        </p:nvSpPr>
        <p:spPr>
          <a:xfrm>
            <a:off x="7935160" y="5400185"/>
            <a:ext cx="2475438" cy="97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29" name="ïSḻiḍè">
            <a:extLst>
              <a:ext uri="{FF2B5EF4-FFF2-40B4-BE49-F238E27FC236}">
                <a16:creationId xmlns:a16="http://schemas.microsoft.com/office/drawing/2014/main" id="{38F6753E-DD51-4AE3-AF69-758372CD2CAD}"/>
              </a:ext>
            </a:extLst>
          </p:cNvPr>
          <p:cNvSpPr/>
          <p:nvPr/>
        </p:nvSpPr>
        <p:spPr>
          <a:xfrm>
            <a:off x="7254217" y="5602477"/>
            <a:ext cx="444222" cy="444220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609570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ïṡ1íḋè">
            <a:extLst>
              <a:ext uri="{FF2B5EF4-FFF2-40B4-BE49-F238E27FC236}">
                <a16:creationId xmlns:a16="http://schemas.microsoft.com/office/drawing/2014/main" id="{11475941-CE9C-45A7-9F2D-D4DAE3C7451A}"/>
              </a:ext>
            </a:extLst>
          </p:cNvPr>
          <p:cNvSpPr/>
          <p:nvPr/>
        </p:nvSpPr>
        <p:spPr bwMode="auto">
          <a:xfrm>
            <a:off x="7373548" y="5747502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52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14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sp>
        <p:nvSpPr>
          <p:cNvPr id="9" name="Google Shape;456;p18">
            <a:extLst>
              <a:ext uri="{FF2B5EF4-FFF2-40B4-BE49-F238E27FC236}">
                <a16:creationId xmlns:a16="http://schemas.microsoft.com/office/drawing/2014/main" id="{4A1E31D9-F101-41DE-92F5-1DFE7440CFF8}"/>
              </a:ext>
            </a:extLst>
          </p:cNvPr>
          <p:cNvSpPr/>
          <p:nvPr/>
        </p:nvSpPr>
        <p:spPr>
          <a:xfrm>
            <a:off x="686051" y="2052551"/>
            <a:ext cx="2652793" cy="520831"/>
          </a:xfrm>
          <a:custGeom>
            <a:avLst/>
            <a:gdLst/>
            <a:ahLst/>
            <a:cxnLst/>
            <a:rect l="l" t="t" r="r" b="b"/>
            <a:pathLst>
              <a:path w="31085" h="6103" extrusionOk="0">
                <a:moveTo>
                  <a:pt x="0" y="1"/>
                </a:moveTo>
                <a:lnTo>
                  <a:pt x="0" y="6103"/>
                </a:lnTo>
                <a:lnTo>
                  <a:pt x="27976" y="6103"/>
                </a:lnTo>
                <a:lnTo>
                  <a:pt x="28667" y="5987"/>
                </a:lnTo>
                <a:lnTo>
                  <a:pt x="29243" y="5872"/>
                </a:lnTo>
                <a:lnTo>
                  <a:pt x="29703" y="5527"/>
                </a:lnTo>
                <a:lnTo>
                  <a:pt x="30164" y="5181"/>
                </a:lnTo>
                <a:lnTo>
                  <a:pt x="30509" y="4721"/>
                </a:lnTo>
                <a:lnTo>
                  <a:pt x="30855" y="4260"/>
                </a:lnTo>
                <a:lnTo>
                  <a:pt x="30970" y="3685"/>
                </a:lnTo>
                <a:lnTo>
                  <a:pt x="31085" y="2994"/>
                </a:lnTo>
                <a:lnTo>
                  <a:pt x="30970" y="2418"/>
                </a:lnTo>
                <a:lnTo>
                  <a:pt x="30855" y="1843"/>
                </a:lnTo>
                <a:lnTo>
                  <a:pt x="30509" y="1382"/>
                </a:lnTo>
                <a:lnTo>
                  <a:pt x="30164" y="922"/>
                </a:lnTo>
                <a:lnTo>
                  <a:pt x="29703" y="576"/>
                </a:lnTo>
                <a:lnTo>
                  <a:pt x="29243" y="231"/>
                </a:lnTo>
                <a:lnTo>
                  <a:pt x="28667" y="116"/>
                </a:lnTo>
                <a:lnTo>
                  <a:pt x="27976" y="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Google Shape;457;p18">
            <a:extLst>
              <a:ext uri="{FF2B5EF4-FFF2-40B4-BE49-F238E27FC236}">
                <a16:creationId xmlns:a16="http://schemas.microsoft.com/office/drawing/2014/main" id="{22E18E48-8F94-40B4-A96A-EB4DAB028F81}"/>
              </a:ext>
            </a:extLst>
          </p:cNvPr>
          <p:cNvSpPr/>
          <p:nvPr/>
        </p:nvSpPr>
        <p:spPr>
          <a:xfrm>
            <a:off x="1894600" y="2818533"/>
            <a:ext cx="3399519" cy="285880"/>
          </a:xfrm>
          <a:custGeom>
            <a:avLst/>
            <a:gdLst/>
            <a:ahLst/>
            <a:cxnLst/>
            <a:rect l="l" t="t" r="r" b="b"/>
            <a:pathLst>
              <a:path w="39835" h="2074" extrusionOk="0">
                <a:moveTo>
                  <a:pt x="0" y="1"/>
                </a:moveTo>
                <a:lnTo>
                  <a:pt x="0" y="2073"/>
                </a:lnTo>
                <a:lnTo>
                  <a:pt x="39835" y="2073"/>
                </a:lnTo>
                <a:lnTo>
                  <a:pt x="39835" y="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Google Shape;458;p18">
            <a:extLst>
              <a:ext uri="{FF2B5EF4-FFF2-40B4-BE49-F238E27FC236}">
                <a16:creationId xmlns:a16="http://schemas.microsoft.com/office/drawing/2014/main" id="{97EF78D9-DC37-440E-B3DD-F63198FEC267}"/>
              </a:ext>
            </a:extLst>
          </p:cNvPr>
          <p:cNvSpPr/>
          <p:nvPr/>
        </p:nvSpPr>
        <p:spPr>
          <a:xfrm>
            <a:off x="1894600" y="3278793"/>
            <a:ext cx="2515311" cy="285743"/>
          </a:xfrm>
          <a:custGeom>
            <a:avLst/>
            <a:gdLst/>
            <a:ahLst/>
            <a:cxnLst/>
            <a:rect l="l" t="t" r="r" b="b"/>
            <a:pathLst>
              <a:path w="29474" h="2073" extrusionOk="0">
                <a:moveTo>
                  <a:pt x="0" y="1"/>
                </a:moveTo>
                <a:lnTo>
                  <a:pt x="0" y="2073"/>
                </a:lnTo>
                <a:lnTo>
                  <a:pt x="29473" y="2073"/>
                </a:lnTo>
                <a:lnTo>
                  <a:pt x="29473" y="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Google Shape;459;p18">
            <a:extLst>
              <a:ext uri="{FF2B5EF4-FFF2-40B4-BE49-F238E27FC236}">
                <a16:creationId xmlns:a16="http://schemas.microsoft.com/office/drawing/2014/main" id="{3259D9B6-53F0-4548-A03B-AE8B9F9779F0}"/>
              </a:ext>
            </a:extLst>
          </p:cNvPr>
          <p:cNvSpPr/>
          <p:nvPr/>
        </p:nvSpPr>
        <p:spPr>
          <a:xfrm>
            <a:off x="1894600" y="3739051"/>
            <a:ext cx="1925783" cy="285743"/>
          </a:xfrm>
          <a:custGeom>
            <a:avLst/>
            <a:gdLst/>
            <a:ahLst/>
            <a:cxnLst/>
            <a:rect l="l" t="t" r="r" b="b"/>
            <a:pathLst>
              <a:path w="22566" h="2073" extrusionOk="0">
                <a:moveTo>
                  <a:pt x="0" y="0"/>
                </a:moveTo>
                <a:lnTo>
                  <a:pt x="0" y="2073"/>
                </a:lnTo>
                <a:lnTo>
                  <a:pt x="22565" y="2073"/>
                </a:lnTo>
                <a:lnTo>
                  <a:pt x="22565" y="0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Google Shape;460;p18">
            <a:extLst>
              <a:ext uri="{FF2B5EF4-FFF2-40B4-BE49-F238E27FC236}">
                <a16:creationId xmlns:a16="http://schemas.microsoft.com/office/drawing/2014/main" id="{CA673F88-B964-4AE9-BD6A-BB50D3DEE474}"/>
              </a:ext>
            </a:extLst>
          </p:cNvPr>
          <p:cNvSpPr/>
          <p:nvPr/>
        </p:nvSpPr>
        <p:spPr>
          <a:xfrm>
            <a:off x="1894600" y="4183333"/>
            <a:ext cx="289217" cy="285867"/>
          </a:xfrm>
          <a:custGeom>
            <a:avLst/>
            <a:gdLst/>
            <a:ahLst/>
            <a:cxnLst/>
            <a:rect l="l" t="t" r="r" b="b"/>
            <a:pathLst>
              <a:path w="4375" h="2074" extrusionOk="0">
                <a:moveTo>
                  <a:pt x="0" y="1"/>
                </a:moveTo>
                <a:lnTo>
                  <a:pt x="0" y="2073"/>
                </a:lnTo>
                <a:lnTo>
                  <a:pt x="4375" y="2073"/>
                </a:lnTo>
                <a:lnTo>
                  <a:pt x="4375" y="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Google Shape;466;p18">
            <a:extLst>
              <a:ext uri="{FF2B5EF4-FFF2-40B4-BE49-F238E27FC236}">
                <a16:creationId xmlns:a16="http://schemas.microsoft.com/office/drawing/2014/main" id="{6C066018-94F2-4CFC-90F8-7B12BA553F9C}"/>
              </a:ext>
            </a:extLst>
          </p:cNvPr>
          <p:cNvSpPr txBox="1"/>
          <p:nvPr/>
        </p:nvSpPr>
        <p:spPr>
          <a:xfrm>
            <a:off x="697431" y="2174884"/>
            <a:ext cx="23024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FFFFFF"/>
                </a:solidFill>
                <a:cs typeface="+mn-ea"/>
                <a:sym typeface="+mn-lt"/>
              </a:rPr>
              <a:t>Location</a:t>
            </a:r>
            <a:endParaRPr sz="24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Google Shape;467;p18">
            <a:extLst>
              <a:ext uri="{FF2B5EF4-FFF2-40B4-BE49-F238E27FC236}">
                <a16:creationId xmlns:a16="http://schemas.microsoft.com/office/drawing/2014/main" id="{649678F1-87A8-4A75-9260-1D5D2A30FC97}"/>
              </a:ext>
            </a:extLst>
          </p:cNvPr>
          <p:cNvSpPr txBox="1"/>
          <p:nvPr/>
        </p:nvSpPr>
        <p:spPr>
          <a:xfrm>
            <a:off x="686066" y="2824267"/>
            <a:ext cx="11820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Mars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Google Shape;468;p18">
            <a:extLst>
              <a:ext uri="{FF2B5EF4-FFF2-40B4-BE49-F238E27FC236}">
                <a16:creationId xmlns:a16="http://schemas.microsoft.com/office/drawing/2014/main" id="{469685EB-D283-47BC-A6C2-CC1D934F321B}"/>
              </a:ext>
            </a:extLst>
          </p:cNvPr>
          <p:cNvSpPr txBox="1"/>
          <p:nvPr/>
        </p:nvSpPr>
        <p:spPr>
          <a:xfrm>
            <a:off x="686066" y="3291067"/>
            <a:ext cx="11820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Venus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7" name="Google Shape;469;p18">
            <a:extLst>
              <a:ext uri="{FF2B5EF4-FFF2-40B4-BE49-F238E27FC236}">
                <a16:creationId xmlns:a16="http://schemas.microsoft.com/office/drawing/2014/main" id="{E5176B84-7C3B-4FA1-89B4-966E0CB3509B}"/>
              </a:ext>
            </a:extLst>
          </p:cNvPr>
          <p:cNvSpPr txBox="1"/>
          <p:nvPr/>
        </p:nvSpPr>
        <p:spPr>
          <a:xfrm>
            <a:off x="686066" y="3757867"/>
            <a:ext cx="11820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Mercury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Google Shape;470;p18">
            <a:extLst>
              <a:ext uri="{FF2B5EF4-FFF2-40B4-BE49-F238E27FC236}">
                <a16:creationId xmlns:a16="http://schemas.microsoft.com/office/drawing/2014/main" id="{F68B6F0F-C551-4512-A611-C7346A1FE631}"/>
              </a:ext>
            </a:extLst>
          </p:cNvPr>
          <p:cNvSpPr txBox="1"/>
          <p:nvPr/>
        </p:nvSpPr>
        <p:spPr>
          <a:xfrm>
            <a:off x="686066" y="4189067"/>
            <a:ext cx="11820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Saturn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Google Shape;471;p18">
            <a:extLst>
              <a:ext uri="{FF2B5EF4-FFF2-40B4-BE49-F238E27FC236}">
                <a16:creationId xmlns:a16="http://schemas.microsoft.com/office/drawing/2014/main" id="{467CAEB9-9A1E-4AF4-815D-37F5732AB18E}"/>
              </a:ext>
            </a:extLst>
          </p:cNvPr>
          <p:cNvSpPr/>
          <p:nvPr/>
        </p:nvSpPr>
        <p:spPr>
          <a:xfrm>
            <a:off x="6113567" y="2052551"/>
            <a:ext cx="2652793" cy="520831"/>
          </a:xfrm>
          <a:custGeom>
            <a:avLst/>
            <a:gdLst/>
            <a:ahLst/>
            <a:cxnLst/>
            <a:rect l="l" t="t" r="r" b="b"/>
            <a:pathLst>
              <a:path w="31085" h="6103" extrusionOk="0">
                <a:moveTo>
                  <a:pt x="0" y="1"/>
                </a:moveTo>
                <a:lnTo>
                  <a:pt x="0" y="6103"/>
                </a:lnTo>
                <a:lnTo>
                  <a:pt x="27976" y="6103"/>
                </a:lnTo>
                <a:lnTo>
                  <a:pt x="28667" y="5987"/>
                </a:lnTo>
                <a:lnTo>
                  <a:pt x="29243" y="5872"/>
                </a:lnTo>
                <a:lnTo>
                  <a:pt x="29703" y="5527"/>
                </a:lnTo>
                <a:lnTo>
                  <a:pt x="30164" y="5181"/>
                </a:lnTo>
                <a:lnTo>
                  <a:pt x="30509" y="4721"/>
                </a:lnTo>
                <a:lnTo>
                  <a:pt x="30855" y="4260"/>
                </a:lnTo>
                <a:lnTo>
                  <a:pt x="30970" y="3685"/>
                </a:lnTo>
                <a:lnTo>
                  <a:pt x="31085" y="2994"/>
                </a:lnTo>
                <a:lnTo>
                  <a:pt x="30970" y="2418"/>
                </a:lnTo>
                <a:lnTo>
                  <a:pt x="30855" y="1843"/>
                </a:lnTo>
                <a:lnTo>
                  <a:pt x="30509" y="1382"/>
                </a:lnTo>
                <a:lnTo>
                  <a:pt x="30164" y="922"/>
                </a:lnTo>
                <a:lnTo>
                  <a:pt x="29703" y="576"/>
                </a:lnTo>
                <a:lnTo>
                  <a:pt x="29243" y="231"/>
                </a:lnTo>
                <a:lnTo>
                  <a:pt x="28667" y="116"/>
                </a:lnTo>
                <a:lnTo>
                  <a:pt x="27976" y="1"/>
                </a:ln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Google Shape;472;p18">
            <a:extLst>
              <a:ext uri="{FF2B5EF4-FFF2-40B4-BE49-F238E27FC236}">
                <a16:creationId xmlns:a16="http://schemas.microsoft.com/office/drawing/2014/main" id="{660FA3F0-F179-487A-83FF-2A2E9D81C07F}"/>
              </a:ext>
            </a:extLst>
          </p:cNvPr>
          <p:cNvSpPr txBox="1"/>
          <p:nvPr/>
        </p:nvSpPr>
        <p:spPr>
          <a:xfrm>
            <a:off x="6124947" y="2174884"/>
            <a:ext cx="2302400" cy="3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2400" kern="0">
                <a:solidFill>
                  <a:srgbClr val="FFFFFF"/>
                </a:solidFill>
                <a:cs typeface="+mn-ea"/>
                <a:sym typeface="+mn-lt"/>
              </a:rPr>
              <a:t>Hour</a:t>
            </a:r>
            <a:endParaRPr sz="24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Google Shape;473;p18">
            <a:extLst>
              <a:ext uri="{FF2B5EF4-FFF2-40B4-BE49-F238E27FC236}">
                <a16:creationId xmlns:a16="http://schemas.microsoft.com/office/drawing/2014/main" id="{A7881CB1-F4EE-42C6-810C-966E5B3CEE3C}"/>
              </a:ext>
            </a:extLst>
          </p:cNvPr>
          <p:cNvSpPr/>
          <p:nvPr/>
        </p:nvSpPr>
        <p:spPr>
          <a:xfrm rot="10800000">
            <a:off x="7051433" y="4183319"/>
            <a:ext cx="3399519" cy="285880"/>
          </a:xfrm>
          <a:custGeom>
            <a:avLst/>
            <a:gdLst/>
            <a:ahLst/>
            <a:cxnLst/>
            <a:rect l="l" t="t" r="r" b="b"/>
            <a:pathLst>
              <a:path w="39835" h="2074" extrusionOk="0">
                <a:moveTo>
                  <a:pt x="0" y="1"/>
                </a:moveTo>
                <a:lnTo>
                  <a:pt x="0" y="2073"/>
                </a:lnTo>
                <a:lnTo>
                  <a:pt x="39835" y="2073"/>
                </a:lnTo>
                <a:lnTo>
                  <a:pt x="39835" y="1"/>
                </a:ln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Google Shape;474;p18">
            <a:extLst>
              <a:ext uri="{FF2B5EF4-FFF2-40B4-BE49-F238E27FC236}">
                <a16:creationId xmlns:a16="http://schemas.microsoft.com/office/drawing/2014/main" id="{1B5FA06A-5984-4755-95DE-69075D1235E5}"/>
              </a:ext>
            </a:extLst>
          </p:cNvPr>
          <p:cNvSpPr/>
          <p:nvPr/>
        </p:nvSpPr>
        <p:spPr>
          <a:xfrm rot="10800000">
            <a:off x="7935641" y="3723199"/>
            <a:ext cx="2515311" cy="285743"/>
          </a:xfrm>
          <a:custGeom>
            <a:avLst/>
            <a:gdLst/>
            <a:ahLst/>
            <a:cxnLst/>
            <a:rect l="l" t="t" r="r" b="b"/>
            <a:pathLst>
              <a:path w="29474" h="2073" extrusionOk="0">
                <a:moveTo>
                  <a:pt x="0" y="1"/>
                </a:moveTo>
                <a:lnTo>
                  <a:pt x="0" y="2073"/>
                </a:lnTo>
                <a:lnTo>
                  <a:pt x="29473" y="2073"/>
                </a:lnTo>
                <a:lnTo>
                  <a:pt x="29473" y="1"/>
                </a:ln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Google Shape;475;p18">
            <a:extLst>
              <a:ext uri="{FF2B5EF4-FFF2-40B4-BE49-F238E27FC236}">
                <a16:creationId xmlns:a16="http://schemas.microsoft.com/office/drawing/2014/main" id="{47B87225-65A7-488E-AD3A-958E1F579D87}"/>
              </a:ext>
            </a:extLst>
          </p:cNvPr>
          <p:cNvSpPr/>
          <p:nvPr/>
        </p:nvSpPr>
        <p:spPr>
          <a:xfrm rot="10800000">
            <a:off x="8525169" y="3262941"/>
            <a:ext cx="1925783" cy="285743"/>
          </a:xfrm>
          <a:custGeom>
            <a:avLst/>
            <a:gdLst/>
            <a:ahLst/>
            <a:cxnLst/>
            <a:rect l="l" t="t" r="r" b="b"/>
            <a:pathLst>
              <a:path w="22566" h="2073" extrusionOk="0">
                <a:moveTo>
                  <a:pt x="0" y="0"/>
                </a:moveTo>
                <a:lnTo>
                  <a:pt x="0" y="2073"/>
                </a:lnTo>
                <a:lnTo>
                  <a:pt x="22565" y="2073"/>
                </a:lnTo>
                <a:lnTo>
                  <a:pt x="22565" y="0"/>
                </a:ln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Google Shape;476;p18">
            <a:extLst>
              <a:ext uri="{FF2B5EF4-FFF2-40B4-BE49-F238E27FC236}">
                <a16:creationId xmlns:a16="http://schemas.microsoft.com/office/drawing/2014/main" id="{C7BBF9C7-E725-4204-B5F4-B3D0680AF3CB}"/>
              </a:ext>
            </a:extLst>
          </p:cNvPr>
          <p:cNvSpPr/>
          <p:nvPr/>
        </p:nvSpPr>
        <p:spPr>
          <a:xfrm rot="10800000">
            <a:off x="10165436" y="2818533"/>
            <a:ext cx="285527" cy="285867"/>
          </a:xfrm>
          <a:custGeom>
            <a:avLst/>
            <a:gdLst/>
            <a:ahLst/>
            <a:cxnLst/>
            <a:rect l="l" t="t" r="r" b="b"/>
            <a:pathLst>
              <a:path w="4375" h="2074" extrusionOk="0">
                <a:moveTo>
                  <a:pt x="0" y="1"/>
                </a:moveTo>
                <a:lnTo>
                  <a:pt x="0" y="2073"/>
                </a:lnTo>
                <a:lnTo>
                  <a:pt x="4375" y="2073"/>
                </a:lnTo>
                <a:lnTo>
                  <a:pt x="4375" y="1"/>
                </a:ln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Google Shape;477;p18">
            <a:extLst>
              <a:ext uri="{FF2B5EF4-FFF2-40B4-BE49-F238E27FC236}">
                <a16:creationId xmlns:a16="http://schemas.microsoft.com/office/drawing/2014/main" id="{8AC4C0B6-0063-4000-B974-6294779A25B9}"/>
              </a:ext>
            </a:extLst>
          </p:cNvPr>
          <p:cNvSpPr txBox="1"/>
          <p:nvPr/>
        </p:nvSpPr>
        <p:spPr>
          <a:xfrm>
            <a:off x="10450966" y="2824267"/>
            <a:ext cx="11820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00-06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Google Shape;478;p18">
            <a:extLst>
              <a:ext uri="{FF2B5EF4-FFF2-40B4-BE49-F238E27FC236}">
                <a16:creationId xmlns:a16="http://schemas.microsoft.com/office/drawing/2014/main" id="{8D493A52-2516-4B0D-BF05-D5ACD970D37A}"/>
              </a:ext>
            </a:extLst>
          </p:cNvPr>
          <p:cNvSpPr txBox="1"/>
          <p:nvPr/>
        </p:nvSpPr>
        <p:spPr>
          <a:xfrm>
            <a:off x="10450966" y="3291067"/>
            <a:ext cx="11820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07-12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Google Shape;479;p18">
            <a:extLst>
              <a:ext uri="{FF2B5EF4-FFF2-40B4-BE49-F238E27FC236}">
                <a16:creationId xmlns:a16="http://schemas.microsoft.com/office/drawing/2014/main" id="{9E90183E-A121-4579-A63F-FBFDDA819469}"/>
              </a:ext>
            </a:extLst>
          </p:cNvPr>
          <p:cNvSpPr txBox="1"/>
          <p:nvPr/>
        </p:nvSpPr>
        <p:spPr>
          <a:xfrm>
            <a:off x="10450966" y="3757867"/>
            <a:ext cx="11820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13-18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8" name="Google Shape;480;p18">
            <a:extLst>
              <a:ext uri="{FF2B5EF4-FFF2-40B4-BE49-F238E27FC236}">
                <a16:creationId xmlns:a16="http://schemas.microsoft.com/office/drawing/2014/main" id="{7AA5F11F-DAB5-4509-B7AF-BF7BCBE80DE7}"/>
              </a:ext>
            </a:extLst>
          </p:cNvPr>
          <p:cNvSpPr txBox="1"/>
          <p:nvPr/>
        </p:nvSpPr>
        <p:spPr>
          <a:xfrm>
            <a:off x="10450966" y="4189067"/>
            <a:ext cx="11820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19-24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Google Shape;488;p18">
            <a:extLst>
              <a:ext uri="{FF2B5EF4-FFF2-40B4-BE49-F238E27FC236}">
                <a16:creationId xmlns:a16="http://schemas.microsoft.com/office/drawing/2014/main" id="{224BC6DD-E2C2-4207-9EC0-62F3A2DD13D3}"/>
              </a:ext>
            </a:extLst>
          </p:cNvPr>
          <p:cNvSpPr txBox="1"/>
          <p:nvPr/>
        </p:nvSpPr>
        <p:spPr>
          <a:xfrm>
            <a:off x="5294133" y="2824267"/>
            <a:ext cx="7784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100%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Google Shape;489;p18">
            <a:extLst>
              <a:ext uri="{FF2B5EF4-FFF2-40B4-BE49-F238E27FC236}">
                <a16:creationId xmlns:a16="http://schemas.microsoft.com/office/drawing/2014/main" id="{71F26406-84B6-446B-B0D2-F6FBC6F784F9}"/>
              </a:ext>
            </a:extLst>
          </p:cNvPr>
          <p:cNvSpPr txBox="1"/>
          <p:nvPr/>
        </p:nvSpPr>
        <p:spPr>
          <a:xfrm>
            <a:off x="6273033" y="4189067"/>
            <a:ext cx="7784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100%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Google Shape;490;p18">
            <a:extLst>
              <a:ext uri="{FF2B5EF4-FFF2-40B4-BE49-F238E27FC236}">
                <a16:creationId xmlns:a16="http://schemas.microsoft.com/office/drawing/2014/main" id="{BB6FABAF-5207-4FE4-8C64-B41C984A3363}"/>
              </a:ext>
            </a:extLst>
          </p:cNvPr>
          <p:cNvSpPr txBox="1"/>
          <p:nvPr/>
        </p:nvSpPr>
        <p:spPr>
          <a:xfrm>
            <a:off x="4409899" y="3291067"/>
            <a:ext cx="7784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75%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Google Shape;491;p18">
            <a:extLst>
              <a:ext uri="{FF2B5EF4-FFF2-40B4-BE49-F238E27FC236}">
                <a16:creationId xmlns:a16="http://schemas.microsoft.com/office/drawing/2014/main" id="{44F24E40-FCCE-49F5-89F7-2E4839E481C5}"/>
              </a:ext>
            </a:extLst>
          </p:cNvPr>
          <p:cNvSpPr txBox="1"/>
          <p:nvPr/>
        </p:nvSpPr>
        <p:spPr>
          <a:xfrm>
            <a:off x="3820366" y="3752133"/>
            <a:ext cx="7784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60%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Google Shape;492;p18">
            <a:extLst>
              <a:ext uri="{FF2B5EF4-FFF2-40B4-BE49-F238E27FC236}">
                <a16:creationId xmlns:a16="http://schemas.microsoft.com/office/drawing/2014/main" id="{31311F23-BA33-49EF-A5D4-C91BDB3D9A8D}"/>
              </a:ext>
            </a:extLst>
          </p:cNvPr>
          <p:cNvSpPr txBox="1"/>
          <p:nvPr/>
        </p:nvSpPr>
        <p:spPr>
          <a:xfrm>
            <a:off x="2183833" y="4189067"/>
            <a:ext cx="7784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10%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4" name="Google Shape;493;p18">
            <a:extLst>
              <a:ext uri="{FF2B5EF4-FFF2-40B4-BE49-F238E27FC236}">
                <a16:creationId xmlns:a16="http://schemas.microsoft.com/office/drawing/2014/main" id="{D5D1ED23-CF95-40F0-A7D6-854A60438B7F}"/>
              </a:ext>
            </a:extLst>
          </p:cNvPr>
          <p:cNvSpPr txBox="1"/>
          <p:nvPr/>
        </p:nvSpPr>
        <p:spPr>
          <a:xfrm>
            <a:off x="7157233" y="3728867"/>
            <a:ext cx="7784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75%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5" name="Google Shape;494;p18">
            <a:extLst>
              <a:ext uri="{FF2B5EF4-FFF2-40B4-BE49-F238E27FC236}">
                <a16:creationId xmlns:a16="http://schemas.microsoft.com/office/drawing/2014/main" id="{2248A989-8C28-488A-BCF4-2B8879A7CD61}"/>
              </a:ext>
            </a:extLst>
          </p:cNvPr>
          <p:cNvSpPr txBox="1"/>
          <p:nvPr/>
        </p:nvSpPr>
        <p:spPr>
          <a:xfrm>
            <a:off x="7746766" y="3281067"/>
            <a:ext cx="7784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60%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6" name="Google Shape;495;p18">
            <a:extLst>
              <a:ext uri="{FF2B5EF4-FFF2-40B4-BE49-F238E27FC236}">
                <a16:creationId xmlns:a16="http://schemas.microsoft.com/office/drawing/2014/main" id="{B34107B7-F9A4-4441-8C0A-626C4F91382F}"/>
              </a:ext>
            </a:extLst>
          </p:cNvPr>
          <p:cNvSpPr txBox="1"/>
          <p:nvPr/>
        </p:nvSpPr>
        <p:spPr>
          <a:xfrm>
            <a:off x="9387033" y="2824267"/>
            <a:ext cx="778400" cy="2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>
              <a:buClr>
                <a:srgbClr val="000000"/>
              </a:buClr>
            </a:pPr>
            <a:r>
              <a:rPr lang="en" sz="1600" kern="0">
                <a:solidFill>
                  <a:srgbClr val="000000"/>
                </a:solidFill>
                <a:cs typeface="+mn-ea"/>
                <a:sym typeface="+mn-lt"/>
              </a:rPr>
              <a:t>10%</a:t>
            </a:r>
            <a:endParaRPr sz="16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7" name="Google Shape;496;p18">
            <a:extLst>
              <a:ext uri="{FF2B5EF4-FFF2-40B4-BE49-F238E27FC236}">
                <a16:creationId xmlns:a16="http://schemas.microsoft.com/office/drawing/2014/main" id="{3787B0DD-140B-40FE-945E-6D5475D9909A}"/>
              </a:ext>
            </a:extLst>
          </p:cNvPr>
          <p:cNvGrpSpPr/>
          <p:nvPr/>
        </p:nvGrpSpPr>
        <p:grpSpPr>
          <a:xfrm>
            <a:off x="697431" y="1801581"/>
            <a:ext cx="10514395" cy="45719"/>
            <a:chOff x="858082" y="2792762"/>
            <a:chExt cx="7339471" cy="64"/>
          </a:xfrm>
        </p:grpSpPr>
        <p:sp>
          <p:nvSpPr>
            <p:cNvPr id="38" name="Google Shape;497;p18">
              <a:extLst>
                <a:ext uri="{FF2B5EF4-FFF2-40B4-BE49-F238E27FC236}">
                  <a16:creationId xmlns:a16="http://schemas.microsoft.com/office/drawing/2014/main" id="{C82C7134-0108-4AB8-A9F8-8EF1D4F772F2}"/>
                </a:ext>
              </a:extLst>
            </p:cNvPr>
            <p:cNvSpPr/>
            <p:nvPr/>
          </p:nvSpPr>
          <p:spPr>
            <a:xfrm>
              <a:off x="858082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Google Shape;498;p18">
              <a:extLst>
                <a:ext uri="{FF2B5EF4-FFF2-40B4-BE49-F238E27FC236}">
                  <a16:creationId xmlns:a16="http://schemas.microsoft.com/office/drawing/2014/main" id="{9C0A06F1-5E68-46C2-908E-6053BB78AFA4}"/>
                </a:ext>
              </a:extLst>
            </p:cNvPr>
            <p:cNvSpPr/>
            <p:nvPr/>
          </p:nvSpPr>
          <p:spPr>
            <a:xfrm>
              <a:off x="1034930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Google Shape;499;p18">
              <a:extLst>
                <a:ext uri="{FF2B5EF4-FFF2-40B4-BE49-F238E27FC236}">
                  <a16:creationId xmlns:a16="http://schemas.microsoft.com/office/drawing/2014/main" id="{C061156B-AB05-4990-82A4-166C9E5042D0}"/>
                </a:ext>
              </a:extLst>
            </p:cNvPr>
            <p:cNvSpPr/>
            <p:nvPr/>
          </p:nvSpPr>
          <p:spPr>
            <a:xfrm>
              <a:off x="1211778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Google Shape;500;p18">
              <a:extLst>
                <a:ext uri="{FF2B5EF4-FFF2-40B4-BE49-F238E27FC236}">
                  <a16:creationId xmlns:a16="http://schemas.microsoft.com/office/drawing/2014/main" id="{1CCE2B3C-774D-439F-AF9C-A028562E3A0B}"/>
                </a:ext>
              </a:extLst>
            </p:cNvPr>
            <p:cNvSpPr/>
            <p:nvPr/>
          </p:nvSpPr>
          <p:spPr>
            <a:xfrm>
              <a:off x="1388626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Google Shape;501;p18">
              <a:extLst>
                <a:ext uri="{FF2B5EF4-FFF2-40B4-BE49-F238E27FC236}">
                  <a16:creationId xmlns:a16="http://schemas.microsoft.com/office/drawing/2014/main" id="{224882FB-FAF4-4E7E-8E3D-C912B625AA93}"/>
                </a:ext>
              </a:extLst>
            </p:cNvPr>
            <p:cNvSpPr/>
            <p:nvPr/>
          </p:nvSpPr>
          <p:spPr>
            <a:xfrm>
              <a:off x="1565473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Google Shape;502;p18">
              <a:extLst>
                <a:ext uri="{FF2B5EF4-FFF2-40B4-BE49-F238E27FC236}">
                  <a16:creationId xmlns:a16="http://schemas.microsoft.com/office/drawing/2014/main" id="{FB242D0D-F757-4263-820D-07247822244C}"/>
                </a:ext>
              </a:extLst>
            </p:cNvPr>
            <p:cNvSpPr/>
            <p:nvPr/>
          </p:nvSpPr>
          <p:spPr>
            <a:xfrm>
              <a:off x="1742321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Google Shape;503;p18">
              <a:extLst>
                <a:ext uri="{FF2B5EF4-FFF2-40B4-BE49-F238E27FC236}">
                  <a16:creationId xmlns:a16="http://schemas.microsoft.com/office/drawing/2014/main" id="{4C227EC0-CBA3-42DE-AE91-130B9DD339E1}"/>
                </a:ext>
              </a:extLst>
            </p:cNvPr>
            <p:cNvSpPr/>
            <p:nvPr/>
          </p:nvSpPr>
          <p:spPr>
            <a:xfrm>
              <a:off x="1919169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Google Shape;504;p18">
              <a:extLst>
                <a:ext uri="{FF2B5EF4-FFF2-40B4-BE49-F238E27FC236}">
                  <a16:creationId xmlns:a16="http://schemas.microsoft.com/office/drawing/2014/main" id="{952EA7E5-398F-4B34-AFE3-481966F4BA38}"/>
                </a:ext>
              </a:extLst>
            </p:cNvPr>
            <p:cNvSpPr/>
            <p:nvPr/>
          </p:nvSpPr>
          <p:spPr>
            <a:xfrm>
              <a:off x="2096017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Google Shape;505;p18">
              <a:extLst>
                <a:ext uri="{FF2B5EF4-FFF2-40B4-BE49-F238E27FC236}">
                  <a16:creationId xmlns:a16="http://schemas.microsoft.com/office/drawing/2014/main" id="{2A68F2FF-338A-4B97-A727-63DCBBDD9790}"/>
                </a:ext>
              </a:extLst>
            </p:cNvPr>
            <p:cNvSpPr/>
            <p:nvPr/>
          </p:nvSpPr>
          <p:spPr>
            <a:xfrm>
              <a:off x="227286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Google Shape;506;p18">
              <a:extLst>
                <a:ext uri="{FF2B5EF4-FFF2-40B4-BE49-F238E27FC236}">
                  <a16:creationId xmlns:a16="http://schemas.microsoft.com/office/drawing/2014/main" id="{96A3868B-02CB-4065-9BCA-F1FE9818A42E}"/>
                </a:ext>
              </a:extLst>
            </p:cNvPr>
            <p:cNvSpPr/>
            <p:nvPr/>
          </p:nvSpPr>
          <p:spPr>
            <a:xfrm>
              <a:off x="2449776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Google Shape;507;p18">
              <a:extLst>
                <a:ext uri="{FF2B5EF4-FFF2-40B4-BE49-F238E27FC236}">
                  <a16:creationId xmlns:a16="http://schemas.microsoft.com/office/drawing/2014/main" id="{BA97E48E-98A5-4F0D-9DCE-4D5CBA839F8B}"/>
                </a:ext>
              </a:extLst>
            </p:cNvPr>
            <p:cNvSpPr/>
            <p:nvPr/>
          </p:nvSpPr>
          <p:spPr>
            <a:xfrm>
              <a:off x="2626624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Google Shape;508;p18">
              <a:extLst>
                <a:ext uri="{FF2B5EF4-FFF2-40B4-BE49-F238E27FC236}">
                  <a16:creationId xmlns:a16="http://schemas.microsoft.com/office/drawing/2014/main" id="{DC13D209-0A31-440B-82BB-5F891914D6D4}"/>
                </a:ext>
              </a:extLst>
            </p:cNvPr>
            <p:cNvSpPr/>
            <p:nvPr/>
          </p:nvSpPr>
          <p:spPr>
            <a:xfrm>
              <a:off x="2803472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Google Shape;509;p18">
              <a:extLst>
                <a:ext uri="{FF2B5EF4-FFF2-40B4-BE49-F238E27FC236}">
                  <a16:creationId xmlns:a16="http://schemas.microsoft.com/office/drawing/2014/main" id="{B8A67025-659C-4F7C-8E2E-B57CB33326CE}"/>
                </a:ext>
              </a:extLst>
            </p:cNvPr>
            <p:cNvSpPr/>
            <p:nvPr/>
          </p:nvSpPr>
          <p:spPr>
            <a:xfrm>
              <a:off x="2980320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Google Shape;510;p18">
              <a:extLst>
                <a:ext uri="{FF2B5EF4-FFF2-40B4-BE49-F238E27FC236}">
                  <a16:creationId xmlns:a16="http://schemas.microsoft.com/office/drawing/2014/main" id="{6AD0326E-A40E-4A37-AF3A-39C5B9670D88}"/>
                </a:ext>
              </a:extLst>
            </p:cNvPr>
            <p:cNvSpPr/>
            <p:nvPr/>
          </p:nvSpPr>
          <p:spPr>
            <a:xfrm>
              <a:off x="3157168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Google Shape;511;p18">
              <a:extLst>
                <a:ext uri="{FF2B5EF4-FFF2-40B4-BE49-F238E27FC236}">
                  <a16:creationId xmlns:a16="http://schemas.microsoft.com/office/drawing/2014/main" id="{029A7649-D7FD-4889-ADF5-20A2FC2EF02A}"/>
                </a:ext>
              </a:extLst>
            </p:cNvPr>
            <p:cNvSpPr/>
            <p:nvPr/>
          </p:nvSpPr>
          <p:spPr>
            <a:xfrm>
              <a:off x="333401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Google Shape;512;p18">
              <a:extLst>
                <a:ext uri="{FF2B5EF4-FFF2-40B4-BE49-F238E27FC236}">
                  <a16:creationId xmlns:a16="http://schemas.microsoft.com/office/drawing/2014/main" id="{47B37403-49EC-424D-8108-4DC0D383DD30}"/>
                </a:ext>
              </a:extLst>
            </p:cNvPr>
            <p:cNvSpPr/>
            <p:nvPr/>
          </p:nvSpPr>
          <p:spPr>
            <a:xfrm>
              <a:off x="3510863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Google Shape;513;p18">
              <a:extLst>
                <a:ext uri="{FF2B5EF4-FFF2-40B4-BE49-F238E27FC236}">
                  <a16:creationId xmlns:a16="http://schemas.microsoft.com/office/drawing/2014/main" id="{AF6A21D1-5E54-4948-AD42-60EBC6F02CED}"/>
                </a:ext>
              </a:extLst>
            </p:cNvPr>
            <p:cNvSpPr/>
            <p:nvPr/>
          </p:nvSpPr>
          <p:spPr>
            <a:xfrm>
              <a:off x="3687711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Google Shape;514;p18">
              <a:extLst>
                <a:ext uri="{FF2B5EF4-FFF2-40B4-BE49-F238E27FC236}">
                  <a16:creationId xmlns:a16="http://schemas.microsoft.com/office/drawing/2014/main" id="{24BDB2A8-933A-4B59-96FE-E03157B2174A}"/>
                </a:ext>
              </a:extLst>
            </p:cNvPr>
            <p:cNvSpPr/>
            <p:nvPr/>
          </p:nvSpPr>
          <p:spPr>
            <a:xfrm>
              <a:off x="3864559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Google Shape;515;p18">
              <a:extLst>
                <a:ext uri="{FF2B5EF4-FFF2-40B4-BE49-F238E27FC236}">
                  <a16:creationId xmlns:a16="http://schemas.microsoft.com/office/drawing/2014/main" id="{524F39B8-DAAB-4486-96F5-ACA4FADFD3F8}"/>
                </a:ext>
              </a:extLst>
            </p:cNvPr>
            <p:cNvSpPr/>
            <p:nvPr/>
          </p:nvSpPr>
          <p:spPr>
            <a:xfrm>
              <a:off x="4041407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Google Shape;516;p18">
              <a:extLst>
                <a:ext uri="{FF2B5EF4-FFF2-40B4-BE49-F238E27FC236}">
                  <a16:creationId xmlns:a16="http://schemas.microsoft.com/office/drawing/2014/main" id="{04A580B6-39CA-4843-97CF-8F33AD6E5765}"/>
                </a:ext>
              </a:extLst>
            </p:cNvPr>
            <p:cNvSpPr/>
            <p:nvPr/>
          </p:nvSpPr>
          <p:spPr>
            <a:xfrm>
              <a:off x="421825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3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Google Shape;517;p18">
              <a:extLst>
                <a:ext uri="{FF2B5EF4-FFF2-40B4-BE49-F238E27FC236}">
                  <a16:creationId xmlns:a16="http://schemas.microsoft.com/office/drawing/2014/main" id="{9331F963-F171-479F-ADF4-CC67E5BB8066}"/>
                </a:ext>
              </a:extLst>
            </p:cNvPr>
            <p:cNvSpPr/>
            <p:nvPr/>
          </p:nvSpPr>
          <p:spPr>
            <a:xfrm>
              <a:off x="4395166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Google Shape;518;p18">
              <a:extLst>
                <a:ext uri="{FF2B5EF4-FFF2-40B4-BE49-F238E27FC236}">
                  <a16:creationId xmlns:a16="http://schemas.microsoft.com/office/drawing/2014/main" id="{645654A6-CF3A-47D5-8292-8BA77ED9A8E2}"/>
                </a:ext>
              </a:extLst>
            </p:cNvPr>
            <p:cNvSpPr/>
            <p:nvPr/>
          </p:nvSpPr>
          <p:spPr>
            <a:xfrm>
              <a:off x="4572014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Google Shape;519;p18">
              <a:extLst>
                <a:ext uri="{FF2B5EF4-FFF2-40B4-BE49-F238E27FC236}">
                  <a16:creationId xmlns:a16="http://schemas.microsoft.com/office/drawing/2014/main" id="{38E8A1C9-F327-4EBF-863C-ED1D28A100EB}"/>
                </a:ext>
              </a:extLst>
            </p:cNvPr>
            <p:cNvSpPr/>
            <p:nvPr/>
          </p:nvSpPr>
          <p:spPr>
            <a:xfrm>
              <a:off x="4748862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Google Shape;520;p18">
              <a:extLst>
                <a:ext uri="{FF2B5EF4-FFF2-40B4-BE49-F238E27FC236}">
                  <a16:creationId xmlns:a16="http://schemas.microsoft.com/office/drawing/2014/main" id="{2F4AB3EE-60A0-4EAA-9319-42BC32C888FC}"/>
                </a:ext>
              </a:extLst>
            </p:cNvPr>
            <p:cNvSpPr/>
            <p:nvPr/>
          </p:nvSpPr>
          <p:spPr>
            <a:xfrm>
              <a:off x="4925710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Google Shape;521;p18">
              <a:extLst>
                <a:ext uri="{FF2B5EF4-FFF2-40B4-BE49-F238E27FC236}">
                  <a16:creationId xmlns:a16="http://schemas.microsoft.com/office/drawing/2014/main" id="{EC6BF72E-0CF5-4E81-AFF8-FA9A79672526}"/>
                </a:ext>
              </a:extLst>
            </p:cNvPr>
            <p:cNvSpPr/>
            <p:nvPr/>
          </p:nvSpPr>
          <p:spPr>
            <a:xfrm>
              <a:off x="5102558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Google Shape;522;p18">
              <a:extLst>
                <a:ext uri="{FF2B5EF4-FFF2-40B4-BE49-F238E27FC236}">
                  <a16:creationId xmlns:a16="http://schemas.microsoft.com/office/drawing/2014/main" id="{AC90DFB8-A5BD-4025-BF82-1130E2559DFE}"/>
                </a:ext>
              </a:extLst>
            </p:cNvPr>
            <p:cNvSpPr/>
            <p:nvPr/>
          </p:nvSpPr>
          <p:spPr>
            <a:xfrm>
              <a:off x="527940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Google Shape;523;p18">
              <a:extLst>
                <a:ext uri="{FF2B5EF4-FFF2-40B4-BE49-F238E27FC236}">
                  <a16:creationId xmlns:a16="http://schemas.microsoft.com/office/drawing/2014/main" id="{8CDBAB38-823C-4819-81A3-2950C73C7289}"/>
                </a:ext>
              </a:extLst>
            </p:cNvPr>
            <p:cNvSpPr/>
            <p:nvPr/>
          </p:nvSpPr>
          <p:spPr>
            <a:xfrm>
              <a:off x="5456253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Google Shape;524;p18">
              <a:extLst>
                <a:ext uri="{FF2B5EF4-FFF2-40B4-BE49-F238E27FC236}">
                  <a16:creationId xmlns:a16="http://schemas.microsoft.com/office/drawing/2014/main" id="{3933ECC7-696E-4A35-BF2D-7DFE7B31E926}"/>
                </a:ext>
              </a:extLst>
            </p:cNvPr>
            <p:cNvSpPr/>
            <p:nvPr/>
          </p:nvSpPr>
          <p:spPr>
            <a:xfrm>
              <a:off x="5633101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Google Shape;525;p18">
              <a:extLst>
                <a:ext uri="{FF2B5EF4-FFF2-40B4-BE49-F238E27FC236}">
                  <a16:creationId xmlns:a16="http://schemas.microsoft.com/office/drawing/2014/main" id="{EB7DD869-31B1-4E59-8B83-610177259EFA}"/>
                </a:ext>
              </a:extLst>
            </p:cNvPr>
            <p:cNvSpPr/>
            <p:nvPr/>
          </p:nvSpPr>
          <p:spPr>
            <a:xfrm>
              <a:off x="5809949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Google Shape;526;p18">
              <a:extLst>
                <a:ext uri="{FF2B5EF4-FFF2-40B4-BE49-F238E27FC236}">
                  <a16:creationId xmlns:a16="http://schemas.microsoft.com/office/drawing/2014/main" id="{AEA26A04-01FD-4F59-A055-054594F236B9}"/>
                </a:ext>
              </a:extLst>
            </p:cNvPr>
            <p:cNvSpPr/>
            <p:nvPr/>
          </p:nvSpPr>
          <p:spPr>
            <a:xfrm>
              <a:off x="5986797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Google Shape;527;p18">
              <a:extLst>
                <a:ext uri="{FF2B5EF4-FFF2-40B4-BE49-F238E27FC236}">
                  <a16:creationId xmlns:a16="http://schemas.microsoft.com/office/drawing/2014/main" id="{9769C928-5AA7-4C84-8FA5-98139463D6F6}"/>
                </a:ext>
              </a:extLst>
            </p:cNvPr>
            <p:cNvSpPr/>
            <p:nvPr/>
          </p:nvSpPr>
          <p:spPr>
            <a:xfrm>
              <a:off x="6163709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Google Shape;528;p18">
              <a:extLst>
                <a:ext uri="{FF2B5EF4-FFF2-40B4-BE49-F238E27FC236}">
                  <a16:creationId xmlns:a16="http://schemas.microsoft.com/office/drawing/2014/main" id="{D4D81F1A-27D0-42E7-8645-0F89DF29F918}"/>
                </a:ext>
              </a:extLst>
            </p:cNvPr>
            <p:cNvSpPr/>
            <p:nvPr/>
          </p:nvSpPr>
          <p:spPr>
            <a:xfrm>
              <a:off x="6340556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Google Shape;529;p18">
              <a:extLst>
                <a:ext uri="{FF2B5EF4-FFF2-40B4-BE49-F238E27FC236}">
                  <a16:creationId xmlns:a16="http://schemas.microsoft.com/office/drawing/2014/main" id="{A0099FCB-F2BD-4C02-B566-192B486EB207}"/>
                </a:ext>
              </a:extLst>
            </p:cNvPr>
            <p:cNvSpPr/>
            <p:nvPr/>
          </p:nvSpPr>
          <p:spPr>
            <a:xfrm>
              <a:off x="6517404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Google Shape;530;p18">
              <a:extLst>
                <a:ext uri="{FF2B5EF4-FFF2-40B4-BE49-F238E27FC236}">
                  <a16:creationId xmlns:a16="http://schemas.microsoft.com/office/drawing/2014/main" id="{5C16E4F1-CE12-44B0-AA9F-414CD688CE0F}"/>
                </a:ext>
              </a:extLst>
            </p:cNvPr>
            <p:cNvSpPr/>
            <p:nvPr/>
          </p:nvSpPr>
          <p:spPr>
            <a:xfrm>
              <a:off x="6694252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Google Shape;531;p18">
              <a:extLst>
                <a:ext uri="{FF2B5EF4-FFF2-40B4-BE49-F238E27FC236}">
                  <a16:creationId xmlns:a16="http://schemas.microsoft.com/office/drawing/2014/main" id="{E26A6224-6739-4426-A1E0-3A5B21CCCD82}"/>
                </a:ext>
              </a:extLst>
            </p:cNvPr>
            <p:cNvSpPr/>
            <p:nvPr/>
          </p:nvSpPr>
          <p:spPr>
            <a:xfrm>
              <a:off x="6871100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Google Shape;532;p18">
              <a:extLst>
                <a:ext uri="{FF2B5EF4-FFF2-40B4-BE49-F238E27FC236}">
                  <a16:creationId xmlns:a16="http://schemas.microsoft.com/office/drawing/2014/main" id="{F90C8F80-5D00-4774-A8FB-A14C311DC0A0}"/>
                </a:ext>
              </a:extLst>
            </p:cNvPr>
            <p:cNvSpPr/>
            <p:nvPr/>
          </p:nvSpPr>
          <p:spPr>
            <a:xfrm>
              <a:off x="7047948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Google Shape;533;p18">
              <a:extLst>
                <a:ext uri="{FF2B5EF4-FFF2-40B4-BE49-F238E27FC236}">
                  <a16:creationId xmlns:a16="http://schemas.microsoft.com/office/drawing/2014/main" id="{13916913-A59B-4660-B28B-49C3F79C31BB}"/>
                </a:ext>
              </a:extLst>
            </p:cNvPr>
            <p:cNvSpPr/>
            <p:nvPr/>
          </p:nvSpPr>
          <p:spPr>
            <a:xfrm>
              <a:off x="722479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Google Shape;534;p18">
              <a:extLst>
                <a:ext uri="{FF2B5EF4-FFF2-40B4-BE49-F238E27FC236}">
                  <a16:creationId xmlns:a16="http://schemas.microsoft.com/office/drawing/2014/main" id="{13DEBB03-2C44-42A8-B012-5150BABF77AB}"/>
                </a:ext>
              </a:extLst>
            </p:cNvPr>
            <p:cNvSpPr/>
            <p:nvPr/>
          </p:nvSpPr>
          <p:spPr>
            <a:xfrm>
              <a:off x="7401643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Google Shape;535;p18">
              <a:extLst>
                <a:ext uri="{FF2B5EF4-FFF2-40B4-BE49-F238E27FC236}">
                  <a16:creationId xmlns:a16="http://schemas.microsoft.com/office/drawing/2014/main" id="{641DEE96-86C3-4A5F-B98B-418CAF94C801}"/>
                </a:ext>
              </a:extLst>
            </p:cNvPr>
            <p:cNvSpPr/>
            <p:nvPr/>
          </p:nvSpPr>
          <p:spPr>
            <a:xfrm>
              <a:off x="7578491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Google Shape;536;p18">
              <a:extLst>
                <a:ext uri="{FF2B5EF4-FFF2-40B4-BE49-F238E27FC236}">
                  <a16:creationId xmlns:a16="http://schemas.microsoft.com/office/drawing/2014/main" id="{1E99DBCF-0946-46E0-8724-BD898850F79A}"/>
                </a:ext>
              </a:extLst>
            </p:cNvPr>
            <p:cNvSpPr/>
            <p:nvPr/>
          </p:nvSpPr>
          <p:spPr>
            <a:xfrm>
              <a:off x="7755339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Google Shape;537;p18">
              <a:extLst>
                <a:ext uri="{FF2B5EF4-FFF2-40B4-BE49-F238E27FC236}">
                  <a16:creationId xmlns:a16="http://schemas.microsoft.com/office/drawing/2014/main" id="{48E5D8F3-49C2-4495-A761-5E370AE5EEA0}"/>
                </a:ext>
              </a:extLst>
            </p:cNvPr>
            <p:cNvSpPr/>
            <p:nvPr/>
          </p:nvSpPr>
          <p:spPr>
            <a:xfrm>
              <a:off x="7932187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3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Google Shape;538;p18">
              <a:extLst>
                <a:ext uri="{FF2B5EF4-FFF2-40B4-BE49-F238E27FC236}">
                  <a16:creationId xmlns:a16="http://schemas.microsoft.com/office/drawing/2014/main" id="{BDF389FD-01D4-41EC-AAF5-DA07AA522934}"/>
                </a:ext>
              </a:extLst>
            </p:cNvPr>
            <p:cNvSpPr/>
            <p:nvPr/>
          </p:nvSpPr>
          <p:spPr>
            <a:xfrm>
              <a:off x="8109099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Google Shape;539;p18">
            <a:extLst>
              <a:ext uri="{FF2B5EF4-FFF2-40B4-BE49-F238E27FC236}">
                <a16:creationId xmlns:a16="http://schemas.microsoft.com/office/drawing/2014/main" id="{8DACE257-6605-4155-A4CA-BD20CD3FA4A1}"/>
              </a:ext>
            </a:extLst>
          </p:cNvPr>
          <p:cNvGrpSpPr/>
          <p:nvPr/>
        </p:nvGrpSpPr>
        <p:grpSpPr>
          <a:xfrm>
            <a:off x="6133144" y="2789000"/>
            <a:ext cx="85" cy="1680192"/>
            <a:chOff x="4542508" y="3463350"/>
            <a:chExt cx="64" cy="1260144"/>
          </a:xfrm>
        </p:grpSpPr>
        <p:sp>
          <p:nvSpPr>
            <p:cNvPr id="81" name="Google Shape;540;p18">
              <a:extLst>
                <a:ext uri="{FF2B5EF4-FFF2-40B4-BE49-F238E27FC236}">
                  <a16:creationId xmlns:a16="http://schemas.microsoft.com/office/drawing/2014/main" id="{1FFBA471-76F5-4B00-88D8-7E544BC8AEA5}"/>
                </a:ext>
              </a:extLst>
            </p:cNvPr>
            <p:cNvSpPr/>
            <p:nvPr/>
          </p:nvSpPr>
          <p:spPr>
            <a:xfrm>
              <a:off x="4542508" y="3463350"/>
              <a:ext cx="64" cy="88519"/>
            </a:xfrm>
            <a:custGeom>
              <a:avLst/>
              <a:gdLst/>
              <a:ahLst/>
              <a:cxnLst/>
              <a:rect l="l" t="t" r="r" b="b"/>
              <a:pathLst>
                <a:path w="1" h="1383" fill="none" extrusionOk="0">
                  <a:moveTo>
                    <a:pt x="1" y="1"/>
                  </a:moveTo>
                  <a:lnTo>
                    <a:pt x="1" y="1382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Google Shape;541;p18">
              <a:extLst>
                <a:ext uri="{FF2B5EF4-FFF2-40B4-BE49-F238E27FC236}">
                  <a16:creationId xmlns:a16="http://schemas.microsoft.com/office/drawing/2014/main" id="{39AB083E-9120-4483-9632-A1A0E8DAE92F}"/>
                </a:ext>
              </a:extLst>
            </p:cNvPr>
            <p:cNvSpPr/>
            <p:nvPr/>
          </p:nvSpPr>
          <p:spPr>
            <a:xfrm>
              <a:off x="4542508" y="3640198"/>
              <a:ext cx="64" cy="88519"/>
            </a:xfrm>
            <a:custGeom>
              <a:avLst/>
              <a:gdLst/>
              <a:ahLst/>
              <a:cxnLst/>
              <a:rect l="l" t="t" r="r" b="b"/>
              <a:pathLst>
                <a:path w="1" h="1383" fill="none" extrusionOk="0">
                  <a:moveTo>
                    <a:pt x="1" y="1"/>
                  </a:moveTo>
                  <a:lnTo>
                    <a:pt x="1" y="1382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3" name="Google Shape;542;p18">
              <a:extLst>
                <a:ext uri="{FF2B5EF4-FFF2-40B4-BE49-F238E27FC236}">
                  <a16:creationId xmlns:a16="http://schemas.microsoft.com/office/drawing/2014/main" id="{47F0FF7B-2BE9-4131-BAE7-86B14E751DA6}"/>
                </a:ext>
              </a:extLst>
            </p:cNvPr>
            <p:cNvSpPr/>
            <p:nvPr/>
          </p:nvSpPr>
          <p:spPr>
            <a:xfrm>
              <a:off x="4542508" y="3817045"/>
              <a:ext cx="64" cy="88519"/>
            </a:xfrm>
            <a:custGeom>
              <a:avLst/>
              <a:gdLst/>
              <a:ahLst/>
              <a:cxnLst/>
              <a:rect l="l" t="t" r="r" b="b"/>
              <a:pathLst>
                <a:path w="1" h="1383" fill="none" extrusionOk="0">
                  <a:moveTo>
                    <a:pt x="1" y="1"/>
                  </a:moveTo>
                  <a:lnTo>
                    <a:pt x="1" y="1382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4" name="Google Shape;543;p18">
              <a:extLst>
                <a:ext uri="{FF2B5EF4-FFF2-40B4-BE49-F238E27FC236}">
                  <a16:creationId xmlns:a16="http://schemas.microsoft.com/office/drawing/2014/main" id="{4FC441B2-18D4-434A-A399-076EFEF700E2}"/>
                </a:ext>
              </a:extLst>
            </p:cNvPr>
            <p:cNvSpPr/>
            <p:nvPr/>
          </p:nvSpPr>
          <p:spPr>
            <a:xfrm>
              <a:off x="4542508" y="3993893"/>
              <a:ext cx="64" cy="88519"/>
            </a:xfrm>
            <a:custGeom>
              <a:avLst/>
              <a:gdLst/>
              <a:ahLst/>
              <a:cxnLst/>
              <a:rect l="l" t="t" r="r" b="b"/>
              <a:pathLst>
                <a:path w="1" h="1383" fill="none" extrusionOk="0">
                  <a:moveTo>
                    <a:pt x="1" y="1"/>
                  </a:moveTo>
                  <a:lnTo>
                    <a:pt x="1" y="1382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Google Shape;544;p18">
              <a:extLst>
                <a:ext uri="{FF2B5EF4-FFF2-40B4-BE49-F238E27FC236}">
                  <a16:creationId xmlns:a16="http://schemas.microsoft.com/office/drawing/2014/main" id="{28A5AED1-4513-48DC-BF3B-CA318D62251B}"/>
                </a:ext>
              </a:extLst>
            </p:cNvPr>
            <p:cNvSpPr/>
            <p:nvPr/>
          </p:nvSpPr>
          <p:spPr>
            <a:xfrm>
              <a:off x="4542508" y="4170741"/>
              <a:ext cx="64" cy="88519"/>
            </a:xfrm>
            <a:custGeom>
              <a:avLst/>
              <a:gdLst/>
              <a:ahLst/>
              <a:cxnLst/>
              <a:rect l="l" t="t" r="r" b="b"/>
              <a:pathLst>
                <a:path w="1" h="1383" fill="none" extrusionOk="0">
                  <a:moveTo>
                    <a:pt x="1" y="1"/>
                  </a:moveTo>
                  <a:lnTo>
                    <a:pt x="1" y="1383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6" name="Google Shape;545;p18">
              <a:extLst>
                <a:ext uri="{FF2B5EF4-FFF2-40B4-BE49-F238E27FC236}">
                  <a16:creationId xmlns:a16="http://schemas.microsoft.com/office/drawing/2014/main" id="{DD1570DD-2F12-495D-B2F1-B58B8E32577D}"/>
                </a:ext>
              </a:extLst>
            </p:cNvPr>
            <p:cNvSpPr/>
            <p:nvPr/>
          </p:nvSpPr>
          <p:spPr>
            <a:xfrm>
              <a:off x="4542508" y="4347653"/>
              <a:ext cx="64" cy="88455"/>
            </a:xfrm>
            <a:custGeom>
              <a:avLst/>
              <a:gdLst/>
              <a:ahLst/>
              <a:cxnLst/>
              <a:rect l="l" t="t" r="r" b="b"/>
              <a:pathLst>
                <a:path w="1" h="1382" fill="none" extrusionOk="0">
                  <a:moveTo>
                    <a:pt x="1" y="0"/>
                  </a:moveTo>
                  <a:lnTo>
                    <a:pt x="1" y="1382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7" name="Google Shape;546;p18">
              <a:extLst>
                <a:ext uri="{FF2B5EF4-FFF2-40B4-BE49-F238E27FC236}">
                  <a16:creationId xmlns:a16="http://schemas.microsoft.com/office/drawing/2014/main" id="{78B5D13A-A480-4C55-A3D5-87E4ADEDEAFB}"/>
                </a:ext>
              </a:extLst>
            </p:cNvPr>
            <p:cNvSpPr/>
            <p:nvPr/>
          </p:nvSpPr>
          <p:spPr>
            <a:xfrm>
              <a:off x="4542508" y="4524501"/>
              <a:ext cx="64" cy="88455"/>
            </a:xfrm>
            <a:custGeom>
              <a:avLst/>
              <a:gdLst/>
              <a:ahLst/>
              <a:cxnLst/>
              <a:rect l="l" t="t" r="r" b="b"/>
              <a:pathLst>
                <a:path w="1" h="1382" fill="none" extrusionOk="0">
                  <a:moveTo>
                    <a:pt x="1" y="0"/>
                  </a:moveTo>
                  <a:lnTo>
                    <a:pt x="1" y="1382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Google Shape;547;p18">
              <a:extLst>
                <a:ext uri="{FF2B5EF4-FFF2-40B4-BE49-F238E27FC236}">
                  <a16:creationId xmlns:a16="http://schemas.microsoft.com/office/drawing/2014/main" id="{1C0CCF7E-737B-4CAB-B2AD-4F597F47AF1F}"/>
                </a:ext>
              </a:extLst>
            </p:cNvPr>
            <p:cNvSpPr/>
            <p:nvPr/>
          </p:nvSpPr>
          <p:spPr>
            <a:xfrm>
              <a:off x="4542508" y="4701348"/>
              <a:ext cx="64" cy="22146"/>
            </a:xfrm>
            <a:custGeom>
              <a:avLst/>
              <a:gdLst/>
              <a:ahLst/>
              <a:cxnLst/>
              <a:rect l="l" t="t" r="r" b="b"/>
              <a:pathLst>
                <a:path w="1" h="346" fill="none" extrusionOk="0">
                  <a:moveTo>
                    <a:pt x="1" y="0"/>
                  </a:moveTo>
                  <a:lnTo>
                    <a:pt x="1" y="346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9" name="Google Shape;496;p18">
            <a:extLst>
              <a:ext uri="{FF2B5EF4-FFF2-40B4-BE49-F238E27FC236}">
                <a16:creationId xmlns:a16="http://schemas.microsoft.com/office/drawing/2014/main" id="{1D8AE1FF-B836-4F3A-BCB9-113ED7D77A57}"/>
              </a:ext>
            </a:extLst>
          </p:cNvPr>
          <p:cNvGrpSpPr/>
          <p:nvPr/>
        </p:nvGrpSpPr>
        <p:grpSpPr>
          <a:xfrm>
            <a:off x="685005" y="4741373"/>
            <a:ext cx="10514395" cy="45719"/>
            <a:chOff x="858082" y="2792762"/>
            <a:chExt cx="7339471" cy="64"/>
          </a:xfrm>
        </p:grpSpPr>
        <p:sp>
          <p:nvSpPr>
            <p:cNvPr id="90" name="Google Shape;497;p18">
              <a:extLst>
                <a:ext uri="{FF2B5EF4-FFF2-40B4-BE49-F238E27FC236}">
                  <a16:creationId xmlns:a16="http://schemas.microsoft.com/office/drawing/2014/main" id="{D23E94D7-22F2-4D58-8680-FB1A7B2FDA47}"/>
                </a:ext>
              </a:extLst>
            </p:cNvPr>
            <p:cNvSpPr/>
            <p:nvPr/>
          </p:nvSpPr>
          <p:spPr>
            <a:xfrm>
              <a:off x="858082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Google Shape;498;p18">
              <a:extLst>
                <a:ext uri="{FF2B5EF4-FFF2-40B4-BE49-F238E27FC236}">
                  <a16:creationId xmlns:a16="http://schemas.microsoft.com/office/drawing/2014/main" id="{69C3B03A-610D-4EBB-970A-5CE8E5195327}"/>
                </a:ext>
              </a:extLst>
            </p:cNvPr>
            <p:cNvSpPr/>
            <p:nvPr/>
          </p:nvSpPr>
          <p:spPr>
            <a:xfrm>
              <a:off x="1034930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2" name="Google Shape;499;p18">
              <a:extLst>
                <a:ext uri="{FF2B5EF4-FFF2-40B4-BE49-F238E27FC236}">
                  <a16:creationId xmlns:a16="http://schemas.microsoft.com/office/drawing/2014/main" id="{FEDDE2EF-1469-4E7A-B819-7BE21DFDDF81}"/>
                </a:ext>
              </a:extLst>
            </p:cNvPr>
            <p:cNvSpPr/>
            <p:nvPr/>
          </p:nvSpPr>
          <p:spPr>
            <a:xfrm>
              <a:off x="1211778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3" name="Google Shape;500;p18">
              <a:extLst>
                <a:ext uri="{FF2B5EF4-FFF2-40B4-BE49-F238E27FC236}">
                  <a16:creationId xmlns:a16="http://schemas.microsoft.com/office/drawing/2014/main" id="{A047141A-49AF-484C-B023-A6FB819D26DF}"/>
                </a:ext>
              </a:extLst>
            </p:cNvPr>
            <p:cNvSpPr/>
            <p:nvPr/>
          </p:nvSpPr>
          <p:spPr>
            <a:xfrm>
              <a:off x="1388626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Google Shape;501;p18">
              <a:extLst>
                <a:ext uri="{FF2B5EF4-FFF2-40B4-BE49-F238E27FC236}">
                  <a16:creationId xmlns:a16="http://schemas.microsoft.com/office/drawing/2014/main" id="{F5766A85-D124-4023-BE0C-AC6D564ADBE0}"/>
                </a:ext>
              </a:extLst>
            </p:cNvPr>
            <p:cNvSpPr/>
            <p:nvPr/>
          </p:nvSpPr>
          <p:spPr>
            <a:xfrm>
              <a:off x="1565473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5" name="Google Shape;502;p18">
              <a:extLst>
                <a:ext uri="{FF2B5EF4-FFF2-40B4-BE49-F238E27FC236}">
                  <a16:creationId xmlns:a16="http://schemas.microsoft.com/office/drawing/2014/main" id="{742A44E3-18FA-4E90-99F0-5DAC1AC57D83}"/>
                </a:ext>
              </a:extLst>
            </p:cNvPr>
            <p:cNvSpPr/>
            <p:nvPr/>
          </p:nvSpPr>
          <p:spPr>
            <a:xfrm>
              <a:off x="1742321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6" name="Google Shape;503;p18">
              <a:extLst>
                <a:ext uri="{FF2B5EF4-FFF2-40B4-BE49-F238E27FC236}">
                  <a16:creationId xmlns:a16="http://schemas.microsoft.com/office/drawing/2014/main" id="{99DF0B29-FD16-4723-97C9-6DB0479317D7}"/>
                </a:ext>
              </a:extLst>
            </p:cNvPr>
            <p:cNvSpPr/>
            <p:nvPr/>
          </p:nvSpPr>
          <p:spPr>
            <a:xfrm>
              <a:off x="1919169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Google Shape;504;p18">
              <a:extLst>
                <a:ext uri="{FF2B5EF4-FFF2-40B4-BE49-F238E27FC236}">
                  <a16:creationId xmlns:a16="http://schemas.microsoft.com/office/drawing/2014/main" id="{DE13D5B9-631C-41D9-ADF5-DF379FE05B1E}"/>
                </a:ext>
              </a:extLst>
            </p:cNvPr>
            <p:cNvSpPr/>
            <p:nvPr/>
          </p:nvSpPr>
          <p:spPr>
            <a:xfrm>
              <a:off x="2096017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8" name="Google Shape;505;p18">
              <a:extLst>
                <a:ext uri="{FF2B5EF4-FFF2-40B4-BE49-F238E27FC236}">
                  <a16:creationId xmlns:a16="http://schemas.microsoft.com/office/drawing/2014/main" id="{042A518B-0FEE-495A-BC45-BD68B0A00634}"/>
                </a:ext>
              </a:extLst>
            </p:cNvPr>
            <p:cNvSpPr/>
            <p:nvPr/>
          </p:nvSpPr>
          <p:spPr>
            <a:xfrm>
              <a:off x="227286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9" name="Google Shape;506;p18">
              <a:extLst>
                <a:ext uri="{FF2B5EF4-FFF2-40B4-BE49-F238E27FC236}">
                  <a16:creationId xmlns:a16="http://schemas.microsoft.com/office/drawing/2014/main" id="{BA2D771F-7611-4D11-8387-AC4D0D34C6D2}"/>
                </a:ext>
              </a:extLst>
            </p:cNvPr>
            <p:cNvSpPr/>
            <p:nvPr/>
          </p:nvSpPr>
          <p:spPr>
            <a:xfrm>
              <a:off x="2449776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Google Shape;507;p18">
              <a:extLst>
                <a:ext uri="{FF2B5EF4-FFF2-40B4-BE49-F238E27FC236}">
                  <a16:creationId xmlns:a16="http://schemas.microsoft.com/office/drawing/2014/main" id="{52892EA8-3F48-47BB-8ADB-BA683761D769}"/>
                </a:ext>
              </a:extLst>
            </p:cNvPr>
            <p:cNvSpPr/>
            <p:nvPr/>
          </p:nvSpPr>
          <p:spPr>
            <a:xfrm>
              <a:off x="2626624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Google Shape;508;p18">
              <a:extLst>
                <a:ext uri="{FF2B5EF4-FFF2-40B4-BE49-F238E27FC236}">
                  <a16:creationId xmlns:a16="http://schemas.microsoft.com/office/drawing/2014/main" id="{86BE79BD-04E4-4F60-AFB6-9C7DC32829F8}"/>
                </a:ext>
              </a:extLst>
            </p:cNvPr>
            <p:cNvSpPr/>
            <p:nvPr/>
          </p:nvSpPr>
          <p:spPr>
            <a:xfrm>
              <a:off x="2803472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Google Shape;509;p18">
              <a:extLst>
                <a:ext uri="{FF2B5EF4-FFF2-40B4-BE49-F238E27FC236}">
                  <a16:creationId xmlns:a16="http://schemas.microsoft.com/office/drawing/2014/main" id="{9D569A78-DED3-4D54-901A-88FFA1C5536A}"/>
                </a:ext>
              </a:extLst>
            </p:cNvPr>
            <p:cNvSpPr/>
            <p:nvPr/>
          </p:nvSpPr>
          <p:spPr>
            <a:xfrm>
              <a:off x="2980320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3" name="Google Shape;510;p18">
              <a:extLst>
                <a:ext uri="{FF2B5EF4-FFF2-40B4-BE49-F238E27FC236}">
                  <a16:creationId xmlns:a16="http://schemas.microsoft.com/office/drawing/2014/main" id="{6A9E5B35-882D-4E65-ADA5-0E566D3E171A}"/>
                </a:ext>
              </a:extLst>
            </p:cNvPr>
            <p:cNvSpPr/>
            <p:nvPr/>
          </p:nvSpPr>
          <p:spPr>
            <a:xfrm>
              <a:off x="3157168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4" name="Google Shape;511;p18">
              <a:extLst>
                <a:ext uri="{FF2B5EF4-FFF2-40B4-BE49-F238E27FC236}">
                  <a16:creationId xmlns:a16="http://schemas.microsoft.com/office/drawing/2014/main" id="{937119F1-8F93-4F2C-9DEB-DBDA30F5502D}"/>
                </a:ext>
              </a:extLst>
            </p:cNvPr>
            <p:cNvSpPr/>
            <p:nvPr/>
          </p:nvSpPr>
          <p:spPr>
            <a:xfrm>
              <a:off x="333401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Google Shape;512;p18">
              <a:extLst>
                <a:ext uri="{FF2B5EF4-FFF2-40B4-BE49-F238E27FC236}">
                  <a16:creationId xmlns:a16="http://schemas.microsoft.com/office/drawing/2014/main" id="{85CD715A-1FA6-4F77-998B-B0BC885BD1B4}"/>
                </a:ext>
              </a:extLst>
            </p:cNvPr>
            <p:cNvSpPr/>
            <p:nvPr/>
          </p:nvSpPr>
          <p:spPr>
            <a:xfrm>
              <a:off x="3510863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Google Shape;513;p18">
              <a:extLst>
                <a:ext uri="{FF2B5EF4-FFF2-40B4-BE49-F238E27FC236}">
                  <a16:creationId xmlns:a16="http://schemas.microsoft.com/office/drawing/2014/main" id="{088B6EE8-6924-4510-8A40-8948AF6C8B2A}"/>
                </a:ext>
              </a:extLst>
            </p:cNvPr>
            <p:cNvSpPr/>
            <p:nvPr/>
          </p:nvSpPr>
          <p:spPr>
            <a:xfrm>
              <a:off x="3687711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Google Shape;514;p18">
              <a:extLst>
                <a:ext uri="{FF2B5EF4-FFF2-40B4-BE49-F238E27FC236}">
                  <a16:creationId xmlns:a16="http://schemas.microsoft.com/office/drawing/2014/main" id="{5EAB0BDC-2830-434F-B426-C6D2DC4C4DEA}"/>
                </a:ext>
              </a:extLst>
            </p:cNvPr>
            <p:cNvSpPr/>
            <p:nvPr/>
          </p:nvSpPr>
          <p:spPr>
            <a:xfrm>
              <a:off x="3864559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Google Shape;515;p18">
              <a:extLst>
                <a:ext uri="{FF2B5EF4-FFF2-40B4-BE49-F238E27FC236}">
                  <a16:creationId xmlns:a16="http://schemas.microsoft.com/office/drawing/2014/main" id="{622DC32D-6C41-4C62-8699-73BACF3FF432}"/>
                </a:ext>
              </a:extLst>
            </p:cNvPr>
            <p:cNvSpPr/>
            <p:nvPr/>
          </p:nvSpPr>
          <p:spPr>
            <a:xfrm>
              <a:off x="4041407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Google Shape;516;p18">
              <a:extLst>
                <a:ext uri="{FF2B5EF4-FFF2-40B4-BE49-F238E27FC236}">
                  <a16:creationId xmlns:a16="http://schemas.microsoft.com/office/drawing/2014/main" id="{ACE7BF2A-185E-47EA-8C04-8B80BDEF2049}"/>
                </a:ext>
              </a:extLst>
            </p:cNvPr>
            <p:cNvSpPr/>
            <p:nvPr/>
          </p:nvSpPr>
          <p:spPr>
            <a:xfrm>
              <a:off x="421825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3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Google Shape;517;p18">
              <a:extLst>
                <a:ext uri="{FF2B5EF4-FFF2-40B4-BE49-F238E27FC236}">
                  <a16:creationId xmlns:a16="http://schemas.microsoft.com/office/drawing/2014/main" id="{8EBE1986-9951-4C38-91E8-3558C34D8475}"/>
                </a:ext>
              </a:extLst>
            </p:cNvPr>
            <p:cNvSpPr/>
            <p:nvPr/>
          </p:nvSpPr>
          <p:spPr>
            <a:xfrm>
              <a:off x="4395166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Google Shape;518;p18">
              <a:extLst>
                <a:ext uri="{FF2B5EF4-FFF2-40B4-BE49-F238E27FC236}">
                  <a16:creationId xmlns:a16="http://schemas.microsoft.com/office/drawing/2014/main" id="{3F7CB7B9-389A-415F-B382-9FB008BC1DDF}"/>
                </a:ext>
              </a:extLst>
            </p:cNvPr>
            <p:cNvSpPr/>
            <p:nvPr/>
          </p:nvSpPr>
          <p:spPr>
            <a:xfrm>
              <a:off x="4572014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Google Shape;519;p18">
              <a:extLst>
                <a:ext uri="{FF2B5EF4-FFF2-40B4-BE49-F238E27FC236}">
                  <a16:creationId xmlns:a16="http://schemas.microsoft.com/office/drawing/2014/main" id="{C1C64EFA-383F-4268-A3A8-4E9420FCE9F9}"/>
                </a:ext>
              </a:extLst>
            </p:cNvPr>
            <p:cNvSpPr/>
            <p:nvPr/>
          </p:nvSpPr>
          <p:spPr>
            <a:xfrm>
              <a:off x="4748862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Google Shape;520;p18">
              <a:extLst>
                <a:ext uri="{FF2B5EF4-FFF2-40B4-BE49-F238E27FC236}">
                  <a16:creationId xmlns:a16="http://schemas.microsoft.com/office/drawing/2014/main" id="{96B04093-A763-4D0B-A5B9-8454A08886FB}"/>
                </a:ext>
              </a:extLst>
            </p:cNvPr>
            <p:cNvSpPr/>
            <p:nvPr/>
          </p:nvSpPr>
          <p:spPr>
            <a:xfrm>
              <a:off x="4925710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4" name="Google Shape;521;p18">
              <a:extLst>
                <a:ext uri="{FF2B5EF4-FFF2-40B4-BE49-F238E27FC236}">
                  <a16:creationId xmlns:a16="http://schemas.microsoft.com/office/drawing/2014/main" id="{E2797594-E474-48CC-9A08-CB252292DF8E}"/>
                </a:ext>
              </a:extLst>
            </p:cNvPr>
            <p:cNvSpPr/>
            <p:nvPr/>
          </p:nvSpPr>
          <p:spPr>
            <a:xfrm>
              <a:off x="5102558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5" name="Google Shape;522;p18">
              <a:extLst>
                <a:ext uri="{FF2B5EF4-FFF2-40B4-BE49-F238E27FC236}">
                  <a16:creationId xmlns:a16="http://schemas.microsoft.com/office/drawing/2014/main" id="{594149A5-0555-4E8C-9C3D-114199FE0E1C}"/>
                </a:ext>
              </a:extLst>
            </p:cNvPr>
            <p:cNvSpPr/>
            <p:nvPr/>
          </p:nvSpPr>
          <p:spPr>
            <a:xfrm>
              <a:off x="527940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6" name="Google Shape;523;p18">
              <a:extLst>
                <a:ext uri="{FF2B5EF4-FFF2-40B4-BE49-F238E27FC236}">
                  <a16:creationId xmlns:a16="http://schemas.microsoft.com/office/drawing/2014/main" id="{80756F4D-EA1F-4331-AEF7-6BE19F0FF81A}"/>
                </a:ext>
              </a:extLst>
            </p:cNvPr>
            <p:cNvSpPr/>
            <p:nvPr/>
          </p:nvSpPr>
          <p:spPr>
            <a:xfrm>
              <a:off x="5456253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7" name="Google Shape;524;p18">
              <a:extLst>
                <a:ext uri="{FF2B5EF4-FFF2-40B4-BE49-F238E27FC236}">
                  <a16:creationId xmlns:a16="http://schemas.microsoft.com/office/drawing/2014/main" id="{AC47073D-73C4-4BCA-A25A-5F8D9AEC6BF0}"/>
                </a:ext>
              </a:extLst>
            </p:cNvPr>
            <p:cNvSpPr/>
            <p:nvPr/>
          </p:nvSpPr>
          <p:spPr>
            <a:xfrm>
              <a:off x="5633101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8" name="Google Shape;525;p18">
              <a:extLst>
                <a:ext uri="{FF2B5EF4-FFF2-40B4-BE49-F238E27FC236}">
                  <a16:creationId xmlns:a16="http://schemas.microsoft.com/office/drawing/2014/main" id="{5C6C3CE1-9FC4-4600-953D-FB0CDB51D83A}"/>
                </a:ext>
              </a:extLst>
            </p:cNvPr>
            <p:cNvSpPr/>
            <p:nvPr/>
          </p:nvSpPr>
          <p:spPr>
            <a:xfrm>
              <a:off x="5809949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9" name="Google Shape;526;p18">
              <a:extLst>
                <a:ext uri="{FF2B5EF4-FFF2-40B4-BE49-F238E27FC236}">
                  <a16:creationId xmlns:a16="http://schemas.microsoft.com/office/drawing/2014/main" id="{B22FB967-1B06-4341-A32C-FE5A980BA76F}"/>
                </a:ext>
              </a:extLst>
            </p:cNvPr>
            <p:cNvSpPr/>
            <p:nvPr/>
          </p:nvSpPr>
          <p:spPr>
            <a:xfrm>
              <a:off x="5986797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0" name="Google Shape;527;p18">
              <a:extLst>
                <a:ext uri="{FF2B5EF4-FFF2-40B4-BE49-F238E27FC236}">
                  <a16:creationId xmlns:a16="http://schemas.microsoft.com/office/drawing/2014/main" id="{85BE51B4-2286-4D30-B92B-CA4F9B538496}"/>
                </a:ext>
              </a:extLst>
            </p:cNvPr>
            <p:cNvSpPr/>
            <p:nvPr/>
          </p:nvSpPr>
          <p:spPr>
            <a:xfrm>
              <a:off x="6163709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1" name="Google Shape;528;p18">
              <a:extLst>
                <a:ext uri="{FF2B5EF4-FFF2-40B4-BE49-F238E27FC236}">
                  <a16:creationId xmlns:a16="http://schemas.microsoft.com/office/drawing/2014/main" id="{B2D38ABF-2B57-414A-BDA7-E304A6F3C4F4}"/>
                </a:ext>
              </a:extLst>
            </p:cNvPr>
            <p:cNvSpPr/>
            <p:nvPr/>
          </p:nvSpPr>
          <p:spPr>
            <a:xfrm>
              <a:off x="6340556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2" name="Google Shape;529;p18">
              <a:extLst>
                <a:ext uri="{FF2B5EF4-FFF2-40B4-BE49-F238E27FC236}">
                  <a16:creationId xmlns:a16="http://schemas.microsoft.com/office/drawing/2014/main" id="{E26C342D-F9AD-4F41-A77E-B84E97BF282F}"/>
                </a:ext>
              </a:extLst>
            </p:cNvPr>
            <p:cNvSpPr/>
            <p:nvPr/>
          </p:nvSpPr>
          <p:spPr>
            <a:xfrm>
              <a:off x="6517404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3" name="Google Shape;530;p18">
              <a:extLst>
                <a:ext uri="{FF2B5EF4-FFF2-40B4-BE49-F238E27FC236}">
                  <a16:creationId xmlns:a16="http://schemas.microsoft.com/office/drawing/2014/main" id="{DF609C11-042B-4D16-B851-BCE02FE67617}"/>
                </a:ext>
              </a:extLst>
            </p:cNvPr>
            <p:cNvSpPr/>
            <p:nvPr/>
          </p:nvSpPr>
          <p:spPr>
            <a:xfrm>
              <a:off x="6694252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4" name="Google Shape;531;p18">
              <a:extLst>
                <a:ext uri="{FF2B5EF4-FFF2-40B4-BE49-F238E27FC236}">
                  <a16:creationId xmlns:a16="http://schemas.microsoft.com/office/drawing/2014/main" id="{F351D1AD-E151-43AF-A9D5-0D985E6E5DEE}"/>
                </a:ext>
              </a:extLst>
            </p:cNvPr>
            <p:cNvSpPr/>
            <p:nvPr/>
          </p:nvSpPr>
          <p:spPr>
            <a:xfrm>
              <a:off x="6871100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5" name="Google Shape;532;p18">
              <a:extLst>
                <a:ext uri="{FF2B5EF4-FFF2-40B4-BE49-F238E27FC236}">
                  <a16:creationId xmlns:a16="http://schemas.microsoft.com/office/drawing/2014/main" id="{5807ACC1-7618-4DBD-804E-7D5BC1E433FB}"/>
                </a:ext>
              </a:extLst>
            </p:cNvPr>
            <p:cNvSpPr/>
            <p:nvPr/>
          </p:nvSpPr>
          <p:spPr>
            <a:xfrm>
              <a:off x="7047948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6" name="Google Shape;533;p18">
              <a:extLst>
                <a:ext uri="{FF2B5EF4-FFF2-40B4-BE49-F238E27FC236}">
                  <a16:creationId xmlns:a16="http://schemas.microsoft.com/office/drawing/2014/main" id="{1221BBDC-0B6F-4093-BDA7-5BE177CB0738}"/>
                </a:ext>
              </a:extLst>
            </p:cNvPr>
            <p:cNvSpPr/>
            <p:nvPr/>
          </p:nvSpPr>
          <p:spPr>
            <a:xfrm>
              <a:off x="7224795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Google Shape;534;p18">
              <a:extLst>
                <a:ext uri="{FF2B5EF4-FFF2-40B4-BE49-F238E27FC236}">
                  <a16:creationId xmlns:a16="http://schemas.microsoft.com/office/drawing/2014/main" id="{74587FB4-EC69-43D8-AF97-1F456AF1FD7A}"/>
                </a:ext>
              </a:extLst>
            </p:cNvPr>
            <p:cNvSpPr/>
            <p:nvPr/>
          </p:nvSpPr>
          <p:spPr>
            <a:xfrm>
              <a:off x="7401643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8" name="Google Shape;535;p18">
              <a:extLst>
                <a:ext uri="{FF2B5EF4-FFF2-40B4-BE49-F238E27FC236}">
                  <a16:creationId xmlns:a16="http://schemas.microsoft.com/office/drawing/2014/main" id="{002E9043-D06E-46E1-990B-DFABB184D1EB}"/>
                </a:ext>
              </a:extLst>
            </p:cNvPr>
            <p:cNvSpPr/>
            <p:nvPr/>
          </p:nvSpPr>
          <p:spPr>
            <a:xfrm>
              <a:off x="7578491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9" name="Google Shape;536;p18">
              <a:extLst>
                <a:ext uri="{FF2B5EF4-FFF2-40B4-BE49-F238E27FC236}">
                  <a16:creationId xmlns:a16="http://schemas.microsoft.com/office/drawing/2014/main" id="{490D60C8-FDCD-4F92-8489-29D5FAE33C8B}"/>
                </a:ext>
              </a:extLst>
            </p:cNvPr>
            <p:cNvSpPr/>
            <p:nvPr/>
          </p:nvSpPr>
          <p:spPr>
            <a:xfrm>
              <a:off x="7755339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0" name="Google Shape;537;p18">
              <a:extLst>
                <a:ext uri="{FF2B5EF4-FFF2-40B4-BE49-F238E27FC236}">
                  <a16:creationId xmlns:a16="http://schemas.microsoft.com/office/drawing/2014/main" id="{51CE508C-EA6B-4B88-A30D-A81B797154E2}"/>
                </a:ext>
              </a:extLst>
            </p:cNvPr>
            <p:cNvSpPr/>
            <p:nvPr/>
          </p:nvSpPr>
          <p:spPr>
            <a:xfrm>
              <a:off x="7932187" y="2792762"/>
              <a:ext cx="88519" cy="64"/>
            </a:xfrm>
            <a:custGeom>
              <a:avLst/>
              <a:gdLst/>
              <a:ahLst/>
              <a:cxnLst/>
              <a:rect l="l" t="t" r="r" b="b"/>
              <a:pathLst>
                <a:path w="1383" h="1" fill="none" extrusionOk="0">
                  <a:moveTo>
                    <a:pt x="1" y="1"/>
                  </a:moveTo>
                  <a:lnTo>
                    <a:pt x="1383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1" name="Google Shape;538;p18">
              <a:extLst>
                <a:ext uri="{FF2B5EF4-FFF2-40B4-BE49-F238E27FC236}">
                  <a16:creationId xmlns:a16="http://schemas.microsoft.com/office/drawing/2014/main" id="{3008DA25-584B-474E-AF93-8FB75CC8C8B3}"/>
                </a:ext>
              </a:extLst>
            </p:cNvPr>
            <p:cNvSpPr/>
            <p:nvPr/>
          </p:nvSpPr>
          <p:spPr>
            <a:xfrm>
              <a:off x="8109099" y="2792762"/>
              <a:ext cx="88455" cy="64"/>
            </a:xfrm>
            <a:custGeom>
              <a:avLst/>
              <a:gdLst/>
              <a:ahLst/>
              <a:cxnLst/>
              <a:rect l="l" t="t" r="r" b="b"/>
              <a:pathLst>
                <a:path w="1382" h="1" fill="none" extrusionOk="0">
                  <a:moveTo>
                    <a:pt x="0" y="1"/>
                  </a:moveTo>
                  <a:lnTo>
                    <a:pt x="1382" y="1"/>
                  </a:lnTo>
                </a:path>
              </a:pathLst>
            </a:custGeom>
            <a:noFill/>
            <a:ln w="5750" cap="rnd" cmpd="sng">
              <a:solidFill>
                <a:srgbClr val="2E294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2" name="Google Shape;177;p30">
            <a:extLst>
              <a:ext uri="{FF2B5EF4-FFF2-40B4-BE49-F238E27FC236}">
                <a16:creationId xmlns:a16="http://schemas.microsoft.com/office/drawing/2014/main" id="{19777F75-0642-4AF6-8DA3-F5673A5CCCE3}"/>
              </a:ext>
            </a:extLst>
          </p:cNvPr>
          <p:cNvSpPr txBox="1">
            <a:spLocks/>
          </p:cNvSpPr>
          <p:nvPr/>
        </p:nvSpPr>
        <p:spPr>
          <a:xfrm>
            <a:off x="657002" y="5243335"/>
            <a:ext cx="1273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defTabSz="914400"/>
            <a:r>
              <a:rPr lang="en-GB" sz="6600" ker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1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9F0233D-44F0-423E-AFBF-1D6F75C8DE9C}"/>
              </a:ext>
            </a:extLst>
          </p:cNvPr>
          <p:cNvSpPr txBox="1"/>
          <p:nvPr/>
        </p:nvSpPr>
        <p:spPr>
          <a:xfrm>
            <a:off x="2183817" y="5085619"/>
            <a:ext cx="3395241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</a:t>
            </a:r>
          </a:p>
        </p:txBody>
      </p:sp>
      <p:sp>
        <p:nvSpPr>
          <p:cNvPr id="134" name="Google Shape;177;p30">
            <a:extLst>
              <a:ext uri="{FF2B5EF4-FFF2-40B4-BE49-F238E27FC236}">
                <a16:creationId xmlns:a16="http://schemas.microsoft.com/office/drawing/2014/main" id="{62232961-140B-45E6-BCC4-675A8095B560}"/>
              </a:ext>
            </a:extLst>
          </p:cNvPr>
          <p:cNvSpPr txBox="1">
            <a:spLocks/>
          </p:cNvSpPr>
          <p:nvPr/>
        </p:nvSpPr>
        <p:spPr>
          <a:xfrm>
            <a:off x="6125608" y="5161916"/>
            <a:ext cx="1273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defTabSz="914400"/>
            <a:r>
              <a:rPr lang="en-GB" sz="66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ACD9597-C59A-46BA-9076-828CFC55C281}"/>
              </a:ext>
            </a:extLst>
          </p:cNvPr>
          <p:cNvSpPr txBox="1"/>
          <p:nvPr/>
        </p:nvSpPr>
        <p:spPr>
          <a:xfrm>
            <a:off x="7652423" y="5004200"/>
            <a:ext cx="3395241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</a:t>
            </a:r>
          </a:p>
        </p:txBody>
      </p:sp>
    </p:spTree>
    <p:extLst>
      <p:ext uri="{BB962C8B-B14F-4D97-AF65-F5344CB8AC3E}">
        <p14:creationId xmlns:p14="http://schemas.microsoft.com/office/powerpoint/2010/main" val="27631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6DF38C-3B6D-4ADF-96D7-7F0DA402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Oval 19">
            <a:extLst>
              <a:ext uri="{FF2B5EF4-FFF2-40B4-BE49-F238E27FC236}">
                <a16:creationId xmlns:a16="http://schemas.microsoft.com/office/drawing/2014/main" id="{394A0860-77E6-4B70-8292-7FE9103C85A0}"/>
              </a:ext>
            </a:extLst>
          </p:cNvPr>
          <p:cNvSpPr/>
          <p:nvPr/>
        </p:nvSpPr>
        <p:spPr>
          <a:xfrm>
            <a:off x="4509102" y="1889980"/>
            <a:ext cx="1079489" cy="1079489"/>
          </a:xfrm>
          <a:prstGeom prst="ellipse">
            <a:avLst/>
          </a:prstGeom>
          <a:solidFill>
            <a:srgbClr val="3554A2"/>
          </a:solidFill>
          <a:ln>
            <a:noFill/>
          </a:ln>
          <a:effectLst>
            <a:outerShdw blurRad="266700" dist="76200" dir="5400000" sx="89000" sy="89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id="{323EB2AA-BE0F-4C58-B650-1B2D442DA48F}"/>
              </a:ext>
            </a:extLst>
          </p:cNvPr>
          <p:cNvGrpSpPr/>
          <p:nvPr/>
        </p:nvGrpSpPr>
        <p:grpSpPr>
          <a:xfrm>
            <a:off x="4792729" y="2219116"/>
            <a:ext cx="461435" cy="421216"/>
            <a:chOff x="2678113" y="1465264"/>
            <a:chExt cx="346076" cy="315912"/>
          </a:xfrm>
        </p:grpSpPr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1126B4FE-A36E-4CBC-BC12-BB9C1811D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1465264"/>
              <a:ext cx="346075" cy="195263"/>
            </a:xfrm>
            <a:custGeom>
              <a:avLst/>
              <a:gdLst>
                <a:gd name="T0" fmla="*/ 218 w 218"/>
                <a:gd name="T1" fmla="*/ 0 h 123"/>
                <a:gd name="T2" fmla="*/ 0 w 218"/>
                <a:gd name="T3" fmla="*/ 90 h 123"/>
                <a:gd name="T4" fmla="*/ 85 w 218"/>
                <a:gd name="T5" fmla="*/ 123 h 123"/>
                <a:gd name="T6" fmla="*/ 218 w 218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123">
                  <a:moveTo>
                    <a:pt x="218" y="0"/>
                  </a:moveTo>
                  <a:lnTo>
                    <a:pt x="0" y="90"/>
                  </a:lnTo>
                  <a:lnTo>
                    <a:pt x="85" y="123"/>
                  </a:lnTo>
                  <a:lnTo>
                    <a:pt x="218" y="0"/>
                  </a:lnTo>
                  <a:close/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71">
              <a:extLst>
                <a:ext uri="{FF2B5EF4-FFF2-40B4-BE49-F238E27FC236}">
                  <a16:creationId xmlns:a16="http://schemas.microsoft.com/office/drawing/2014/main" id="{BCD24613-C8E7-4AF0-BB13-E97B3B797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465264"/>
              <a:ext cx="211138" cy="279400"/>
            </a:xfrm>
            <a:custGeom>
              <a:avLst/>
              <a:gdLst>
                <a:gd name="T0" fmla="*/ 133 w 133"/>
                <a:gd name="T1" fmla="*/ 0 h 176"/>
                <a:gd name="T2" fmla="*/ 95 w 133"/>
                <a:gd name="T3" fmla="*/ 176 h 176"/>
                <a:gd name="T4" fmla="*/ 0 w 133"/>
                <a:gd name="T5" fmla="*/ 123 h 176"/>
                <a:gd name="T6" fmla="*/ 133 w 133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6">
                  <a:moveTo>
                    <a:pt x="133" y="0"/>
                  </a:moveTo>
                  <a:lnTo>
                    <a:pt x="95" y="176"/>
                  </a:lnTo>
                  <a:lnTo>
                    <a:pt x="0" y="1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72">
              <a:extLst>
                <a:ext uri="{FF2B5EF4-FFF2-40B4-BE49-F238E27FC236}">
                  <a16:creationId xmlns:a16="http://schemas.microsoft.com/office/drawing/2014/main" id="{6AE5C78B-DF90-4140-8149-41DB8A70A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660526"/>
              <a:ext cx="52388" cy="120650"/>
            </a:xfrm>
            <a:custGeom>
              <a:avLst/>
              <a:gdLst>
                <a:gd name="T0" fmla="*/ 0 w 33"/>
                <a:gd name="T1" fmla="*/ 0 h 76"/>
                <a:gd name="T2" fmla="*/ 0 w 33"/>
                <a:gd name="T3" fmla="*/ 76 h 76"/>
                <a:gd name="T4" fmla="*/ 33 w 33"/>
                <a:gd name="T5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6">
                  <a:moveTo>
                    <a:pt x="0" y="0"/>
                  </a:moveTo>
                  <a:lnTo>
                    <a:pt x="0" y="76"/>
                  </a:lnTo>
                  <a:lnTo>
                    <a:pt x="33" y="19"/>
                  </a:lnTo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Oval 6">
            <a:extLst>
              <a:ext uri="{FF2B5EF4-FFF2-40B4-BE49-F238E27FC236}">
                <a16:creationId xmlns:a16="http://schemas.microsoft.com/office/drawing/2014/main" id="{BC317F77-0C91-4698-A9F1-AA6AE37FB5DB}"/>
              </a:ext>
            </a:extLst>
          </p:cNvPr>
          <p:cNvSpPr/>
          <p:nvPr/>
        </p:nvSpPr>
        <p:spPr>
          <a:xfrm>
            <a:off x="2745599" y="2328275"/>
            <a:ext cx="2501481" cy="2558915"/>
          </a:xfrm>
          <a:prstGeom prst="ellipse">
            <a:avLst/>
          </a:prstGeom>
          <a:solidFill>
            <a:srgbClr val="4D69B1"/>
          </a:solidFill>
          <a:ln w="15875">
            <a:solidFill>
              <a:srgbClr val="121B7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B1B70BBF-2634-443E-8077-DC69DD88FD4D}"/>
              </a:ext>
            </a:extLst>
          </p:cNvPr>
          <p:cNvSpPr/>
          <p:nvPr/>
        </p:nvSpPr>
        <p:spPr>
          <a:xfrm>
            <a:off x="3142067" y="2724743"/>
            <a:ext cx="1708545" cy="1747773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C886A52-4B04-41BB-9374-406A0D8FF661}"/>
              </a:ext>
            </a:extLst>
          </p:cNvPr>
          <p:cNvSpPr txBox="1"/>
          <p:nvPr/>
        </p:nvSpPr>
        <p:spPr>
          <a:xfrm>
            <a:off x="3367282" y="3025017"/>
            <a:ext cx="13339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u="sng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5" name="íśḷïdé">
            <a:extLst>
              <a:ext uri="{FF2B5EF4-FFF2-40B4-BE49-F238E27FC236}">
                <a16:creationId xmlns:a16="http://schemas.microsoft.com/office/drawing/2014/main" id="{98793084-D8CF-4AA6-8604-B04549578360}"/>
              </a:ext>
            </a:extLst>
          </p:cNvPr>
          <p:cNvSpPr/>
          <p:nvPr/>
        </p:nvSpPr>
        <p:spPr>
          <a:xfrm>
            <a:off x="6144689" y="3270403"/>
            <a:ext cx="2984500" cy="39397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 ion to retain text.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F3C1F4B-813F-4C65-B3FE-E130E6908A5E}"/>
              </a:ext>
            </a:extLst>
          </p:cNvPr>
          <p:cNvSpPr txBox="1"/>
          <p:nvPr/>
        </p:nvSpPr>
        <p:spPr>
          <a:xfrm>
            <a:off x="5979177" y="2305706"/>
            <a:ext cx="5068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Click to add title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1B0EE84-0D42-4C4A-A865-E089689446B4}"/>
              </a:ext>
            </a:extLst>
          </p:cNvPr>
          <p:cNvSpPr txBox="1"/>
          <p:nvPr/>
        </p:nvSpPr>
        <p:spPr>
          <a:xfrm>
            <a:off x="6309460" y="3828217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29719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D2B9ABC-AC2B-4ADB-B9AD-0F7C48485E5D}"/>
              </a:ext>
            </a:extLst>
          </p:cNvPr>
          <p:cNvSpPr/>
          <p:nvPr/>
        </p:nvSpPr>
        <p:spPr>
          <a:xfrm rot="13500000" flipV="1">
            <a:off x="3894731" y="1051156"/>
            <a:ext cx="4402539" cy="4402539"/>
          </a:xfrm>
          <a:custGeom>
            <a:avLst/>
            <a:gdLst>
              <a:gd name="connsiteX0" fmla="*/ 0 w 1492249"/>
              <a:gd name="connsiteY0" fmla="*/ 738191 h 1492249"/>
              <a:gd name="connsiteX1" fmla="*/ 0 w 1492249"/>
              <a:gd name="connsiteY1" fmla="*/ 0 h 1492249"/>
              <a:gd name="connsiteX2" fmla="*/ 754058 w 1492249"/>
              <a:gd name="connsiteY2" fmla="*/ 0 h 1492249"/>
              <a:gd name="connsiteX3" fmla="*/ 1492249 w 1492249"/>
              <a:gd name="connsiteY3" fmla="*/ 0 h 1492249"/>
              <a:gd name="connsiteX4" fmla="*/ 1492249 w 1492249"/>
              <a:gd name="connsiteY4" fmla="*/ 738191 h 1492249"/>
              <a:gd name="connsiteX5" fmla="*/ 1492249 w 1492249"/>
              <a:gd name="connsiteY5" fmla="*/ 1492249 h 1492249"/>
              <a:gd name="connsiteX6" fmla="*/ 754058 w 1492249"/>
              <a:gd name="connsiteY6" fmla="*/ 1492249 h 1492249"/>
              <a:gd name="connsiteX7" fmla="*/ 754058 w 1492249"/>
              <a:gd name="connsiteY7" fmla="*/ 738191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249" h="1492249">
                <a:moveTo>
                  <a:pt x="0" y="738191"/>
                </a:moveTo>
                <a:lnTo>
                  <a:pt x="0" y="0"/>
                </a:lnTo>
                <a:lnTo>
                  <a:pt x="754058" y="0"/>
                </a:lnTo>
                <a:lnTo>
                  <a:pt x="1492249" y="0"/>
                </a:lnTo>
                <a:lnTo>
                  <a:pt x="1492249" y="738191"/>
                </a:lnTo>
                <a:lnTo>
                  <a:pt x="1492249" y="1492249"/>
                </a:lnTo>
                <a:lnTo>
                  <a:pt x="754058" y="1492249"/>
                </a:lnTo>
                <a:lnTo>
                  <a:pt x="754058" y="738191"/>
                </a:lnTo>
                <a:close/>
              </a:path>
            </a:pathLst>
          </a:custGeom>
          <a:solidFill>
            <a:srgbClr val="121B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0D843F-4563-48B4-8961-A4D57A49D14B}"/>
              </a:ext>
            </a:extLst>
          </p:cNvPr>
          <p:cNvSpPr/>
          <p:nvPr/>
        </p:nvSpPr>
        <p:spPr>
          <a:xfrm>
            <a:off x="0" y="0"/>
            <a:ext cx="12192000" cy="283464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8A05362-0073-43E4-8D4D-94C1C83F5A77}"/>
              </a:ext>
            </a:extLst>
          </p:cNvPr>
          <p:cNvSpPr/>
          <p:nvPr/>
        </p:nvSpPr>
        <p:spPr>
          <a:xfrm>
            <a:off x="9513771" y="5754725"/>
            <a:ext cx="104443" cy="104443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90D8DA9-7DF6-4666-89A2-CF416CBDBC88}"/>
              </a:ext>
            </a:extLst>
          </p:cNvPr>
          <p:cNvSpPr/>
          <p:nvPr/>
        </p:nvSpPr>
        <p:spPr>
          <a:xfrm>
            <a:off x="9725534" y="5754725"/>
            <a:ext cx="104443" cy="10444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F76A49F-2AD8-4865-B083-BE36541CCE4D}"/>
              </a:ext>
            </a:extLst>
          </p:cNvPr>
          <p:cNvSpPr/>
          <p:nvPr/>
        </p:nvSpPr>
        <p:spPr>
          <a:xfrm>
            <a:off x="9937296" y="5754725"/>
            <a:ext cx="104443" cy="104443"/>
          </a:xfrm>
          <a:prstGeom prst="ellipse">
            <a:avLst/>
          </a:prstGeom>
          <a:solidFill>
            <a:srgbClr val="FB6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4A7A58-3DBD-492B-8BA1-6F743F973B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50613" y="6425287"/>
            <a:ext cx="241299" cy="168276"/>
          </a:xfrm>
        </p:spPr>
        <p:txBody>
          <a:bodyPr/>
          <a:lstStyle/>
          <a:p>
            <a:pPr defTabSz="609570"/>
            <a:fld id="{C77F0986-6865-4511-87B8-11313F12EDA9}" type="slidenum">
              <a:rPr lang="en-US">
                <a:cs typeface="+mn-ea"/>
                <a:sym typeface="+mn-lt"/>
              </a:rPr>
              <a:pPr defTabSz="609570"/>
              <a:t>16</a:t>
            </a:fld>
            <a:endParaRPr lang="en-US" dirty="0">
              <a:cs typeface="+mn-ea"/>
              <a:sym typeface="+mn-lt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60528B-F4CB-439B-84D6-CF35763E3576}"/>
              </a:ext>
            </a:extLst>
          </p:cNvPr>
          <p:cNvGrpSpPr/>
          <p:nvPr/>
        </p:nvGrpSpPr>
        <p:grpSpPr>
          <a:xfrm>
            <a:off x="2150261" y="5754726"/>
            <a:ext cx="527968" cy="104443"/>
            <a:chOff x="1189938" y="3780738"/>
            <a:chExt cx="395976" cy="7833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1DB88F9-0759-45C2-B384-AEC21B4E5865}"/>
                </a:ext>
              </a:extLst>
            </p:cNvPr>
            <p:cNvSpPr/>
            <p:nvPr/>
          </p:nvSpPr>
          <p:spPr>
            <a:xfrm>
              <a:off x="1189938" y="3780738"/>
              <a:ext cx="78332" cy="783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758188-8914-4692-8911-CAA6C5FB9C3C}"/>
                </a:ext>
              </a:extLst>
            </p:cNvPr>
            <p:cNvSpPr/>
            <p:nvPr/>
          </p:nvSpPr>
          <p:spPr>
            <a:xfrm>
              <a:off x="1348760" y="3780738"/>
              <a:ext cx="78332" cy="78332"/>
            </a:xfrm>
            <a:prstGeom prst="ellipse">
              <a:avLst/>
            </a:prstGeom>
            <a:solidFill>
              <a:srgbClr val="FB6F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DF27751-9267-42C8-B001-775DD8C9C3D3}"/>
                </a:ext>
              </a:extLst>
            </p:cNvPr>
            <p:cNvSpPr/>
            <p:nvPr/>
          </p:nvSpPr>
          <p:spPr>
            <a:xfrm>
              <a:off x="1507582" y="3780738"/>
              <a:ext cx="78332" cy="783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E2FD3B-3568-401C-84C4-A80018905E41}"/>
              </a:ext>
            </a:extLst>
          </p:cNvPr>
          <p:cNvGrpSpPr/>
          <p:nvPr/>
        </p:nvGrpSpPr>
        <p:grpSpPr>
          <a:xfrm>
            <a:off x="5832014" y="5754726"/>
            <a:ext cx="527968" cy="104443"/>
            <a:chOff x="1189938" y="3780738"/>
            <a:chExt cx="395976" cy="7833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835F852-CF21-49D2-9496-9F09FC8CF25B}"/>
                </a:ext>
              </a:extLst>
            </p:cNvPr>
            <p:cNvSpPr/>
            <p:nvPr/>
          </p:nvSpPr>
          <p:spPr>
            <a:xfrm>
              <a:off x="1189938" y="3780738"/>
              <a:ext cx="78332" cy="78332"/>
            </a:xfrm>
            <a:prstGeom prst="ellipse">
              <a:avLst/>
            </a:prstGeom>
            <a:solidFill>
              <a:srgbClr val="FB6F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4C52308-299D-489D-B36A-B8270DEB314D}"/>
                </a:ext>
              </a:extLst>
            </p:cNvPr>
            <p:cNvSpPr/>
            <p:nvPr/>
          </p:nvSpPr>
          <p:spPr>
            <a:xfrm>
              <a:off x="1348760" y="3780738"/>
              <a:ext cx="78332" cy="783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460E1D-BEF9-42C3-B043-D36956ACAA1A}"/>
                </a:ext>
              </a:extLst>
            </p:cNvPr>
            <p:cNvSpPr/>
            <p:nvPr/>
          </p:nvSpPr>
          <p:spPr>
            <a:xfrm>
              <a:off x="1507582" y="3780738"/>
              <a:ext cx="78332" cy="7833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Rectangle 12">
            <a:extLst>
              <a:ext uri="{FF2B5EF4-FFF2-40B4-BE49-F238E27FC236}">
                <a16:creationId xmlns:a16="http://schemas.microsoft.com/office/drawing/2014/main" id="{EF6E4683-FF30-4E59-8EE6-81315ED129A1}"/>
              </a:ext>
            </a:extLst>
          </p:cNvPr>
          <p:cNvSpPr/>
          <p:nvPr/>
        </p:nvSpPr>
        <p:spPr>
          <a:xfrm>
            <a:off x="0" y="0"/>
            <a:ext cx="12192000" cy="2834640"/>
          </a:xfrm>
          <a:prstGeom prst="rect">
            <a:avLst/>
          </a:prstGeom>
          <a:solidFill>
            <a:srgbClr val="121B7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is1ídé">
            <a:extLst>
              <a:ext uri="{FF2B5EF4-FFF2-40B4-BE49-F238E27FC236}">
                <a16:creationId xmlns:a16="http://schemas.microsoft.com/office/drawing/2014/main" id="{CD4B28BF-ED78-4C06-95FA-4CB252837DFA}"/>
              </a:ext>
            </a:extLst>
          </p:cNvPr>
          <p:cNvSpPr/>
          <p:nvPr/>
        </p:nvSpPr>
        <p:spPr>
          <a:xfrm>
            <a:off x="1354515" y="1799458"/>
            <a:ext cx="2223904" cy="2223903"/>
          </a:xfrm>
          <a:prstGeom prst="diamond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dirty="0">
              <a:cs typeface="+mn-ea"/>
              <a:sym typeface="+mn-lt"/>
            </a:endParaRPr>
          </a:p>
        </p:txBody>
      </p:sp>
      <p:sp>
        <p:nvSpPr>
          <p:cNvPr id="37" name="is1ídé">
            <a:extLst>
              <a:ext uri="{FF2B5EF4-FFF2-40B4-BE49-F238E27FC236}">
                <a16:creationId xmlns:a16="http://schemas.microsoft.com/office/drawing/2014/main" id="{703E3A70-A823-4527-9BE1-A493D94A60E3}"/>
              </a:ext>
            </a:extLst>
          </p:cNvPr>
          <p:cNvSpPr/>
          <p:nvPr/>
        </p:nvSpPr>
        <p:spPr>
          <a:xfrm>
            <a:off x="4473529" y="756947"/>
            <a:ext cx="3258593" cy="3258592"/>
          </a:xfrm>
          <a:prstGeom prst="diamond">
            <a:avLst/>
          </a:prstGeom>
          <a:blipFill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dirty="0">
              <a:cs typeface="+mn-ea"/>
              <a:sym typeface="+mn-lt"/>
            </a:endParaRPr>
          </a:p>
        </p:txBody>
      </p:sp>
      <p:sp>
        <p:nvSpPr>
          <p:cNvPr id="38" name="is1ídé">
            <a:extLst>
              <a:ext uri="{FF2B5EF4-FFF2-40B4-BE49-F238E27FC236}">
                <a16:creationId xmlns:a16="http://schemas.microsoft.com/office/drawing/2014/main" id="{2ABA51A3-7A16-404D-A419-658310F7B8B6}"/>
              </a:ext>
            </a:extLst>
          </p:cNvPr>
          <p:cNvSpPr/>
          <p:nvPr/>
        </p:nvSpPr>
        <p:spPr>
          <a:xfrm>
            <a:off x="8623739" y="1933619"/>
            <a:ext cx="2223904" cy="2223903"/>
          </a:xfrm>
          <a:prstGeom prst="diamond">
            <a:avLst/>
          </a:prstGeom>
          <a:blipFill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dirty="0">
              <a:cs typeface="+mn-ea"/>
              <a:sym typeface="+mn-lt"/>
            </a:endParaRP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4C5AC8C-6DF8-423F-924A-FE06099727AF}"/>
              </a:ext>
            </a:extLst>
          </p:cNvPr>
          <p:cNvSpPr txBox="1"/>
          <p:nvPr/>
        </p:nvSpPr>
        <p:spPr>
          <a:xfrm>
            <a:off x="1531443" y="4238351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F9CE996-06E2-480D-867A-D62F57BA96EB}"/>
              </a:ext>
            </a:extLst>
          </p:cNvPr>
          <p:cNvSpPr txBox="1"/>
          <p:nvPr/>
        </p:nvSpPr>
        <p:spPr>
          <a:xfrm>
            <a:off x="5108753" y="4225311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E7D0448-E617-464B-92AD-73DE92F33DE2}"/>
              </a:ext>
            </a:extLst>
          </p:cNvPr>
          <p:cNvSpPr txBox="1"/>
          <p:nvPr/>
        </p:nvSpPr>
        <p:spPr>
          <a:xfrm>
            <a:off x="8790510" y="4225311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grpSp>
        <p:nvGrpSpPr>
          <p:cNvPr id="44" name="Group 224">
            <a:extLst>
              <a:ext uri="{FF2B5EF4-FFF2-40B4-BE49-F238E27FC236}">
                <a16:creationId xmlns:a16="http://schemas.microsoft.com/office/drawing/2014/main" id="{04D28DDE-7052-4BAE-B2B8-9D0B8B4BF6BB}"/>
              </a:ext>
            </a:extLst>
          </p:cNvPr>
          <p:cNvGrpSpPr/>
          <p:nvPr/>
        </p:nvGrpSpPr>
        <p:grpSpPr>
          <a:xfrm>
            <a:off x="4033960" y="3392848"/>
            <a:ext cx="640376" cy="616768"/>
            <a:chOff x="9169400" y="2532063"/>
            <a:chExt cx="344488" cy="331788"/>
          </a:xfrm>
        </p:grpSpPr>
        <p:sp>
          <p:nvSpPr>
            <p:cNvPr id="45" name="Freeform 102">
              <a:extLst>
                <a:ext uri="{FF2B5EF4-FFF2-40B4-BE49-F238E27FC236}">
                  <a16:creationId xmlns:a16="http://schemas.microsoft.com/office/drawing/2014/main" id="{8864D6A8-C923-4CD3-95CA-769FC3B07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2532063"/>
              <a:ext cx="344488" cy="331788"/>
            </a:xfrm>
            <a:custGeom>
              <a:avLst/>
              <a:gdLst>
                <a:gd name="T0" fmla="*/ 92 w 92"/>
                <a:gd name="T1" fmla="*/ 84 h 88"/>
                <a:gd name="T2" fmla="*/ 88 w 92"/>
                <a:gd name="T3" fmla="*/ 88 h 88"/>
                <a:gd name="T4" fmla="*/ 4 w 92"/>
                <a:gd name="T5" fmla="*/ 88 h 88"/>
                <a:gd name="T6" fmla="*/ 0 w 92"/>
                <a:gd name="T7" fmla="*/ 84 h 88"/>
                <a:gd name="T8" fmla="*/ 0 w 92"/>
                <a:gd name="T9" fmla="*/ 4 h 88"/>
                <a:gd name="T10" fmla="*/ 4 w 92"/>
                <a:gd name="T11" fmla="*/ 0 h 88"/>
                <a:gd name="T12" fmla="*/ 88 w 92"/>
                <a:gd name="T13" fmla="*/ 0 h 88"/>
                <a:gd name="T14" fmla="*/ 92 w 92"/>
                <a:gd name="T15" fmla="*/ 4 h 88"/>
                <a:gd name="T16" fmla="*/ 92 w 92"/>
                <a:gd name="T17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8">
                  <a:moveTo>
                    <a:pt x="92" y="84"/>
                  </a:moveTo>
                  <a:cubicBezTo>
                    <a:pt x="92" y="86"/>
                    <a:pt x="90" y="88"/>
                    <a:pt x="88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2" y="88"/>
                    <a:pt x="0" y="86"/>
                    <a:pt x="0" y="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2" y="2"/>
                    <a:pt x="92" y="4"/>
                  </a:cubicBezTo>
                  <a:lnTo>
                    <a:pt x="92" y="84"/>
                  </a:lnTo>
                  <a:close/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Oval 226">
              <a:extLst>
                <a:ext uri="{FF2B5EF4-FFF2-40B4-BE49-F238E27FC236}">
                  <a16:creationId xmlns:a16="http://schemas.microsoft.com/office/drawing/2014/main" id="{FCF4CAD6-B755-4D4F-A823-A2D7DF900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2275" y="2576513"/>
              <a:ext cx="58738" cy="60325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Line 104">
              <a:extLst>
                <a:ext uri="{FF2B5EF4-FFF2-40B4-BE49-F238E27FC236}">
                  <a16:creationId xmlns:a16="http://schemas.microsoft.com/office/drawing/2014/main" id="{7B4330B3-7282-4CE5-BF7B-6E1C11178E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71013" y="2606675"/>
              <a:ext cx="98425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Line 105">
              <a:extLst>
                <a:ext uri="{FF2B5EF4-FFF2-40B4-BE49-F238E27FC236}">
                  <a16:creationId xmlns:a16="http://schemas.microsoft.com/office/drawing/2014/main" id="{FEAC3AA6-12AE-4003-8956-B76FA57A62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0" y="2606675"/>
              <a:ext cx="98425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229">
              <a:extLst>
                <a:ext uri="{FF2B5EF4-FFF2-40B4-BE49-F238E27FC236}">
                  <a16:creationId xmlns:a16="http://schemas.microsoft.com/office/drawing/2014/main" id="{D8137297-49EC-448F-824E-9EA31531C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1950" y="2667000"/>
              <a:ext cx="60325" cy="60325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Line 107">
              <a:extLst>
                <a:ext uri="{FF2B5EF4-FFF2-40B4-BE49-F238E27FC236}">
                  <a16:creationId xmlns:a16="http://schemas.microsoft.com/office/drawing/2014/main" id="{CD9026F7-6E4D-4A1A-AC5E-A65D05BA9C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2275" y="2697163"/>
              <a:ext cx="157163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Line 108">
              <a:extLst>
                <a:ext uri="{FF2B5EF4-FFF2-40B4-BE49-F238E27FC236}">
                  <a16:creationId xmlns:a16="http://schemas.microsoft.com/office/drawing/2014/main" id="{A7EFF964-0D4C-4622-A544-2B9E58D92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0" y="2697163"/>
              <a:ext cx="38100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Oval 232">
              <a:extLst>
                <a:ext uri="{FF2B5EF4-FFF2-40B4-BE49-F238E27FC236}">
                  <a16:creationId xmlns:a16="http://schemas.microsoft.com/office/drawing/2014/main" id="{B68DC170-2C2B-4203-A50F-534E2A421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113" y="2757488"/>
              <a:ext cx="58738" cy="60325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Line 110">
              <a:extLst>
                <a:ext uri="{FF2B5EF4-FFF2-40B4-BE49-F238E27FC236}">
                  <a16:creationId xmlns:a16="http://schemas.microsoft.com/office/drawing/2014/main" id="{3CB6CB41-043D-48B5-8421-BE7E935C63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40850" y="2787650"/>
              <a:ext cx="128588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Line 111">
              <a:extLst>
                <a:ext uri="{FF2B5EF4-FFF2-40B4-BE49-F238E27FC236}">
                  <a16:creationId xmlns:a16="http://schemas.microsoft.com/office/drawing/2014/main" id="{41DAADF1-1F54-480B-A700-4EF6ADF75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0" y="2787650"/>
              <a:ext cx="68263" cy="0"/>
            </a:xfrm>
            <a:prstGeom prst="lin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220">
            <a:extLst>
              <a:ext uri="{FF2B5EF4-FFF2-40B4-BE49-F238E27FC236}">
                <a16:creationId xmlns:a16="http://schemas.microsoft.com/office/drawing/2014/main" id="{2E589A72-786F-4C69-B3D5-429A690CC739}"/>
              </a:ext>
            </a:extLst>
          </p:cNvPr>
          <p:cNvGrpSpPr/>
          <p:nvPr/>
        </p:nvGrpSpPr>
        <p:grpSpPr>
          <a:xfrm>
            <a:off x="7244004" y="3452227"/>
            <a:ext cx="773531" cy="436443"/>
            <a:chOff x="4119563" y="4054475"/>
            <a:chExt cx="346075" cy="195263"/>
          </a:xfrm>
        </p:grpSpPr>
        <p:sp>
          <p:nvSpPr>
            <p:cNvPr id="58" name="Oval 146">
              <a:extLst>
                <a:ext uri="{FF2B5EF4-FFF2-40B4-BE49-F238E27FC236}">
                  <a16:creationId xmlns:a16="http://schemas.microsoft.com/office/drawing/2014/main" id="{268D9DA9-A9D8-433B-941B-0F78CF3F4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563" y="4054475"/>
              <a:ext cx="346075" cy="195263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Oval 147">
              <a:extLst>
                <a:ext uri="{FF2B5EF4-FFF2-40B4-BE49-F238E27FC236}">
                  <a16:creationId xmlns:a16="http://schemas.microsoft.com/office/drawing/2014/main" id="{20AC3748-051C-450A-A29F-866D0D393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276" y="4090988"/>
              <a:ext cx="120650" cy="120650"/>
            </a:xfrm>
            <a:prstGeom prst="ellipse">
              <a:avLst/>
            </a:pr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48">
              <a:extLst>
                <a:ext uri="{FF2B5EF4-FFF2-40B4-BE49-F238E27FC236}">
                  <a16:creationId xmlns:a16="http://schemas.microsoft.com/office/drawing/2014/main" id="{665B2128-5583-4484-B5F1-B7E1E5596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8" y="4121150"/>
              <a:ext cx="60325" cy="60325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8 h 16"/>
                <a:gd name="T4" fmla="*/ 8 w 16"/>
                <a:gd name="T5" fmla="*/ 16 h 16"/>
                <a:gd name="T6" fmla="*/ 0 w 16"/>
                <a:gd name="T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</a:path>
              </a:pathLst>
            </a:custGeom>
            <a:noFill/>
            <a:ln w="22225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Google Shape;817;p42">
            <a:extLst>
              <a:ext uri="{FF2B5EF4-FFF2-40B4-BE49-F238E27FC236}">
                <a16:creationId xmlns:a16="http://schemas.microsoft.com/office/drawing/2014/main" id="{40B59B77-7DEC-4BBB-A0EC-9FCF0C8B217A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Google Shape;819;p42">
            <a:extLst>
              <a:ext uri="{FF2B5EF4-FFF2-40B4-BE49-F238E27FC236}">
                <a16:creationId xmlns:a16="http://schemas.microsoft.com/office/drawing/2014/main" id="{21444BF2-988A-41A8-B4F4-34F2EE65ADA9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63" name="Google Shape;902;p24">
            <a:extLst>
              <a:ext uri="{FF2B5EF4-FFF2-40B4-BE49-F238E27FC236}">
                <a16:creationId xmlns:a16="http://schemas.microsoft.com/office/drawing/2014/main" id="{7A0452BA-18D7-4C52-AC26-9DB1F16F98E4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4" name="Google Shape;903;p24">
              <a:extLst>
                <a:ext uri="{FF2B5EF4-FFF2-40B4-BE49-F238E27FC236}">
                  <a16:creationId xmlns:a16="http://schemas.microsoft.com/office/drawing/2014/main" id="{F961A198-3A61-49EF-AC49-A65B1BC128D8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65" name="Google Shape;904;p24">
              <a:extLst>
                <a:ext uri="{FF2B5EF4-FFF2-40B4-BE49-F238E27FC236}">
                  <a16:creationId xmlns:a16="http://schemas.microsoft.com/office/drawing/2014/main" id="{CFC027C8-83DD-4C56-B530-076066D4AEAF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6" name="文本框 65">
            <a:extLst>
              <a:ext uri="{FF2B5EF4-FFF2-40B4-BE49-F238E27FC236}">
                <a16:creationId xmlns:a16="http://schemas.microsoft.com/office/drawing/2014/main" id="{E69B94F7-5155-4548-A25B-495C36EE40C0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98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17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262;p20">
            <a:extLst>
              <a:ext uri="{FF2B5EF4-FFF2-40B4-BE49-F238E27FC236}">
                <a16:creationId xmlns:a16="http://schemas.microsoft.com/office/drawing/2014/main" id="{B4808781-5701-4F4A-B0FE-AEE10472026E}"/>
              </a:ext>
            </a:extLst>
          </p:cNvPr>
          <p:cNvSpPr/>
          <p:nvPr/>
        </p:nvSpPr>
        <p:spPr>
          <a:xfrm>
            <a:off x="9144916" y="1667205"/>
            <a:ext cx="1512000" cy="1511367"/>
          </a:xfrm>
          <a:custGeom>
            <a:avLst/>
            <a:gdLst/>
            <a:ahLst/>
            <a:cxnLst/>
            <a:rect l="l" t="t" r="r" b="b"/>
            <a:pathLst>
              <a:path w="45360" h="45341" extrusionOk="0">
                <a:moveTo>
                  <a:pt x="22671" y="0"/>
                </a:moveTo>
                <a:cubicBezTo>
                  <a:pt x="10146" y="0"/>
                  <a:pt x="0" y="10146"/>
                  <a:pt x="0" y="22654"/>
                </a:cubicBezTo>
                <a:cubicBezTo>
                  <a:pt x="0" y="35195"/>
                  <a:pt x="10146" y="45341"/>
                  <a:pt x="22671" y="45341"/>
                </a:cubicBezTo>
                <a:cubicBezTo>
                  <a:pt x="35214" y="45341"/>
                  <a:pt x="45359" y="35195"/>
                  <a:pt x="45359" y="22654"/>
                </a:cubicBezTo>
                <a:cubicBezTo>
                  <a:pt x="45359" y="10146"/>
                  <a:pt x="35214" y="0"/>
                  <a:pt x="22671" y="0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Google Shape;265;p20">
            <a:extLst>
              <a:ext uri="{FF2B5EF4-FFF2-40B4-BE49-F238E27FC236}">
                <a16:creationId xmlns:a16="http://schemas.microsoft.com/office/drawing/2014/main" id="{6759C51E-A497-4447-86D2-81143478612F}"/>
              </a:ext>
            </a:extLst>
          </p:cNvPr>
          <p:cNvSpPr/>
          <p:nvPr/>
        </p:nvSpPr>
        <p:spPr>
          <a:xfrm>
            <a:off x="7227716" y="4103304"/>
            <a:ext cx="1512567" cy="1512000"/>
          </a:xfrm>
          <a:custGeom>
            <a:avLst/>
            <a:gdLst/>
            <a:ahLst/>
            <a:cxnLst/>
            <a:rect l="l" t="t" r="r" b="b"/>
            <a:pathLst>
              <a:path w="45377" h="45360" extrusionOk="0">
                <a:moveTo>
                  <a:pt x="22689" y="1"/>
                </a:moveTo>
                <a:cubicBezTo>
                  <a:pt x="10165" y="1"/>
                  <a:pt x="1" y="10146"/>
                  <a:pt x="1" y="22689"/>
                </a:cubicBezTo>
                <a:cubicBezTo>
                  <a:pt x="1" y="35214"/>
                  <a:pt x="10165" y="45359"/>
                  <a:pt x="22689" y="45359"/>
                </a:cubicBezTo>
                <a:cubicBezTo>
                  <a:pt x="35214" y="45359"/>
                  <a:pt x="45377" y="35214"/>
                  <a:pt x="45377" y="22689"/>
                </a:cubicBezTo>
                <a:cubicBezTo>
                  <a:pt x="45377" y="10146"/>
                  <a:pt x="35214" y="1"/>
                  <a:pt x="22689" y="1"/>
                </a:cubicBezTo>
                <a:close/>
              </a:path>
            </a:pathLst>
          </a:custGeom>
          <a:solidFill>
            <a:srgbClr val="4B77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" name="Google Shape;267;p20">
            <a:extLst>
              <a:ext uri="{FF2B5EF4-FFF2-40B4-BE49-F238E27FC236}">
                <a16:creationId xmlns:a16="http://schemas.microsoft.com/office/drawing/2014/main" id="{BC6F01A8-6195-4F7B-B944-F04BDD4315DB}"/>
              </a:ext>
            </a:extLst>
          </p:cNvPr>
          <p:cNvSpPr/>
          <p:nvPr/>
        </p:nvSpPr>
        <p:spPr>
          <a:xfrm>
            <a:off x="7227715" y="4103305"/>
            <a:ext cx="1512567" cy="1512000"/>
          </a:xfrm>
          <a:custGeom>
            <a:avLst/>
            <a:gdLst/>
            <a:ahLst/>
            <a:cxnLst/>
            <a:rect l="l" t="t" r="r" b="b"/>
            <a:pathLst>
              <a:path w="45377" h="45360" extrusionOk="0">
                <a:moveTo>
                  <a:pt x="22689" y="1"/>
                </a:moveTo>
                <a:cubicBezTo>
                  <a:pt x="10165" y="1"/>
                  <a:pt x="1" y="10146"/>
                  <a:pt x="1" y="22689"/>
                </a:cubicBezTo>
                <a:cubicBezTo>
                  <a:pt x="1" y="35214"/>
                  <a:pt x="10165" y="45359"/>
                  <a:pt x="22689" y="45359"/>
                </a:cubicBezTo>
                <a:cubicBezTo>
                  <a:pt x="35214" y="45359"/>
                  <a:pt x="45377" y="35214"/>
                  <a:pt x="45377" y="22689"/>
                </a:cubicBezTo>
                <a:cubicBezTo>
                  <a:pt x="45377" y="10146"/>
                  <a:pt x="35214" y="1"/>
                  <a:pt x="22689" y="1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Google Shape;270;p20">
            <a:extLst>
              <a:ext uri="{FF2B5EF4-FFF2-40B4-BE49-F238E27FC236}">
                <a16:creationId xmlns:a16="http://schemas.microsoft.com/office/drawing/2014/main" id="{9F1E302B-4DB2-4AF8-B3A7-42250AD37161}"/>
              </a:ext>
            </a:extLst>
          </p:cNvPr>
          <p:cNvSpPr/>
          <p:nvPr/>
        </p:nvSpPr>
        <p:spPr>
          <a:xfrm>
            <a:off x="5340316" y="1667205"/>
            <a:ext cx="1511367" cy="1511367"/>
          </a:xfrm>
          <a:custGeom>
            <a:avLst/>
            <a:gdLst/>
            <a:ahLst/>
            <a:cxnLst/>
            <a:rect l="l" t="t" r="r" b="b"/>
            <a:pathLst>
              <a:path w="45341" h="45341" extrusionOk="0">
                <a:moveTo>
                  <a:pt x="22687" y="0"/>
                </a:moveTo>
                <a:cubicBezTo>
                  <a:pt x="10146" y="0"/>
                  <a:pt x="0" y="10146"/>
                  <a:pt x="0" y="22654"/>
                </a:cubicBezTo>
                <a:cubicBezTo>
                  <a:pt x="0" y="35195"/>
                  <a:pt x="10146" y="45341"/>
                  <a:pt x="22687" y="45341"/>
                </a:cubicBezTo>
                <a:cubicBezTo>
                  <a:pt x="35195" y="45341"/>
                  <a:pt x="45341" y="35195"/>
                  <a:pt x="45341" y="22654"/>
                </a:cubicBezTo>
                <a:cubicBezTo>
                  <a:pt x="45341" y="10146"/>
                  <a:pt x="35195" y="0"/>
                  <a:pt x="22687" y="0"/>
                </a:cubicBezTo>
                <a:close/>
              </a:path>
            </a:pathLst>
          </a:custGeom>
          <a:solidFill>
            <a:srgbClr val="FFAA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" name="Google Shape;272;p20">
            <a:extLst>
              <a:ext uri="{FF2B5EF4-FFF2-40B4-BE49-F238E27FC236}">
                <a16:creationId xmlns:a16="http://schemas.microsoft.com/office/drawing/2014/main" id="{3BC2D8A0-133E-4735-8810-1A14A56BAD39}"/>
              </a:ext>
            </a:extLst>
          </p:cNvPr>
          <p:cNvSpPr/>
          <p:nvPr/>
        </p:nvSpPr>
        <p:spPr>
          <a:xfrm>
            <a:off x="5340316" y="1667205"/>
            <a:ext cx="1511367" cy="1511367"/>
          </a:xfrm>
          <a:custGeom>
            <a:avLst/>
            <a:gdLst/>
            <a:ahLst/>
            <a:cxnLst/>
            <a:rect l="l" t="t" r="r" b="b"/>
            <a:pathLst>
              <a:path w="45341" h="45341" extrusionOk="0">
                <a:moveTo>
                  <a:pt x="22687" y="0"/>
                </a:moveTo>
                <a:cubicBezTo>
                  <a:pt x="10146" y="0"/>
                  <a:pt x="0" y="10146"/>
                  <a:pt x="0" y="22654"/>
                </a:cubicBezTo>
                <a:cubicBezTo>
                  <a:pt x="0" y="35195"/>
                  <a:pt x="10146" y="45341"/>
                  <a:pt x="22687" y="45341"/>
                </a:cubicBezTo>
                <a:cubicBezTo>
                  <a:pt x="35195" y="45341"/>
                  <a:pt x="45341" y="35195"/>
                  <a:pt x="45341" y="22654"/>
                </a:cubicBezTo>
                <a:cubicBezTo>
                  <a:pt x="45341" y="10146"/>
                  <a:pt x="35195" y="0"/>
                  <a:pt x="22687" y="0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Google Shape;275;p20">
            <a:extLst>
              <a:ext uri="{FF2B5EF4-FFF2-40B4-BE49-F238E27FC236}">
                <a16:creationId xmlns:a16="http://schemas.microsoft.com/office/drawing/2014/main" id="{787630B1-682D-478A-B2D2-B17FF85FBE85}"/>
              </a:ext>
            </a:extLst>
          </p:cNvPr>
          <p:cNvSpPr/>
          <p:nvPr/>
        </p:nvSpPr>
        <p:spPr>
          <a:xfrm>
            <a:off x="3451683" y="4103304"/>
            <a:ext cx="1511967" cy="1512000"/>
          </a:xfrm>
          <a:custGeom>
            <a:avLst/>
            <a:gdLst/>
            <a:ahLst/>
            <a:cxnLst/>
            <a:rect l="l" t="t" r="r" b="b"/>
            <a:pathLst>
              <a:path w="45359" h="45360" extrusionOk="0">
                <a:moveTo>
                  <a:pt x="22670" y="1"/>
                </a:moveTo>
                <a:cubicBezTo>
                  <a:pt x="10146" y="1"/>
                  <a:pt x="0" y="10146"/>
                  <a:pt x="0" y="22689"/>
                </a:cubicBezTo>
                <a:cubicBezTo>
                  <a:pt x="0" y="35214"/>
                  <a:pt x="10146" y="45359"/>
                  <a:pt x="22670" y="45359"/>
                </a:cubicBezTo>
                <a:cubicBezTo>
                  <a:pt x="35195" y="45359"/>
                  <a:pt x="45359" y="35214"/>
                  <a:pt x="45359" y="22689"/>
                </a:cubicBezTo>
                <a:cubicBezTo>
                  <a:pt x="45359" y="10146"/>
                  <a:pt x="35195" y="1"/>
                  <a:pt x="22670" y="1"/>
                </a:cubicBezTo>
                <a:close/>
              </a:path>
            </a:pathLst>
          </a:custGeom>
          <a:solidFill>
            <a:srgbClr val="5FC8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" name="Google Shape;277;p20">
            <a:extLst>
              <a:ext uri="{FF2B5EF4-FFF2-40B4-BE49-F238E27FC236}">
                <a16:creationId xmlns:a16="http://schemas.microsoft.com/office/drawing/2014/main" id="{7AA7F572-DB9A-4DE9-8DAD-9F60FA7187D4}"/>
              </a:ext>
            </a:extLst>
          </p:cNvPr>
          <p:cNvSpPr/>
          <p:nvPr/>
        </p:nvSpPr>
        <p:spPr>
          <a:xfrm>
            <a:off x="3451682" y="4103305"/>
            <a:ext cx="1511967" cy="1512000"/>
          </a:xfrm>
          <a:custGeom>
            <a:avLst/>
            <a:gdLst/>
            <a:ahLst/>
            <a:cxnLst/>
            <a:rect l="l" t="t" r="r" b="b"/>
            <a:pathLst>
              <a:path w="45359" h="45360" extrusionOk="0">
                <a:moveTo>
                  <a:pt x="22670" y="1"/>
                </a:moveTo>
                <a:cubicBezTo>
                  <a:pt x="10146" y="1"/>
                  <a:pt x="0" y="10146"/>
                  <a:pt x="0" y="22689"/>
                </a:cubicBezTo>
                <a:cubicBezTo>
                  <a:pt x="0" y="35214"/>
                  <a:pt x="10146" y="45359"/>
                  <a:pt x="22670" y="45359"/>
                </a:cubicBezTo>
                <a:cubicBezTo>
                  <a:pt x="35195" y="45359"/>
                  <a:pt x="45359" y="35214"/>
                  <a:pt x="45359" y="22689"/>
                </a:cubicBezTo>
                <a:cubicBezTo>
                  <a:pt x="45359" y="10146"/>
                  <a:pt x="35195" y="1"/>
                  <a:pt x="22670" y="1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Google Shape;281;p20">
            <a:extLst>
              <a:ext uri="{FF2B5EF4-FFF2-40B4-BE49-F238E27FC236}">
                <a16:creationId xmlns:a16="http://schemas.microsoft.com/office/drawing/2014/main" id="{3923555F-2EE1-44FE-8F06-536254714FB3}"/>
              </a:ext>
            </a:extLst>
          </p:cNvPr>
          <p:cNvSpPr/>
          <p:nvPr/>
        </p:nvSpPr>
        <p:spPr>
          <a:xfrm>
            <a:off x="1563649" y="1667205"/>
            <a:ext cx="1511367" cy="1511367"/>
          </a:xfrm>
          <a:custGeom>
            <a:avLst/>
            <a:gdLst/>
            <a:ahLst/>
            <a:cxnLst/>
            <a:rect l="l" t="t" r="r" b="b"/>
            <a:pathLst>
              <a:path w="45341" h="45341" extrusionOk="0">
                <a:moveTo>
                  <a:pt x="22689" y="0"/>
                </a:moveTo>
                <a:cubicBezTo>
                  <a:pt x="10164" y="0"/>
                  <a:pt x="0" y="10146"/>
                  <a:pt x="0" y="22654"/>
                </a:cubicBezTo>
                <a:cubicBezTo>
                  <a:pt x="0" y="35195"/>
                  <a:pt x="10164" y="45341"/>
                  <a:pt x="22689" y="45341"/>
                </a:cubicBezTo>
                <a:cubicBezTo>
                  <a:pt x="35195" y="45341"/>
                  <a:pt x="45341" y="35195"/>
                  <a:pt x="45341" y="22654"/>
                </a:cubicBezTo>
                <a:cubicBezTo>
                  <a:pt x="45341" y="10146"/>
                  <a:pt x="35195" y="0"/>
                  <a:pt x="22689" y="0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Google Shape;285;p20">
            <a:extLst>
              <a:ext uri="{FF2B5EF4-FFF2-40B4-BE49-F238E27FC236}">
                <a16:creationId xmlns:a16="http://schemas.microsoft.com/office/drawing/2014/main" id="{770A193D-BC6A-4AE2-B7BA-1BC1AB84FA77}"/>
              </a:ext>
            </a:extLst>
          </p:cNvPr>
          <p:cNvSpPr/>
          <p:nvPr/>
        </p:nvSpPr>
        <p:spPr>
          <a:xfrm>
            <a:off x="1342083" y="1453805"/>
            <a:ext cx="9524133" cy="4416700"/>
          </a:xfrm>
          <a:custGeom>
            <a:avLst/>
            <a:gdLst/>
            <a:ahLst/>
            <a:cxnLst/>
            <a:rect l="l" t="t" r="r" b="b"/>
            <a:pathLst>
              <a:path w="285724" h="132501" extrusionOk="0">
                <a:moveTo>
                  <a:pt x="29056" y="0"/>
                </a:moveTo>
                <a:cubicBezTo>
                  <a:pt x="13033" y="0"/>
                  <a:pt x="0" y="13049"/>
                  <a:pt x="0" y="29056"/>
                </a:cubicBezTo>
                <a:lnTo>
                  <a:pt x="0" y="101474"/>
                </a:lnTo>
                <a:cubicBezTo>
                  <a:pt x="0" y="117323"/>
                  <a:pt x="12595" y="130267"/>
                  <a:pt x="28303" y="130809"/>
                </a:cubicBezTo>
                <a:lnTo>
                  <a:pt x="29826" y="132348"/>
                </a:lnTo>
                <a:cubicBezTo>
                  <a:pt x="29919" y="132442"/>
                  <a:pt x="30033" y="132483"/>
                  <a:pt x="30146" y="132483"/>
                </a:cubicBezTo>
                <a:cubicBezTo>
                  <a:pt x="30392" y="132483"/>
                  <a:pt x="30630" y="132286"/>
                  <a:pt x="30630" y="131998"/>
                </a:cubicBezTo>
                <a:lnTo>
                  <a:pt x="30630" y="128150"/>
                </a:lnTo>
                <a:cubicBezTo>
                  <a:pt x="30630" y="127858"/>
                  <a:pt x="30403" y="127675"/>
                  <a:pt x="30164" y="127675"/>
                </a:cubicBezTo>
                <a:cubicBezTo>
                  <a:pt x="30045" y="127675"/>
                  <a:pt x="29924" y="127719"/>
                  <a:pt x="29826" y="127818"/>
                </a:cubicBezTo>
                <a:lnTo>
                  <a:pt x="28111" y="129514"/>
                </a:lnTo>
                <a:cubicBezTo>
                  <a:pt x="13189" y="128884"/>
                  <a:pt x="1259" y="116553"/>
                  <a:pt x="1259" y="101474"/>
                </a:cubicBezTo>
                <a:lnTo>
                  <a:pt x="1259" y="29056"/>
                </a:lnTo>
                <a:cubicBezTo>
                  <a:pt x="1259" y="13749"/>
                  <a:pt x="13732" y="1278"/>
                  <a:pt x="29056" y="1278"/>
                </a:cubicBezTo>
                <a:cubicBezTo>
                  <a:pt x="44396" y="1278"/>
                  <a:pt x="56869" y="13749"/>
                  <a:pt x="56869" y="29056"/>
                </a:cubicBezTo>
                <a:lnTo>
                  <a:pt x="56869" y="101754"/>
                </a:lnTo>
                <a:cubicBezTo>
                  <a:pt x="56869" y="117777"/>
                  <a:pt x="69918" y="130809"/>
                  <a:pt x="85958" y="130809"/>
                </a:cubicBezTo>
                <a:cubicBezTo>
                  <a:pt x="102000" y="130809"/>
                  <a:pt x="115049" y="117777"/>
                  <a:pt x="115049" y="101754"/>
                </a:cubicBezTo>
                <a:lnTo>
                  <a:pt x="115049" y="29056"/>
                </a:lnTo>
                <a:cubicBezTo>
                  <a:pt x="115049" y="13749"/>
                  <a:pt x="127521" y="1278"/>
                  <a:pt x="142862" y="1278"/>
                </a:cubicBezTo>
                <a:cubicBezTo>
                  <a:pt x="158203" y="1278"/>
                  <a:pt x="170676" y="13749"/>
                  <a:pt x="170676" y="29056"/>
                </a:cubicBezTo>
                <a:lnTo>
                  <a:pt x="170676" y="101754"/>
                </a:lnTo>
                <a:cubicBezTo>
                  <a:pt x="170676" y="117777"/>
                  <a:pt x="183707" y="130809"/>
                  <a:pt x="199748" y="130809"/>
                </a:cubicBezTo>
                <a:cubicBezTo>
                  <a:pt x="215771" y="130809"/>
                  <a:pt x="228821" y="117777"/>
                  <a:pt x="228821" y="101754"/>
                </a:cubicBezTo>
                <a:lnTo>
                  <a:pt x="228821" y="29056"/>
                </a:lnTo>
                <a:cubicBezTo>
                  <a:pt x="228821" y="13749"/>
                  <a:pt x="241311" y="1278"/>
                  <a:pt x="256634" y="1278"/>
                </a:cubicBezTo>
                <a:cubicBezTo>
                  <a:pt x="271974" y="1278"/>
                  <a:pt x="284447" y="13749"/>
                  <a:pt x="284447" y="29056"/>
                </a:cubicBezTo>
                <a:lnTo>
                  <a:pt x="284447" y="101474"/>
                </a:lnTo>
                <a:cubicBezTo>
                  <a:pt x="284447" y="116973"/>
                  <a:pt x="271853" y="129549"/>
                  <a:pt x="256389" y="129549"/>
                </a:cubicBezTo>
                <a:lnTo>
                  <a:pt x="256389" y="128168"/>
                </a:lnTo>
                <a:cubicBezTo>
                  <a:pt x="256389" y="127884"/>
                  <a:pt x="256149" y="127696"/>
                  <a:pt x="255896" y="127696"/>
                </a:cubicBezTo>
                <a:cubicBezTo>
                  <a:pt x="255775" y="127696"/>
                  <a:pt x="255651" y="127739"/>
                  <a:pt x="255549" y="127835"/>
                </a:cubicBezTo>
                <a:lnTo>
                  <a:pt x="253660" y="129759"/>
                </a:lnTo>
                <a:cubicBezTo>
                  <a:pt x="253450" y="129934"/>
                  <a:pt x="253450" y="130249"/>
                  <a:pt x="253660" y="130442"/>
                </a:cubicBezTo>
                <a:lnTo>
                  <a:pt x="255549" y="132366"/>
                </a:lnTo>
                <a:cubicBezTo>
                  <a:pt x="255649" y="132459"/>
                  <a:pt x="255768" y="132501"/>
                  <a:pt x="255886" y="132501"/>
                </a:cubicBezTo>
                <a:cubicBezTo>
                  <a:pt x="256143" y="132501"/>
                  <a:pt x="256389" y="132304"/>
                  <a:pt x="256389" y="132016"/>
                </a:cubicBezTo>
                <a:lnTo>
                  <a:pt x="256389" y="130809"/>
                </a:lnTo>
                <a:cubicBezTo>
                  <a:pt x="272552" y="130809"/>
                  <a:pt x="285723" y="117672"/>
                  <a:pt x="285723" y="101474"/>
                </a:cubicBezTo>
                <a:lnTo>
                  <a:pt x="285723" y="29056"/>
                </a:lnTo>
                <a:cubicBezTo>
                  <a:pt x="285723" y="13049"/>
                  <a:pt x="272674" y="0"/>
                  <a:pt x="256634" y="0"/>
                </a:cubicBezTo>
                <a:cubicBezTo>
                  <a:pt x="240611" y="0"/>
                  <a:pt x="227561" y="13049"/>
                  <a:pt x="227561" y="29056"/>
                </a:cubicBezTo>
                <a:lnTo>
                  <a:pt x="227561" y="101754"/>
                </a:lnTo>
                <a:cubicBezTo>
                  <a:pt x="227561" y="117078"/>
                  <a:pt x="215072" y="129549"/>
                  <a:pt x="199748" y="129549"/>
                </a:cubicBezTo>
                <a:cubicBezTo>
                  <a:pt x="184407" y="129549"/>
                  <a:pt x="171935" y="117078"/>
                  <a:pt x="171935" y="101754"/>
                </a:cubicBezTo>
                <a:lnTo>
                  <a:pt x="171935" y="29056"/>
                </a:lnTo>
                <a:cubicBezTo>
                  <a:pt x="171935" y="13049"/>
                  <a:pt x="158902" y="0"/>
                  <a:pt x="142862" y="0"/>
                </a:cubicBezTo>
                <a:cubicBezTo>
                  <a:pt x="126821" y="0"/>
                  <a:pt x="113772" y="13049"/>
                  <a:pt x="113772" y="29056"/>
                </a:cubicBezTo>
                <a:lnTo>
                  <a:pt x="113772" y="101754"/>
                </a:lnTo>
                <a:cubicBezTo>
                  <a:pt x="113772" y="117078"/>
                  <a:pt x="101300" y="129549"/>
                  <a:pt x="85958" y="129549"/>
                </a:cubicBezTo>
                <a:cubicBezTo>
                  <a:pt x="70635" y="129549"/>
                  <a:pt x="58145" y="117078"/>
                  <a:pt x="58145" y="101754"/>
                </a:cubicBezTo>
                <a:lnTo>
                  <a:pt x="58145" y="29056"/>
                </a:lnTo>
                <a:cubicBezTo>
                  <a:pt x="58145" y="13049"/>
                  <a:pt x="45096" y="0"/>
                  <a:pt x="29056" y="0"/>
                </a:cubicBezTo>
                <a:close/>
              </a:path>
            </a:pathLst>
          </a:custGeom>
          <a:solidFill>
            <a:srgbClr val="121B74"/>
          </a:solidFill>
          <a:ln>
            <a:solidFill>
              <a:srgbClr val="121B7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48F35"/>
              </a:solidFill>
              <a:cs typeface="+mn-ea"/>
              <a:sym typeface="+mn-lt"/>
            </a:endParaRPr>
          </a:p>
        </p:txBody>
      </p:sp>
      <p:sp>
        <p:nvSpPr>
          <p:cNvPr id="12" name="Google Shape;287;p20">
            <a:extLst>
              <a:ext uri="{FF2B5EF4-FFF2-40B4-BE49-F238E27FC236}">
                <a16:creationId xmlns:a16="http://schemas.microsoft.com/office/drawing/2014/main" id="{FACD2DD5-115C-4A10-84BE-2E77E980F1F3}"/>
              </a:ext>
            </a:extLst>
          </p:cNvPr>
          <p:cNvSpPr/>
          <p:nvPr/>
        </p:nvSpPr>
        <p:spPr>
          <a:xfrm>
            <a:off x="2107678" y="2011955"/>
            <a:ext cx="407157" cy="403628"/>
          </a:xfrm>
          <a:custGeom>
            <a:avLst/>
            <a:gdLst/>
            <a:ahLst/>
            <a:cxnLst/>
            <a:rect l="l" t="t" r="r" b="b"/>
            <a:pathLst>
              <a:path w="1032" h="1023" extrusionOk="0">
                <a:moveTo>
                  <a:pt x="516" y="110"/>
                </a:moveTo>
                <a:cubicBezTo>
                  <a:pt x="744" y="110"/>
                  <a:pt x="922" y="289"/>
                  <a:pt x="922" y="516"/>
                </a:cubicBezTo>
                <a:cubicBezTo>
                  <a:pt x="922" y="734"/>
                  <a:pt x="744" y="913"/>
                  <a:pt x="516" y="913"/>
                </a:cubicBezTo>
                <a:cubicBezTo>
                  <a:pt x="298" y="913"/>
                  <a:pt x="110" y="734"/>
                  <a:pt x="110" y="516"/>
                </a:cubicBezTo>
                <a:cubicBezTo>
                  <a:pt x="110" y="289"/>
                  <a:pt x="298" y="110"/>
                  <a:pt x="516" y="110"/>
                </a:cubicBezTo>
                <a:close/>
                <a:moveTo>
                  <a:pt x="516" y="1"/>
                </a:moveTo>
                <a:cubicBezTo>
                  <a:pt x="239" y="1"/>
                  <a:pt x="1" y="229"/>
                  <a:pt x="1" y="516"/>
                </a:cubicBezTo>
                <a:cubicBezTo>
                  <a:pt x="1" y="794"/>
                  <a:pt x="239" y="1022"/>
                  <a:pt x="516" y="1022"/>
                </a:cubicBezTo>
                <a:cubicBezTo>
                  <a:pt x="803" y="1022"/>
                  <a:pt x="1032" y="794"/>
                  <a:pt x="1032" y="516"/>
                </a:cubicBezTo>
                <a:cubicBezTo>
                  <a:pt x="1032" y="229"/>
                  <a:pt x="803" y="1"/>
                  <a:pt x="5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Google Shape;288;p20">
            <a:extLst>
              <a:ext uri="{FF2B5EF4-FFF2-40B4-BE49-F238E27FC236}">
                <a16:creationId xmlns:a16="http://schemas.microsoft.com/office/drawing/2014/main" id="{76BB1DD3-CA13-4FEC-8D88-C6E50E1E40A7}"/>
              </a:ext>
            </a:extLst>
          </p:cNvPr>
          <p:cNvSpPr/>
          <p:nvPr/>
        </p:nvSpPr>
        <p:spPr>
          <a:xfrm>
            <a:off x="1967228" y="2481474"/>
            <a:ext cx="704237" cy="352337"/>
          </a:xfrm>
          <a:custGeom>
            <a:avLst/>
            <a:gdLst/>
            <a:ahLst/>
            <a:cxnLst/>
            <a:rect l="l" t="t" r="r" b="b"/>
            <a:pathLst>
              <a:path w="1785" h="893" extrusionOk="0">
                <a:moveTo>
                  <a:pt x="892" y="0"/>
                </a:moveTo>
                <a:cubicBezTo>
                  <a:pt x="397" y="0"/>
                  <a:pt x="0" y="407"/>
                  <a:pt x="0" y="892"/>
                </a:cubicBezTo>
                <a:lnTo>
                  <a:pt x="109" y="892"/>
                </a:lnTo>
                <a:cubicBezTo>
                  <a:pt x="109" y="467"/>
                  <a:pt x="456" y="119"/>
                  <a:pt x="892" y="119"/>
                </a:cubicBezTo>
                <a:cubicBezTo>
                  <a:pt x="1318" y="119"/>
                  <a:pt x="1665" y="467"/>
                  <a:pt x="1665" y="892"/>
                </a:cubicBezTo>
                <a:lnTo>
                  <a:pt x="1784" y="892"/>
                </a:lnTo>
                <a:cubicBezTo>
                  <a:pt x="1784" y="407"/>
                  <a:pt x="1378" y="0"/>
                  <a:pt x="8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Google Shape;289;p20">
            <a:extLst>
              <a:ext uri="{FF2B5EF4-FFF2-40B4-BE49-F238E27FC236}">
                <a16:creationId xmlns:a16="http://schemas.microsoft.com/office/drawing/2014/main" id="{5A815704-7E87-43E8-BFD2-A18369F43F1F}"/>
              </a:ext>
            </a:extLst>
          </p:cNvPr>
          <p:cNvSpPr/>
          <p:nvPr/>
        </p:nvSpPr>
        <p:spPr>
          <a:xfrm>
            <a:off x="3936971" y="4489217"/>
            <a:ext cx="567335" cy="740183"/>
          </a:xfrm>
          <a:custGeom>
            <a:avLst/>
            <a:gdLst/>
            <a:ahLst/>
            <a:cxnLst/>
            <a:rect l="l" t="t" r="r" b="b"/>
            <a:pathLst>
              <a:path w="1438" h="1876" extrusionOk="0">
                <a:moveTo>
                  <a:pt x="1260" y="110"/>
                </a:moveTo>
                <a:cubicBezTo>
                  <a:pt x="1299" y="110"/>
                  <a:pt x="1329" y="140"/>
                  <a:pt x="1329" y="179"/>
                </a:cubicBezTo>
                <a:lnTo>
                  <a:pt x="1329" y="1726"/>
                </a:lnTo>
                <a:lnTo>
                  <a:pt x="773" y="1250"/>
                </a:lnTo>
                <a:cubicBezTo>
                  <a:pt x="754" y="1240"/>
                  <a:pt x="734" y="1230"/>
                  <a:pt x="714" y="1230"/>
                </a:cubicBezTo>
                <a:cubicBezTo>
                  <a:pt x="694" y="1230"/>
                  <a:pt x="685" y="1240"/>
                  <a:pt x="665" y="1250"/>
                </a:cubicBezTo>
                <a:lnTo>
                  <a:pt x="110" y="1726"/>
                </a:lnTo>
                <a:lnTo>
                  <a:pt x="110" y="179"/>
                </a:lnTo>
                <a:cubicBezTo>
                  <a:pt x="110" y="140"/>
                  <a:pt x="149" y="110"/>
                  <a:pt x="179" y="110"/>
                </a:cubicBezTo>
                <a:close/>
                <a:moveTo>
                  <a:pt x="179" y="1"/>
                </a:moveTo>
                <a:cubicBezTo>
                  <a:pt x="79" y="1"/>
                  <a:pt x="0" y="80"/>
                  <a:pt x="0" y="179"/>
                </a:cubicBezTo>
                <a:lnTo>
                  <a:pt x="0" y="1795"/>
                </a:lnTo>
                <a:cubicBezTo>
                  <a:pt x="0" y="1825"/>
                  <a:pt x="20" y="1854"/>
                  <a:pt x="50" y="1865"/>
                </a:cubicBezTo>
                <a:cubicBezTo>
                  <a:pt x="61" y="1872"/>
                  <a:pt x="72" y="1875"/>
                  <a:pt x="84" y="1875"/>
                </a:cubicBezTo>
                <a:cubicBezTo>
                  <a:pt x="102" y="1875"/>
                  <a:pt x="121" y="1867"/>
                  <a:pt x="139" y="1854"/>
                </a:cubicBezTo>
                <a:lnTo>
                  <a:pt x="714" y="1349"/>
                </a:lnTo>
                <a:lnTo>
                  <a:pt x="1309" y="1854"/>
                </a:lnTo>
                <a:cubicBezTo>
                  <a:pt x="1319" y="1865"/>
                  <a:pt x="1339" y="1874"/>
                  <a:pt x="1359" y="1874"/>
                </a:cubicBezTo>
                <a:cubicBezTo>
                  <a:pt x="1368" y="1874"/>
                  <a:pt x="1378" y="1874"/>
                  <a:pt x="1398" y="1865"/>
                </a:cubicBezTo>
                <a:cubicBezTo>
                  <a:pt x="1418" y="1854"/>
                  <a:pt x="1438" y="1825"/>
                  <a:pt x="1438" y="1795"/>
                </a:cubicBezTo>
                <a:lnTo>
                  <a:pt x="1438" y="179"/>
                </a:lnTo>
                <a:cubicBezTo>
                  <a:pt x="1438" y="80"/>
                  <a:pt x="1359" y="1"/>
                  <a:pt x="12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Google Shape;290;p20">
            <a:extLst>
              <a:ext uri="{FF2B5EF4-FFF2-40B4-BE49-F238E27FC236}">
                <a16:creationId xmlns:a16="http://schemas.microsoft.com/office/drawing/2014/main" id="{BDF0E658-82B0-473F-99E8-8113A8CA8A01}"/>
              </a:ext>
            </a:extLst>
          </p:cNvPr>
          <p:cNvSpPr/>
          <p:nvPr/>
        </p:nvSpPr>
        <p:spPr>
          <a:xfrm>
            <a:off x="5742339" y="2095995"/>
            <a:ext cx="731853" cy="653775"/>
          </a:xfrm>
          <a:custGeom>
            <a:avLst/>
            <a:gdLst/>
            <a:ahLst/>
            <a:cxnLst/>
            <a:rect l="l" t="t" r="r" b="b"/>
            <a:pathLst>
              <a:path w="1855" h="1657" extrusionOk="0">
                <a:moveTo>
                  <a:pt x="1369" y="110"/>
                </a:moveTo>
                <a:cubicBezTo>
                  <a:pt x="1547" y="110"/>
                  <a:pt x="1745" y="298"/>
                  <a:pt x="1745" y="546"/>
                </a:cubicBezTo>
                <a:cubicBezTo>
                  <a:pt x="1745" y="566"/>
                  <a:pt x="1745" y="595"/>
                  <a:pt x="1736" y="615"/>
                </a:cubicBezTo>
                <a:cubicBezTo>
                  <a:pt x="1736" y="625"/>
                  <a:pt x="1716" y="784"/>
                  <a:pt x="1597" y="972"/>
                </a:cubicBezTo>
                <a:cubicBezTo>
                  <a:pt x="1448" y="1230"/>
                  <a:pt x="1220" y="1418"/>
                  <a:pt x="923" y="1537"/>
                </a:cubicBezTo>
                <a:cubicBezTo>
                  <a:pt x="289" y="1280"/>
                  <a:pt x="150" y="764"/>
                  <a:pt x="120" y="645"/>
                </a:cubicBezTo>
                <a:lnTo>
                  <a:pt x="110" y="615"/>
                </a:lnTo>
                <a:lnTo>
                  <a:pt x="110" y="546"/>
                </a:lnTo>
                <a:cubicBezTo>
                  <a:pt x="110" y="298"/>
                  <a:pt x="308" y="110"/>
                  <a:pt x="487" y="110"/>
                </a:cubicBezTo>
                <a:cubicBezTo>
                  <a:pt x="695" y="110"/>
                  <a:pt x="863" y="269"/>
                  <a:pt x="873" y="467"/>
                </a:cubicBezTo>
                <a:lnTo>
                  <a:pt x="873" y="526"/>
                </a:lnTo>
                <a:lnTo>
                  <a:pt x="982" y="526"/>
                </a:lnTo>
                <a:lnTo>
                  <a:pt x="982" y="467"/>
                </a:lnTo>
                <a:cubicBezTo>
                  <a:pt x="992" y="269"/>
                  <a:pt x="1161" y="110"/>
                  <a:pt x="1369" y="110"/>
                </a:cubicBezTo>
                <a:close/>
                <a:moveTo>
                  <a:pt x="487" y="0"/>
                </a:moveTo>
                <a:cubicBezTo>
                  <a:pt x="209" y="0"/>
                  <a:pt x="1" y="288"/>
                  <a:pt x="1" y="546"/>
                </a:cubicBezTo>
                <a:lnTo>
                  <a:pt x="1" y="635"/>
                </a:lnTo>
                <a:cubicBezTo>
                  <a:pt x="11" y="665"/>
                  <a:pt x="110" y="1329"/>
                  <a:pt x="903" y="1646"/>
                </a:cubicBezTo>
                <a:lnTo>
                  <a:pt x="923" y="1656"/>
                </a:lnTo>
                <a:lnTo>
                  <a:pt x="952" y="1646"/>
                </a:lnTo>
                <a:cubicBezTo>
                  <a:pt x="1686" y="1359"/>
                  <a:pt x="1825" y="754"/>
                  <a:pt x="1844" y="635"/>
                </a:cubicBezTo>
                <a:cubicBezTo>
                  <a:pt x="1855" y="606"/>
                  <a:pt x="1855" y="575"/>
                  <a:pt x="1855" y="546"/>
                </a:cubicBezTo>
                <a:cubicBezTo>
                  <a:pt x="1855" y="288"/>
                  <a:pt x="1646" y="0"/>
                  <a:pt x="1369" y="0"/>
                </a:cubicBezTo>
                <a:cubicBezTo>
                  <a:pt x="1181" y="0"/>
                  <a:pt x="1012" y="110"/>
                  <a:pt x="923" y="269"/>
                </a:cubicBezTo>
                <a:cubicBezTo>
                  <a:pt x="844" y="110"/>
                  <a:pt x="675" y="0"/>
                  <a:pt x="4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Google Shape;291;p20">
            <a:extLst>
              <a:ext uri="{FF2B5EF4-FFF2-40B4-BE49-F238E27FC236}">
                <a16:creationId xmlns:a16="http://schemas.microsoft.com/office/drawing/2014/main" id="{B7C033C1-672B-4B06-81FF-1BDDCA737A55}"/>
              </a:ext>
            </a:extLst>
          </p:cNvPr>
          <p:cNvSpPr/>
          <p:nvPr/>
        </p:nvSpPr>
        <p:spPr>
          <a:xfrm>
            <a:off x="7609097" y="4459677"/>
            <a:ext cx="778408" cy="688891"/>
          </a:xfrm>
          <a:custGeom>
            <a:avLst/>
            <a:gdLst/>
            <a:ahLst/>
            <a:cxnLst/>
            <a:rect l="l" t="t" r="r" b="b"/>
            <a:pathLst>
              <a:path w="1973" h="1746" extrusionOk="0">
                <a:moveTo>
                  <a:pt x="1001" y="109"/>
                </a:moveTo>
                <a:lnTo>
                  <a:pt x="1844" y="843"/>
                </a:lnTo>
                <a:cubicBezTo>
                  <a:pt x="1854" y="853"/>
                  <a:pt x="1854" y="853"/>
                  <a:pt x="1854" y="862"/>
                </a:cubicBezTo>
                <a:cubicBezTo>
                  <a:pt x="1854" y="862"/>
                  <a:pt x="1844" y="873"/>
                  <a:pt x="1834" y="873"/>
                </a:cubicBezTo>
                <a:lnTo>
                  <a:pt x="1556" y="873"/>
                </a:lnTo>
                <a:lnTo>
                  <a:pt x="1556" y="1636"/>
                </a:lnTo>
                <a:lnTo>
                  <a:pt x="1170" y="1636"/>
                </a:lnTo>
                <a:lnTo>
                  <a:pt x="1170" y="1071"/>
                </a:lnTo>
                <a:lnTo>
                  <a:pt x="773" y="1071"/>
                </a:lnTo>
                <a:lnTo>
                  <a:pt x="773" y="1636"/>
                </a:lnTo>
                <a:lnTo>
                  <a:pt x="406" y="1636"/>
                </a:lnTo>
                <a:lnTo>
                  <a:pt x="406" y="873"/>
                </a:lnTo>
                <a:lnTo>
                  <a:pt x="139" y="873"/>
                </a:lnTo>
                <a:cubicBezTo>
                  <a:pt x="129" y="873"/>
                  <a:pt x="119" y="862"/>
                  <a:pt x="119" y="862"/>
                </a:cubicBezTo>
                <a:cubicBezTo>
                  <a:pt x="119" y="853"/>
                  <a:pt x="119" y="853"/>
                  <a:pt x="129" y="843"/>
                </a:cubicBezTo>
                <a:lnTo>
                  <a:pt x="972" y="109"/>
                </a:lnTo>
                <a:close/>
                <a:moveTo>
                  <a:pt x="986" y="0"/>
                </a:moveTo>
                <a:cubicBezTo>
                  <a:pt x="957" y="0"/>
                  <a:pt x="927" y="10"/>
                  <a:pt x="902" y="30"/>
                </a:cubicBezTo>
                <a:lnTo>
                  <a:pt x="327" y="525"/>
                </a:lnTo>
                <a:lnTo>
                  <a:pt x="287" y="525"/>
                </a:lnTo>
                <a:lnTo>
                  <a:pt x="287" y="556"/>
                </a:lnTo>
                <a:lnTo>
                  <a:pt x="49" y="763"/>
                </a:lnTo>
                <a:cubicBezTo>
                  <a:pt x="10" y="793"/>
                  <a:pt x="0" y="853"/>
                  <a:pt x="20" y="902"/>
                </a:cubicBezTo>
                <a:cubicBezTo>
                  <a:pt x="40" y="952"/>
                  <a:pt x="80" y="981"/>
                  <a:pt x="139" y="981"/>
                </a:cubicBezTo>
                <a:lnTo>
                  <a:pt x="287" y="981"/>
                </a:lnTo>
                <a:lnTo>
                  <a:pt x="287" y="1745"/>
                </a:lnTo>
                <a:lnTo>
                  <a:pt x="882" y="1745"/>
                </a:lnTo>
                <a:lnTo>
                  <a:pt x="882" y="1180"/>
                </a:lnTo>
                <a:lnTo>
                  <a:pt x="1061" y="1180"/>
                </a:lnTo>
                <a:lnTo>
                  <a:pt x="1061" y="1745"/>
                </a:lnTo>
                <a:lnTo>
                  <a:pt x="1666" y="1745"/>
                </a:lnTo>
                <a:lnTo>
                  <a:pt x="1666" y="981"/>
                </a:lnTo>
                <a:lnTo>
                  <a:pt x="1834" y="981"/>
                </a:lnTo>
                <a:cubicBezTo>
                  <a:pt x="1893" y="981"/>
                  <a:pt x="1933" y="952"/>
                  <a:pt x="1953" y="902"/>
                </a:cubicBezTo>
                <a:cubicBezTo>
                  <a:pt x="1973" y="853"/>
                  <a:pt x="1963" y="793"/>
                  <a:pt x="1923" y="763"/>
                </a:cubicBezTo>
                <a:lnTo>
                  <a:pt x="1071" y="30"/>
                </a:lnTo>
                <a:cubicBezTo>
                  <a:pt x="1046" y="10"/>
                  <a:pt x="1016" y="0"/>
                  <a:pt x="9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Google Shape;292;p20">
            <a:extLst>
              <a:ext uri="{FF2B5EF4-FFF2-40B4-BE49-F238E27FC236}">
                <a16:creationId xmlns:a16="http://schemas.microsoft.com/office/drawing/2014/main" id="{8A7ECCBC-1808-4725-B773-A586CD3825AA}"/>
              </a:ext>
            </a:extLst>
          </p:cNvPr>
          <p:cNvSpPr/>
          <p:nvPr/>
        </p:nvSpPr>
        <p:spPr>
          <a:xfrm>
            <a:off x="9465066" y="2092924"/>
            <a:ext cx="751185" cy="764249"/>
          </a:xfrm>
          <a:custGeom>
            <a:avLst/>
            <a:gdLst/>
            <a:ahLst/>
            <a:cxnLst/>
            <a:rect l="l" t="t" r="r" b="b"/>
            <a:pathLst>
              <a:path w="1904" h="1937" extrusionOk="0">
                <a:moveTo>
                  <a:pt x="1785" y="113"/>
                </a:moveTo>
                <a:lnTo>
                  <a:pt x="1418" y="1828"/>
                </a:lnTo>
                <a:lnTo>
                  <a:pt x="1408" y="1828"/>
                </a:lnTo>
                <a:lnTo>
                  <a:pt x="942" y="1055"/>
                </a:lnTo>
                <a:lnTo>
                  <a:pt x="109" y="658"/>
                </a:lnTo>
                <a:lnTo>
                  <a:pt x="109" y="648"/>
                </a:lnTo>
                <a:lnTo>
                  <a:pt x="1775" y="113"/>
                </a:lnTo>
                <a:close/>
                <a:moveTo>
                  <a:pt x="1775" y="0"/>
                </a:moveTo>
                <a:cubicBezTo>
                  <a:pt x="1765" y="0"/>
                  <a:pt x="1755" y="1"/>
                  <a:pt x="1745" y="4"/>
                </a:cubicBezTo>
                <a:lnTo>
                  <a:pt x="80" y="549"/>
                </a:lnTo>
                <a:cubicBezTo>
                  <a:pt x="30" y="559"/>
                  <a:pt x="0" y="599"/>
                  <a:pt x="0" y="648"/>
                </a:cubicBezTo>
                <a:cubicBezTo>
                  <a:pt x="0" y="698"/>
                  <a:pt x="20" y="738"/>
                  <a:pt x="60" y="757"/>
                </a:cubicBezTo>
                <a:lnTo>
                  <a:pt x="863" y="1134"/>
                </a:lnTo>
                <a:lnTo>
                  <a:pt x="1319" y="1888"/>
                </a:lnTo>
                <a:cubicBezTo>
                  <a:pt x="1338" y="1917"/>
                  <a:pt x="1378" y="1937"/>
                  <a:pt x="1418" y="1937"/>
                </a:cubicBezTo>
                <a:lnTo>
                  <a:pt x="1437" y="1937"/>
                </a:lnTo>
                <a:cubicBezTo>
                  <a:pt x="1477" y="1927"/>
                  <a:pt x="1517" y="1897"/>
                  <a:pt x="1527" y="1848"/>
                </a:cubicBezTo>
                <a:lnTo>
                  <a:pt x="1893" y="143"/>
                </a:lnTo>
                <a:cubicBezTo>
                  <a:pt x="1904" y="93"/>
                  <a:pt x="1884" y="53"/>
                  <a:pt x="1854" y="33"/>
                </a:cubicBezTo>
                <a:cubicBezTo>
                  <a:pt x="1832" y="11"/>
                  <a:pt x="1804" y="0"/>
                  <a:pt x="17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E46DC49-80A5-42CD-916D-9E11710CD10D}"/>
              </a:ext>
            </a:extLst>
          </p:cNvPr>
          <p:cNvSpPr txBox="1"/>
          <p:nvPr/>
        </p:nvSpPr>
        <p:spPr>
          <a:xfrm>
            <a:off x="1553213" y="3498995"/>
            <a:ext cx="1414813" cy="204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5BE7CFE-45D3-43CF-BD59-1E8FB0CB16A4}"/>
              </a:ext>
            </a:extLst>
          </p:cNvPr>
          <p:cNvSpPr txBox="1"/>
          <p:nvPr/>
        </p:nvSpPr>
        <p:spPr>
          <a:xfrm>
            <a:off x="3429688" y="2114010"/>
            <a:ext cx="1414813" cy="204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C6C0EBC-6F6A-4D41-9B60-1DE90603AF89}"/>
              </a:ext>
            </a:extLst>
          </p:cNvPr>
          <p:cNvSpPr txBox="1"/>
          <p:nvPr/>
        </p:nvSpPr>
        <p:spPr>
          <a:xfrm>
            <a:off x="5355778" y="3607362"/>
            <a:ext cx="1414813" cy="204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035D8C1-4279-4CAE-A86B-25FFD0DD5FA4}"/>
              </a:ext>
            </a:extLst>
          </p:cNvPr>
          <p:cNvSpPr txBox="1"/>
          <p:nvPr/>
        </p:nvSpPr>
        <p:spPr>
          <a:xfrm>
            <a:off x="7257861" y="2315552"/>
            <a:ext cx="1414813" cy="204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915CBC3-0D1E-4AC3-9BAC-D7303B4C0615}"/>
              </a:ext>
            </a:extLst>
          </p:cNvPr>
          <p:cNvSpPr txBox="1"/>
          <p:nvPr/>
        </p:nvSpPr>
        <p:spPr>
          <a:xfrm>
            <a:off x="9144916" y="3498995"/>
            <a:ext cx="1414813" cy="204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4" name="Google Shape;817;p42">
            <a:extLst>
              <a:ext uri="{FF2B5EF4-FFF2-40B4-BE49-F238E27FC236}">
                <a16:creationId xmlns:a16="http://schemas.microsoft.com/office/drawing/2014/main" id="{FFCA2382-1FCF-4B76-932E-500C9D143C8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819;p42">
            <a:extLst>
              <a:ext uri="{FF2B5EF4-FFF2-40B4-BE49-F238E27FC236}">
                <a16:creationId xmlns:a16="http://schemas.microsoft.com/office/drawing/2014/main" id="{CA27CEE7-55E9-493A-9EA4-EC760FB01D04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26" name="Google Shape;902;p24">
            <a:extLst>
              <a:ext uri="{FF2B5EF4-FFF2-40B4-BE49-F238E27FC236}">
                <a16:creationId xmlns:a16="http://schemas.microsoft.com/office/drawing/2014/main" id="{F3B6DD44-1C8A-4445-9826-F44CC82E91B0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28" name="Google Shape;903;p24">
              <a:extLst>
                <a:ext uri="{FF2B5EF4-FFF2-40B4-BE49-F238E27FC236}">
                  <a16:creationId xmlns:a16="http://schemas.microsoft.com/office/drawing/2014/main" id="{513F6B6D-9945-4DF0-98D5-9C1E2B85E949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29" name="Google Shape;904;p24">
              <a:extLst>
                <a:ext uri="{FF2B5EF4-FFF2-40B4-BE49-F238E27FC236}">
                  <a16:creationId xmlns:a16="http://schemas.microsoft.com/office/drawing/2014/main" id="{6E420B3D-FAF2-44D4-B03F-71D9E7374370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957A78AC-734C-4C52-B88B-6E6576721725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373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B9EE731F-5C2D-4787-AE59-0DAC040F1E86}"/>
              </a:ext>
            </a:extLst>
          </p:cNvPr>
          <p:cNvSpPr/>
          <p:nvPr/>
        </p:nvSpPr>
        <p:spPr>
          <a:xfrm rot="16200000" flipH="1">
            <a:off x="8971282" y="1"/>
            <a:ext cx="3220719" cy="3220719"/>
          </a:xfrm>
          <a:custGeom>
            <a:avLst/>
            <a:gdLst>
              <a:gd name="connsiteX0" fmla="*/ 0 w 1492249"/>
              <a:gd name="connsiteY0" fmla="*/ 738191 h 1492249"/>
              <a:gd name="connsiteX1" fmla="*/ 0 w 1492249"/>
              <a:gd name="connsiteY1" fmla="*/ 0 h 1492249"/>
              <a:gd name="connsiteX2" fmla="*/ 754058 w 1492249"/>
              <a:gd name="connsiteY2" fmla="*/ 0 h 1492249"/>
              <a:gd name="connsiteX3" fmla="*/ 1492249 w 1492249"/>
              <a:gd name="connsiteY3" fmla="*/ 0 h 1492249"/>
              <a:gd name="connsiteX4" fmla="*/ 1492249 w 1492249"/>
              <a:gd name="connsiteY4" fmla="*/ 738191 h 1492249"/>
              <a:gd name="connsiteX5" fmla="*/ 1492249 w 1492249"/>
              <a:gd name="connsiteY5" fmla="*/ 1492249 h 1492249"/>
              <a:gd name="connsiteX6" fmla="*/ 754058 w 1492249"/>
              <a:gd name="connsiteY6" fmla="*/ 1492249 h 1492249"/>
              <a:gd name="connsiteX7" fmla="*/ 754058 w 1492249"/>
              <a:gd name="connsiteY7" fmla="*/ 738191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249" h="1492249">
                <a:moveTo>
                  <a:pt x="0" y="738191"/>
                </a:moveTo>
                <a:lnTo>
                  <a:pt x="0" y="0"/>
                </a:lnTo>
                <a:lnTo>
                  <a:pt x="754058" y="0"/>
                </a:lnTo>
                <a:lnTo>
                  <a:pt x="1492249" y="0"/>
                </a:lnTo>
                <a:lnTo>
                  <a:pt x="1492249" y="738191"/>
                </a:lnTo>
                <a:lnTo>
                  <a:pt x="1492249" y="1492249"/>
                </a:lnTo>
                <a:lnTo>
                  <a:pt x="754058" y="1492249"/>
                </a:lnTo>
                <a:lnTo>
                  <a:pt x="754058" y="7381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ADAAB61C-964A-4756-B5F6-D2691312B8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220717" cy="68580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68A2FFC8-DF03-4FE5-9736-4888CF337734}"/>
              </a:ext>
            </a:extLst>
          </p:cNvPr>
          <p:cNvGrpSpPr/>
          <p:nvPr/>
        </p:nvGrpSpPr>
        <p:grpSpPr>
          <a:xfrm>
            <a:off x="3942589" y="1256593"/>
            <a:ext cx="7398491" cy="3533472"/>
            <a:chOff x="2081081" y="1447742"/>
            <a:chExt cx="2076450" cy="250185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123444D-09ED-4C6A-96A3-7C1C9E308844}"/>
                </a:ext>
              </a:extLst>
            </p:cNvPr>
            <p:cNvCxnSpPr/>
            <p:nvPr/>
          </p:nvCxnSpPr>
          <p:spPr>
            <a:xfrm>
              <a:off x="2081081" y="3949599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8D55462-548D-4547-9365-0E6A6EFF4459}"/>
                </a:ext>
              </a:extLst>
            </p:cNvPr>
            <p:cNvCxnSpPr/>
            <p:nvPr/>
          </p:nvCxnSpPr>
          <p:spPr>
            <a:xfrm>
              <a:off x="2081081" y="1447742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5BFCC61-EC2A-4538-9475-8E2D92DB6858}"/>
                </a:ext>
              </a:extLst>
            </p:cNvPr>
            <p:cNvCxnSpPr/>
            <p:nvPr/>
          </p:nvCxnSpPr>
          <p:spPr>
            <a:xfrm>
              <a:off x="2081081" y="1725726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533A66F-D4DB-422D-8459-BF7CC370E988}"/>
                </a:ext>
              </a:extLst>
            </p:cNvPr>
            <p:cNvCxnSpPr/>
            <p:nvPr/>
          </p:nvCxnSpPr>
          <p:spPr>
            <a:xfrm>
              <a:off x="2081081" y="2003710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F47118C-B26D-43E5-BD30-C0C3A92ED4EA}"/>
                </a:ext>
              </a:extLst>
            </p:cNvPr>
            <p:cNvCxnSpPr/>
            <p:nvPr/>
          </p:nvCxnSpPr>
          <p:spPr>
            <a:xfrm>
              <a:off x="2081081" y="2281694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EB377CD-040F-42C5-B169-45630264218D}"/>
                </a:ext>
              </a:extLst>
            </p:cNvPr>
            <p:cNvCxnSpPr/>
            <p:nvPr/>
          </p:nvCxnSpPr>
          <p:spPr>
            <a:xfrm>
              <a:off x="2081081" y="2559678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2F925DB-09EB-48A2-ABC3-18AE449131B0}"/>
                </a:ext>
              </a:extLst>
            </p:cNvPr>
            <p:cNvCxnSpPr/>
            <p:nvPr/>
          </p:nvCxnSpPr>
          <p:spPr>
            <a:xfrm>
              <a:off x="2081081" y="2837662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A43F300-7430-4778-B76F-998698C8E910}"/>
                </a:ext>
              </a:extLst>
            </p:cNvPr>
            <p:cNvCxnSpPr/>
            <p:nvPr/>
          </p:nvCxnSpPr>
          <p:spPr>
            <a:xfrm>
              <a:off x="2081081" y="3115646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4227E4-63D1-4908-A36E-EF082C38AA97}"/>
                </a:ext>
              </a:extLst>
            </p:cNvPr>
            <p:cNvCxnSpPr/>
            <p:nvPr/>
          </p:nvCxnSpPr>
          <p:spPr>
            <a:xfrm>
              <a:off x="2081081" y="3393630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EF64BB4-92F3-4F49-95D2-AEB214982913}"/>
                </a:ext>
              </a:extLst>
            </p:cNvPr>
            <p:cNvCxnSpPr/>
            <p:nvPr/>
          </p:nvCxnSpPr>
          <p:spPr>
            <a:xfrm>
              <a:off x="2081081" y="3671614"/>
              <a:ext cx="2076450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7ED553-E2BC-461C-8DB6-92FC09ABAAEC}"/>
              </a:ext>
            </a:extLst>
          </p:cNvPr>
          <p:cNvGrpSpPr/>
          <p:nvPr/>
        </p:nvGrpSpPr>
        <p:grpSpPr>
          <a:xfrm>
            <a:off x="3942613" y="1052201"/>
            <a:ext cx="7398491" cy="4175879"/>
            <a:chOff x="1162050" y="1303020"/>
            <a:chExt cx="5865495" cy="295671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03D9910-E587-4F3B-AA6F-A4AF7E9A8FE1}"/>
                </a:ext>
              </a:extLst>
            </p:cNvPr>
            <p:cNvCxnSpPr>
              <a:cxnSpLocks/>
            </p:cNvCxnSpPr>
            <p:nvPr/>
          </p:nvCxnSpPr>
          <p:spPr>
            <a:xfrm>
              <a:off x="1162050" y="1303020"/>
              <a:ext cx="0" cy="295671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56D1E9E-A0E0-4569-A217-285EEF4C52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2050" y="4259730"/>
              <a:ext cx="5865495" cy="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CC54E57-C7D7-47BD-AF5B-AE37ABA2893B}"/>
              </a:ext>
            </a:extLst>
          </p:cNvPr>
          <p:cNvSpPr/>
          <p:nvPr/>
        </p:nvSpPr>
        <p:spPr>
          <a:xfrm flipV="1">
            <a:off x="4570368" y="3381285"/>
            <a:ext cx="431317" cy="1685139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94EB36-8039-4CFE-8471-2032EF1BD587}"/>
              </a:ext>
            </a:extLst>
          </p:cNvPr>
          <p:cNvSpPr/>
          <p:nvPr/>
        </p:nvSpPr>
        <p:spPr>
          <a:xfrm flipV="1">
            <a:off x="5979812" y="2553960"/>
            <a:ext cx="431317" cy="2512465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2F152D8-7CC7-4FBA-A11C-7C5234B7828E}"/>
              </a:ext>
            </a:extLst>
          </p:cNvPr>
          <p:cNvSpPr/>
          <p:nvPr/>
        </p:nvSpPr>
        <p:spPr>
          <a:xfrm flipV="1">
            <a:off x="7389256" y="2672003"/>
            <a:ext cx="431317" cy="2394423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BC24EB-4A06-4B5C-88EB-EDA4D8A60B64}"/>
              </a:ext>
            </a:extLst>
          </p:cNvPr>
          <p:cNvSpPr/>
          <p:nvPr/>
        </p:nvSpPr>
        <p:spPr>
          <a:xfrm flipV="1">
            <a:off x="8798700" y="1376135"/>
            <a:ext cx="431317" cy="3690292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E2F1523-3211-40D6-B90F-B65DE385167A}"/>
              </a:ext>
            </a:extLst>
          </p:cNvPr>
          <p:cNvSpPr/>
          <p:nvPr/>
        </p:nvSpPr>
        <p:spPr>
          <a:xfrm flipV="1">
            <a:off x="10208144" y="1768740"/>
            <a:ext cx="431317" cy="3297685"/>
          </a:xfrm>
          <a:prstGeom prst="roundRect">
            <a:avLst>
              <a:gd name="adj" fmla="val 5000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0903D41-F550-4AB9-AB24-957554B90D03}"/>
              </a:ext>
            </a:extLst>
          </p:cNvPr>
          <p:cNvSpPr/>
          <p:nvPr/>
        </p:nvSpPr>
        <p:spPr>
          <a:xfrm>
            <a:off x="4155136" y="5471385"/>
            <a:ext cx="1261776" cy="40215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400E8A-31F9-4622-A5B0-5528353DE115}"/>
              </a:ext>
            </a:extLst>
          </p:cNvPr>
          <p:cNvSpPr txBox="1"/>
          <p:nvPr/>
        </p:nvSpPr>
        <p:spPr>
          <a:xfrm>
            <a:off x="4154253" y="5526843"/>
            <a:ext cx="1263552" cy="28732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09570"/>
            <a:r>
              <a:rPr lang="en-US" sz="1867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Category 1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5E1BD482-33D0-4A35-A9BF-67560B57CFE2}"/>
              </a:ext>
            </a:extLst>
          </p:cNvPr>
          <p:cNvSpPr/>
          <p:nvPr/>
        </p:nvSpPr>
        <p:spPr>
          <a:xfrm>
            <a:off x="5564579" y="5471385"/>
            <a:ext cx="1261776" cy="40215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DD8F16-01A1-427F-B99B-8527ACF0C158}"/>
              </a:ext>
            </a:extLst>
          </p:cNvPr>
          <p:cNvSpPr txBox="1"/>
          <p:nvPr/>
        </p:nvSpPr>
        <p:spPr>
          <a:xfrm>
            <a:off x="5563697" y="5526843"/>
            <a:ext cx="1263552" cy="28732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09570"/>
            <a:r>
              <a:rPr lang="en-US" sz="1867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Category 2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256EE00-471A-433C-A137-7DAD4A8D1499}"/>
              </a:ext>
            </a:extLst>
          </p:cNvPr>
          <p:cNvSpPr/>
          <p:nvPr/>
        </p:nvSpPr>
        <p:spPr>
          <a:xfrm>
            <a:off x="6974024" y="5471385"/>
            <a:ext cx="1261776" cy="40215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BC1A40-65FF-4285-ADD2-B830A61FE66C}"/>
              </a:ext>
            </a:extLst>
          </p:cNvPr>
          <p:cNvSpPr txBox="1"/>
          <p:nvPr/>
        </p:nvSpPr>
        <p:spPr>
          <a:xfrm>
            <a:off x="6973141" y="5526843"/>
            <a:ext cx="1263552" cy="28732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09570"/>
            <a:r>
              <a:rPr lang="en-US" sz="1867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Category 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121EAD4-C63D-4BA4-B83D-79D036F6AC2F}"/>
              </a:ext>
            </a:extLst>
          </p:cNvPr>
          <p:cNvSpPr/>
          <p:nvPr/>
        </p:nvSpPr>
        <p:spPr>
          <a:xfrm>
            <a:off x="8383467" y="5471385"/>
            <a:ext cx="1261776" cy="40215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50A063-7BF6-4ECE-AE7D-DA8EBC97F283}"/>
              </a:ext>
            </a:extLst>
          </p:cNvPr>
          <p:cNvSpPr txBox="1"/>
          <p:nvPr/>
        </p:nvSpPr>
        <p:spPr>
          <a:xfrm>
            <a:off x="8382585" y="5526843"/>
            <a:ext cx="1263552" cy="28732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09570"/>
            <a:r>
              <a:rPr lang="en-US" sz="1867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Category 4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CB55A81-E1E1-4674-AD75-CAE0E65B221F}"/>
              </a:ext>
            </a:extLst>
          </p:cNvPr>
          <p:cNvSpPr/>
          <p:nvPr/>
        </p:nvSpPr>
        <p:spPr>
          <a:xfrm>
            <a:off x="9792911" y="5471385"/>
            <a:ext cx="1261776" cy="40215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1FF575-C71E-452F-A673-33EB43385D2A}"/>
              </a:ext>
            </a:extLst>
          </p:cNvPr>
          <p:cNvSpPr txBox="1"/>
          <p:nvPr/>
        </p:nvSpPr>
        <p:spPr>
          <a:xfrm>
            <a:off x="9792029" y="5526843"/>
            <a:ext cx="1263552" cy="28732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09570"/>
            <a:r>
              <a:rPr lang="en-US" sz="1867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Category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8C305E-11A8-4C87-8DB5-40CC2C2A8A6A}"/>
              </a:ext>
            </a:extLst>
          </p:cNvPr>
          <p:cNvSpPr txBox="1"/>
          <p:nvPr/>
        </p:nvSpPr>
        <p:spPr>
          <a:xfrm>
            <a:off x="3696521" y="4677189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2E508E-ABEB-4D12-A99D-B5AA08D5ECFB}"/>
              </a:ext>
            </a:extLst>
          </p:cNvPr>
          <p:cNvSpPr txBox="1"/>
          <p:nvPr/>
        </p:nvSpPr>
        <p:spPr>
          <a:xfrm>
            <a:off x="3696521" y="4284581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9FFFED-2DE8-429A-9797-518CCBE4F55A}"/>
              </a:ext>
            </a:extLst>
          </p:cNvPr>
          <p:cNvSpPr txBox="1"/>
          <p:nvPr/>
        </p:nvSpPr>
        <p:spPr>
          <a:xfrm>
            <a:off x="3696521" y="3499365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3F62F8-4220-4F98-9617-DE20C1C9620A}"/>
              </a:ext>
            </a:extLst>
          </p:cNvPr>
          <p:cNvSpPr txBox="1"/>
          <p:nvPr/>
        </p:nvSpPr>
        <p:spPr>
          <a:xfrm>
            <a:off x="3696521" y="3106757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D15FCD-7412-42F8-A078-4E2A7ED4C739}"/>
              </a:ext>
            </a:extLst>
          </p:cNvPr>
          <p:cNvSpPr txBox="1"/>
          <p:nvPr/>
        </p:nvSpPr>
        <p:spPr>
          <a:xfrm>
            <a:off x="3696521" y="2321541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620C964-1ABC-4D34-888A-10CB6B612BCC}"/>
              </a:ext>
            </a:extLst>
          </p:cNvPr>
          <p:cNvSpPr txBox="1"/>
          <p:nvPr/>
        </p:nvSpPr>
        <p:spPr>
          <a:xfrm>
            <a:off x="3696521" y="1928931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1931DC-0C7F-4B09-8AE6-E885030EF3C0}"/>
              </a:ext>
            </a:extLst>
          </p:cNvPr>
          <p:cNvSpPr txBox="1"/>
          <p:nvPr/>
        </p:nvSpPr>
        <p:spPr>
          <a:xfrm>
            <a:off x="3696521" y="1536325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9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8EDAAF-EB51-4A6E-B468-26C613D51BF5}"/>
              </a:ext>
            </a:extLst>
          </p:cNvPr>
          <p:cNvSpPr txBox="1"/>
          <p:nvPr/>
        </p:nvSpPr>
        <p:spPr>
          <a:xfrm>
            <a:off x="3585914" y="1143719"/>
            <a:ext cx="221214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8931AE-92D2-4D14-B1B8-3BD8BD6C11D1}"/>
              </a:ext>
            </a:extLst>
          </p:cNvPr>
          <p:cNvSpPr txBox="1"/>
          <p:nvPr/>
        </p:nvSpPr>
        <p:spPr>
          <a:xfrm>
            <a:off x="3696521" y="2714149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6B34CE-96A6-4E4B-9316-23A90F9D11AF}"/>
              </a:ext>
            </a:extLst>
          </p:cNvPr>
          <p:cNvSpPr txBox="1"/>
          <p:nvPr/>
        </p:nvSpPr>
        <p:spPr>
          <a:xfrm>
            <a:off x="3696521" y="3891973"/>
            <a:ext cx="110608" cy="22576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 defTabSz="609570"/>
            <a:r>
              <a:rPr lang="en-US" sz="1467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58B56F1-7D50-40D3-8B9F-22017DCA1969}"/>
              </a:ext>
            </a:extLst>
          </p:cNvPr>
          <p:cNvSpPr/>
          <p:nvPr/>
        </p:nvSpPr>
        <p:spPr>
          <a:xfrm>
            <a:off x="4727181" y="5167734"/>
            <a:ext cx="117697" cy="117697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FE32F53-7844-4543-9987-AACA012F400A}"/>
              </a:ext>
            </a:extLst>
          </p:cNvPr>
          <p:cNvSpPr/>
          <p:nvPr/>
        </p:nvSpPr>
        <p:spPr>
          <a:xfrm>
            <a:off x="6136625" y="5167734"/>
            <a:ext cx="117697" cy="117697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973E35C-3E2B-4033-A48E-A06B93575FF8}"/>
              </a:ext>
            </a:extLst>
          </p:cNvPr>
          <p:cNvSpPr/>
          <p:nvPr/>
        </p:nvSpPr>
        <p:spPr>
          <a:xfrm>
            <a:off x="7546068" y="5167734"/>
            <a:ext cx="117697" cy="117697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E49EB50-226B-49CC-994F-9C9181531429}"/>
              </a:ext>
            </a:extLst>
          </p:cNvPr>
          <p:cNvSpPr/>
          <p:nvPr/>
        </p:nvSpPr>
        <p:spPr>
          <a:xfrm>
            <a:off x="8955513" y="5167734"/>
            <a:ext cx="117697" cy="117697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32F5553-5DB5-4742-9BD5-9D590085B377}"/>
              </a:ext>
            </a:extLst>
          </p:cNvPr>
          <p:cNvSpPr/>
          <p:nvPr/>
        </p:nvSpPr>
        <p:spPr>
          <a:xfrm>
            <a:off x="10364956" y="5167734"/>
            <a:ext cx="117697" cy="117697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E7DDCF3-6775-4F9D-BB52-38FFA07AC501}"/>
              </a:ext>
            </a:extLst>
          </p:cNvPr>
          <p:cNvSpPr/>
          <p:nvPr/>
        </p:nvSpPr>
        <p:spPr>
          <a:xfrm>
            <a:off x="3" y="0"/>
            <a:ext cx="3220719" cy="6858000"/>
          </a:xfrm>
          <a:prstGeom prst="rect">
            <a:avLst/>
          </a:prstGeom>
          <a:solidFill>
            <a:srgbClr val="121B7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0DC1B3EF-B86F-47A0-81BB-DB5D51AC162E}"/>
              </a:ext>
            </a:extLst>
          </p:cNvPr>
          <p:cNvCxnSpPr>
            <a:cxnSpLocks/>
          </p:cNvCxnSpPr>
          <p:nvPr/>
        </p:nvCxnSpPr>
        <p:spPr>
          <a:xfrm>
            <a:off x="2056263" y="6523785"/>
            <a:ext cx="1164456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41B3E64-1B4E-4177-BC0B-DA34185CB511}"/>
              </a:ext>
            </a:extLst>
          </p:cNvPr>
          <p:cNvSpPr/>
          <p:nvPr/>
        </p:nvSpPr>
        <p:spPr>
          <a:xfrm rot="16200000" flipH="1">
            <a:off x="11446933" y="1"/>
            <a:ext cx="772457" cy="772457"/>
          </a:xfrm>
          <a:custGeom>
            <a:avLst/>
            <a:gdLst>
              <a:gd name="connsiteX0" fmla="*/ 0 w 1492249"/>
              <a:gd name="connsiteY0" fmla="*/ 738191 h 1492249"/>
              <a:gd name="connsiteX1" fmla="*/ 0 w 1492249"/>
              <a:gd name="connsiteY1" fmla="*/ 0 h 1492249"/>
              <a:gd name="connsiteX2" fmla="*/ 754058 w 1492249"/>
              <a:gd name="connsiteY2" fmla="*/ 0 h 1492249"/>
              <a:gd name="connsiteX3" fmla="*/ 1492249 w 1492249"/>
              <a:gd name="connsiteY3" fmla="*/ 0 h 1492249"/>
              <a:gd name="connsiteX4" fmla="*/ 1492249 w 1492249"/>
              <a:gd name="connsiteY4" fmla="*/ 738191 h 1492249"/>
              <a:gd name="connsiteX5" fmla="*/ 1492249 w 1492249"/>
              <a:gd name="connsiteY5" fmla="*/ 1492249 h 1492249"/>
              <a:gd name="connsiteX6" fmla="*/ 754058 w 1492249"/>
              <a:gd name="connsiteY6" fmla="*/ 1492249 h 1492249"/>
              <a:gd name="connsiteX7" fmla="*/ 754058 w 1492249"/>
              <a:gd name="connsiteY7" fmla="*/ 738191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249" h="1492249">
                <a:moveTo>
                  <a:pt x="0" y="738191"/>
                </a:moveTo>
                <a:lnTo>
                  <a:pt x="0" y="0"/>
                </a:lnTo>
                <a:lnTo>
                  <a:pt x="754058" y="0"/>
                </a:lnTo>
                <a:lnTo>
                  <a:pt x="1492249" y="0"/>
                </a:lnTo>
                <a:lnTo>
                  <a:pt x="1492249" y="738191"/>
                </a:lnTo>
                <a:lnTo>
                  <a:pt x="1492249" y="1492249"/>
                </a:lnTo>
                <a:lnTo>
                  <a:pt x="754058" y="1492249"/>
                </a:lnTo>
                <a:lnTo>
                  <a:pt x="754058" y="73819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3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B2CE973-B9EA-45A8-B16A-067B9A53501B}"/>
              </a:ext>
            </a:extLst>
          </p:cNvPr>
          <p:cNvSpPr/>
          <p:nvPr/>
        </p:nvSpPr>
        <p:spPr>
          <a:xfrm>
            <a:off x="1295731" y="1972065"/>
            <a:ext cx="330200" cy="1599174"/>
          </a:xfrm>
          <a:prstGeom prst="rect">
            <a:avLst/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51D8C1DA-32DC-40D8-809A-A85D776EF991}"/>
              </a:ext>
            </a:extLst>
          </p:cNvPr>
          <p:cNvSpPr/>
          <p:nvPr/>
        </p:nvSpPr>
        <p:spPr>
          <a:xfrm rot="10800000">
            <a:off x="1625928" y="1972065"/>
            <a:ext cx="1631853" cy="1599162"/>
          </a:xfrm>
          <a:prstGeom prst="round2SameRect">
            <a:avLst>
              <a:gd name="adj1" fmla="val 4301"/>
              <a:gd name="adj2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ABC5AB3-41EE-4320-9CBE-4BA87EDF08A1}"/>
              </a:ext>
            </a:extLst>
          </p:cNvPr>
          <p:cNvSpPr txBox="1"/>
          <p:nvPr/>
        </p:nvSpPr>
        <p:spPr>
          <a:xfrm>
            <a:off x="1822385" y="2616713"/>
            <a:ext cx="1238941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34487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rgbClr val="34487A"/>
              </a:solidFill>
              <a:cs typeface="+mn-ea"/>
              <a:sym typeface="+mn-lt"/>
            </a:endParaRPr>
          </a:p>
        </p:txBody>
      </p:sp>
      <p:sp>
        <p:nvSpPr>
          <p:cNvPr id="12" name="TextBox 85">
            <a:extLst>
              <a:ext uri="{FF2B5EF4-FFF2-40B4-BE49-F238E27FC236}">
                <a16:creationId xmlns:a16="http://schemas.microsoft.com/office/drawing/2014/main" id="{A30D6BFE-D356-48D8-B70F-81819FBD3261}"/>
              </a:ext>
            </a:extLst>
          </p:cNvPr>
          <p:cNvSpPr txBox="1"/>
          <p:nvPr/>
        </p:nvSpPr>
        <p:spPr>
          <a:xfrm>
            <a:off x="1822385" y="2247370"/>
            <a:ext cx="41036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87A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72E0E3FA-8745-43CE-8BE4-84CC784B9D81}"/>
              </a:ext>
            </a:extLst>
          </p:cNvPr>
          <p:cNvSpPr/>
          <p:nvPr/>
        </p:nvSpPr>
        <p:spPr>
          <a:xfrm>
            <a:off x="3903851" y="1972077"/>
            <a:ext cx="330200" cy="1599174"/>
          </a:xfrm>
          <a:prstGeom prst="rect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sz="2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4" name="Rectangle: Top Corners Rounded 9">
            <a:extLst>
              <a:ext uri="{FF2B5EF4-FFF2-40B4-BE49-F238E27FC236}">
                <a16:creationId xmlns:a16="http://schemas.microsoft.com/office/drawing/2014/main" id="{8CC264AA-26C6-4EC4-90F3-D929DA39BD05}"/>
              </a:ext>
            </a:extLst>
          </p:cNvPr>
          <p:cNvSpPr/>
          <p:nvPr/>
        </p:nvSpPr>
        <p:spPr>
          <a:xfrm rot="10800000">
            <a:off x="4234048" y="1972077"/>
            <a:ext cx="1631853" cy="1599162"/>
          </a:xfrm>
          <a:prstGeom prst="round2SameRect">
            <a:avLst>
              <a:gd name="adj1" fmla="val 4301"/>
              <a:gd name="adj2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57C7D76-A4F7-445E-BB57-C0EEE72B1584}"/>
              </a:ext>
            </a:extLst>
          </p:cNvPr>
          <p:cNvSpPr txBox="1"/>
          <p:nvPr/>
        </p:nvSpPr>
        <p:spPr>
          <a:xfrm>
            <a:off x="4430505" y="2616725"/>
            <a:ext cx="1238941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34487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rgbClr val="34487A"/>
              </a:solidFill>
              <a:cs typeface="+mn-ea"/>
              <a:sym typeface="+mn-lt"/>
            </a:endParaRPr>
          </a:p>
        </p:txBody>
      </p:sp>
      <p:sp>
        <p:nvSpPr>
          <p:cNvPr id="16" name="TextBox 85">
            <a:extLst>
              <a:ext uri="{FF2B5EF4-FFF2-40B4-BE49-F238E27FC236}">
                <a16:creationId xmlns:a16="http://schemas.microsoft.com/office/drawing/2014/main" id="{1899FD1E-765F-4960-B34C-1F297BD94F9D}"/>
              </a:ext>
            </a:extLst>
          </p:cNvPr>
          <p:cNvSpPr txBox="1"/>
          <p:nvPr/>
        </p:nvSpPr>
        <p:spPr>
          <a:xfrm>
            <a:off x="4430505" y="2247382"/>
            <a:ext cx="41036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87A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43A6702E-C150-43C3-A82A-DEC859168C4F}"/>
              </a:ext>
            </a:extLst>
          </p:cNvPr>
          <p:cNvSpPr/>
          <p:nvPr/>
        </p:nvSpPr>
        <p:spPr>
          <a:xfrm>
            <a:off x="6511971" y="1972065"/>
            <a:ext cx="330200" cy="1599174"/>
          </a:xfrm>
          <a:prstGeom prst="rect">
            <a:avLst/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algn="ctr" defTabSz="914400"/>
            <a:r>
              <a:rPr lang="en-US" sz="1400" kern="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18" name="Rectangle: Top Corners Rounded 9">
            <a:extLst>
              <a:ext uri="{FF2B5EF4-FFF2-40B4-BE49-F238E27FC236}">
                <a16:creationId xmlns:a16="http://schemas.microsoft.com/office/drawing/2014/main" id="{A91B219F-E004-469B-9F76-618E66E876EA}"/>
              </a:ext>
            </a:extLst>
          </p:cNvPr>
          <p:cNvSpPr/>
          <p:nvPr/>
        </p:nvSpPr>
        <p:spPr>
          <a:xfrm rot="10800000">
            <a:off x="6842168" y="1972065"/>
            <a:ext cx="1631853" cy="1599162"/>
          </a:xfrm>
          <a:prstGeom prst="round2SameRect">
            <a:avLst>
              <a:gd name="adj1" fmla="val 4301"/>
              <a:gd name="adj2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2DA6579-5346-4055-A66E-E217EE7A9996}"/>
              </a:ext>
            </a:extLst>
          </p:cNvPr>
          <p:cNvSpPr txBox="1"/>
          <p:nvPr/>
        </p:nvSpPr>
        <p:spPr>
          <a:xfrm>
            <a:off x="7038625" y="2616713"/>
            <a:ext cx="1238941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34487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rgbClr val="34487A"/>
              </a:solidFill>
              <a:cs typeface="+mn-ea"/>
              <a:sym typeface="+mn-lt"/>
            </a:endParaRPr>
          </a:p>
        </p:txBody>
      </p:sp>
      <p:sp>
        <p:nvSpPr>
          <p:cNvPr id="20" name="TextBox 85">
            <a:extLst>
              <a:ext uri="{FF2B5EF4-FFF2-40B4-BE49-F238E27FC236}">
                <a16:creationId xmlns:a16="http://schemas.microsoft.com/office/drawing/2014/main" id="{FC354C9F-35D2-457D-8D18-47BE39C78B96}"/>
              </a:ext>
            </a:extLst>
          </p:cNvPr>
          <p:cNvSpPr txBox="1"/>
          <p:nvPr/>
        </p:nvSpPr>
        <p:spPr>
          <a:xfrm>
            <a:off x="7038625" y="2247370"/>
            <a:ext cx="41036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87A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CCCDB6E0-5777-4CD3-B35A-9C94EF92FD42}"/>
              </a:ext>
            </a:extLst>
          </p:cNvPr>
          <p:cNvSpPr/>
          <p:nvPr/>
        </p:nvSpPr>
        <p:spPr>
          <a:xfrm>
            <a:off x="1295731" y="4085345"/>
            <a:ext cx="330200" cy="1599174"/>
          </a:xfrm>
          <a:prstGeom prst="rect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sz="2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2" name="Rectangle: Top Corners Rounded 9">
            <a:extLst>
              <a:ext uri="{FF2B5EF4-FFF2-40B4-BE49-F238E27FC236}">
                <a16:creationId xmlns:a16="http://schemas.microsoft.com/office/drawing/2014/main" id="{049BDDF5-F152-4C0E-8E91-8E0BD722D40D}"/>
              </a:ext>
            </a:extLst>
          </p:cNvPr>
          <p:cNvSpPr/>
          <p:nvPr/>
        </p:nvSpPr>
        <p:spPr>
          <a:xfrm rot="10800000">
            <a:off x="1625928" y="4085345"/>
            <a:ext cx="1631853" cy="1599162"/>
          </a:xfrm>
          <a:prstGeom prst="round2SameRect">
            <a:avLst>
              <a:gd name="adj1" fmla="val 4301"/>
              <a:gd name="adj2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0FAB4E6-B7BA-4AB4-A190-3928C2266E78}"/>
              </a:ext>
            </a:extLst>
          </p:cNvPr>
          <p:cNvSpPr txBox="1"/>
          <p:nvPr/>
        </p:nvSpPr>
        <p:spPr>
          <a:xfrm>
            <a:off x="1822385" y="4729993"/>
            <a:ext cx="1238941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34487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rgbClr val="34487A"/>
              </a:solidFill>
              <a:cs typeface="+mn-ea"/>
              <a:sym typeface="+mn-lt"/>
            </a:endParaRPr>
          </a:p>
        </p:txBody>
      </p:sp>
      <p:sp>
        <p:nvSpPr>
          <p:cNvPr id="24" name="TextBox 85">
            <a:extLst>
              <a:ext uri="{FF2B5EF4-FFF2-40B4-BE49-F238E27FC236}">
                <a16:creationId xmlns:a16="http://schemas.microsoft.com/office/drawing/2014/main" id="{61F8F58B-7B39-47E3-995D-48A096277AC6}"/>
              </a:ext>
            </a:extLst>
          </p:cNvPr>
          <p:cNvSpPr txBox="1"/>
          <p:nvPr/>
        </p:nvSpPr>
        <p:spPr>
          <a:xfrm>
            <a:off x="1822385" y="4360650"/>
            <a:ext cx="41036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87A"/>
                </a:solidFill>
                <a:effectLst/>
                <a:uLnTx/>
                <a:uFillTx/>
                <a:cs typeface="+mn-ea"/>
                <a:sym typeface="+mn-lt"/>
              </a:rPr>
              <a:t>05</a:t>
            </a:r>
          </a:p>
        </p:txBody>
      </p:sp>
      <p:sp>
        <p:nvSpPr>
          <p:cNvPr id="25" name="Rectangle 1">
            <a:extLst>
              <a:ext uri="{FF2B5EF4-FFF2-40B4-BE49-F238E27FC236}">
                <a16:creationId xmlns:a16="http://schemas.microsoft.com/office/drawing/2014/main" id="{72C0BD22-3F71-4EB7-B842-2FA9470738C9}"/>
              </a:ext>
            </a:extLst>
          </p:cNvPr>
          <p:cNvSpPr/>
          <p:nvPr/>
        </p:nvSpPr>
        <p:spPr>
          <a:xfrm>
            <a:off x="3903851" y="4085357"/>
            <a:ext cx="330200" cy="1599174"/>
          </a:xfrm>
          <a:prstGeom prst="rect">
            <a:avLst/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algn="ctr" defTabSz="914400"/>
            <a:r>
              <a:rPr lang="en-US" sz="1400" kern="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26" name="Rectangle: Top Corners Rounded 9">
            <a:extLst>
              <a:ext uri="{FF2B5EF4-FFF2-40B4-BE49-F238E27FC236}">
                <a16:creationId xmlns:a16="http://schemas.microsoft.com/office/drawing/2014/main" id="{929535DD-9DF2-4DDF-9012-13A06C6940D9}"/>
              </a:ext>
            </a:extLst>
          </p:cNvPr>
          <p:cNvSpPr/>
          <p:nvPr/>
        </p:nvSpPr>
        <p:spPr>
          <a:xfrm rot="10800000">
            <a:off x="4234048" y="4085357"/>
            <a:ext cx="1631853" cy="1599162"/>
          </a:xfrm>
          <a:prstGeom prst="round2SameRect">
            <a:avLst>
              <a:gd name="adj1" fmla="val 4301"/>
              <a:gd name="adj2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3C493DE-C066-472D-8C7B-E7A9B3217BAB}"/>
              </a:ext>
            </a:extLst>
          </p:cNvPr>
          <p:cNvSpPr txBox="1"/>
          <p:nvPr/>
        </p:nvSpPr>
        <p:spPr>
          <a:xfrm>
            <a:off x="4430505" y="4730005"/>
            <a:ext cx="1238941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34487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rgbClr val="34487A"/>
              </a:solidFill>
              <a:cs typeface="+mn-ea"/>
              <a:sym typeface="+mn-lt"/>
            </a:endParaRPr>
          </a:p>
        </p:txBody>
      </p:sp>
      <p:sp>
        <p:nvSpPr>
          <p:cNvPr id="28" name="TextBox 85">
            <a:extLst>
              <a:ext uri="{FF2B5EF4-FFF2-40B4-BE49-F238E27FC236}">
                <a16:creationId xmlns:a16="http://schemas.microsoft.com/office/drawing/2014/main" id="{44D86095-586A-4CD3-B5F1-0C56AFC1AAAC}"/>
              </a:ext>
            </a:extLst>
          </p:cNvPr>
          <p:cNvSpPr txBox="1"/>
          <p:nvPr/>
        </p:nvSpPr>
        <p:spPr>
          <a:xfrm>
            <a:off x="4430505" y="4360662"/>
            <a:ext cx="41036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87A"/>
                </a:solidFill>
                <a:effectLst/>
                <a:uLnTx/>
                <a:uFillTx/>
                <a:cs typeface="+mn-ea"/>
                <a:sym typeface="+mn-lt"/>
              </a:rPr>
              <a:t>06</a:t>
            </a:r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8FF9F247-8869-49B6-AB70-418511B4A7C4}"/>
              </a:ext>
            </a:extLst>
          </p:cNvPr>
          <p:cNvSpPr/>
          <p:nvPr/>
        </p:nvSpPr>
        <p:spPr>
          <a:xfrm>
            <a:off x="6511971" y="4085345"/>
            <a:ext cx="330200" cy="1599174"/>
          </a:xfrm>
          <a:prstGeom prst="rect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sz="2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0" name="Rectangle: Top Corners Rounded 9">
            <a:extLst>
              <a:ext uri="{FF2B5EF4-FFF2-40B4-BE49-F238E27FC236}">
                <a16:creationId xmlns:a16="http://schemas.microsoft.com/office/drawing/2014/main" id="{36ABDFAF-9280-48CC-B85E-20E108BA750D}"/>
              </a:ext>
            </a:extLst>
          </p:cNvPr>
          <p:cNvSpPr/>
          <p:nvPr/>
        </p:nvSpPr>
        <p:spPr>
          <a:xfrm rot="10800000">
            <a:off x="6842168" y="4085345"/>
            <a:ext cx="1631853" cy="1599162"/>
          </a:xfrm>
          <a:prstGeom prst="round2SameRect">
            <a:avLst>
              <a:gd name="adj1" fmla="val 4301"/>
              <a:gd name="adj2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26C3A0C-982C-4586-93BF-D632AAFD8AFF}"/>
              </a:ext>
            </a:extLst>
          </p:cNvPr>
          <p:cNvSpPr txBox="1"/>
          <p:nvPr/>
        </p:nvSpPr>
        <p:spPr>
          <a:xfrm>
            <a:off x="7038625" y="4729993"/>
            <a:ext cx="1238941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34487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rgbClr val="34487A"/>
              </a:solidFill>
              <a:cs typeface="+mn-ea"/>
              <a:sym typeface="+mn-lt"/>
            </a:endParaRPr>
          </a:p>
        </p:txBody>
      </p:sp>
      <p:sp>
        <p:nvSpPr>
          <p:cNvPr id="32" name="TextBox 85">
            <a:extLst>
              <a:ext uri="{FF2B5EF4-FFF2-40B4-BE49-F238E27FC236}">
                <a16:creationId xmlns:a16="http://schemas.microsoft.com/office/drawing/2014/main" id="{EDA55F32-D488-48AB-A7EC-A770D7FF7334}"/>
              </a:ext>
            </a:extLst>
          </p:cNvPr>
          <p:cNvSpPr txBox="1"/>
          <p:nvPr/>
        </p:nvSpPr>
        <p:spPr>
          <a:xfrm>
            <a:off x="7038625" y="4360650"/>
            <a:ext cx="41036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87A"/>
                </a:solidFill>
                <a:effectLst/>
                <a:uLnTx/>
                <a:uFillTx/>
                <a:cs typeface="+mn-ea"/>
                <a:sym typeface="+mn-lt"/>
              </a:rPr>
              <a:t>07</a:t>
            </a: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31A72F18-DD99-4F69-B037-AD0890EC5706}"/>
              </a:ext>
            </a:extLst>
          </p:cNvPr>
          <p:cNvSpPr/>
          <p:nvPr/>
        </p:nvSpPr>
        <p:spPr>
          <a:xfrm>
            <a:off x="9223491" y="1972065"/>
            <a:ext cx="330200" cy="1599174"/>
          </a:xfrm>
          <a:prstGeom prst="rect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sz="2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4" name="Rectangle: Top Corners Rounded 9">
            <a:extLst>
              <a:ext uri="{FF2B5EF4-FFF2-40B4-BE49-F238E27FC236}">
                <a16:creationId xmlns:a16="http://schemas.microsoft.com/office/drawing/2014/main" id="{EB4F0087-40F0-4C6E-BC3C-4EC6E1411737}"/>
              </a:ext>
            </a:extLst>
          </p:cNvPr>
          <p:cNvSpPr/>
          <p:nvPr/>
        </p:nvSpPr>
        <p:spPr>
          <a:xfrm rot="10800000">
            <a:off x="9553688" y="1972065"/>
            <a:ext cx="1631853" cy="1599162"/>
          </a:xfrm>
          <a:prstGeom prst="round2SameRect">
            <a:avLst>
              <a:gd name="adj1" fmla="val 4301"/>
              <a:gd name="adj2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1FB9AFF-2CCB-4AB9-AB56-76C101B460C7}"/>
              </a:ext>
            </a:extLst>
          </p:cNvPr>
          <p:cNvSpPr txBox="1"/>
          <p:nvPr/>
        </p:nvSpPr>
        <p:spPr>
          <a:xfrm>
            <a:off x="9750145" y="2616713"/>
            <a:ext cx="1238941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34487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rgbClr val="34487A"/>
              </a:solidFill>
              <a:cs typeface="+mn-ea"/>
              <a:sym typeface="+mn-lt"/>
            </a:endParaRPr>
          </a:p>
        </p:txBody>
      </p:sp>
      <p:sp>
        <p:nvSpPr>
          <p:cNvPr id="36" name="TextBox 85">
            <a:extLst>
              <a:ext uri="{FF2B5EF4-FFF2-40B4-BE49-F238E27FC236}">
                <a16:creationId xmlns:a16="http://schemas.microsoft.com/office/drawing/2014/main" id="{C3498AE2-22C8-4D3B-A1EB-46C1F02E28F8}"/>
              </a:ext>
            </a:extLst>
          </p:cNvPr>
          <p:cNvSpPr txBox="1"/>
          <p:nvPr/>
        </p:nvSpPr>
        <p:spPr>
          <a:xfrm>
            <a:off x="9750145" y="2247370"/>
            <a:ext cx="41036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87A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BD23A38F-6BBD-4F08-AD9D-BE4520123972}"/>
              </a:ext>
            </a:extLst>
          </p:cNvPr>
          <p:cNvSpPr/>
          <p:nvPr/>
        </p:nvSpPr>
        <p:spPr>
          <a:xfrm>
            <a:off x="9223491" y="4085345"/>
            <a:ext cx="330200" cy="1599174"/>
          </a:xfrm>
          <a:prstGeom prst="rect">
            <a:avLst/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algn="ctr" defTabSz="914400"/>
            <a:r>
              <a:rPr lang="en-US" sz="1400" kern="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</a:p>
        </p:txBody>
      </p:sp>
      <p:sp>
        <p:nvSpPr>
          <p:cNvPr id="38" name="Rectangle: Top Corners Rounded 9">
            <a:extLst>
              <a:ext uri="{FF2B5EF4-FFF2-40B4-BE49-F238E27FC236}">
                <a16:creationId xmlns:a16="http://schemas.microsoft.com/office/drawing/2014/main" id="{E2DE2B20-A14C-4C9D-9906-A3E4FEEF6DC6}"/>
              </a:ext>
            </a:extLst>
          </p:cNvPr>
          <p:cNvSpPr/>
          <p:nvPr/>
        </p:nvSpPr>
        <p:spPr>
          <a:xfrm rot="10800000">
            <a:off x="9553688" y="4085345"/>
            <a:ext cx="1631853" cy="1599162"/>
          </a:xfrm>
          <a:prstGeom prst="round2SameRect">
            <a:avLst>
              <a:gd name="adj1" fmla="val 4301"/>
              <a:gd name="adj2" fmla="val 0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749300" dist="38100" dir="2700000" algn="t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algn="ctr" defTabSz="914400"/>
            <a:endParaRPr lang="en-US" sz="1600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23B45AD-2948-4EFF-A3F3-7EAFFB318E3B}"/>
              </a:ext>
            </a:extLst>
          </p:cNvPr>
          <p:cNvSpPr txBox="1"/>
          <p:nvPr/>
        </p:nvSpPr>
        <p:spPr>
          <a:xfrm>
            <a:off x="9750145" y="4729993"/>
            <a:ext cx="1238941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rgbClr val="34487A"/>
                </a:solidFill>
                <a:cs typeface="+mn-ea"/>
                <a:sym typeface="+mn-lt"/>
              </a:rPr>
              <a:t>Synergistically utilize technically sound portals with</a:t>
            </a:r>
            <a:endParaRPr lang="en-US" altLang="zh-CN" sz="1000" kern="0" dirty="0">
              <a:solidFill>
                <a:srgbClr val="34487A"/>
              </a:solidFill>
              <a:cs typeface="+mn-ea"/>
              <a:sym typeface="+mn-lt"/>
            </a:endParaRPr>
          </a:p>
        </p:txBody>
      </p:sp>
      <p:sp>
        <p:nvSpPr>
          <p:cNvPr id="40" name="TextBox 85">
            <a:extLst>
              <a:ext uri="{FF2B5EF4-FFF2-40B4-BE49-F238E27FC236}">
                <a16:creationId xmlns:a16="http://schemas.microsoft.com/office/drawing/2014/main" id="{18530264-02AE-491F-8D26-69E888983F41}"/>
              </a:ext>
            </a:extLst>
          </p:cNvPr>
          <p:cNvSpPr txBox="1"/>
          <p:nvPr/>
        </p:nvSpPr>
        <p:spPr>
          <a:xfrm>
            <a:off x="9750145" y="4360650"/>
            <a:ext cx="41036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487A"/>
                </a:solidFill>
                <a:effectLst/>
                <a:uLnTx/>
                <a:uFillTx/>
                <a:cs typeface="+mn-ea"/>
                <a:sym typeface="+mn-lt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21040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 animBg="1"/>
      <p:bldP spid="15" grpId="0" animBg="1"/>
      <p:bldP spid="16" grpId="0"/>
      <p:bldP spid="18" grpId="0" animBg="1"/>
      <p:bldP spid="19" grpId="0" animBg="1"/>
      <p:bldP spid="20" grpId="0"/>
      <p:bldP spid="22" grpId="0" animBg="1"/>
      <p:bldP spid="23" grpId="0" animBg="1"/>
      <p:bldP spid="24" grpId="0"/>
      <p:bldP spid="26" grpId="0" animBg="1"/>
      <p:bldP spid="27" grpId="0" animBg="1"/>
      <p:bldP spid="28" grpId="0"/>
      <p:bldP spid="30" grpId="0" animBg="1"/>
      <p:bldP spid="31" grpId="0" animBg="1"/>
      <p:bldP spid="32" grpId="0"/>
      <p:bldP spid="34" grpId="0" animBg="1"/>
      <p:bldP spid="35" grpId="0" animBg="1"/>
      <p:bldP spid="36" grpId="0"/>
      <p:bldP spid="38" grpId="0" animBg="1"/>
      <p:bldP spid="39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id="{407B8509-E3E0-447A-A746-0E296D727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178" cy="6858000"/>
          </a:xfrm>
          <a:prstGeom prst="rect">
            <a:avLst/>
          </a:prstGeom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825248B1-A8AC-4296-BA97-71ABC6517AB5}"/>
              </a:ext>
            </a:extLst>
          </p:cNvPr>
          <p:cNvCxnSpPr>
            <a:cxnSpLocks/>
          </p:cNvCxnSpPr>
          <p:nvPr/>
        </p:nvCxnSpPr>
        <p:spPr>
          <a:xfrm>
            <a:off x="8056633" y="4758959"/>
            <a:ext cx="5355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28D1848-C56B-46EB-8CFA-4DB400F937EE}"/>
              </a:ext>
            </a:extLst>
          </p:cNvPr>
          <p:cNvCxnSpPr>
            <a:cxnSpLocks/>
          </p:cNvCxnSpPr>
          <p:nvPr/>
        </p:nvCxnSpPr>
        <p:spPr>
          <a:xfrm>
            <a:off x="8056633" y="2642345"/>
            <a:ext cx="5355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F4A7BC8A-0226-460A-8A30-6AABC2E492F3}"/>
              </a:ext>
            </a:extLst>
          </p:cNvPr>
          <p:cNvCxnSpPr>
            <a:cxnSpLocks/>
          </p:cNvCxnSpPr>
          <p:nvPr/>
        </p:nvCxnSpPr>
        <p:spPr>
          <a:xfrm>
            <a:off x="3716984" y="4758959"/>
            <a:ext cx="5355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107C082C-9F89-4B06-9620-3207D485E155}"/>
              </a:ext>
            </a:extLst>
          </p:cNvPr>
          <p:cNvCxnSpPr>
            <a:cxnSpLocks/>
            <a:stCxn id="99" idx="6"/>
          </p:cNvCxnSpPr>
          <p:nvPr/>
        </p:nvCxnSpPr>
        <p:spPr>
          <a:xfrm>
            <a:off x="3716984" y="2642345"/>
            <a:ext cx="53555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9">
            <a:extLst>
              <a:ext uri="{FF2B5EF4-FFF2-40B4-BE49-F238E27FC236}">
                <a16:creationId xmlns:a16="http://schemas.microsoft.com/office/drawing/2014/main" id="{493BD0F7-549C-4261-ADF6-AD3712D2B196}"/>
              </a:ext>
            </a:extLst>
          </p:cNvPr>
          <p:cNvSpPr>
            <a:spLocks/>
          </p:cNvSpPr>
          <p:nvPr/>
        </p:nvSpPr>
        <p:spPr bwMode="auto">
          <a:xfrm rot="18900000">
            <a:off x="4257752" y="1543453"/>
            <a:ext cx="2368942" cy="3274144"/>
          </a:xfrm>
          <a:custGeom>
            <a:avLst/>
            <a:gdLst>
              <a:gd name="T0" fmla="*/ 233 w 467"/>
              <a:gd name="T1" fmla="*/ 0 h 646"/>
              <a:gd name="T2" fmla="*/ 0 w 467"/>
              <a:gd name="T3" fmla="*/ 232 h 646"/>
              <a:gd name="T4" fmla="*/ 10 w 467"/>
              <a:gd name="T5" fmla="*/ 299 h 646"/>
              <a:gd name="T6" fmla="*/ 73 w 467"/>
              <a:gd name="T7" fmla="*/ 400 h 646"/>
              <a:gd name="T8" fmla="*/ 73 w 467"/>
              <a:gd name="T9" fmla="*/ 401 h 646"/>
              <a:gd name="T10" fmla="*/ 119 w 467"/>
              <a:gd name="T11" fmla="*/ 522 h 646"/>
              <a:gd name="T12" fmla="*/ 79 w 467"/>
              <a:gd name="T13" fmla="*/ 636 h 646"/>
              <a:gd name="T14" fmla="*/ 84 w 467"/>
              <a:gd name="T15" fmla="*/ 646 h 646"/>
              <a:gd name="T16" fmla="*/ 169 w 467"/>
              <a:gd name="T17" fmla="*/ 586 h 646"/>
              <a:gd name="T18" fmla="*/ 178 w 467"/>
              <a:gd name="T19" fmla="*/ 522 h 646"/>
              <a:gd name="T20" fmla="*/ 169 w 467"/>
              <a:gd name="T21" fmla="*/ 456 h 646"/>
              <a:gd name="T22" fmla="*/ 98 w 467"/>
              <a:gd name="T23" fmla="*/ 342 h 646"/>
              <a:gd name="T24" fmla="*/ 59 w 467"/>
              <a:gd name="T25" fmla="*/ 232 h 646"/>
              <a:gd name="T26" fmla="*/ 233 w 467"/>
              <a:gd name="T27" fmla="*/ 59 h 646"/>
              <a:gd name="T28" fmla="*/ 408 w 467"/>
              <a:gd name="T29" fmla="*/ 232 h 646"/>
              <a:gd name="T30" fmla="*/ 361 w 467"/>
              <a:gd name="T31" fmla="*/ 351 h 646"/>
              <a:gd name="T32" fmla="*/ 457 w 467"/>
              <a:gd name="T33" fmla="*/ 299 h 646"/>
              <a:gd name="T34" fmla="*/ 467 w 467"/>
              <a:gd name="T35" fmla="*/ 232 h 646"/>
              <a:gd name="T36" fmla="*/ 233 w 467"/>
              <a:gd name="T37" fmla="*/ 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67" h="646">
                <a:moveTo>
                  <a:pt x="233" y="0"/>
                </a:moveTo>
                <a:cubicBezTo>
                  <a:pt x="105" y="0"/>
                  <a:pt x="0" y="104"/>
                  <a:pt x="0" y="232"/>
                </a:cubicBezTo>
                <a:cubicBezTo>
                  <a:pt x="0" y="255"/>
                  <a:pt x="3" y="278"/>
                  <a:pt x="10" y="299"/>
                </a:cubicBezTo>
                <a:cubicBezTo>
                  <a:pt x="21" y="338"/>
                  <a:pt x="43" y="373"/>
                  <a:pt x="73" y="400"/>
                </a:cubicBezTo>
                <a:cubicBezTo>
                  <a:pt x="73" y="401"/>
                  <a:pt x="73" y="401"/>
                  <a:pt x="73" y="401"/>
                </a:cubicBezTo>
                <a:cubicBezTo>
                  <a:pt x="102" y="432"/>
                  <a:pt x="119" y="476"/>
                  <a:pt x="119" y="522"/>
                </a:cubicBezTo>
                <a:cubicBezTo>
                  <a:pt x="119" y="565"/>
                  <a:pt x="105" y="605"/>
                  <a:pt x="79" y="636"/>
                </a:cubicBezTo>
                <a:cubicBezTo>
                  <a:pt x="84" y="646"/>
                  <a:pt x="84" y="646"/>
                  <a:pt x="84" y="646"/>
                </a:cubicBezTo>
                <a:cubicBezTo>
                  <a:pt x="110" y="624"/>
                  <a:pt x="136" y="596"/>
                  <a:pt x="169" y="586"/>
                </a:cubicBezTo>
                <a:cubicBezTo>
                  <a:pt x="175" y="566"/>
                  <a:pt x="178" y="544"/>
                  <a:pt x="178" y="522"/>
                </a:cubicBezTo>
                <a:cubicBezTo>
                  <a:pt x="178" y="499"/>
                  <a:pt x="175" y="477"/>
                  <a:pt x="169" y="456"/>
                </a:cubicBezTo>
                <a:cubicBezTo>
                  <a:pt x="156" y="413"/>
                  <a:pt x="131" y="370"/>
                  <a:pt x="98" y="342"/>
                </a:cubicBezTo>
                <a:cubicBezTo>
                  <a:pt x="74" y="312"/>
                  <a:pt x="59" y="274"/>
                  <a:pt x="59" y="232"/>
                </a:cubicBezTo>
                <a:cubicBezTo>
                  <a:pt x="59" y="136"/>
                  <a:pt x="137" y="59"/>
                  <a:pt x="233" y="59"/>
                </a:cubicBezTo>
                <a:cubicBezTo>
                  <a:pt x="330" y="59"/>
                  <a:pt x="408" y="136"/>
                  <a:pt x="408" y="232"/>
                </a:cubicBezTo>
                <a:cubicBezTo>
                  <a:pt x="408" y="278"/>
                  <a:pt x="390" y="320"/>
                  <a:pt x="361" y="351"/>
                </a:cubicBezTo>
                <a:cubicBezTo>
                  <a:pt x="361" y="351"/>
                  <a:pt x="422" y="309"/>
                  <a:pt x="457" y="299"/>
                </a:cubicBezTo>
                <a:cubicBezTo>
                  <a:pt x="463" y="278"/>
                  <a:pt x="467" y="255"/>
                  <a:pt x="467" y="232"/>
                </a:cubicBezTo>
                <a:cubicBezTo>
                  <a:pt x="467" y="104"/>
                  <a:pt x="362" y="0"/>
                  <a:pt x="2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DA0BCFEC-9D66-4973-8730-1D65D4B12A0F}"/>
              </a:ext>
            </a:extLst>
          </p:cNvPr>
          <p:cNvSpPr>
            <a:spLocks/>
          </p:cNvSpPr>
          <p:nvPr/>
        </p:nvSpPr>
        <p:spPr bwMode="auto">
          <a:xfrm rot="18900000">
            <a:off x="5689979" y="2993870"/>
            <a:ext cx="2368942" cy="3237767"/>
          </a:xfrm>
          <a:custGeom>
            <a:avLst/>
            <a:gdLst>
              <a:gd name="T0" fmla="*/ 458 w 467"/>
              <a:gd name="T1" fmla="*/ 343 h 639"/>
              <a:gd name="T2" fmla="*/ 448 w 467"/>
              <a:gd name="T3" fmla="*/ 340 h 639"/>
              <a:gd name="T4" fmla="*/ 458 w 467"/>
              <a:gd name="T5" fmla="*/ 343 h 639"/>
              <a:gd name="T6" fmla="*/ 399 w 467"/>
              <a:gd name="T7" fmla="*/ 243 h 639"/>
              <a:gd name="T8" fmla="*/ 399 w 467"/>
              <a:gd name="T9" fmla="*/ 243 h 639"/>
              <a:gd name="T10" fmla="*/ 348 w 467"/>
              <a:gd name="T11" fmla="*/ 119 h 639"/>
              <a:gd name="T12" fmla="*/ 394 w 467"/>
              <a:gd name="T13" fmla="*/ 2 h 639"/>
              <a:gd name="T14" fmla="*/ 391 w 467"/>
              <a:gd name="T15" fmla="*/ 0 h 639"/>
              <a:gd name="T16" fmla="*/ 299 w 467"/>
              <a:gd name="T17" fmla="*/ 52 h 639"/>
              <a:gd name="T18" fmla="*/ 289 w 467"/>
              <a:gd name="T19" fmla="*/ 119 h 639"/>
              <a:gd name="T20" fmla="*/ 298 w 467"/>
              <a:gd name="T21" fmla="*/ 183 h 639"/>
              <a:gd name="T22" fmla="*/ 346 w 467"/>
              <a:gd name="T23" fmla="*/ 271 h 639"/>
              <a:gd name="T24" fmla="*/ 346 w 467"/>
              <a:gd name="T25" fmla="*/ 271 h 639"/>
              <a:gd name="T26" fmla="*/ 346 w 467"/>
              <a:gd name="T27" fmla="*/ 272 h 639"/>
              <a:gd name="T28" fmla="*/ 368 w 467"/>
              <a:gd name="T29" fmla="*/ 294 h 639"/>
              <a:gd name="T30" fmla="*/ 408 w 467"/>
              <a:gd name="T31" fmla="*/ 407 h 639"/>
              <a:gd name="T32" fmla="*/ 233 w 467"/>
              <a:gd name="T33" fmla="*/ 580 h 639"/>
              <a:gd name="T34" fmla="*/ 59 w 467"/>
              <a:gd name="T35" fmla="*/ 407 h 639"/>
              <a:gd name="T36" fmla="*/ 110 w 467"/>
              <a:gd name="T37" fmla="*/ 284 h 639"/>
              <a:gd name="T38" fmla="*/ 109 w 467"/>
              <a:gd name="T39" fmla="*/ 282 h 639"/>
              <a:gd name="T40" fmla="*/ 9 w 467"/>
              <a:gd name="T41" fmla="*/ 342 h 639"/>
              <a:gd name="T42" fmla="*/ 0 w 467"/>
              <a:gd name="T43" fmla="*/ 407 h 639"/>
              <a:gd name="T44" fmla="*/ 233 w 467"/>
              <a:gd name="T45" fmla="*/ 639 h 639"/>
              <a:gd name="T46" fmla="*/ 467 w 467"/>
              <a:gd name="T47" fmla="*/ 407 h 639"/>
              <a:gd name="T48" fmla="*/ 458 w 467"/>
              <a:gd name="T49" fmla="*/ 343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67" h="639">
                <a:moveTo>
                  <a:pt x="458" y="343"/>
                </a:moveTo>
                <a:cubicBezTo>
                  <a:pt x="455" y="342"/>
                  <a:pt x="452" y="341"/>
                  <a:pt x="448" y="340"/>
                </a:cubicBezTo>
                <a:cubicBezTo>
                  <a:pt x="452" y="341"/>
                  <a:pt x="455" y="342"/>
                  <a:pt x="458" y="343"/>
                </a:cubicBezTo>
                <a:cubicBezTo>
                  <a:pt x="447" y="305"/>
                  <a:pt x="426" y="271"/>
                  <a:pt x="399" y="243"/>
                </a:cubicBezTo>
                <a:cubicBezTo>
                  <a:pt x="399" y="243"/>
                  <a:pt x="399" y="243"/>
                  <a:pt x="399" y="243"/>
                </a:cubicBezTo>
                <a:cubicBezTo>
                  <a:pt x="367" y="212"/>
                  <a:pt x="348" y="168"/>
                  <a:pt x="348" y="119"/>
                </a:cubicBezTo>
                <a:cubicBezTo>
                  <a:pt x="348" y="74"/>
                  <a:pt x="365" y="33"/>
                  <a:pt x="394" y="2"/>
                </a:cubicBezTo>
                <a:cubicBezTo>
                  <a:pt x="391" y="0"/>
                  <a:pt x="391" y="0"/>
                  <a:pt x="391" y="0"/>
                </a:cubicBezTo>
                <a:cubicBezTo>
                  <a:pt x="365" y="24"/>
                  <a:pt x="333" y="42"/>
                  <a:pt x="299" y="52"/>
                </a:cubicBezTo>
                <a:cubicBezTo>
                  <a:pt x="292" y="74"/>
                  <a:pt x="289" y="96"/>
                  <a:pt x="289" y="119"/>
                </a:cubicBezTo>
                <a:cubicBezTo>
                  <a:pt x="289" y="141"/>
                  <a:pt x="292" y="163"/>
                  <a:pt x="298" y="183"/>
                </a:cubicBezTo>
                <a:cubicBezTo>
                  <a:pt x="307" y="216"/>
                  <a:pt x="324" y="246"/>
                  <a:pt x="346" y="271"/>
                </a:cubicBezTo>
                <a:cubicBezTo>
                  <a:pt x="346" y="271"/>
                  <a:pt x="346" y="271"/>
                  <a:pt x="346" y="271"/>
                </a:cubicBezTo>
                <a:cubicBezTo>
                  <a:pt x="346" y="271"/>
                  <a:pt x="346" y="271"/>
                  <a:pt x="346" y="272"/>
                </a:cubicBezTo>
                <a:cubicBezTo>
                  <a:pt x="353" y="279"/>
                  <a:pt x="360" y="287"/>
                  <a:pt x="368" y="294"/>
                </a:cubicBezTo>
                <a:cubicBezTo>
                  <a:pt x="393" y="324"/>
                  <a:pt x="408" y="364"/>
                  <a:pt x="408" y="407"/>
                </a:cubicBezTo>
                <a:cubicBezTo>
                  <a:pt x="408" y="503"/>
                  <a:pt x="330" y="580"/>
                  <a:pt x="233" y="580"/>
                </a:cubicBezTo>
                <a:cubicBezTo>
                  <a:pt x="137" y="580"/>
                  <a:pt x="59" y="503"/>
                  <a:pt x="59" y="407"/>
                </a:cubicBezTo>
                <a:cubicBezTo>
                  <a:pt x="59" y="359"/>
                  <a:pt x="78" y="315"/>
                  <a:pt x="110" y="284"/>
                </a:cubicBezTo>
                <a:cubicBezTo>
                  <a:pt x="109" y="282"/>
                  <a:pt x="109" y="282"/>
                  <a:pt x="109" y="282"/>
                </a:cubicBezTo>
                <a:cubicBezTo>
                  <a:pt x="82" y="310"/>
                  <a:pt x="47" y="331"/>
                  <a:pt x="9" y="342"/>
                </a:cubicBezTo>
                <a:cubicBezTo>
                  <a:pt x="3" y="363"/>
                  <a:pt x="0" y="384"/>
                  <a:pt x="0" y="407"/>
                </a:cubicBezTo>
                <a:cubicBezTo>
                  <a:pt x="0" y="535"/>
                  <a:pt x="105" y="639"/>
                  <a:pt x="233" y="639"/>
                </a:cubicBezTo>
                <a:cubicBezTo>
                  <a:pt x="362" y="639"/>
                  <a:pt x="467" y="535"/>
                  <a:pt x="467" y="407"/>
                </a:cubicBezTo>
                <a:cubicBezTo>
                  <a:pt x="467" y="385"/>
                  <a:pt x="464" y="363"/>
                  <a:pt x="458" y="3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D53BB5B1-D3F2-4472-AC03-EEBBEC955FE2}"/>
              </a:ext>
            </a:extLst>
          </p:cNvPr>
          <p:cNvSpPr>
            <a:spLocks/>
          </p:cNvSpPr>
          <p:nvPr/>
        </p:nvSpPr>
        <p:spPr bwMode="auto">
          <a:xfrm rot="18900000">
            <a:off x="5273153" y="1985831"/>
            <a:ext cx="3231347" cy="2356102"/>
          </a:xfrm>
          <a:custGeom>
            <a:avLst/>
            <a:gdLst>
              <a:gd name="T0" fmla="*/ 403 w 637"/>
              <a:gd name="T1" fmla="*/ 0 h 465"/>
              <a:gd name="T2" fmla="*/ 338 w 637"/>
              <a:gd name="T3" fmla="*/ 9 h 465"/>
              <a:gd name="T4" fmla="*/ 242 w 637"/>
              <a:gd name="T5" fmla="*/ 61 h 465"/>
              <a:gd name="T6" fmla="*/ 114 w 637"/>
              <a:gd name="T7" fmla="*/ 116 h 465"/>
              <a:gd name="T8" fmla="*/ 0 w 637"/>
              <a:gd name="T9" fmla="*/ 74 h 465"/>
              <a:gd name="T10" fmla="*/ 50 w 637"/>
              <a:gd name="T11" fmla="*/ 166 h 465"/>
              <a:gd name="T12" fmla="*/ 114 w 637"/>
              <a:gd name="T13" fmla="*/ 175 h 465"/>
              <a:gd name="T14" fmla="*/ 180 w 637"/>
              <a:gd name="T15" fmla="*/ 165 h 465"/>
              <a:gd name="T16" fmla="*/ 274 w 637"/>
              <a:gd name="T17" fmla="*/ 116 h 465"/>
              <a:gd name="T18" fmla="*/ 285 w 637"/>
              <a:gd name="T19" fmla="*/ 105 h 465"/>
              <a:gd name="T20" fmla="*/ 403 w 637"/>
              <a:gd name="T21" fmla="*/ 59 h 465"/>
              <a:gd name="T22" fmla="*/ 578 w 637"/>
              <a:gd name="T23" fmla="*/ 232 h 465"/>
              <a:gd name="T24" fmla="*/ 403 w 637"/>
              <a:gd name="T25" fmla="*/ 406 h 465"/>
              <a:gd name="T26" fmla="*/ 281 w 637"/>
              <a:gd name="T27" fmla="*/ 356 h 465"/>
              <a:gd name="T28" fmla="*/ 280 w 637"/>
              <a:gd name="T29" fmla="*/ 356 h 465"/>
              <a:gd name="T30" fmla="*/ 280 w 637"/>
              <a:gd name="T31" fmla="*/ 356 h 465"/>
              <a:gd name="T32" fmla="*/ 339 w 637"/>
              <a:gd name="T33" fmla="*/ 456 h 465"/>
              <a:gd name="T34" fmla="*/ 403 w 637"/>
              <a:gd name="T35" fmla="*/ 465 h 465"/>
              <a:gd name="T36" fmla="*/ 637 w 637"/>
              <a:gd name="T37" fmla="*/ 232 h 465"/>
              <a:gd name="T38" fmla="*/ 403 w 637"/>
              <a:gd name="T39" fmla="*/ 0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37" h="465">
                <a:moveTo>
                  <a:pt x="403" y="0"/>
                </a:moveTo>
                <a:cubicBezTo>
                  <a:pt x="381" y="0"/>
                  <a:pt x="359" y="3"/>
                  <a:pt x="338" y="9"/>
                </a:cubicBezTo>
                <a:cubicBezTo>
                  <a:pt x="303" y="19"/>
                  <a:pt x="242" y="61"/>
                  <a:pt x="242" y="61"/>
                </a:cubicBezTo>
                <a:cubicBezTo>
                  <a:pt x="210" y="95"/>
                  <a:pt x="165" y="116"/>
                  <a:pt x="114" y="116"/>
                </a:cubicBezTo>
                <a:cubicBezTo>
                  <a:pt x="71" y="116"/>
                  <a:pt x="31" y="100"/>
                  <a:pt x="0" y="74"/>
                </a:cubicBezTo>
                <a:cubicBezTo>
                  <a:pt x="23" y="100"/>
                  <a:pt x="40" y="133"/>
                  <a:pt x="50" y="166"/>
                </a:cubicBezTo>
                <a:cubicBezTo>
                  <a:pt x="70" y="171"/>
                  <a:pt x="92" y="175"/>
                  <a:pt x="114" y="175"/>
                </a:cubicBezTo>
                <a:cubicBezTo>
                  <a:pt x="137" y="175"/>
                  <a:pt x="159" y="171"/>
                  <a:pt x="180" y="165"/>
                </a:cubicBezTo>
                <a:cubicBezTo>
                  <a:pt x="214" y="155"/>
                  <a:pt x="248" y="139"/>
                  <a:pt x="274" y="116"/>
                </a:cubicBezTo>
                <a:cubicBezTo>
                  <a:pt x="278" y="112"/>
                  <a:pt x="282" y="108"/>
                  <a:pt x="285" y="105"/>
                </a:cubicBezTo>
                <a:cubicBezTo>
                  <a:pt x="316" y="76"/>
                  <a:pt x="358" y="59"/>
                  <a:pt x="403" y="59"/>
                </a:cubicBezTo>
                <a:cubicBezTo>
                  <a:pt x="500" y="59"/>
                  <a:pt x="578" y="136"/>
                  <a:pt x="578" y="232"/>
                </a:cubicBezTo>
                <a:cubicBezTo>
                  <a:pt x="578" y="328"/>
                  <a:pt x="500" y="406"/>
                  <a:pt x="403" y="406"/>
                </a:cubicBezTo>
                <a:cubicBezTo>
                  <a:pt x="355" y="406"/>
                  <a:pt x="312" y="387"/>
                  <a:pt x="281" y="356"/>
                </a:cubicBezTo>
                <a:cubicBezTo>
                  <a:pt x="280" y="356"/>
                  <a:pt x="280" y="356"/>
                  <a:pt x="280" y="356"/>
                </a:cubicBezTo>
                <a:cubicBezTo>
                  <a:pt x="280" y="356"/>
                  <a:pt x="280" y="356"/>
                  <a:pt x="280" y="356"/>
                </a:cubicBezTo>
                <a:cubicBezTo>
                  <a:pt x="307" y="384"/>
                  <a:pt x="328" y="418"/>
                  <a:pt x="339" y="456"/>
                </a:cubicBezTo>
                <a:cubicBezTo>
                  <a:pt x="359" y="462"/>
                  <a:pt x="381" y="465"/>
                  <a:pt x="403" y="465"/>
                </a:cubicBezTo>
                <a:cubicBezTo>
                  <a:pt x="532" y="465"/>
                  <a:pt x="637" y="360"/>
                  <a:pt x="637" y="232"/>
                </a:cubicBezTo>
                <a:cubicBezTo>
                  <a:pt x="637" y="104"/>
                  <a:pt x="532" y="0"/>
                  <a:pt x="4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F8986FC0-7F04-43E0-90A3-B84A9C72BA0B}"/>
              </a:ext>
            </a:extLst>
          </p:cNvPr>
          <p:cNvSpPr>
            <a:spLocks noEditPoints="1"/>
          </p:cNvSpPr>
          <p:nvPr/>
        </p:nvSpPr>
        <p:spPr bwMode="auto">
          <a:xfrm rot="18900000">
            <a:off x="3821231" y="3444541"/>
            <a:ext cx="3205667" cy="2356102"/>
          </a:xfrm>
          <a:custGeom>
            <a:avLst/>
            <a:gdLst>
              <a:gd name="T0" fmla="*/ 586 w 632"/>
              <a:gd name="T1" fmla="*/ 304 h 465"/>
              <a:gd name="T2" fmla="*/ 584 w 632"/>
              <a:gd name="T3" fmla="*/ 297 h 465"/>
              <a:gd name="T4" fmla="*/ 519 w 632"/>
              <a:gd name="T5" fmla="*/ 288 h 465"/>
              <a:gd name="T6" fmla="*/ 453 w 632"/>
              <a:gd name="T7" fmla="*/ 298 h 465"/>
              <a:gd name="T8" fmla="*/ 340 w 632"/>
              <a:gd name="T9" fmla="*/ 373 h 465"/>
              <a:gd name="T10" fmla="*/ 234 w 632"/>
              <a:gd name="T11" fmla="*/ 406 h 465"/>
              <a:gd name="T12" fmla="*/ 59 w 632"/>
              <a:gd name="T13" fmla="*/ 233 h 465"/>
              <a:gd name="T14" fmla="*/ 234 w 632"/>
              <a:gd name="T15" fmla="*/ 59 h 465"/>
              <a:gd name="T16" fmla="*/ 357 w 632"/>
              <a:gd name="T17" fmla="*/ 110 h 465"/>
              <a:gd name="T18" fmla="*/ 357 w 632"/>
              <a:gd name="T19" fmla="*/ 110 h 465"/>
              <a:gd name="T20" fmla="*/ 357 w 632"/>
              <a:gd name="T21" fmla="*/ 110 h 465"/>
              <a:gd name="T22" fmla="*/ 296 w 632"/>
              <a:gd name="T23" fmla="*/ 10 h 465"/>
              <a:gd name="T24" fmla="*/ 295 w 632"/>
              <a:gd name="T25" fmla="*/ 9 h 465"/>
              <a:gd name="T26" fmla="*/ 234 w 632"/>
              <a:gd name="T27" fmla="*/ 0 h 465"/>
              <a:gd name="T28" fmla="*/ 0 w 632"/>
              <a:gd name="T29" fmla="*/ 233 h 465"/>
              <a:gd name="T30" fmla="*/ 234 w 632"/>
              <a:gd name="T31" fmla="*/ 465 h 465"/>
              <a:gd name="T32" fmla="*/ 299 w 632"/>
              <a:gd name="T33" fmla="*/ 456 h 465"/>
              <a:gd name="T34" fmla="*/ 300 w 632"/>
              <a:gd name="T35" fmla="*/ 455 h 465"/>
              <a:gd name="T36" fmla="*/ 396 w 632"/>
              <a:gd name="T37" fmla="*/ 396 h 465"/>
              <a:gd name="T38" fmla="*/ 395 w 632"/>
              <a:gd name="T39" fmla="*/ 396 h 465"/>
              <a:gd name="T40" fmla="*/ 396 w 632"/>
              <a:gd name="T41" fmla="*/ 398 h 465"/>
              <a:gd name="T42" fmla="*/ 519 w 632"/>
              <a:gd name="T43" fmla="*/ 347 h 465"/>
              <a:gd name="T44" fmla="*/ 632 w 632"/>
              <a:gd name="T45" fmla="*/ 385 h 465"/>
              <a:gd name="T46" fmla="*/ 632 w 632"/>
              <a:gd name="T47" fmla="*/ 385 h 465"/>
              <a:gd name="T48" fmla="*/ 586 w 632"/>
              <a:gd name="T49" fmla="*/ 304 h 465"/>
              <a:gd name="T50" fmla="*/ 406 w 632"/>
              <a:gd name="T51" fmla="*/ 385 h 465"/>
              <a:gd name="T52" fmla="*/ 399 w 632"/>
              <a:gd name="T53" fmla="*/ 392 h 465"/>
              <a:gd name="T54" fmla="*/ 406 w 632"/>
              <a:gd name="T55" fmla="*/ 385 h 465"/>
              <a:gd name="T56" fmla="*/ 449 w 632"/>
              <a:gd name="T57" fmla="*/ 312 h 465"/>
              <a:gd name="T58" fmla="*/ 447 w 632"/>
              <a:gd name="T59" fmla="*/ 316 h 465"/>
              <a:gd name="T60" fmla="*/ 449 w 632"/>
              <a:gd name="T61" fmla="*/ 312 h 465"/>
              <a:gd name="T62" fmla="*/ 444 w 632"/>
              <a:gd name="T63" fmla="*/ 325 h 465"/>
              <a:gd name="T64" fmla="*/ 441 w 632"/>
              <a:gd name="T65" fmla="*/ 330 h 465"/>
              <a:gd name="T66" fmla="*/ 444 w 632"/>
              <a:gd name="T67" fmla="*/ 325 h 465"/>
              <a:gd name="T68" fmla="*/ 437 w 632"/>
              <a:gd name="T69" fmla="*/ 338 h 465"/>
              <a:gd name="T70" fmla="*/ 435 w 632"/>
              <a:gd name="T71" fmla="*/ 343 h 465"/>
              <a:gd name="T72" fmla="*/ 437 w 632"/>
              <a:gd name="T73" fmla="*/ 338 h 465"/>
              <a:gd name="T74" fmla="*/ 431 w 632"/>
              <a:gd name="T75" fmla="*/ 351 h 465"/>
              <a:gd name="T76" fmla="*/ 427 w 632"/>
              <a:gd name="T77" fmla="*/ 356 h 465"/>
              <a:gd name="T78" fmla="*/ 431 w 632"/>
              <a:gd name="T79" fmla="*/ 351 h 465"/>
              <a:gd name="T80" fmla="*/ 423 w 632"/>
              <a:gd name="T81" fmla="*/ 363 h 465"/>
              <a:gd name="T82" fmla="*/ 419 w 632"/>
              <a:gd name="T83" fmla="*/ 369 h 465"/>
              <a:gd name="T84" fmla="*/ 423 w 632"/>
              <a:gd name="T85" fmla="*/ 363 h 465"/>
              <a:gd name="T86" fmla="*/ 415 w 632"/>
              <a:gd name="T87" fmla="*/ 374 h 465"/>
              <a:gd name="T88" fmla="*/ 409 w 632"/>
              <a:gd name="T89" fmla="*/ 381 h 465"/>
              <a:gd name="T90" fmla="*/ 415 w 632"/>
              <a:gd name="T91" fmla="*/ 374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2" h="465">
                <a:moveTo>
                  <a:pt x="586" y="304"/>
                </a:moveTo>
                <a:cubicBezTo>
                  <a:pt x="585" y="302"/>
                  <a:pt x="584" y="299"/>
                  <a:pt x="584" y="297"/>
                </a:cubicBezTo>
                <a:cubicBezTo>
                  <a:pt x="563" y="291"/>
                  <a:pt x="542" y="288"/>
                  <a:pt x="519" y="288"/>
                </a:cubicBezTo>
                <a:cubicBezTo>
                  <a:pt x="496" y="288"/>
                  <a:pt x="474" y="292"/>
                  <a:pt x="453" y="298"/>
                </a:cubicBezTo>
                <a:cubicBezTo>
                  <a:pt x="408" y="311"/>
                  <a:pt x="369" y="337"/>
                  <a:pt x="340" y="373"/>
                </a:cubicBezTo>
                <a:cubicBezTo>
                  <a:pt x="310" y="394"/>
                  <a:pt x="273" y="406"/>
                  <a:pt x="234" y="406"/>
                </a:cubicBezTo>
                <a:cubicBezTo>
                  <a:pt x="137" y="406"/>
                  <a:pt x="59" y="329"/>
                  <a:pt x="59" y="233"/>
                </a:cubicBezTo>
                <a:cubicBezTo>
                  <a:pt x="59" y="137"/>
                  <a:pt x="137" y="59"/>
                  <a:pt x="234" y="59"/>
                </a:cubicBezTo>
                <a:cubicBezTo>
                  <a:pt x="282" y="59"/>
                  <a:pt x="325" y="79"/>
                  <a:pt x="357" y="110"/>
                </a:cubicBezTo>
                <a:cubicBezTo>
                  <a:pt x="357" y="110"/>
                  <a:pt x="357" y="110"/>
                  <a:pt x="357" y="110"/>
                </a:cubicBezTo>
                <a:cubicBezTo>
                  <a:pt x="357" y="110"/>
                  <a:pt x="357" y="110"/>
                  <a:pt x="357" y="110"/>
                </a:cubicBezTo>
                <a:cubicBezTo>
                  <a:pt x="329" y="83"/>
                  <a:pt x="307" y="48"/>
                  <a:pt x="296" y="10"/>
                </a:cubicBezTo>
                <a:cubicBezTo>
                  <a:pt x="295" y="9"/>
                  <a:pt x="295" y="9"/>
                  <a:pt x="295" y="9"/>
                </a:cubicBezTo>
                <a:cubicBezTo>
                  <a:pt x="276" y="3"/>
                  <a:pt x="255" y="0"/>
                  <a:pt x="234" y="0"/>
                </a:cubicBezTo>
                <a:cubicBezTo>
                  <a:pt x="105" y="0"/>
                  <a:pt x="0" y="105"/>
                  <a:pt x="0" y="233"/>
                </a:cubicBezTo>
                <a:cubicBezTo>
                  <a:pt x="0" y="361"/>
                  <a:pt x="105" y="465"/>
                  <a:pt x="234" y="465"/>
                </a:cubicBezTo>
                <a:cubicBezTo>
                  <a:pt x="256" y="465"/>
                  <a:pt x="279" y="462"/>
                  <a:pt x="299" y="456"/>
                </a:cubicBezTo>
                <a:cubicBezTo>
                  <a:pt x="300" y="455"/>
                  <a:pt x="300" y="455"/>
                  <a:pt x="300" y="455"/>
                </a:cubicBezTo>
                <a:cubicBezTo>
                  <a:pt x="337" y="443"/>
                  <a:pt x="370" y="423"/>
                  <a:pt x="396" y="396"/>
                </a:cubicBezTo>
                <a:cubicBezTo>
                  <a:pt x="396" y="396"/>
                  <a:pt x="396" y="396"/>
                  <a:pt x="395" y="396"/>
                </a:cubicBezTo>
                <a:cubicBezTo>
                  <a:pt x="396" y="398"/>
                  <a:pt x="396" y="398"/>
                  <a:pt x="396" y="398"/>
                </a:cubicBezTo>
                <a:cubicBezTo>
                  <a:pt x="428" y="367"/>
                  <a:pt x="471" y="347"/>
                  <a:pt x="519" y="347"/>
                </a:cubicBezTo>
                <a:cubicBezTo>
                  <a:pt x="561" y="347"/>
                  <a:pt x="601" y="360"/>
                  <a:pt x="632" y="385"/>
                </a:cubicBezTo>
                <a:cubicBezTo>
                  <a:pt x="632" y="385"/>
                  <a:pt x="632" y="385"/>
                  <a:pt x="632" y="385"/>
                </a:cubicBezTo>
                <a:cubicBezTo>
                  <a:pt x="611" y="361"/>
                  <a:pt x="596" y="334"/>
                  <a:pt x="586" y="304"/>
                </a:cubicBezTo>
                <a:close/>
                <a:moveTo>
                  <a:pt x="406" y="385"/>
                </a:moveTo>
                <a:cubicBezTo>
                  <a:pt x="403" y="388"/>
                  <a:pt x="401" y="390"/>
                  <a:pt x="399" y="392"/>
                </a:cubicBezTo>
                <a:cubicBezTo>
                  <a:pt x="401" y="390"/>
                  <a:pt x="403" y="388"/>
                  <a:pt x="406" y="385"/>
                </a:cubicBezTo>
                <a:close/>
                <a:moveTo>
                  <a:pt x="449" y="312"/>
                </a:moveTo>
                <a:cubicBezTo>
                  <a:pt x="448" y="313"/>
                  <a:pt x="448" y="314"/>
                  <a:pt x="447" y="316"/>
                </a:cubicBezTo>
                <a:cubicBezTo>
                  <a:pt x="448" y="314"/>
                  <a:pt x="448" y="313"/>
                  <a:pt x="449" y="312"/>
                </a:cubicBezTo>
                <a:close/>
                <a:moveTo>
                  <a:pt x="444" y="325"/>
                </a:moveTo>
                <a:cubicBezTo>
                  <a:pt x="443" y="327"/>
                  <a:pt x="442" y="328"/>
                  <a:pt x="441" y="330"/>
                </a:cubicBezTo>
                <a:cubicBezTo>
                  <a:pt x="442" y="328"/>
                  <a:pt x="443" y="327"/>
                  <a:pt x="444" y="325"/>
                </a:cubicBezTo>
                <a:close/>
                <a:moveTo>
                  <a:pt x="437" y="338"/>
                </a:moveTo>
                <a:cubicBezTo>
                  <a:pt x="437" y="340"/>
                  <a:pt x="436" y="342"/>
                  <a:pt x="435" y="343"/>
                </a:cubicBezTo>
                <a:cubicBezTo>
                  <a:pt x="436" y="342"/>
                  <a:pt x="437" y="340"/>
                  <a:pt x="437" y="338"/>
                </a:cubicBezTo>
                <a:close/>
                <a:moveTo>
                  <a:pt x="431" y="351"/>
                </a:moveTo>
                <a:cubicBezTo>
                  <a:pt x="429" y="353"/>
                  <a:pt x="428" y="354"/>
                  <a:pt x="427" y="356"/>
                </a:cubicBezTo>
                <a:cubicBezTo>
                  <a:pt x="428" y="354"/>
                  <a:pt x="429" y="353"/>
                  <a:pt x="431" y="351"/>
                </a:cubicBezTo>
                <a:close/>
                <a:moveTo>
                  <a:pt x="423" y="363"/>
                </a:moveTo>
                <a:cubicBezTo>
                  <a:pt x="422" y="365"/>
                  <a:pt x="420" y="367"/>
                  <a:pt x="419" y="369"/>
                </a:cubicBezTo>
                <a:cubicBezTo>
                  <a:pt x="420" y="367"/>
                  <a:pt x="422" y="365"/>
                  <a:pt x="423" y="363"/>
                </a:cubicBezTo>
                <a:close/>
                <a:moveTo>
                  <a:pt x="415" y="374"/>
                </a:moveTo>
                <a:cubicBezTo>
                  <a:pt x="413" y="376"/>
                  <a:pt x="411" y="379"/>
                  <a:pt x="409" y="381"/>
                </a:cubicBezTo>
                <a:cubicBezTo>
                  <a:pt x="411" y="379"/>
                  <a:pt x="413" y="376"/>
                  <a:pt x="415" y="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C74E402F-FE54-46B7-BA0C-B1C8E8B17AFD}"/>
              </a:ext>
            </a:extLst>
          </p:cNvPr>
          <p:cNvSpPr/>
          <p:nvPr/>
        </p:nvSpPr>
        <p:spPr>
          <a:xfrm>
            <a:off x="3498972" y="2533339"/>
            <a:ext cx="218011" cy="218011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6CAE360-2723-459C-9021-257A6F518D64}"/>
              </a:ext>
            </a:extLst>
          </p:cNvPr>
          <p:cNvSpPr/>
          <p:nvPr/>
        </p:nvSpPr>
        <p:spPr>
          <a:xfrm>
            <a:off x="3553720" y="2588087"/>
            <a:ext cx="108516" cy="108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ED79517B-6BF6-46B8-81ED-48F4B3801E41}"/>
              </a:ext>
            </a:extLst>
          </p:cNvPr>
          <p:cNvSpPr/>
          <p:nvPr/>
        </p:nvSpPr>
        <p:spPr>
          <a:xfrm>
            <a:off x="3498972" y="4649955"/>
            <a:ext cx="218011" cy="218011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545EE25-F932-45AB-BE70-49D9EE703F41}"/>
              </a:ext>
            </a:extLst>
          </p:cNvPr>
          <p:cNvSpPr/>
          <p:nvPr/>
        </p:nvSpPr>
        <p:spPr>
          <a:xfrm>
            <a:off x="3553720" y="4704703"/>
            <a:ext cx="108516" cy="108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D0F1C880-350B-480D-836D-8E22306DB57D}"/>
              </a:ext>
            </a:extLst>
          </p:cNvPr>
          <p:cNvSpPr/>
          <p:nvPr/>
        </p:nvSpPr>
        <p:spPr>
          <a:xfrm>
            <a:off x="8592188" y="2533339"/>
            <a:ext cx="218011" cy="218011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FBCC9F5-5AD9-42FA-B932-170DF47F8417}"/>
              </a:ext>
            </a:extLst>
          </p:cNvPr>
          <p:cNvSpPr/>
          <p:nvPr/>
        </p:nvSpPr>
        <p:spPr>
          <a:xfrm>
            <a:off x="8646936" y="2588087"/>
            <a:ext cx="108516" cy="108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ADCE1A3-3C35-4AF9-BB3A-07CDCC0B3238}"/>
              </a:ext>
            </a:extLst>
          </p:cNvPr>
          <p:cNvSpPr/>
          <p:nvPr/>
        </p:nvSpPr>
        <p:spPr>
          <a:xfrm>
            <a:off x="8592188" y="4649955"/>
            <a:ext cx="218011" cy="218011"/>
          </a:xfrm>
          <a:prstGeom prst="ellipse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32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ADB1E7DC-B9DB-4DD1-B605-373312ED1D96}"/>
              </a:ext>
            </a:extLst>
          </p:cNvPr>
          <p:cNvSpPr/>
          <p:nvPr/>
        </p:nvSpPr>
        <p:spPr>
          <a:xfrm>
            <a:off x="8646936" y="4704703"/>
            <a:ext cx="108516" cy="108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dist="254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609570"/>
            <a:endParaRPr lang="en-US" sz="3200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D3B56A22-5D88-49E9-866E-E15A29B9D2A3}"/>
              </a:ext>
            </a:extLst>
          </p:cNvPr>
          <p:cNvSpPr txBox="1"/>
          <p:nvPr/>
        </p:nvSpPr>
        <p:spPr>
          <a:xfrm>
            <a:off x="4579169" y="2406667"/>
            <a:ext cx="113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BD4B6616-8ECB-4DF4-9008-305EE42C8A04}"/>
              </a:ext>
            </a:extLst>
          </p:cNvPr>
          <p:cNvSpPr txBox="1"/>
          <p:nvPr/>
        </p:nvSpPr>
        <p:spPr>
          <a:xfrm>
            <a:off x="4547392" y="4497321"/>
            <a:ext cx="113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CF1FF169-DADE-4C72-8B23-3966B0E98588}"/>
              </a:ext>
            </a:extLst>
          </p:cNvPr>
          <p:cNvSpPr txBox="1"/>
          <p:nvPr/>
        </p:nvSpPr>
        <p:spPr>
          <a:xfrm>
            <a:off x="6649208" y="2289685"/>
            <a:ext cx="113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1EAE9FF9-13E9-4193-86EC-82931BA5DCE8}"/>
              </a:ext>
            </a:extLst>
          </p:cNvPr>
          <p:cNvSpPr txBox="1"/>
          <p:nvPr/>
        </p:nvSpPr>
        <p:spPr>
          <a:xfrm>
            <a:off x="6666004" y="4476143"/>
            <a:ext cx="113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6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0F2DAF3-2FAE-40FA-96FD-E45032B6B479}"/>
              </a:ext>
            </a:extLst>
          </p:cNvPr>
          <p:cNvSpPr txBox="1"/>
          <p:nvPr/>
        </p:nvSpPr>
        <p:spPr>
          <a:xfrm>
            <a:off x="1189429" y="2254965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6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C3612EB-9998-40CB-9B45-42CE7BBB82E7}"/>
              </a:ext>
            </a:extLst>
          </p:cNvPr>
          <p:cNvSpPr txBox="1"/>
          <p:nvPr/>
        </p:nvSpPr>
        <p:spPr>
          <a:xfrm>
            <a:off x="9169731" y="2254965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8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6070A2A-4D8D-4D92-9BAF-053F3BDED41C}"/>
              </a:ext>
            </a:extLst>
          </p:cNvPr>
          <p:cNvSpPr txBox="1"/>
          <p:nvPr/>
        </p:nvSpPr>
        <p:spPr>
          <a:xfrm>
            <a:off x="1214398" y="4341423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9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9A6CC80-A36C-4461-B127-BA279E8E09BE}"/>
              </a:ext>
            </a:extLst>
          </p:cNvPr>
          <p:cNvSpPr txBox="1"/>
          <p:nvPr/>
        </p:nvSpPr>
        <p:spPr>
          <a:xfrm>
            <a:off x="9143087" y="4341423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064728FA-C5DF-4E7D-9FDB-FA572A1DD7F4}"/>
              </a:ext>
            </a:extLst>
          </p:cNvPr>
          <p:cNvSpPr txBox="1"/>
          <p:nvPr/>
        </p:nvSpPr>
        <p:spPr>
          <a:xfrm>
            <a:off x="4767234" y="480534"/>
            <a:ext cx="298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96713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 animBg="1"/>
      <p:bldP spid="63" grpId="0" animBg="1"/>
      <p:bldP spid="89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6DF38C-3B6D-4ADF-96D7-7F0DA402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Oval 19">
            <a:extLst>
              <a:ext uri="{FF2B5EF4-FFF2-40B4-BE49-F238E27FC236}">
                <a16:creationId xmlns:a16="http://schemas.microsoft.com/office/drawing/2014/main" id="{394A0860-77E6-4B70-8292-7FE9103C85A0}"/>
              </a:ext>
            </a:extLst>
          </p:cNvPr>
          <p:cNvSpPr/>
          <p:nvPr/>
        </p:nvSpPr>
        <p:spPr>
          <a:xfrm>
            <a:off x="4509102" y="1889980"/>
            <a:ext cx="1079489" cy="1079489"/>
          </a:xfrm>
          <a:prstGeom prst="ellipse">
            <a:avLst/>
          </a:prstGeom>
          <a:solidFill>
            <a:srgbClr val="3554A2"/>
          </a:solidFill>
          <a:ln>
            <a:noFill/>
          </a:ln>
          <a:effectLst>
            <a:outerShdw blurRad="266700" dist="76200" dir="5400000" sx="89000" sy="89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id="{323EB2AA-BE0F-4C58-B650-1B2D442DA48F}"/>
              </a:ext>
            </a:extLst>
          </p:cNvPr>
          <p:cNvGrpSpPr/>
          <p:nvPr/>
        </p:nvGrpSpPr>
        <p:grpSpPr>
          <a:xfrm>
            <a:off x="4792729" y="2219116"/>
            <a:ext cx="461435" cy="421216"/>
            <a:chOff x="2678113" y="1465264"/>
            <a:chExt cx="346076" cy="315912"/>
          </a:xfrm>
        </p:grpSpPr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1126B4FE-A36E-4CBC-BC12-BB9C1811D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1465264"/>
              <a:ext cx="346075" cy="195263"/>
            </a:xfrm>
            <a:custGeom>
              <a:avLst/>
              <a:gdLst>
                <a:gd name="T0" fmla="*/ 218 w 218"/>
                <a:gd name="T1" fmla="*/ 0 h 123"/>
                <a:gd name="T2" fmla="*/ 0 w 218"/>
                <a:gd name="T3" fmla="*/ 90 h 123"/>
                <a:gd name="T4" fmla="*/ 85 w 218"/>
                <a:gd name="T5" fmla="*/ 123 h 123"/>
                <a:gd name="T6" fmla="*/ 218 w 218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123">
                  <a:moveTo>
                    <a:pt x="218" y="0"/>
                  </a:moveTo>
                  <a:lnTo>
                    <a:pt x="0" y="90"/>
                  </a:lnTo>
                  <a:lnTo>
                    <a:pt x="85" y="123"/>
                  </a:lnTo>
                  <a:lnTo>
                    <a:pt x="218" y="0"/>
                  </a:lnTo>
                  <a:close/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71">
              <a:extLst>
                <a:ext uri="{FF2B5EF4-FFF2-40B4-BE49-F238E27FC236}">
                  <a16:creationId xmlns:a16="http://schemas.microsoft.com/office/drawing/2014/main" id="{BCD24613-C8E7-4AF0-BB13-E97B3B797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465264"/>
              <a:ext cx="211138" cy="279400"/>
            </a:xfrm>
            <a:custGeom>
              <a:avLst/>
              <a:gdLst>
                <a:gd name="T0" fmla="*/ 133 w 133"/>
                <a:gd name="T1" fmla="*/ 0 h 176"/>
                <a:gd name="T2" fmla="*/ 95 w 133"/>
                <a:gd name="T3" fmla="*/ 176 h 176"/>
                <a:gd name="T4" fmla="*/ 0 w 133"/>
                <a:gd name="T5" fmla="*/ 123 h 176"/>
                <a:gd name="T6" fmla="*/ 133 w 133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6">
                  <a:moveTo>
                    <a:pt x="133" y="0"/>
                  </a:moveTo>
                  <a:lnTo>
                    <a:pt x="95" y="176"/>
                  </a:lnTo>
                  <a:lnTo>
                    <a:pt x="0" y="1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72">
              <a:extLst>
                <a:ext uri="{FF2B5EF4-FFF2-40B4-BE49-F238E27FC236}">
                  <a16:creationId xmlns:a16="http://schemas.microsoft.com/office/drawing/2014/main" id="{6AE5C78B-DF90-4140-8149-41DB8A70A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660526"/>
              <a:ext cx="52388" cy="120650"/>
            </a:xfrm>
            <a:custGeom>
              <a:avLst/>
              <a:gdLst>
                <a:gd name="T0" fmla="*/ 0 w 33"/>
                <a:gd name="T1" fmla="*/ 0 h 76"/>
                <a:gd name="T2" fmla="*/ 0 w 33"/>
                <a:gd name="T3" fmla="*/ 76 h 76"/>
                <a:gd name="T4" fmla="*/ 33 w 33"/>
                <a:gd name="T5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6">
                  <a:moveTo>
                    <a:pt x="0" y="0"/>
                  </a:moveTo>
                  <a:lnTo>
                    <a:pt x="0" y="76"/>
                  </a:lnTo>
                  <a:lnTo>
                    <a:pt x="33" y="19"/>
                  </a:lnTo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Oval 6">
            <a:extLst>
              <a:ext uri="{FF2B5EF4-FFF2-40B4-BE49-F238E27FC236}">
                <a16:creationId xmlns:a16="http://schemas.microsoft.com/office/drawing/2014/main" id="{BC317F77-0C91-4698-A9F1-AA6AE37FB5DB}"/>
              </a:ext>
            </a:extLst>
          </p:cNvPr>
          <p:cNvSpPr/>
          <p:nvPr/>
        </p:nvSpPr>
        <p:spPr>
          <a:xfrm>
            <a:off x="2745599" y="2328275"/>
            <a:ext cx="2501481" cy="2558915"/>
          </a:xfrm>
          <a:prstGeom prst="ellipse">
            <a:avLst/>
          </a:prstGeom>
          <a:solidFill>
            <a:srgbClr val="4D69B1"/>
          </a:solidFill>
          <a:ln w="15875">
            <a:solidFill>
              <a:srgbClr val="121B7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B1B70BBF-2634-443E-8077-DC69DD88FD4D}"/>
              </a:ext>
            </a:extLst>
          </p:cNvPr>
          <p:cNvSpPr/>
          <p:nvPr/>
        </p:nvSpPr>
        <p:spPr>
          <a:xfrm>
            <a:off x="3142067" y="2724743"/>
            <a:ext cx="1708545" cy="1747773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C886A52-4B04-41BB-9374-406A0D8FF661}"/>
              </a:ext>
            </a:extLst>
          </p:cNvPr>
          <p:cNvSpPr txBox="1"/>
          <p:nvPr/>
        </p:nvSpPr>
        <p:spPr>
          <a:xfrm>
            <a:off x="3367282" y="3025017"/>
            <a:ext cx="13339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u="sng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5" name="íśḷïdé">
            <a:extLst>
              <a:ext uri="{FF2B5EF4-FFF2-40B4-BE49-F238E27FC236}">
                <a16:creationId xmlns:a16="http://schemas.microsoft.com/office/drawing/2014/main" id="{98793084-D8CF-4AA6-8604-B04549578360}"/>
              </a:ext>
            </a:extLst>
          </p:cNvPr>
          <p:cNvSpPr/>
          <p:nvPr/>
        </p:nvSpPr>
        <p:spPr>
          <a:xfrm>
            <a:off x="6144689" y="3270403"/>
            <a:ext cx="2984500" cy="39397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 ion to retain text.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F3C1F4B-813F-4C65-B3FE-E130E6908A5E}"/>
              </a:ext>
            </a:extLst>
          </p:cNvPr>
          <p:cNvSpPr txBox="1"/>
          <p:nvPr/>
        </p:nvSpPr>
        <p:spPr>
          <a:xfrm>
            <a:off x="5979177" y="2305706"/>
            <a:ext cx="5068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Click to add title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1B0EE84-0D42-4C4A-A865-E089689446B4}"/>
              </a:ext>
            </a:extLst>
          </p:cNvPr>
          <p:cNvSpPr txBox="1"/>
          <p:nvPr/>
        </p:nvSpPr>
        <p:spPr>
          <a:xfrm>
            <a:off x="6309460" y="3828217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26104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3A17B37-1B2B-4DFA-994E-F5BED51DF7A6}"/>
              </a:ext>
            </a:extLst>
          </p:cNvPr>
          <p:cNvSpPr/>
          <p:nvPr/>
        </p:nvSpPr>
        <p:spPr>
          <a:xfrm>
            <a:off x="0" y="1308784"/>
            <a:ext cx="12192000" cy="321500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3011A9EC-1511-41A6-9F97-1A4701D2E05A}"/>
              </a:ext>
            </a:extLst>
          </p:cNvPr>
          <p:cNvSpPr/>
          <p:nvPr/>
        </p:nvSpPr>
        <p:spPr>
          <a:xfrm>
            <a:off x="0" y="1305936"/>
            <a:ext cx="12192000" cy="3215004"/>
          </a:xfrm>
          <a:prstGeom prst="rect">
            <a:avLst/>
          </a:prstGeom>
          <a:solidFill>
            <a:srgbClr val="121B7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1C1F2E7-BC95-4753-BDD9-922968401D96}"/>
              </a:ext>
            </a:extLst>
          </p:cNvPr>
          <p:cNvSpPr/>
          <p:nvPr/>
        </p:nvSpPr>
        <p:spPr>
          <a:xfrm>
            <a:off x="4591232" y="2682127"/>
            <a:ext cx="3009536" cy="3044079"/>
          </a:xfrm>
          <a:prstGeom prst="roundRect">
            <a:avLst>
              <a:gd name="adj" fmla="val 0"/>
            </a:avLst>
          </a:prstGeom>
          <a:solidFill>
            <a:srgbClr val="121B74"/>
          </a:solidFill>
          <a:ln>
            <a:noFill/>
          </a:ln>
          <a:effectLst>
            <a:outerShdw blurRad="342900" dist="393700" dir="5400000" sx="86000" sy="8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9B36D6-A19A-4886-A0EA-B0D7A8F03BC6}"/>
              </a:ext>
            </a:extLst>
          </p:cNvPr>
          <p:cNvSpPr/>
          <p:nvPr/>
        </p:nvSpPr>
        <p:spPr>
          <a:xfrm>
            <a:off x="759824" y="2682127"/>
            <a:ext cx="3009536" cy="3044079"/>
          </a:xfrm>
          <a:prstGeom prst="roundRect">
            <a:avLst>
              <a:gd name="adj" fmla="val 0"/>
            </a:avLst>
          </a:prstGeom>
          <a:solidFill>
            <a:srgbClr val="121B74"/>
          </a:solidFill>
          <a:ln>
            <a:noFill/>
          </a:ln>
          <a:effectLst>
            <a:outerShdw blurRad="342900" dist="393700" dir="5400000" sx="86000" sy="8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3B9F949-99F4-40FB-B1FA-6A811608E510}"/>
              </a:ext>
            </a:extLst>
          </p:cNvPr>
          <p:cNvSpPr/>
          <p:nvPr/>
        </p:nvSpPr>
        <p:spPr>
          <a:xfrm>
            <a:off x="1753569" y="2174544"/>
            <a:ext cx="1022048" cy="10220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114300" dir="5400000" sx="91000" sy="91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1FB3B1-A5CF-4628-92CB-E7622F04512D}"/>
              </a:ext>
            </a:extLst>
          </p:cNvPr>
          <p:cNvSpPr/>
          <p:nvPr/>
        </p:nvSpPr>
        <p:spPr>
          <a:xfrm>
            <a:off x="5584977" y="2174544"/>
            <a:ext cx="1022048" cy="10220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114300" dir="5400000" sx="91000" sy="91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641A37-E0D3-4F9C-9A61-033A4DE4DA1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50613" y="6425287"/>
            <a:ext cx="241299" cy="168276"/>
          </a:xfrm>
        </p:spPr>
        <p:txBody>
          <a:bodyPr/>
          <a:lstStyle/>
          <a:p>
            <a:pPr defTabSz="609570"/>
            <a:fld id="{C77F0986-6865-4511-87B8-11313F12EDA9}" type="slidenum">
              <a:rPr lang="en-US">
                <a:cs typeface="+mn-ea"/>
                <a:sym typeface="+mn-lt"/>
              </a:rPr>
              <a:pPr defTabSz="609570"/>
              <a:t>21</a:t>
            </a:fld>
            <a:endParaRPr lang="en-US" dirty="0">
              <a:cs typeface="+mn-ea"/>
              <a:sym typeface="+mn-lt"/>
            </a:endParaRPr>
          </a:p>
        </p:txBody>
      </p:sp>
      <p:sp>
        <p:nvSpPr>
          <p:cNvPr id="36" name="Freeform 127">
            <a:extLst>
              <a:ext uri="{FF2B5EF4-FFF2-40B4-BE49-F238E27FC236}">
                <a16:creationId xmlns:a16="http://schemas.microsoft.com/office/drawing/2014/main" id="{CA6AE9D8-BBF1-4FD9-9AF4-7B72FDF8A75D}"/>
              </a:ext>
            </a:extLst>
          </p:cNvPr>
          <p:cNvSpPr>
            <a:spLocks/>
          </p:cNvSpPr>
          <p:nvPr/>
        </p:nvSpPr>
        <p:spPr bwMode="auto">
          <a:xfrm>
            <a:off x="2081189" y="2422525"/>
            <a:ext cx="366811" cy="526083"/>
          </a:xfrm>
          <a:custGeom>
            <a:avLst/>
            <a:gdLst>
              <a:gd name="T0" fmla="*/ 152 w 152"/>
              <a:gd name="T1" fmla="*/ 86 h 218"/>
              <a:gd name="T2" fmla="*/ 57 w 152"/>
              <a:gd name="T3" fmla="*/ 218 h 218"/>
              <a:gd name="T4" fmla="*/ 76 w 152"/>
              <a:gd name="T5" fmla="*/ 133 h 218"/>
              <a:gd name="T6" fmla="*/ 0 w 152"/>
              <a:gd name="T7" fmla="*/ 133 h 218"/>
              <a:gd name="T8" fmla="*/ 95 w 152"/>
              <a:gd name="T9" fmla="*/ 0 h 218"/>
              <a:gd name="T10" fmla="*/ 76 w 152"/>
              <a:gd name="T11" fmla="*/ 86 h 218"/>
              <a:gd name="T12" fmla="*/ 152 w 152"/>
              <a:gd name="T13" fmla="*/ 86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" h="218">
                <a:moveTo>
                  <a:pt x="152" y="86"/>
                </a:moveTo>
                <a:lnTo>
                  <a:pt x="57" y="218"/>
                </a:lnTo>
                <a:lnTo>
                  <a:pt x="76" y="133"/>
                </a:lnTo>
                <a:lnTo>
                  <a:pt x="0" y="133"/>
                </a:lnTo>
                <a:lnTo>
                  <a:pt x="95" y="0"/>
                </a:lnTo>
                <a:lnTo>
                  <a:pt x="76" y="86"/>
                </a:lnTo>
                <a:lnTo>
                  <a:pt x="152" y="86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id-ID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7FF8766-8110-4432-B6AD-56AECBA12FF5}"/>
              </a:ext>
            </a:extLst>
          </p:cNvPr>
          <p:cNvGrpSpPr/>
          <p:nvPr/>
        </p:nvGrpSpPr>
        <p:grpSpPr>
          <a:xfrm>
            <a:off x="5822953" y="2453908"/>
            <a:ext cx="546099" cy="380765"/>
            <a:chOff x="8447088" y="2592388"/>
            <a:chExt cx="346075" cy="241300"/>
          </a:xfrm>
          <a:solidFill>
            <a:srgbClr val="E42C64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3C2C96C-F67F-4DE4-9E5C-F6C331E2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97900" y="2743200"/>
              <a:ext cx="44450" cy="44450"/>
            </a:xfrm>
            <a:prstGeom prst="ellips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Line 69">
              <a:extLst>
                <a:ext uri="{FF2B5EF4-FFF2-40B4-BE49-F238E27FC236}">
                  <a16:creationId xmlns:a16="http://schemas.microsoft.com/office/drawing/2014/main" id="{13EA78EE-40C3-40E6-B7E4-36BC61FFAC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36000" y="2674938"/>
              <a:ext cx="74613" cy="76200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Line 70">
              <a:extLst>
                <a:ext uri="{FF2B5EF4-FFF2-40B4-BE49-F238E27FC236}">
                  <a16:creationId xmlns:a16="http://schemas.microsoft.com/office/drawing/2014/main" id="{29862270-CF35-4907-AE3E-FE3FBE99C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77250" y="2773363"/>
              <a:ext cx="30163" cy="0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Line 71">
              <a:extLst>
                <a:ext uri="{FF2B5EF4-FFF2-40B4-BE49-F238E27FC236}">
                  <a16:creationId xmlns:a16="http://schemas.microsoft.com/office/drawing/2014/main" id="{D3D078C9-C7E4-4A49-B20D-B8FE6638E9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32838" y="2773363"/>
              <a:ext cx="30163" cy="0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Line 72">
              <a:extLst>
                <a:ext uri="{FF2B5EF4-FFF2-40B4-BE49-F238E27FC236}">
                  <a16:creationId xmlns:a16="http://schemas.microsoft.com/office/drawing/2014/main" id="{2A34EE8F-BB08-4F58-A0A6-39B0D18E3D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724900" y="2708275"/>
              <a:ext cx="26988" cy="15875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5" name="Line 73">
              <a:extLst>
                <a:ext uri="{FF2B5EF4-FFF2-40B4-BE49-F238E27FC236}">
                  <a16:creationId xmlns:a16="http://schemas.microsoft.com/office/drawing/2014/main" id="{F4B84853-F9EA-4602-AFBE-B4E2A9AE6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61400" y="2633663"/>
              <a:ext cx="15875" cy="26988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Line 74">
              <a:extLst>
                <a:ext uri="{FF2B5EF4-FFF2-40B4-BE49-F238E27FC236}">
                  <a16:creationId xmlns:a16="http://schemas.microsoft.com/office/drawing/2014/main" id="{9AA32B12-4371-4F6F-88C6-10EB87CA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20125" y="2622550"/>
              <a:ext cx="0" cy="30163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Line 75">
              <a:extLst>
                <a:ext uri="{FF2B5EF4-FFF2-40B4-BE49-F238E27FC236}">
                  <a16:creationId xmlns:a16="http://schemas.microsoft.com/office/drawing/2014/main" id="{D52A5C92-71F3-45C4-8E52-7A584ABB8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64563" y="2633663"/>
              <a:ext cx="14288" cy="26988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Line 76">
              <a:extLst>
                <a:ext uri="{FF2B5EF4-FFF2-40B4-BE49-F238E27FC236}">
                  <a16:creationId xmlns:a16="http://schemas.microsoft.com/office/drawing/2014/main" id="{64A97C9B-8A99-44BA-B09A-17184495E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18525" y="2663825"/>
              <a:ext cx="22225" cy="22225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9" name="Line 77">
              <a:extLst>
                <a:ext uri="{FF2B5EF4-FFF2-40B4-BE49-F238E27FC236}">
                  <a16:creationId xmlns:a16="http://schemas.microsoft.com/office/drawing/2014/main" id="{63C8EC24-C8A1-4B84-9C34-6B08F3BD9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8363" y="2708275"/>
              <a:ext cx="26988" cy="15875"/>
            </a:xfrm>
            <a:prstGeom prst="line">
              <a:avLst/>
            </a:pr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78">
              <a:extLst>
                <a:ext uri="{FF2B5EF4-FFF2-40B4-BE49-F238E27FC236}">
                  <a16:creationId xmlns:a16="http://schemas.microsoft.com/office/drawing/2014/main" id="{330B1C34-C86E-49C1-B6C9-266E23CDE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2592388"/>
              <a:ext cx="346075" cy="241300"/>
            </a:xfrm>
            <a:custGeom>
              <a:avLst/>
              <a:gdLst>
                <a:gd name="T0" fmla="*/ 46 w 92"/>
                <a:gd name="T1" fmla="*/ 0 h 64"/>
                <a:gd name="T2" fmla="*/ 0 w 92"/>
                <a:gd name="T3" fmla="*/ 46 h 64"/>
                <a:gd name="T4" fmla="*/ 0 w 92"/>
                <a:gd name="T5" fmla="*/ 64 h 64"/>
                <a:gd name="T6" fmla="*/ 92 w 92"/>
                <a:gd name="T7" fmla="*/ 64 h 64"/>
                <a:gd name="T8" fmla="*/ 92 w 92"/>
                <a:gd name="T9" fmla="*/ 46 h 64"/>
                <a:gd name="T10" fmla="*/ 46 w 92"/>
                <a:gd name="T1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64">
                  <a:moveTo>
                    <a:pt x="46" y="0"/>
                  </a:moveTo>
                  <a:cubicBezTo>
                    <a:pt x="21" y="0"/>
                    <a:pt x="0" y="21"/>
                    <a:pt x="0" y="4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21"/>
                    <a:pt x="71" y="0"/>
                    <a:pt x="46" y="0"/>
                  </a:cubicBezTo>
                  <a:close/>
                </a:path>
              </a:pathLst>
            </a:cu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A59A193-165F-4CCD-9C4E-F4755991F024}"/>
              </a:ext>
            </a:extLst>
          </p:cNvPr>
          <p:cNvSpPr/>
          <p:nvPr/>
        </p:nvSpPr>
        <p:spPr>
          <a:xfrm>
            <a:off x="8422640" y="2682127"/>
            <a:ext cx="3009536" cy="3044079"/>
          </a:xfrm>
          <a:prstGeom prst="roundRect">
            <a:avLst>
              <a:gd name="adj" fmla="val 0"/>
            </a:avLst>
          </a:prstGeom>
          <a:solidFill>
            <a:srgbClr val="121B74"/>
          </a:solidFill>
          <a:ln>
            <a:noFill/>
          </a:ln>
          <a:effectLst>
            <a:outerShdw blurRad="342900" dist="393700" dir="5400000" sx="86000" sy="86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72275D1-B3E0-4EF2-B009-497176D14F4D}"/>
              </a:ext>
            </a:extLst>
          </p:cNvPr>
          <p:cNvSpPr/>
          <p:nvPr/>
        </p:nvSpPr>
        <p:spPr>
          <a:xfrm>
            <a:off x="9416385" y="2174544"/>
            <a:ext cx="1022048" cy="10220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6700" dist="114300" dir="5400000" sx="91000" sy="91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8BEC750-4010-46B7-937C-A92A389D0EFA}"/>
              </a:ext>
            </a:extLst>
          </p:cNvPr>
          <p:cNvGrpSpPr/>
          <p:nvPr/>
        </p:nvGrpSpPr>
        <p:grpSpPr>
          <a:xfrm>
            <a:off x="9691405" y="2454853"/>
            <a:ext cx="472017" cy="461433"/>
            <a:chOff x="1536700" y="3616325"/>
            <a:chExt cx="354013" cy="346075"/>
          </a:xfrm>
          <a:solidFill>
            <a:srgbClr val="E42C64"/>
          </a:solidFill>
        </p:grpSpPr>
        <p:sp>
          <p:nvSpPr>
            <p:cNvPr id="69" name="Freeform 139">
              <a:extLst>
                <a:ext uri="{FF2B5EF4-FFF2-40B4-BE49-F238E27FC236}">
                  <a16:creationId xmlns:a16="http://schemas.microsoft.com/office/drawing/2014/main" id="{941741E8-5475-4B63-8944-CAAE4EDED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3662363"/>
              <a:ext cx="90488" cy="82550"/>
            </a:xfrm>
            <a:custGeom>
              <a:avLst/>
              <a:gdLst>
                <a:gd name="T0" fmla="*/ 29 w 57"/>
                <a:gd name="T1" fmla="*/ 0 h 52"/>
                <a:gd name="T2" fmla="*/ 38 w 57"/>
                <a:gd name="T3" fmla="*/ 19 h 52"/>
                <a:gd name="T4" fmla="*/ 57 w 57"/>
                <a:gd name="T5" fmla="*/ 19 h 52"/>
                <a:gd name="T6" fmla="*/ 40 w 57"/>
                <a:gd name="T7" fmla="*/ 31 h 52"/>
                <a:gd name="T8" fmla="*/ 48 w 57"/>
                <a:gd name="T9" fmla="*/ 52 h 52"/>
                <a:gd name="T10" fmla="*/ 29 w 57"/>
                <a:gd name="T11" fmla="*/ 38 h 52"/>
                <a:gd name="T12" fmla="*/ 10 w 57"/>
                <a:gd name="T13" fmla="*/ 52 h 52"/>
                <a:gd name="T14" fmla="*/ 17 w 57"/>
                <a:gd name="T15" fmla="*/ 31 h 52"/>
                <a:gd name="T16" fmla="*/ 0 w 57"/>
                <a:gd name="T17" fmla="*/ 19 h 52"/>
                <a:gd name="T18" fmla="*/ 19 w 57"/>
                <a:gd name="T19" fmla="*/ 19 h 52"/>
                <a:gd name="T20" fmla="*/ 29 w 57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52">
                  <a:moveTo>
                    <a:pt x="29" y="0"/>
                  </a:moveTo>
                  <a:lnTo>
                    <a:pt x="38" y="19"/>
                  </a:lnTo>
                  <a:lnTo>
                    <a:pt x="57" y="19"/>
                  </a:lnTo>
                  <a:lnTo>
                    <a:pt x="40" y="31"/>
                  </a:lnTo>
                  <a:lnTo>
                    <a:pt x="48" y="52"/>
                  </a:lnTo>
                  <a:lnTo>
                    <a:pt x="29" y="38"/>
                  </a:lnTo>
                  <a:lnTo>
                    <a:pt x="10" y="52"/>
                  </a:lnTo>
                  <a:lnTo>
                    <a:pt x="17" y="31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140">
              <a:extLst>
                <a:ext uri="{FF2B5EF4-FFF2-40B4-BE49-F238E27FC236}">
                  <a16:creationId xmlns:a16="http://schemas.microsoft.com/office/drawing/2014/main" id="{2804CE9E-BD66-41E3-AC4B-64B436F4F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700" y="3646488"/>
              <a:ext cx="76200" cy="120650"/>
            </a:xfrm>
            <a:custGeom>
              <a:avLst/>
              <a:gdLst>
                <a:gd name="T0" fmla="*/ 20 w 20"/>
                <a:gd name="T1" fmla="*/ 32 h 32"/>
                <a:gd name="T2" fmla="*/ 1 w 20"/>
                <a:gd name="T3" fmla="*/ 0 h 32"/>
                <a:gd name="T4" fmla="*/ 11 w 2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2">
                  <a:moveTo>
                    <a:pt x="20" y="32"/>
                  </a:moveTo>
                  <a:cubicBezTo>
                    <a:pt x="0" y="32"/>
                    <a:pt x="1" y="6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41">
              <a:extLst>
                <a:ext uri="{FF2B5EF4-FFF2-40B4-BE49-F238E27FC236}">
                  <a16:creationId xmlns:a16="http://schemas.microsoft.com/office/drawing/2014/main" id="{31293AB8-140D-4D1A-9C94-8860EB97A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100" y="3646488"/>
              <a:ext cx="74613" cy="120650"/>
            </a:xfrm>
            <a:custGeom>
              <a:avLst/>
              <a:gdLst>
                <a:gd name="T0" fmla="*/ 0 w 20"/>
                <a:gd name="T1" fmla="*/ 32 h 32"/>
                <a:gd name="T2" fmla="*/ 19 w 20"/>
                <a:gd name="T3" fmla="*/ 0 h 32"/>
                <a:gd name="T4" fmla="*/ 9 w 2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32">
                  <a:moveTo>
                    <a:pt x="0" y="32"/>
                  </a:moveTo>
                  <a:cubicBezTo>
                    <a:pt x="20" y="32"/>
                    <a:pt x="19" y="6"/>
                    <a:pt x="1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142">
              <a:extLst>
                <a:ext uri="{FF2B5EF4-FFF2-40B4-BE49-F238E27FC236}">
                  <a16:creationId xmlns:a16="http://schemas.microsoft.com/office/drawing/2014/main" id="{AAE319AB-FFCC-4587-A6E7-76C6DD497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75" y="3616325"/>
              <a:ext cx="271463" cy="346075"/>
            </a:xfrm>
            <a:custGeom>
              <a:avLst/>
              <a:gdLst>
                <a:gd name="T0" fmla="*/ 72 w 72"/>
                <a:gd name="T1" fmla="*/ 0 h 92"/>
                <a:gd name="T2" fmla="*/ 0 w 72"/>
                <a:gd name="T3" fmla="*/ 0 h 92"/>
                <a:gd name="T4" fmla="*/ 32 w 72"/>
                <a:gd name="T5" fmla="*/ 66 h 92"/>
                <a:gd name="T6" fmla="*/ 14 w 72"/>
                <a:gd name="T7" fmla="*/ 84 h 92"/>
                <a:gd name="T8" fmla="*/ 14 w 72"/>
                <a:gd name="T9" fmla="*/ 92 h 92"/>
                <a:gd name="T10" fmla="*/ 58 w 72"/>
                <a:gd name="T11" fmla="*/ 92 h 92"/>
                <a:gd name="T12" fmla="*/ 58 w 72"/>
                <a:gd name="T13" fmla="*/ 84 h 92"/>
                <a:gd name="T14" fmla="*/ 40 w 72"/>
                <a:gd name="T15" fmla="*/ 66 h 92"/>
                <a:gd name="T16" fmla="*/ 72 w 72"/>
                <a:gd name="T1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92">
                  <a:moveTo>
                    <a:pt x="7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32" y="44"/>
                    <a:pt x="32" y="66"/>
                  </a:cubicBezTo>
                  <a:cubicBezTo>
                    <a:pt x="32" y="80"/>
                    <a:pt x="25" y="84"/>
                    <a:pt x="14" y="84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58" y="92"/>
                    <a:pt x="58" y="92"/>
                    <a:pt x="58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47" y="84"/>
                    <a:pt x="40" y="80"/>
                    <a:pt x="40" y="66"/>
                  </a:cubicBezTo>
                  <a:cubicBezTo>
                    <a:pt x="40" y="44"/>
                    <a:pt x="72" y="61"/>
                    <a:pt x="72" y="0"/>
                  </a:cubicBezTo>
                  <a:close/>
                </a:path>
              </a:pathLst>
            </a:custGeom>
            <a:solidFill>
              <a:srgbClr val="0C13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id-ID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53D3189-5C8F-46FC-91E1-A2BB826D9A91}"/>
              </a:ext>
            </a:extLst>
          </p:cNvPr>
          <p:cNvSpPr/>
          <p:nvPr/>
        </p:nvSpPr>
        <p:spPr>
          <a:xfrm rot="16200000" flipH="1">
            <a:off x="11446933" y="1"/>
            <a:ext cx="772457" cy="772457"/>
          </a:xfrm>
          <a:custGeom>
            <a:avLst/>
            <a:gdLst>
              <a:gd name="connsiteX0" fmla="*/ 0 w 1492249"/>
              <a:gd name="connsiteY0" fmla="*/ 738191 h 1492249"/>
              <a:gd name="connsiteX1" fmla="*/ 0 w 1492249"/>
              <a:gd name="connsiteY1" fmla="*/ 0 h 1492249"/>
              <a:gd name="connsiteX2" fmla="*/ 754058 w 1492249"/>
              <a:gd name="connsiteY2" fmla="*/ 0 h 1492249"/>
              <a:gd name="connsiteX3" fmla="*/ 1492249 w 1492249"/>
              <a:gd name="connsiteY3" fmla="*/ 0 h 1492249"/>
              <a:gd name="connsiteX4" fmla="*/ 1492249 w 1492249"/>
              <a:gd name="connsiteY4" fmla="*/ 738191 h 1492249"/>
              <a:gd name="connsiteX5" fmla="*/ 1492249 w 1492249"/>
              <a:gd name="connsiteY5" fmla="*/ 1492249 h 1492249"/>
              <a:gd name="connsiteX6" fmla="*/ 754058 w 1492249"/>
              <a:gd name="connsiteY6" fmla="*/ 1492249 h 1492249"/>
              <a:gd name="connsiteX7" fmla="*/ 754058 w 1492249"/>
              <a:gd name="connsiteY7" fmla="*/ 738191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249" h="1492249">
                <a:moveTo>
                  <a:pt x="0" y="738191"/>
                </a:moveTo>
                <a:lnTo>
                  <a:pt x="0" y="0"/>
                </a:lnTo>
                <a:lnTo>
                  <a:pt x="754058" y="0"/>
                </a:lnTo>
                <a:lnTo>
                  <a:pt x="1492249" y="0"/>
                </a:lnTo>
                <a:lnTo>
                  <a:pt x="1492249" y="738191"/>
                </a:lnTo>
                <a:lnTo>
                  <a:pt x="1492249" y="1492249"/>
                </a:lnTo>
                <a:lnTo>
                  <a:pt x="754058" y="1492249"/>
                </a:lnTo>
                <a:lnTo>
                  <a:pt x="754058" y="73819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DB76A02-9529-4768-87FF-0AA5BA57BF7D}"/>
              </a:ext>
            </a:extLst>
          </p:cNvPr>
          <p:cNvSpPr txBox="1"/>
          <p:nvPr/>
        </p:nvSpPr>
        <p:spPr>
          <a:xfrm>
            <a:off x="1221958" y="3429000"/>
            <a:ext cx="2085267" cy="2143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Synergistically. Synergistically utilize technically sound portals with, Synergistically utilize technically sound</a:t>
            </a: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9E330BB-6C46-494B-AE05-5B0FFFC59365}"/>
              </a:ext>
            </a:extLst>
          </p:cNvPr>
          <p:cNvSpPr txBox="1"/>
          <p:nvPr/>
        </p:nvSpPr>
        <p:spPr>
          <a:xfrm>
            <a:off x="5053366" y="3429000"/>
            <a:ext cx="2085267" cy="2143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Synergistically. Synergistically utilize technically sound portals with, Synergistically utilize technically sound</a:t>
            </a: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70A7780-A555-443E-83D0-E345F5260EC8}"/>
              </a:ext>
            </a:extLst>
          </p:cNvPr>
          <p:cNvSpPr txBox="1"/>
          <p:nvPr/>
        </p:nvSpPr>
        <p:spPr>
          <a:xfrm>
            <a:off x="8945106" y="3451435"/>
            <a:ext cx="2085267" cy="2143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Synergistically. Synergistically utilize technically sound portals with, Synergistically utilize technically sound</a:t>
            </a:r>
          </a:p>
        </p:txBody>
      </p:sp>
    </p:spTree>
    <p:extLst>
      <p:ext uri="{BB962C8B-B14F-4D97-AF65-F5344CB8AC3E}">
        <p14:creationId xmlns:p14="http://schemas.microsoft.com/office/powerpoint/2010/main" val="33691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22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sp>
        <p:nvSpPr>
          <p:cNvPr id="9" name="Google Shape;202;p33">
            <a:extLst>
              <a:ext uri="{FF2B5EF4-FFF2-40B4-BE49-F238E27FC236}">
                <a16:creationId xmlns:a16="http://schemas.microsoft.com/office/drawing/2014/main" id="{B83129DE-9D71-4FC1-921D-977C505620C9}"/>
              </a:ext>
            </a:extLst>
          </p:cNvPr>
          <p:cNvSpPr/>
          <p:nvPr/>
        </p:nvSpPr>
        <p:spPr>
          <a:xfrm rot="10800000" flipH="1">
            <a:off x="8788400" y="4083580"/>
            <a:ext cx="3403600" cy="1030800"/>
          </a:xfrm>
          <a:prstGeom prst="rect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0" name="Google Shape;207;p33">
            <a:extLst>
              <a:ext uri="{FF2B5EF4-FFF2-40B4-BE49-F238E27FC236}">
                <a16:creationId xmlns:a16="http://schemas.microsoft.com/office/drawing/2014/main" id="{FBF6566E-B11D-4C4C-A9C0-7D67A66D833D}"/>
              </a:ext>
            </a:extLst>
          </p:cNvPr>
          <p:cNvCxnSpPr/>
          <p:nvPr/>
        </p:nvCxnSpPr>
        <p:spPr>
          <a:xfrm>
            <a:off x="2458611" y="4498013"/>
            <a:ext cx="0" cy="167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208;p33">
            <a:extLst>
              <a:ext uri="{FF2B5EF4-FFF2-40B4-BE49-F238E27FC236}">
                <a16:creationId xmlns:a16="http://schemas.microsoft.com/office/drawing/2014/main" id="{646292A1-367B-45F4-9DC3-0A939F9C5B77}"/>
              </a:ext>
            </a:extLst>
          </p:cNvPr>
          <p:cNvCxnSpPr/>
          <p:nvPr/>
        </p:nvCxnSpPr>
        <p:spPr>
          <a:xfrm>
            <a:off x="9724942" y="1871460"/>
            <a:ext cx="0" cy="173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209;p33">
            <a:extLst>
              <a:ext uri="{FF2B5EF4-FFF2-40B4-BE49-F238E27FC236}">
                <a16:creationId xmlns:a16="http://schemas.microsoft.com/office/drawing/2014/main" id="{CC798B41-09B8-4DF9-B2CE-0EF5C3BE0E32}"/>
              </a:ext>
            </a:extLst>
          </p:cNvPr>
          <p:cNvSpPr/>
          <p:nvPr/>
        </p:nvSpPr>
        <p:spPr>
          <a:xfrm rot="10800000" flipH="1">
            <a:off x="-28333" y="1892679"/>
            <a:ext cx="3403600" cy="1030800"/>
          </a:xfrm>
          <a:prstGeom prst="rect">
            <a:avLst/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3" name="Google Shape;210;p33">
            <a:extLst>
              <a:ext uri="{FF2B5EF4-FFF2-40B4-BE49-F238E27FC236}">
                <a16:creationId xmlns:a16="http://schemas.microsoft.com/office/drawing/2014/main" id="{7B23474B-36A1-4AEE-8722-81D8C20EC255}"/>
              </a:ext>
            </a:extLst>
          </p:cNvPr>
          <p:cNvGrpSpPr/>
          <p:nvPr/>
        </p:nvGrpSpPr>
        <p:grpSpPr>
          <a:xfrm>
            <a:off x="9133934" y="4327737"/>
            <a:ext cx="644944" cy="542480"/>
            <a:chOff x="3564243" y="2289904"/>
            <a:chExt cx="422342" cy="355243"/>
          </a:xfrm>
          <a:solidFill>
            <a:schemeClr val="bg1"/>
          </a:solidFill>
        </p:grpSpPr>
        <p:sp>
          <p:nvSpPr>
            <p:cNvPr id="14" name="Google Shape;211;p33">
              <a:extLst>
                <a:ext uri="{FF2B5EF4-FFF2-40B4-BE49-F238E27FC236}">
                  <a16:creationId xmlns:a16="http://schemas.microsoft.com/office/drawing/2014/main" id="{A6A6690D-88A3-481B-B4F9-E1EA417AE2FC}"/>
                </a:ext>
              </a:extLst>
            </p:cNvPr>
            <p:cNvSpPr/>
            <p:nvPr/>
          </p:nvSpPr>
          <p:spPr>
            <a:xfrm>
              <a:off x="3564243" y="2291587"/>
              <a:ext cx="66177" cy="351655"/>
            </a:xfrm>
            <a:custGeom>
              <a:avLst/>
              <a:gdLst/>
              <a:ahLst/>
              <a:cxnLst/>
              <a:rect l="l" t="t" r="r" b="b"/>
              <a:pathLst>
                <a:path w="2084" h="11074" extrusionOk="0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Google Shape;212;p33">
              <a:extLst>
                <a:ext uri="{FF2B5EF4-FFF2-40B4-BE49-F238E27FC236}">
                  <a16:creationId xmlns:a16="http://schemas.microsoft.com/office/drawing/2014/main" id="{8FBE21D5-256D-420C-9F39-C852ABC5B5FF}"/>
                </a:ext>
              </a:extLst>
            </p:cNvPr>
            <p:cNvSpPr/>
            <p:nvPr/>
          </p:nvSpPr>
          <p:spPr>
            <a:xfrm>
              <a:off x="3636835" y="2373674"/>
              <a:ext cx="236702" cy="236289"/>
            </a:xfrm>
            <a:custGeom>
              <a:avLst/>
              <a:gdLst/>
              <a:ahLst/>
              <a:cxnLst/>
              <a:rect l="l" t="t" r="r" b="b"/>
              <a:pathLst>
                <a:path w="7454" h="7441" extrusionOk="0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Google Shape;213;p33">
              <a:extLst>
                <a:ext uri="{FF2B5EF4-FFF2-40B4-BE49-F238E27FC236}">
                  <a16:creationId xmlns:a16="http://schemas.microsoft.com/office/drawing/2014/main" id="{D1933EB4-5E97-4F1F-AD3E-1A022F230CA5}"/>
                </a:ext>
              </a:extLst>
            </p:cNvPr>
            <p:cNvSpPr/>
            <p:nvPr/>
          </p:nvSpPr>
          <p:spPr>
            <a:xfrm>
              <a:off x="3685230" y="2324104"/>
              <a:ext cx="237083" cy="235971"/>
            </a:xfrm>
            <a:custGeom>
              <a:avLst/>
              <a:gdLst/>
              <a:ahLst/>
              <a:cxnLst/>
              <a:rect l="l" t="t" r="r" b="b"/>
              <a:pathLst>
                <a:path w="7466" h="7431" extrusionOk="0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Google Shape;214;p33">
              <a:extLst>
                <a:ext uri="{FF2B5EF4-FFF2-40B4-BE49-F238E27FC236}">
                  <a16:creationId xmlns:a16="http://schemas.microsoft.com/office/drawing/2014/main" id="{D606096A-CB5A-450B-987D-8B0385437432}"/>
                </a:ext>
              </a:extLst>
            </p:cNvPr>
            <p:cNvSpPr/>
            <p:nvPr/>
          </p:nvSpPr>
          <p:spPr>
            <a:xfrm>
              <a:off x="3663668" y="2351699"/>
              <a:ext cx="230668" cy="230668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Google Shape;215;p33">
              <a:extLst>
                <a:ext uri="{FF2B5EF4-FFF2-40B4-BE49-F238E27FC236}">
                  <a16:creationId xmlns:a16="http://schemas.microsoft.com/office/drawing/2014/main" id="{C33D2899-5549-4771-AEA7-D4CCE0FC55B3}"/>
                </a:ext>
              </a:extLst>
            </p:cNvPr>
            <p:cNvSpPr/>
            <p:nvPr/>
          </p:nvSpPr>
          <p:spPr>
            <a:xfrm>
              <a:off x="3933998" y="2289904"/>
              <a:ext cx="52586" cy="355243"/>
            </a:xfrm>
            <a:custGeom>
              <a:avLst/>
              <a:gdLst/>
              <a:ahLst/>
              <a:cxnLst/>
              <a:rect l="l" t="t" r="r" b="b"/>
              <a:pathLst>
                <a:path w="1656" h="11187" extrusionOk="0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oogle Shape;216;p33">
            <a:extLst>
              <a:ext uri="{FF2B5EF4-FFF2-40B4-BE49-F238E27FC236}">
                <a16:creationId xmlns:a16="http://schemas.microsoft.com/office/drawing/2014/main" id="{1E7715B1-04F9-422A-BD4A-69667AE11556}"/>
              </a:ext>
            </a:extLst>
          </p:cNvPr>
          <p:cNvGrpSpPr/>
          <p:nvPr/>
        </p:nvGrpSpPr>
        <p:grpSpPr>
          <a:xfrm>
            <a:off x="2458595" y="2123443"/>
            <a:ext cx="580885" cy="554507"/>
            <a:chOff x="4126815" y="2760704"/>
            <a:chExt cx="380393" cy="363118"/>
          </a:xfrm>
          <a:solidFill>
            <a:schemeClr val="bg1"/>
          </a:solidFill>
        </p:grpSpPr>
        <p:sp>
          <p:nvSpPr>
            <p:cNvPr id="20" name="Google Shape;217;p33">
              <a:extLst>
                <a:ext uri="{FF2B5EF4-FFF2-40B4-BE49-F238E27FC236}">
                  <a16:creationId xmlns:a16="http://schemas.microsoft.com/office/drawing/2014/main" id="{A191E14D-8BCB-4EAB-8919-E4957672F7D2}"/>
                </a:ext>
              </a:extLst>
            </p:cNvPr>
            <p:cNvSpPr/>
            <p:nvPr/>
          </p:nvSpPr>
          <p:spPr>
            <a:xfrm>
              <a:off x="4219825" y="2822435"/>
              <a:ext cx="103267" cy="29056"/>
            </a:xfrm>
            <a:custGeom>
              <a:avLst/>
              <a:gdLst/>
              <a:ahLst/>
              <a:cxnLst/>
              <a:rect l="l" t="t" r="r" b="b"/>
              <a:pathLst>
                <a:path w="3252" h="915" extrusionOk="0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Google Shape;218;p33">
              <a:extLst>
                <a:ext uri="{FF2B5EF4-FFF2-40B4-BE49-F238E27FC236}">
                  <a16:creationId xmlns:a16="http://schemas.microsoft.com/office/drawing/2014/main" id="{B3131A4D-59DD-4412-9245-77BDA9875F20}"/>
                </a:ext>
              </a:extLst>
            </p:cNvPr>
            <p:cNvSpPr/>
            <p:nvPr/>
          </p:nvSpPr>
          <p:spPr>
            <a:xfrm>
              <a:off x="4126815" y="2760704"/>
              <a:ext cx="380393" cy="363118"/>
            </a:xfrm>
            <a:custGeom>
              <a:avLst/>
              <a:gdLst/>
              <a:ahLst/>
              <a:cxnLst/>
              <a:rect l="l" t="t" r="r" b="b"/>
              <a:pathLst>
                <a:path w="11979" h="11435" extrusionOk="0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Google Shape;219;p33">
              <a:extLst>
                <a:ext uri="{FF2B5EF4-FFF2-40B4-BE49-F238E27FC236}">
                  <a16:creationId xmlns:a16="http://schemas.microsoft.com/office/drawing/2014/main" id="{69D2CC63-1F43-4AE9-88E9-798D8322D250}"/>
                </a:ext>
              </a:extLst>
            </p:cNvPr>
            <p:cNvSpPr/>
            <p:nvPr/>
          </p:nvSpPr>
          <p:spPr>
            <a:xfrm>
              <a:off x="4278826" y="2791379"/>
              <a:ext cx="103998" cy="201962"/>
            </a:xfrm>
            <a:custGeom>
              <a:avLst/>
              <a:gdLst/>
              <a:ahLst/>
              <a:cxnLst/>
              <a:rect l="l" t="t" r="r" b="b"/>
              <a:pathLst>
                <a:path w="3275" h="6360" extrusionOk="0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Google Shape;220;p33">
              <a:extLst>
                <a:ext uri="{FF2B5EF4-FFF2-40B4-BE49-F238E27FC236}">
                  <a16:creationId xmlns:a16="http://schemas.microsoft.com/office/drawing/2014/main" id="{D9816654-448E-42E5-91E0-C36622292C71}"/>
                </a:ext>
              </a:extLst>
            </p:cNvPr>
            <p:cNvSpPr/>
            <p:nvPr/>
          </p:nvSpPr>
          <p:spPr>
            <a:xfrm>
              <a:off x="4159332" y="2791379"/>
              <a:ext cx="105903" cy="201962"/>
            </a:xfrm>
            <a:custGeom>
              <a:avLst/>
              <a:gdLst/>
              <a:ahLst/>
              <a:cxnLst/>
              <a:rect l="l" t="t" r="r" b="b"/>
              <a:pathLst>
                <a:path w="3335" h="6360" extrusionOk="0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Google Shape;177;p30">
            <a:extLst>
              <a:ext uri="{FF2B5EF4-FFF2-40B4-BE49-F238E27FC236}">
                <a16:creationId xmlns:a16="http://schemas.microsoft.com/office/drawing/2014/main" id="{4A4C4542-BE48-4729-A957-EC17DBAA49A4}"/>
              </a:ext>
            </a:extLst>
          </p:cNvPr>
          <p:cNvSpPr txBox="1">
            <a:spLocks/>
          </p:cNvSpPr>
          <p:nvPr/>
        </p:nvSpPr>
        <p:spPr>
          <a:xfrm>
            <a:off x="3736031" y="2092656"/>
            <a:ext cx="1273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defTabSz="914400"/>
            <a:r>
              <a:rPr lang="en-GB" sz="6600" kern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0CDD9E6-9AA8-4BBB-B671-E06F9C088E29}"/>
              </a:ext>
            </a:extLst>
          </p:cNvPr>
          <p:cNvSpPr txBox="1"/>
          <p:nvPr/>
        </p:nvSpPr>
        <p:spPr>
          <a:xfrm>
            <a:off x="5262846" y="1934940"/>
            <a:ext cx="3395241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</a:t>
            </a:r>
          </a:p>
        </p:txBody>
      </p:sp>
      <p:sp>
        <p:nvSpPr>
          <p:cNvPr id="26" name="Google Shape;177;p30">
            <a:extLst>
              <a:ext uri="{FF2B5EF4-FFF2-40B4-BE49-F238E27FC236}">
                <a16:creationId xmlns:a16="http://schemas.microsoft.com/office/drawing/2014/main" id="{43EF90C5-97D2-4329-B572-47F28092A049}"/>
              </a:ext>
            </a:extLst>
          </p:cNvPr>
          <p:cNvSpPr txBox="1">
            <a:spLocks/>
          </p:cNvSpPr>
          <p:nvPr/>
        </p:nvSpPr>
        <p:spPr>
          <a:xfrm>
            <a:off x="3108964" y="5147780"/>
            <a:ext cx="1273600" cy="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ctr" defTabSz="914400"/>
            <a:r>
              <a:rPr lang="en-US" altLang="zh-CN" sz="6600" kern="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en-GB" sz="6600" kern="0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54E7C47-81FB-46C9-97D2-6DBEBF5AC74B}"/>
              </a:ext>
            </a:extLst>
          </p:cNvPr>
          <p:cNvSpPr txBox="1"/>
          <p:nvPr/>
        </p:nvSpPr>
        <p:spPr>
          <a:xfrm>
            <a:off x="4612213" y="5002824"/>
            <a:ext cx="3395241" cy="122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</a:t>
            </a:r>
          </a:p>
        </p:txBody>
      </p:sp>
      <p:sp>
        <p:nvSpPr>
          <p:cNvPr id="28" name="ïŝ1iďe">
            <a:extLst>
              <a:ext uri="{FF2B5EF4-FFF2-40B4-BE49-F238E27FC236}">
                <a16:creationId xmlns:a16="http://schemas.microsoft.com/office/drawing/2014/main" id="{E0A24516-23AC-4407-881D-D1F670D7E26A}"/>
              </a:ext>
            </a:extLst>
          </p:cNvPr>
          <p:cNvSpPr/>
          <p:nvPr/>
        </p:nvSpPr>
        <p:spPr>
          <a:xfrm>
            <a:off x="3056165" y="3267656"/>
            <a:ext cx="2421636" cy="1330569"/>
          </a:xfrm>
          <a:prstGeom prst="rect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9" name="ïŝ1iďe">
            <a:extLst>
              <a:ext uri="{FF2B5EF4-FFF2-40B4-BE49-F238E27FC236}">
                <a16:creationId xmlns:a16="http://schemas.microsoft.com/office/drawing/2014/main" id="{916D8164-9342-4154-B398-1E52FEF4FBD8}"/>
              </a:ext>
            </a:extLst>
          </p:cNvPr>
          <p:cNvSpPr/>
          <p:nvPr/>
        </p:nvSpPr>
        <p:spPr>
          <a:xfrm>
            <a:off x="5774219" y="3267655"/>
            <a:ext cx="2421636" cy="1330569"/>
          </a:xfrm>
          <a:prstGeom prst="rect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0" name="ïSḻiḍè">
            <a:extLst>
              <a:ext uri="{FF2B5EF4-FFF2-40B4-BE49-F238E27FC236}">
                <a16:creationId xmlns:a16="http://schemas.microsoft.com/office/drawing/2014/main" id="{44B478D0-A350-4AB0-B277-1EFD4E19B40C}"/>
              </a:ext>
            </a:extLst>
          </p:cNvPr>
          <p:cNvSpPr/>
          <p:nvPr/>
        </p:nvSpPr>
        <p:spPr>
          <a:xfrm>
            <a:off x="1558334" y="5204532"/>
            <a:ext cx="444222" cy="444220"/>
          </a:xfrm>
          <a:prstGeom prst="ellipse">
            <a:avLst/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ïṡ1íḋè">
            <a:extLst>
              <a:ext uri="{FF2B5EF4-FFF2-40B4-BE49-F238E27FC236}">
                <a16:creationId xmlns:a16="http://schemas.microsoft.com/office/drawing/2014/main" id="{10127291-70FF-4C2C-8BAE-D532E54E8B8E}"/>
              </a:ext>
            </a:extLst>
          </p:cNvPr>
          <p:cNvSpPr/>
          <p:nvPr/>
        </p:nvSpPr>
        <p:spPr bwMode="auto">
          <a:xfrm>
            <a:off x="1677665" y="5349557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2" name="ïSḻiḍè">
            <a:extLst>
              <a:ext uri="{FF2B5EF4-FFF2-40B4-BE49-F238E27FC236}">
                <a16:creationId xmlns:a16="http://schemas.microsoft.com/office/drawing/2014/main" id="{315F44BD-6B77-423F-9A60-C470B4D3BBC3}"/>
              </a:ext>
            </a:extLst>
          </p:cNvPr>
          <p:cNvSpPr/>
          <p:nvPr/>
        </p:nvSpPr>
        <p:spPr>
          <a:xfrm>
            <a:off x="10123041" y="2563861"/>
            <a:ext cx="444222" cy="444220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609570"/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ïṡ1íḋè">
            <a:extLst>
              <a:ext uri="{FF2B5EF4-FFF2-40B4-BE49-F238E27FC236}">
                <a16:creationId xmlns:a16="http://schemas.microsoft.com/office/drawing/2014/main" id="{688B2C5C-C544-4660-BF53-4A42A18B884F}"/>
              </a:ext>
            </a:extLst>
          </p:cNvPr>
          <p:cNvSpPr/>
          <p:nvPr/>
        </p:nvSpPr>
        <p:spPr bwMode="auto">
          <a:xfrm>
            <a:off x="10242372" y="2708886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F69E40A-7641-4AB7-B6EE-438E7806079F}"/>
              </a:ext>
            </a:extLst>
          </p:cNvPr>
          <p:cNvSpPr txBox="1"/>
          <p:nvPr/>
        </p:nvSpPr>
        <p:spPr>
          <a:xfrm>
            <a:off x="326404" y="2005435"/>
            <a:ext cx="1777454" cy="73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>
                <a:solidFill>
                  <a:schemeClr val="bg1"/>
                </a:solidFill>
                <a:cs typeface="+mn-ea"/>
                <a:sym typeface="+mn-lt"/>
              </a:rPr>
              <a:t> Synergisticall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5079D00-A8AB-471D-9DDB-A4CCA30C3BFC}"/>
              </a:ext>
            </a:extLst>
          </p:cNvPr>
          <p:cNvSpPr txBox="1"/>
          <p:nvPr/>
        </p:nvSpPr>
        <p:spPr>
          <a:xfrm>
            <a:off x="10040831" y="4230911"/>
            <a:ext cx="1777454" cy="731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100" kern="0">
                <a:solidFill>
                  <a:schemeClr val="bg1"/>
                </a:solidFill>
                <a:cs typeface="+mn-ea"/>
                <a:sym typeface="+mn-lt"/>
              </a:rPr>
              <a:t> Synergisticall</a:t>
            </a:r>
            <a:endParaRPr lang="en-US" altLang="zh-CN" sz="11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81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23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sp>
        <p:nvSpPr>
          <p:cNvPr id="9" name="Google Shape;529;p36">
            <a:extLst>
              <a:ext uri="{FF2B5EF4-FFF2-40B4-BE49-F238E27FC236}">
                <a16:creationId xmlns:a16="http://schemas.microsoft.com/office/drawing/2014/main" id="{CED7BFEC-88A1-4B04-88FF-66671D946A1C}"/>
              </a:ext>
            </a:extLst>
          </p:cNvPr>
          <p:cNvSpPr/>
          <p:nvPr/>
        </p:nvSpPr>
        <p:spPr>
          <a:xfrm>
            <a:off x="4053942" y="1817540"/>
            <a:ext cx="4200228" cy="4204607"/>
          </a:xfrm>
          <a:custGeom>
            <a:avLst/>
            <a:gdLst/>
            <a:ahLst/>
            <a:cxnLst/>
            <a:rect l="l" t="t" r="r" b="b"/>
            <a:pathLst>
              <a:path w="201482" h="201692" extrusionOk="0">
                <a:moveTo>
                  <a:pt x="100816" y="44641"/>
                </a:moveTo>
                <a:cubicBezTo>
                  <a:pt x="113023" y="44641"/>
                  <a:pt x="125065" y="48643"/>
                  <a:pt x="134974" y="56274"/>
                </a:cubicBezTo>
                <a:cubicBezTo>
                  <a:pt x="135323" y="56519"/>
                  <a:pt x="135637" y="56798"/>
                  <a:pt x="135952" y="57043"/>
                </a:cubicBezTo>
                <a:cubicBezTo>
                  <a:pt x="136476" y="57427"/>
                  <a:pt x="136965" y="57846"/>
                  <a:pt x="137419" y="58266"/>
                </a:cubicBezTo>
                <a:cubicBezTo>
                  <a:pt x="137698" y="58510"/>
                  <a:pt x="137978" y="58720"/>
                  <a:pt x="138257" y="58964"/>
                </a:cubicBezTo>
                <a:cubicBezTo>
                  <a:pt x="138956" y="59593"/>
                  <a:pt x="139619" y="60222"/>
                  <a:pt x="140283" y="60885"/>
                </a:cubicBezTo>
                <a:cubicBezTo>
                  <a:pt x="140528" y="61130"/>
                  <a:pt x="140737" y="61339"/>
                  <a:pt x="140947" y="61584"/>
                </a:cubicBezTo>
                <a:cubicBezTo>
                  <a:pt x="141471" y="62108"/>
                  <a:pt x="141960" y="62632"/>
                  <a:pt x="142449" y="63156"/>
                </a:cubicBezTo>
                <a:lnTo>
                  <a:pt x="143078" y="63854"/>
                </a:lnTo>
                <a:cubicBezTo>
                  <a:pt x="143706" y="64588"/>
                  <a:pt x="144335" y="65322"/>
                  <a:pt x="144929" y="66090"/>
                </a:cubicBezTo>
                <a:cubicBezTo>
                  <a:pt x="145104" y="66300"/>
                  <a:pt x="145243" y="66474"/>
                  <a:pt x="145383" y="66684"/>
                </a:cubicBezTo>
                <a:cubicBezTo>
                  <a:pt x="145872" y="67313"/>
                  <a:pt x="146326" y="67941"/>
                  <a:pt x="146780" y="68605"/>
                </a:cubicBezTo>
                <a:cubicBezTo>
                  <a:pt x="146955" y="68850"/>
                  <a:pt x="147130" y="69094"/>
                  <a:pt x="147269" y="69304"/>
                </a:cubicBezTo>
                <a:cubicBezTo>
                  <a:pt x="147828" y="70142"/>
                  <a:pt x="148387" y="70980"/>
                  <a:pt x="148876" y="71819"/>
                </a:cubicBezTo>
                <a:cubicBezTo>
                  <a:pt x="148981" y="71993"/>
                  <a:pt x="149086" y="72168"/>
                  <a:pt x="149190" y="72308"/>
                </a:cubicBezTo>
                <a:cubicBezTo>
                  <a:pt x="149610" y="73041"/>
                  <a:pt x="150029" y="73775"/>
                  <a:pt x="150413" y="74543"/>
                </a:cubicBezTo>
                <a:cubicBezTo>
                  <a:pt x="150553" y="74788"/>
                  <a:pt x="150692" y="75032"/>
                  <a:pt x="150797" y="75277"/>
                </a:cubicBezTo>
                <a:cubicBezTo>
                  <a:pt x="151286" y="76185"/>
                  <a:pt x="151705" y="77093"/>
                  <a:pt x="152125" y="78036"/>
                </a:cubicBezTo>
                <a:cubicBezTo>
                  <a:pt x="152160" y="78141"/>
                  <a:pt x="152229" y="78246"/>
                  <a:pt x="152264" y="78351"/>
                </a:cubicBezTo>
                <a:cubicBezTo>
                  <a:pt x="152649" y="79189"/>
                  <a:pt x="152963" y="80062"/>
                  <a:pt x="153312" y="80936"/>
                </a:cubicBezTo>
                <a:cubicBezTo>
                  <a:pt x="153417" y="81180"/>
                  <a:pt x="153522" y="81460"/>
                  <a:pt x="153592" y="81704"/>
                </a:cubicBezTo>
                <a:cubicBezTo>
                  <a:pt x="153941" y="82682"/>
                  <a:pt x="154290" y="83660"/>
                  <a:pt x="154570" y="84673"/>
                </a:cubicBezTo>
                <a:cubicBezTo>
                  <a:pt x="156142" y="89913"/>
                  <a:pt x="156945" y="95362"/>
                  <a:pt x="156945" y="100811"/>
                </a:cubicBezTo>
                <a:lnTo>
                  <a:pt x="156945" y="101335"/>
                </a:lnTo>
                <a:cubicBezTo>
                  <a:pt x="156840" y="113561"/>
                  <a:pt x="152753" y="125368"/>
                  <a:pt x="145313" y="135043"/>
                </a:cubicBezTo>
                <a:cubicBezTo>
                  <a:pt x="145069" y="135358"/>
                  <a:pt x="144824" y="135637"/>
                  <a:pt x="144580" y="135952"/>
                </a:cubicBezTo>
                <a:cubicBezTo>
                  <a:pt x="144160" y="136476"/>
                  <a:pt x="143741" y="136965"/>
                  <a:pt x="143322" y="137454"/>
                </a:cubicBezTo>
                <a:cubicBezTo>
                  <a:pt x="143078" y="137733"/>
                  <a:pt x="142868" y="138013"/>
                  <a:pt x="142623" y="138292"/>
                </a:cubicBezTo>
                <a:cubicBezTo>
                  <a:pt x="141995" y="138956"/>
                  <a:pt x="141366" y="139619"/>
                  <a:pt x="140702" y="140283"/>
                </a:cubicBezTo>
                <a:lnTo>
                  <a:pt x="140004" y="140982"/>
                </a:lnTo>
                <a:cubicBezTo>
                  <a:pt x="139515" y="141471"/>
                  <a:pt x="138991" y="141960"/>
                  <a:pt x="138467" y="142449"/>
                </a:cubicBezTo>
                <a:lnTo>
                  <a:pt x="137698" y="143113"/>
                </a:lnTo>
                <a:cubicBezTo>
                  <a:pt x="137000" y="143741"/>
                  <a:pt x="136266" y="144335"/>
                  <a:pt x="135533" y="144929"/>
                </a:cubicBezTo>
                <a:cubicBezTo>
                  <a:pt x="135323" y="145104"/>
                  <a:pt x="135078" y="145243"/>
                  <a:pt x="134869" y="145418"/>
                </a:cubicBezTo>
                <a:cubicBezTo>
                  <a:pt x="134275" y="145872"/>
                  <a:pt x="133646" y="146326"/>
                  <a:pt x="133018" y="146780"/>
                </a:cubicBezTo>
                <a:cubicBezTo>
                  <a:pt x="132773" y="146955"/>
                  <a:pt x="132528" y="147130"/>
                  <a:pt x="132249" y="147304"/>
                </a:cubicBezTo>
                <a:cubicBezTo>
                  <a:pt x="131446" y="147863"/>
                  <a:pt x="130642" y="148387"/>
                  <a:pt x="129804" y="148911"/>
                </a:cubicBezTo>
                <a:lnTo>
                  <a:pt x="129245" y="149225"/>
                </a:lnTo>
                <a:cubicBezTo>
                  <a:pt x="128546" y="149645"/>
                  <a:pt x="127813" y="150029"/>
                  <a:pt x="127079" y="150413"/>
                </a:cubicBezTo>
                <a:lnTo>
                  <a:pt x="126276" y="150867"/>
                </a:lnTo>
                <a:cubicBezTo>
                  <a:pt x="125403" y="151286"/>
                  <a:pt x="124494" y="151740"/>
                  <a:pt x="123586" y="152160"/>
                </a:cubicBezTo>
                <a:cubicBezTo>
                  <a:pt x="123481" y="152229"/>
                  <a:pt x="123342" y="152264"/>
                  <a:pt x="123237" y="152334"/>
                </a:cubicBezTo>
                <a:cubicBezTo>
                  <a:pt x="122399" y="152684"/>
                  <a:pt x="121560" y="153033"/>
                  <a:pt x="120687" y="153347"/>
                </a:cubicBezTo>
                <a:lnTo>
                  <a:pt x="119884" y="153662"/>
                </a:lnTo>
                <a:cubicBezTo>
                  <a:pt x="118905" y="154011"/>
                  <a:pt x="117927" y="154325"/>
                  <a:pt x="116949" y="154640"/>
                </a:cubicBezTo>
                <a:cubicBezTo>
                  <a:pt x="111710" y="156212"/>
                  <a:pt x="106260" y="156980"/>
                  <a:pt x="100811" y="156980"/>
                </a:cubicBezTo>
                <a:lnTo>
                  <a:pt x="100287" y="156980"/>
                </a:lnTo>
                <a:cubicBezTo>
                  <a:pt x="88062" y="156875"/>
                  <a:pt x="76185" y="152753"/>
                  <a:pt x="66509" y="145278"/>
                </a:cubicBezTo>
                <a:lnTo>
                  <a:pt x="66474" y="145243"/>
                </a:lnTo>
                <a:lnTo>
                  <a:pt x="65880" y="144754"/>
                </a:lnTo>
                <a:cubicBezTo>
                  <a:pt x="65217" y="144230"/>
                  <a:pt x="64588" y="143706"/>
                  <a:pt x="63959" y="143182"/>
                </a:cubicBezTo>
                <a:cubicBezTo>
                  <a:pt x="63785" y="143043"/>
                  <a:pt x="63610" y="142903"/>
                  <a:pt x="63470" y="142728"/>
                </a:cubicBezTo>
                <a:cubicBezTo>
                  <a:pt x="62702" y="142065"/>
                  <a:pt x="61968" y="141401"/>
                  <a:pt x="61270" y="140667"/>
                </a:cubicBezTo>
                <a:cubicBezTo>
                  <a:pt x="61095" y="140528"/>
                  <a:pt x="60955" y="140353"/>
                  <a:pt x="60781" y="140178"/>
                </a:cubicBezTo>
                <a:cubicBezTo>
                  <a:pt x="60187" y="139584"/>
                  <a:pt x="59628" y="138991"/>
                  <a:pt x="59069" y="138362"/>
                </a:cubicBezTo>
                <a:cubicBezTo>
                  <a:pt x="58894" y="138187"/>
                  <a:pt x="58755" y="138013"/>
                  <a:pt x="58580" y="137838"/>
                </a:cubicBezTo>
                <a:cubicBezTo>
                  <a:pt x="57916" y="137069"/>
                  <a:pt x="57287" y="136301"/>
                  <a:pt x="56659" y="135498"/>
                </a:cubicBezTo>
                <a:cubicBezTo>
                  <a:pt x="56519" y="135358"/>
                  <a:pt x="56414" y="135183"/>
                  <a:pt x="56274" y="135009"/>
                </a:cubicBezTo>
                <a:cubicBezTo>
                  <a:pt x="55751" y="134345"/>
                  <a:pt x="55261" y="133646"/>
                  <a:pt x="54772" y="132983"/>
                </a:cubicBezTo>
                <a:cubicBezTo>
                  <a:pt x="54633" y="132773"/>
                  <a:pt x="54493" y="132528"/>
                  <a:pt x="54353" y="132319"/>
                </a:cubicBezTo>
                <a:cubicBezTo>
                  <a:pt x="53794" y="131515"/>
                  <a:pt x="53236" y="130642"/>
                  <a:pt x="52712" y="129804"/>
                </a:cubicBezTo>
                <a:cubicBezTo>
                  <a:pt x="52607" y="129629"/>
                  <a:pt x="52537" y="129489"/>
                  <a:pt x="52467" y="129350"/>
                </a:cubicBezTo>
                <a:cubicBezTo>
                  <a:pt x="52013" y="128581"/>
                  <a:pt x="51559" y="127813"/>
                  <a:pt x="51140" y="127044"/>
                </a:cubicBezTo>
                <a:cubicBezTo>
                  <a:pt x="51035" y="126835"/>
                  <a:pt x="50895" y="126590"/>
                  <a:pt x="50790" y="126346"/>
                </a:cubicBezTo>
                <a:cubicBezTo>
                  <a:pt x="50301" y="125438"/>
                  <a:pt x="49882" y="124529"/>
                  <a:pt x="49463" y="123586"/>
                </a:cubicBezTo>
                <a:cubicBezTo>
                  <a:pt x="49428" y="123481"/>
                  <a:pt x="49393" y="123412"/>
                  <a:pt x="49323" y="123307"/>
                </a:cubicBezTo>
                <a:cubicBezTo>
                  <a:pt x="48974" y="122433"/>
                  <a:pt x="48590" y="121560"/>
                  <a:pt x="48275" y="120687"/>
                </a:cubicBezTo>
                <a:cubicBezTo>
                  <a:pt x="48171" y="120442"/>
                  <a:pt x="48066" y="120198"/>
                  <a:pt x="47996" y="119953"/>
                </a:cubicBezTo>
                <a:cubicBezTo>
                  <a:pt x="47647" y="118940"/>
                  <a:pt x="47297" y="117962"/>
                  <a:pt x="47018" y="116949"/>
                </a:cubicBezTo>
                <a:cubicBezTo>
                  <a:pt x="45481" y="111884"/>
                  <a:pt x="44677" y="106645"/>
                  <a:pt x="44643" y="101335"/>
                </a:cubicBezTo>
                <a:lnTo>
                  <a:pt x="44643" y="100846"/>
                </a:lnTo>
                <a:cubicBezTo>
                  <a:pt x="44643" y="88446"/>
                  <a:pt x="48764" y="76395"/>
                  <a:pt x="56344" y="66579"/>
                </a:cubicBezTo>
                <a:cubicBezTo>
                  <a:pt x="56554" y="66335"/>
                  <a:pt x="56764" y="66055"/>
                  <a:pt x="56973" y="65811"/>
                </a:cubicBezTo>
                <a:cubicBezTo>
                  <a:pt x="57427" y="65217"/>
                  <a:pt x="57916" y="64658"/>
                  <a:pt x="58405" y="64064"/>
                </a:cubicBezTo>
                <a:cubicBezTo>
                  <a:pt x="58580" y="63854"/>
                  <a:pt x="58755" y="63610"/>
                  <a:pt x="58964" y="63435"/>
                </a:cubicBezTo>
                <a:cubicBezTo>
                  <a:pt x="59593" y="62702"/>
                  <a:pt x="60257" y="62003"/>
                  <a:pt x="60955" y="61305"/>
                </a:cubicBezTo>
                <a:lnTo>
                  <a:pt x="61514" y="60746"/>
                </a:lnTo>
                <a:cubicBezTo>
                  <a:pt x="62108" y="60187"/>
                  <a:pt x="62667" y="59628"/>
                  <a:pt x="63261" y="59104"/>
                </a:cubicBezTo>
                <a:cubicBezTo>
                  <a:pt x="63470" y="58929"/>
                  <a:pt x="63645" y="58755"/>
                  <a:pt x="63854" y="58580"/>
                </a:cubicBezTo>
                <a:cubicBezTo>
                  <a:pt x="64623" y="57916"/>
                  <a:pt x="65356" y="57287"/>
                  <a:pt x="66160" y="56659"/>
                </a:cubicBezTo>
                <a:cubicBezTo>
                  <a:pt x="66335" y="56554"/>
                  <a:pt x="66509" y="56414"/>
                  <a:pt x="66684" y="56274"/>
                </a:cubicBezTo>
                <a:cubicBezTo>
                  <a:pt x="67348" y="55751"/>
                  <a:pt x="68011" y="55296"/>
                  <a:pt x="68675" y="54807"/>
                </a:cubicBezTo>
                <a:lnTo>
                  <a:pt x="69339" y="54353"/>
                </a:lnTo>
                <a:cubicBezTo>
                  <a:pt x="70177" y="53794"/>
                  <a:pt x="71015" y="53236"/>
                  <a:pt x="71854" y="52712"/>
                </a:cubicBezTo>
                <a:cubicBezTo>
                  <a:pt x="72028" y="52607"/>
                  <a:pt x="72168" y="52537"/>
                  <a:pt x="72343" y="52432"/>
                </a:cubicBezTo>
                <a:cubicBezTo>
                  <a:pt x="73076" y="52013"/>
                  <a:pt x="73810" y="51594"/>
                  <a:pt x="74578" y="51175"/>
                </a:cubicBezTo>
                <a:lnTo>
                  <a:pt x="75312" y="50790"/>
                </a:lnTo>
                <a:cubicBezTo>
                  <a:pt x="76220" y="50336"/>
                  <a:pt x="77128" y="49882"/>
                  <a:pt x="78071" y="49498"/>
                </a:cubicBezTo>
                <a:cubicBezTo>
                  <a:pt x="78176" y="49428"/>
                  <a:pt x="78281" y="49393"/>
                  <a:pt x="78386" y="49323"/>
                </a:cubicBezTo>
                <a:cubicBezTo>
                  <a:pt x="79224" y="48974"/>
                  <a:pt x="80097" y="48625"/>
                  <a:pt x="80971" y="48310"/>
                </a:cubicBezTo>
                <a:lnTo>
                  <a:pt x="81739" y="47996"/>
                </a:lnTo>
                <a:cubicBezTo>
                  <a:pt x="82717" y="47647"/>
                  <a:pt x="83695" y="47332"/>
                  <a:pt x="84708" y="47018"/>
                </a:cubicBezTo>
                <a:cubicBezTo>
                  <a:pt x="89996" y="45423"/>
                  <a:pt x="95422" y="44641"/>
                  <a:pt x="100816" y="44641"/>
                </a:cubicBezTo>
                <a:close/>
                <a:moveTo>
                  <a:pt x="173537" y="1"/>
                </a:moveTo>
                <a:cubicBezTo>
                  <a:pt x="173083" y="1"/>
                  <a:pt x="172629" y="1"/>
                  <a:pt x="172175" y="36"/>
                </a:cubicBezTo>
                <a:lnTo>
                  <a:pt x="172245" y="36"/>
                </a:lnTo>
                <a:cubicBezTo>
                  <a:pt x="163617" y="700"/>
                  <a:pt x="156980" y="7895"/>
                  <a:pt x="156980" y="16523"/>
                </a:cubicBezTo>
                <a:lnTo>
                  <a:pt x="156980" y="31439"/>
                </a:lnTo>
                <a:cubicBezTo>
                  <a:pt x="156142" y="30775"/>
                  <a:pt x="155303" y="30111"/>
                  <a:pt x="154500" y="29483"/>
                </a:cubicBezTo>
                <a:lnTo>
                  <a:pt x="153627" y="28889"/>
                </a:lnTo>
                <a:cubicBezTo>
                  <a:pt x="153068" y="28435"/>
                  <a:pt x="152474" y="28015"/>
                  <a:pt x="151880" y="27631"/>
                </a:cubicBezTo>
                <a:lnTo>
                  <a:pt x="150937" y="26968"/>
                </a:lnTo>
                <a:cubicBezTo>
                  <a:pt x="150343" y="26548"/>
                  <a:pt x="149749" y="26164"/>
                  <a:pt x="149156" y="25780"/>
                </a:cubicBezTo>
                <a:cubicBezTo>
                  <a:pt x="148841" y="25570"/>
                  <a:pt x="148562" y="25396"/>
                  <a:pt x="148282" y="25186"/>
                </a:cubicBezTo>
                <a:cubicBezTo>
                  <a:pt x="147409" y="24662"/>
                  <a:pt x="146536" y="24103"/>
                  <a:pt x="145662" y="23614"/>
                </a:cubicBezTo>
                <a:cubicBezTo>
                  <a:pt x="145453" y="23474"/>
                  <a:pt x="145208" y="23370"/>
                  <a:pt x="144999" y="23230"/>
                </a:cubicBezTo>
                <a:cubicBezTo>
                  <a:pt x="144300" y="22846"/>
                  <a:pt x="143602" y="22427"/>
                  <a:pt x="142868" y="22042"/>
                </a:cubicBezTo>
                <a:lnTo>
                  <a:pt x="141820" y="21553"/>
                </a:lnTo>
                <a:cubicBezTo>
                  <a:pt x="141191" y="21239"/>
                  <a:pt x="140563" y="20924"/>
                  <a:pt x="139934" y="20610"/>
                </a:cubicBezTo>
                <a:lnTo>
                  <a:pt x="138921" y="20121"/>
                </a:lnTo>
                <a:cubicBezTo>
                  <a:pt x="138187" y="19737"/>
                  <a:pt x="137419" y="19422"/>
                  <a:pt x="136685" y="19108"/>
                </a:cubicBezTo>
                <a:lnTo>
                  <a:pt x="136022" y="18794"/>
                </a:lnTo>
                <a:cubicBezTo>
                  <a:pt x="135009" y="18340"/>
                  <a:pt x="133996" y="17955"/>
                  <a:pt x="132948" y="17536"/>
                </a:cubicBezTo>
                <a:lnTo>
                  <a:pt x="132878" y="17536"/>
                </a:lnTo>
                <a:cubicBezTo>
                  <a:pt x="127708" y="15545"/>
                  <a:pt x="122399" y="14043"/>
                  <a:pt x="116949" y="13030"/>
                </a:cubicBezTo>
                <a:cubicBezTo>
                  <a:pt x="111817" y="12085"/>
                  <a:pt x="106587" y="11596"/>
                  <a:pt x="101353" y="11596"/>
                </a:cubicBezTo>
                <a:cubicBezTo>
                  <a:pt x="101173" y="11596"/>
                  <a:pt x="100992" y="11597"/>
                  <a:pt x="100811" y="11598"/>
                </a:cubicBezTo>
                <a:lnTo>
                  <a:pt x="16558" y="11598"/>
                </a:lnTo>
                <a:cubicBezTo>
                  <a:pt x="16537" y="11598"/>
                  <a:pt x="16515" y="11598"/>
                  <a:pt x="16494" y="11598"/>
                </a:cubicBezTo>
                <a:cubicBezTo>
                  <a:pt x="7372" y="11598"/>
                  <a:pt x="1" y="18990"/>
                  <a:pt x="1" y="28085"/>
                </a:cubicBezTo>
                <a:cubicBezTo>
                  <a:pt x="1" y="28609"/>
                  <a:pt x="1" y="29098"/>
                  <a:pt x="36" y="29587"/>
                </a:cubicBezTo>
                <a:cubicBezTo>
                  <a:pt x="36" y="29587"/>
                  <a:pt x="36" y="29552"/>
                  <a:pt x="36" y="29552"/>
                </a:cubicBezTo>
                <a:cubicBezTo>
                  <a:pt x="769" y="38110"/>
                  <a:pt x="7965" y="44677"/>
                  <a:pt x="16558" y="44677"/>
                </a:cubicBezTo>
                <a:lnTo>
                  <a:pt x="31439" y="44677"/>
                </a:lnTo>
                <a:cubicBezTo>
                  <a:pt x="30775" y="45516"/>
                  <a:pt x="30146" y="46319"/>
                  <a:pt x="29517" y="47158"/>
                </a:cubicBezTo>
                <a:lnTo>
                  <a:pt x="28889" y="48031"/>
                </a:lnTo>
                <a:cubicBezTo>
                  <a:pt x="28435" y="48590"/>
                  <a:pt x="28050" y="49184"/>
                  <a:pt x="27631" y="49777"/>
                </a:cubicBezTo>
                <a:cubicBezTo>
                  <a:pt x="27422" y="50092"/>
                  <a:pt x="27212" y="50406"/>
                  <a:pt x="26968" y="50720"/>
                </a:cubicBezTo>
                <a:cubicBezTo>
                  <a:pt x="26583" y="51314"/>
                  <a:pt x="26164" y="51908"/>
                  <a:pt x="25780" y="52502"/>
                </a:cubicBezTo>
                <a:lnTo>
                  <a:pt x="25221" y="53410"/>
                </a:lnTo>
                <a:cubicBezTo>
                  <a:pt x="24662" y="54283"/>
                  <a:pt x="24138" y="55157"/>
                  <a:pt x="23614" y="56030"/>
                </a:cubicBezTo>
                <a:cubicBezTo>
                  <a:pt x="23474" y="56240"/>
                  <a:pt x="23370" y="56484"/>
                  <a:pt x="23265" y="56659"/>
                </a:cubicBezTo>
                <a:cubicBezTo>
                  <a:pt x="22846" y="57392"/>
                  <a:pt x="22461" y="58091"/>
                  <a:pt x="22077" y="58824"/>
                </a:cubicBezTo>
                <a:lnTo>
                  <a:pt x="21518" y="59837"/>
                </a:lnTo>
                <a:cubicBezTo>
                  <a:pt x="21204" y="60466"/>
                  <a:pt x="20890" y="61095"/>
                  <a:pt x="20575" y="61724"/>
                </a:cubicBezTo>
                <a:cubicBezTo>
                  <a:pt x="20435" y="62073"/>
                  <a:pt x="20261" y="62422"/>
                  <a:pt x="20086" y="62737"/>
                </a:cubicBezTo>
                <a:cubicBezTo>
                  <a:pt x="19737" y="63470"/>
                  <a:pt x="19422" y="64204"/>
                  <a:pt x="19073" y="64972"/>
                </a:cubicBezTo>
                <a:lnTo>
                  <a:pt x="18759" y="65636"/>
                </a:lnTo>
                <a:cubicBezTo>
                  <a:pt x="18340" y="66649"/>
                  <a:pt x="17920" y="67662"/>
                  <a:pt x="17536" y="68710"/>
                </a:cubicBezTo>
                <a:cubicBezTo>
                  <a:pt x="17536" y="68745"/>
                  <a:pt x="17501" y="68745"/>
                  <a:pt x="17501" y="68780"/>
                </a:cubicBezTo>
                <a:cubicBezTo>
                  <a:pt x="15510" y="73949"/>
                  <a:pt x="14008" y="79294"/>
                  <a:pt x="13030" y="84708"/>
                </a:cubicBezTo>
                <a:cubicBezTo>
                  <a:pt x="12052" y="90053"/>
                  <a:pt x="11563" y="95432"/>
                  <a:pt x="11563" y="100846"/>
                </a:cubicBezTo>
                <a:lnTo>
                  <a:pt x="11563" y="185099"/>
                </a:lnTo>
                <a:cubicBezTo>
                  <a:pt x="11563" y="194251"/>
                  <a:pt x="18968" y="201691"/>
                  <a:pt x="28120" y="201691"/>
                </a:cubicBezTo>
                <a:cubicBezTo>
                  <a:pt x="28644" y="201691"/>
                  <a:pt x="29133" y="201657"/>
                  <a:pt x="29622" y="201622"/>
                </a:cubicBezTo>
                <a:lnTo>
                  <a:pt x="29552" y="201622"/>
                </a:lnTo>
                <a:cubicBezTo>
                  <a:pt x="38110" y="200853"/>
                  <a:pt x="44677" y="193692"/>
                  <a:pt x="44677" y="185134"/>
                </a:cubicBezTo>
                <a:lnTo>
                  <a:pt x="44677" y="170219"/>
                </a:lnTo>
                <a:cubicBezTo>
                  <a:pt x="45516" y="170917"/>
                  <a:pt x="46389" y="171546"/>
                  <a:pt x="47227" y="172210"/>
                </a:cubicBezTo>
                <a:lnTo>
                  <a:pt x="47891" y="172699"/>
                </a:lnTo>
                <a:cubicBezTo>
                  <a:pt x="48520" y="173153"/>
                  <a:pt x="49184" y="173642"/>
                  <a:pt x="49812" y="174061"/>
                </a:cubicBezTo>
                <a:cubicBezTo>
                  <a:pt x="50092" y="174271"/>
                  <a:pt x="50406" y="174480"/>
                  <a:pt x="50686" y="174655"/>
                </a:cubicBezTo>
                <a:cubicBezTo>
                  <a:pt x="51314" y="175109"/>
                  <a:pt x="51978" y="175528"/>
                  <a:pt x="52607" y="175947"/>
                </a:cubicBezTo>
                <a:lnTo>
                  <a:pt x="53375" y="176437"/>
                </a:lnTo>
                <a:cubicBezTo>
                  <a:pt x="54248" y="176995"/>
                  <a:pt x="55157" y="177554"/>
                  <a:pt x="56065" y="178078"/>
                </a:cubicBezTo>
                <a:lnTo>
                  <a:pt x="56624" y="178393"/>
                </a:lnTo>
                <a:cubicBezTo>
                  <a:pt x="57357" y="178812"/>
                  <a:pt x="58126" y="179231"/>
                  <a:pt x="58859" y="179615"/>
                </a:cubicBezTo>
                <a:lnTo>
                  <a:pt x="59837" y="180139"/>
                </a:lnTo>
                <a:cubicBezTo>
                  <a:pt x="60466" y="180454"/>
                  <a:pt x="61130" y="180768"/>
                  <a:pt x="61759" y="181117"/>
                </a:cubicBezTo>
                <a:lnTo>
                  <a:pt x="62737" y="181571"/>
                </a:lnTo>
                <a:cubicBezTo>
                  <a:pt x="63505" y="181921"/>
                  <a:pt x="64274" y="182270"/>
                  <a:pt x="65007" y="182619"/>
                </a:cubicBezTo>
                <a:lnTo>
                  <a:pt x="65671" y="182899"/>
                </a:lnTo>
                <a:cubicBezTo>
                  <a:pt x="66684" y="183318"/>
                  <a:pt x="67662" y="183737"/>
                  <a:pt x="68675" y="184121"/>
                </a:cubicBezTo>
                <a:lnTo>
                  <a:pt x="68780" y="184156"/>
                </a:lnTo>
                <a:cubicBezTo>
                  <a:pt x="78840" y="188034"/>
                  <a:pt x="89529" y="190025"/>
                  <a:pt x="100287" y="190094"/>
                </a:cubicBezTo>
                <a:lnTo>
                  <a:pt x="184925" y="190094"/>
                </a:lnTo>
                <a:cubicBezTo>
                  <a:pt x="194077" y="190094"/>
                  <a:pt x="201482" y="182689"/>
                  <a:pt x="201482" y="173572"/>
                </a:cubicBezTo>
                <a:cubicBezTo>
                  <a:pt x="201482" y="173083"/>
                  <a:pt x="201482" y="172629"/>
                  <a:pt x="201412" y="172140"/>
                </a:cubicBezTo>
                <a:lnTo>
                  <a:pt x="201412" y="172210"/>
                </a:lnTo>
                <a:cubicBezTo>
                  <a:pt x="200679" y="163652"/>
                  <a:pt x="193518" y="157050"/>
                  <a:pt x="184960" y="157050"/>
                </a:cubicBezTo>
                <a:lnTo>
                  <a:pt x="170149" y="157050"/>
                </a:lnTo>
                <a:cubicBezTo>
                  <a:pt x="170813" y="156246"/>
                  <a:pt x="171441" y="155408"/>
                  <a:pt x="172070" y="154570"/>
                </a:cubicBezTo>
                <a:cubicBezTo>
                  <a:pt x="172315" y="154290"/>
                  <a:pt x="172524" y="154011"/>
                  <a:pt x="172734" y="153697"/>
                </a:cubicBezTo>
                <a:cubicBezTo>
                  <a:pt x="173153" y="153138"/>
                  <a:pt x="173537" y="152579"/>
                  <a:pt x="173956" y="151985"/>
                </a:cubicBezTo>
                <a:lnTo>
                  <a:pt x="174655" y="151007"/>
                </a:lnTo>
                <a:cubicBezTo>
                  <a:pt x="175039" y="150413"/>
                  <a:pt x="175424" y="149819"/>
                  <a:pt x="175808" y="149260"/>
                </a:cubicBezTo>
                <a:cubicBezTo>
                  <a:pt x="175982" y="148946"/>
                  <a:pt x="176192" y="148632"/>
                  <a:pt x="176402" y="148317"/>
                </a:cubicBezTo>
                <a:cubicBezTo>
                  <a:pt x="176926" y="147444"/>
                  <a:pt x="177484" y="146571"/>
                  <a:pt x="178008" y="145697"/>
                </a:cubicBezTo>
                <a:cubicBezTo>
                  <a:pt x="178113" y="145523"/>
                  <a:pt x="178218" y="145313"/>
                  <a:pt x="178323" y="145104"/>
                </a:cubicBezTo>
                <a:cubicBezTo>
                  <a:pt x="178742" y="144370"/>
                  <a:pt x="179161" y="143636"/>
                  <a:pt x="179545" y="142903"/>
                </a:cubicBezTo>
                <a:lnTo>
                  <a:pt x="180069" y="141925"/>
                </a:lnTo>
                <a:cubicBezTo>
                  <a:pt x="180384" y="141261"/>
                  <a:pt x="180733" y="140632"/>
                  <a:pt x="181047" y="139969"/>
                </a:cubicBezTo>
                <a:cubicBezTo>
                  <a:pt x="181187" y="139654"/>
                  <a:pt x="181362" y="139340"/>
                  <a:pt x="181501" y="139026"/>
                </a:cubicBezTo>
                <a:cubicBezTo>
                  <a:pt x="181851" y="138222"/>
                  <a:pt x="182235" y="137454"/>
                  <a:pt x="182584" y="136650"/>
                </a:cubicBezTo>
                <a:lnTo>
                  <a:pt x="182794" y="136126"/>
                </a:lnTo>
                <a:cubicBezTo>
                  <a:pt x="187545" y="125123"/>
                  <a:pt x="189990" y="113317"/>
                  <a:pt x="190060" y="101335"/>
                </a:cubicBezTo>
                <a:lnTo>
                  <a:pt x="190060" y="100811"/>
                </a:lnTo>
                <a:lnTo>
                  <a:pt x="190060" y="100148"/>
                </a:lnTo>
                <a:lnTo>
                  <a:pt x="190094" y="16558"/>
                </a:lnTo>
                <a:cubicBezTo>
                  <a:pt x="190094" y="7406"/>
                  <a:pt x="182689" y="1"/>
                  <a:pt x="173537" y="1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Google Shape;530;p36">
            <a:extLst>
              <a:ext uri="{FF2B5EF4-FFF2-40B4-BE49-F238E27FC236}">
                <a16:creationId xmlns:a16="http://schemas.microsoft.com/office/drawing/2014/main" id="{13448A45-7F6A-48A8-9237-4EEEC826A37F}"/>
              </a:ext>
            </a:extLst>
          </p:cNvPr>
          <p:cNvSpPr/>
          <p:nvPr/>
        </p:nvSpPr>
        <p:spPr>
          <a:xfrm>
            <a:off x="7879138" y="3767642"/>
            <a:ext cx="21" cy="25516"/>
          </a:xfrm>
          <a:custGeom>
            <a:avLst/>
            <a:gdLst/>
            <a:ahLst/>
            <a:cxnLst/>
            <a:rect l="l" t="t" r="r" b="b"/>
            <a:pathLst>
              <a:path w="1" h="1224" extrusionOk="0">
                <a:moveTo>
                  <a:pt x="1" y="699"/>
                </a:moveTo>
                <a:lnTo>
                  <a:pt x="1" y="1223"/>
                </a:lnTo>
                <a:lnTo>
                  <a:pt x="1" y="1223"/>
                </a:lnTo>
                <a:lnTo>
                  <a:pt x="1" y="699"/>
                </a:lnTo>
                <a:lnTo>
                  <a:pt x="1" y="1"/>
                </a:lnTo>
                <a:close/>
              </a:path>
            </a:pathLst>
          </a:custGeom>
          <a:solidFill>
            <a:srgbClr val="F2D6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531;p36">
            <a:extLst>
              <a:ext uri="{FF2B5EF4-FFF2-40B4-BE49-F238E27FC236}">
                <a16:creationId xmlns:a16="http://schemas.microsoft.com/office/drawing/2014/main" id="{788D4510-0C27-4389-9877-F0152FC7B224}"/>
              </a:ext>
            </a:extLst>
          </p:cNvPr>
          <p:cNvSpPr/>
          <p:nvPr/>
        </p:nvSpPr>
        <p:spPr>
          <a:xfrm>
            <a:off x="4154444" y="2611277"/>
            <a:ext cx="1864192" cy="3278347"/>
          </a:xfrm>
          <a:custGeom>
            <a:avLst/>
            <a:gdLst/>
            <a:ahLst/>
            <a:cxnLst/>
            <a:rect l="l" t="t" r="r" b="b"/>
            <a:pathLst>
              <a:path w="89424" h="157260" extrusionOk="0">
                <a:moveTo>
                  <a:pt x="89423" y="1"/>
                </a:moveTo>
                <a:lnTo>
                  <a:pt x="20051" y="35"/>
                </a:lnTo>
                <a:cubicBezTo>
                  <a:pt x="10619" y="11598"/>
                  <a:pt x="4297" y="25360"/>
                  <a:pt x="1607" y="40066"/>
                </a:cubicBezTo>
                <a:cubicBezTo>
                  <a:pt x="629" y="45376"/>
                  <a:pt x="140" y="50755"/>
                  <a:pt x="175" y="56169"/>
                </a:cubicBezTo>
                <a:lnTo>
                  <a:pt x="175" y="140457"/>
                </a:lnTo>
                <a:cubicBezTo>
                  <a:pt x="0" y="149714"/>
                  <a:pt x="7476" y="157259"/>
                  <a:pt x="16697" y="157259"/>
                </a:cubicBezTo>
                <a:cubicBezTo>
                  <a:pt x="25954" y="157259"/>
                  <a:pt x="33429" y="149714"/>
                  <a:pt x="33255" y="140457"/>
                </a:cubicBezTo>
                <a:lnTo>
                  <a:pt x="33255" y="56693"/>
                </a:lnTo>
                <a:lnTo>
                  <a:pt x="33289" y="56693"/>
                </a:lnTo>
                <a:lnTo>
                  <a:pt x="33289" y="56169"/>
                </a:lnTo>
                <a:cubicBezTo>
                  <a:pt x="33255" y="25151"/>
                  <a:pt x="58405" y="1"/>
                  <a:pt x="89423" y="1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Google Shape;532;p36">
            <a:extLst>
              <a:ext uri="{FF2B5EF4-FFF2-40B4-BE49-F238E27FC236}">
                <a16:creationId xmlns:a16="http://schemas.microsoft.com/office/drawing/2014/main" id="{9F4B615E-A54C-4AE1-ABC3-754235956DCD}"/>
              </a:ext>
            </a:extLst>
          </p:cNvPr>
          <p:cNvSpPr/>
          <p:nvPr/>
        </p:nvSpPr>
        <p:spPr>
          <a:xfrm>
            <a:off x="4157363" y="2612007"/>
            <a:ext cx="476972" cy="3272510"/>
          </a:xfrm>
          <a:custGeom>
            <a:avLst/>
            <a:gdLst/>
            <a:ahLst/>
            <a:cxnLst/>
            <a:rect l="l" t="t" r="r" b="b"/>
            <a:pathLst>
              <a:path w="22880" h="156980" extrusionOk="0">
                <a:moveTo>
                  <a:pt x="19911" y="0"/>
                </a:moveTo>
                <a:cubicBezTo>
                  <a:pt x="10479" y="11563"/>
                  <a:pt x="4157" y="25325"/>
                  <a:pt x="1467" y="40031"/>
                </a:cubicBezTo>
                <a:cubicBezTo>
                  <a:pt x="489" y="45341"/>
                  <a:pt x="0" y="50720"/>
                  <a:pt x="35" y="56134"/>
                </a:cubicBezTo>
                <a:lnTo>
                  <a:pt x="35" y="140422"/>
                </a:lnTo>
                <a:cubicBezTo>
                  <a:pt x="0" y="149574"/>
                  <a:pt x="7440" y="156980"/>
                  <a:pt x="16557" y="156980"/>
                </a:cubicBezTo>
                <a:cubicBezTo>
                  <a:pt x="17081" y="156980"/>
                  <a:pt x="17570" y="156945"/>
                  <a:pt x="18059" y="156910"/>
                </a:cubicBezTo>
                <a:cubicBezTo>
                  <a:pt x="14217" y="156560"/>
                  <a:pt x="10584" y="154884"/>
                  <a:pt x="7860" y="152124"/>
                </a:cubicBezTo>
                <a:cubicBezTo>
                  <a:pt x="4751" y="149015"/>
                  <a:pt x="3004" y="144824"/>
                  <a:pt x="3004" y="140422"/>
                </a:cubicBezTo>
                <a:lnTo>
                  <a:pt x="3004" y="56134"/>
                </a:lnTo>
                <a:cubicBezTo>
                  <a:pt x="3004" y="50720"/>
                  <a:pt x="3493" y="45341"/>
                  <a:pt x="4471" y="40031"/>
                </a:cubicBezTo>
                <a:cubicBezTo>
                  <a:pt x="7161" y="25325"/>
                  <a:pt x="13483" y="11563"/>
                  <a:pt x="22880" y="0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Google Shape;533;p36">
            <a:extLst>
              <a:ext uri="{FF2B5EF4-FFF2-40B4-BE49-F238E27FC236}">
                <a16:creationId xmlns:a16="http://schemas.microsoft.com/office/drawing/2014/main" id="{11A4E4D1-976F-48FA-BEEE-028AEF566AD3}"/>
              </a:ext>
            </a:extLst>
          </p:cNvPr>
          <p:cNvSpPr/>
          <p:nvPr/>
        </p:nvSpPr>
        <p:spPr>
          <a:xfrm>
            <a:off x="3911226" y="1921628"/>
            <a:ext cx="3277617" cy="1860607"/>
          </a:xfrm>
          <a:custGeom>
            <a:avLst/>
            <a:gdLst/>
            <a:ahLst/>
            <a:cxnLst/>
            <a:rect l="l" t="t" r="r" b="b"/>
            <a:pathLst>
              <a:path w="157225" h="89252" extrusionOk="0">
                <a:moveTo>
                  <a:pt x="16486" y="0"/>
                </a:moveTo>
                <a:cubicBezTo>
                  <a:pt x="7408" y="0"/>
                  <a:pt x="0" y="7410"/>
                  <a:pt x="0" y="16560"/>
                </a:cubicBezTo>
                <a:cubicBezTo>
                  <a:pt x="0" y="25697"/>
                  <a:pt x="7442" y="33119"/>
                  <a:pt x="16548" y="33119"/>
                </a:cubicBezTo>
                <a:cubicBezTo>
                  <a:pt x="16633" y="33119"/>
                  <a:pt x="16717" y="33119"/>
                  <a:pt x="16802" y="33117"/>
                </a:cubicBezTo>
                <a:lnTo>
                  <a:pt x="101090" y="33117"/>
                </a:lnTo>
                <a:cubicBezTo>
                  <a:pt x="101112" y="33117"/>
                  <a:pt x="101133" y="33117"/>
                  <a:pt x="101155" y="33117"/>
                </a:cubicBezTo>
                <a:cubicBezTo>
                  <a:pt x="132107" y="33117"/>
                  <a:pt x="157199" y="58194"/>
                  <a:pt x="157224" y="89141"/>
                </a:cubicBezTo>
                <a:lnTo>
                  <a:pt x="157224" y="89141"/>
                </a:lnTo>
                <a:lnTo>
                  <a:pt x="157224" y="19844"/>
                </a:lnTo>
                <a:cubicBezTo>
                  <a:pt x="141405" y="7021"/>
                  <a:pt x="121623" y="3"/>
                  <a:pt x="101242" y="3"/>
                </a:cubicBezTo>
                <a:cubicBezTo>
                  <a:pt x="101191" y="3"/>
                  <a:pt x="101141" y="3"/>
                  <a:pt x="101090" y="3"/>
                </a:cubicBezTo>
                <a:lnTo>
                  <a:pt x="16802" y="3"/>
                </a:lnTo>
                <a:cubicBezTo>
                  <a:pt x="16696" y="1"/>
                  <a:pt x="16591" y="0"/>
                  <a:pt x="16486" y="0"/>
                </a:cubicBezTo>
                <a:close/>
                <a:moveTo>
                  <a:pt x="157224" y="89141"/>
                </a:moveTo>
                <a:lnTo>
                  <a:pt x="157224" y="89251"/>
                </a:lnTo>
                <a:cubicBezTo>
                  <a:pt x="157224" y="89214"/>
                  <a:pt x="157224" y="89177"/>
                  <a:pt x="157224" y="89141"/>
                </a:cubicBezTo>
                <a:close/>
              </a:path>
            </a:pathLst>
          </a:cu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Google Shape;534;p36">
            <a:extLst>
              <a:ext uri="{FF2B5EF4-FFF2-40B4-BE49-F238E27FC236}">
                <a16:creationId xmlns:a16="http://schemas.microsoft.com/office/drawing/2014/main" id="{A76A114F-242F-4038-A42C-D2C32AAAF02D}"/>
              </a:ext>
            </a:extLst>
          </p:cNvPr>
          <p:cNvSpPr/>
          <p:nvPr/>
        </p:nvSpPr>
        <p:spPr>
          <a:xfrm>
            <a:off x="3917042" y="1921669"/>
            <a:ext cx="3271801" cy="476263"/>
          </a:xfrm>
          <a:custGeom>
            <a:avLst/>
            <a:gdLst/>
            <a:ahLst/>
            <a:cxnLst/>
            <a:rect l="l" t="t" r="r" b="b"/>
            <a:pathLst>
              <a:path w="156946" h="22846" extrusionOk="0">
                <a:moveTo>
                  <a:pt x="100963" y="1"/>
                </a:moveTo>
                <a:cubicBezTo>
                  <a:pt x="100912" y="1"/>
                  <a:pt x="100862" y="1"/>
                  <a:pt x="100811" y="1"/>
                </a:cubicBezTo>
                <a:lnTo>
                  <a:pt x="16558" y="1"/>
                </a:lnTo>
                <a:cubicBezTo>
                  <a:pt x="16537" y="1"/>
                  <a:pt x="16515" y="1"/>
                  <a:pt x="16494" y="1"/>
                </a:cubicBezTo>
                <a:cubicBezTo>
                  <a:pt x="7372" y="1"/>
                  <a:pt x="1" y="7428"/>
                  <a:pt x="1" y="16523"/>
                </a:cubicBezTo>
                <a:cubicBezTo>
                  <a:pt x="1" y="17047"/>
                  <a:pt x="1" y="17536"/>
                  <a:pt x="36" y="18025"/>
                </a:cubicBezTo>
                <a:cubicBezTo>
                  <a:pt x="804" y="9502"/>
                  <a:pt x="7965" y="2970"/>
                  <a:pt x="16523" y="2970"/>
                </a:cubicBezTo>
                <a:lnTo>
                  <a:pt x="100811" y="2970"/>
                </a:lnTo>
                <a:cubicBezTo>
                  <a:pt x="106226" y="2970"/>
                  <a:pt x="111605" y="3459"/>
                  <a:pt x="116949" y="4437"/>
                </a:cubicBezTo>
                <a:cubicBezTo>
                  <a:pt x="131620" y="7092"/>
                  <a:pt x="145383" y="13449"/>
                  <a:pt x="156945" y="22846"/>
                </a:cubicBezTo>
                <a:lnTo>
                  <a:pt x="156945" y="19842"/>
                </a:lnTo>
                <a:cubicBezTo>
                  <a:pt x="141126" y="7019"/>
                  <a:pt x="121344" y="1"/>
                  <a:pt x="100963" y="1"/>
                </a:cubicBezTo>
                <a:close/>
              </a:path>
            </a:pathLst>
          </a:custGeom>
          <a:solidFill>
            <a:srgbClr val="4552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5" name="Google Shape;535;p36">
            <a:extLst>
              <a:ext uri="{FF2B5EF4-FFF2-40B4-BE49-F238E27FC236}">
                <a16:creationId xmlns:a16="http://schemas.microsoft.com/office/drawing/2014/main" id="{1DE6EAED-9423-4CC4-B086-C26CDD78E694}"/>
              </a:ext>
            </a:extLst>
          </p:cNvPr>
          <p:cNvSpPr/>
          <p:nvPr/>
        </p:nvSpPr>
        <p:spPr>
          <a:xfrm>
            <a:off x="6018615" y="1674824"/>
            <a:ext cx="1863463" cy="3279056"/>
          </a:xfrm>
          <a:custGeom>
            <a:avLst/>
            <a:gdLst/>
            <a:ahLst/>
            <a:cxnLst/>
            <a:rect l="l" t="t" r="r" b="b"/>
            <a:pathLst>
              <a:path w="89389" h="157294" extrusionOk="0">
                <a:moveTo>
                  <a:pt x="72691" y="0"/>
                </a:moveTo>
                <a:cubicBezTo>
                  <a:pt x="63435" y="0"/>
                  <a:pt x="55994" y="7580"/>
                  <a:pt x="56134" y="16837"/>
                </a:cubicBezTo>
                <a:lnTo>
                  <a:pt x="56134" y="101090"/>
                </a:lnTo>
                <a:lnTo>
                  <a:pt x="56134" y="101614"/>
                </a:lnTo>
                <a:cubicBezTo>
                  <a:pt x="55855" y="132423"/>
                  <a:pt x="30809" y="157224"/>
                  <a:pt x="0" y="157224"/>
                </a:cubicBezTo>
                <a:lnTo>
                  <a:pt x="0" y="157294"/>
                </a:lnTo>
                <a:lnTo>
                  <a:pt x="69338" y="157294"/>
                </a:lnTo>
                <a:cubicBezTo>
                  <a:pt x="82123" y="141540"/>
                  <a:pt x="89179" y="121909"/>
                  <a:pt x="89249" y="101579"/>
                </a:cubicBezTo>
                <a:lnTo>
                  <a:pt x="89249" y="101090"/>
                </a:lnTo>
                <a:lnTo>
                  <a:pt x="89249" y="16837"/>
                </a:lnTo>
                <a:cubicBezTo>
                  <a:pt x="89388" y="7580"/>
                  <a:pt x="81948" y="0"/>
                  <a:pt x="72691" y="0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Google Shape;536;p36">
            <a:extLst>
              <a:ext uri="{FF2B5EF4-FFF2-40B4-BE49-F238E27FC236}">
                <a16:creationId xmlns:a16="http://schemas.microsoft.com/office/drawing/2014/main" id="{CEBBBC72-F9EE-4FE2-A439-4F728DB95440}"/>
              </a:ext>
            </a:extLst>
          </p:cNvPr>
          <p:cNvSpPr/>
          <p:nvPr/>
        </p:nvSpPr>
        <p:spPr>
          <a:xfrm>
            <a:off x="7406545" y="1679931"/>
            <a:ext cx="472615" cy="3273949"/>
          </a:xfrm>
          <a:custGeom>
            <a:avLst/>
            <a:gdLst/>
            <a:ahLst/>
            <a:cxnLst/>
            <a:rect l="l" t="t" r="r" b="b"/>
            <a:pathLst>
              <a:path w="22671" h="157049" extrusionOk="0">
                <a:moveTo>
                  <a:pt x="6113" y="0"/>
                </a:moveTo>
                <a:cubicBezTo>
                  <a:pt x="5659" y="0"/>
                  <a:pt x="5205" y="0"/>
                  <a:pt x="4751" y="35"/>
                </a:cubicBezTo>
                <a:cubicBezTo>
                  <a:pt x="13344" y="768"/>
                  <a:pt x="19946" y="7964"/>
                  <a:pt x="19946" y="16557"/>
                </a:cubicBezTo>
                <a:lnTo>
                  <a:pt x="19946" y="100845"/>
                </a:lnTo>
                <a:lnTo>
                  <a:pt x="19946" y="101334"/>
                </a:lnTo>
                <a:cubicBezTo>
                  <a:pt x="19841" y="121664"/>
                  <a:pt x="12820" y="141295"/>
                  <a:pt x="0" y="157049"/>
                </a:cubicBezTo>
                <a:lnTo>
                  <a:pt x="2760" y="157049"/>
                </a:lnTo>
                <a:cubicBezTo>
                  <a:pt x="15545" y="141295"/>
                  <a:pt x="22601" y="121664"/>
                  <a:pt x="22671" y="101334"/>
                </a:cubicBezTo>
                <a:lnTo>
                  <a:pt x="22671" y="100845"/>
                </a:lnTo>
                <a:lnTo>
                  <a:pt x="22671" y="16557"/>
                </a:lnTo>
                <a:cubicBezTo>
                  <a:pt x="22671" y="7405"/>
                  <a:pt x="15265" y="0"/>
                  <a:pt x="6113" y="0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Google Shape;537;p36">
            <a:extLst>
              <a:ext uri="{FF2B5EF4-FFF2-40B4-BE49-F238E27FC236}">
                <a16:creationId xmlns:a16="http://schemas.microsoft.com/office/drawing/2014/main" id="{649E5383-A4E1-4F13-BA4A-2BA910BA7F4A}"/>
              </a:ext>
            </a:extLst>
          </p:cNvPr>
          <p:cNvSpPr/>
          <p:nvPr/>
        </p:nvSpPr>
        <p:spPr>
          <a:xfrm>
            <a:off x="4847679" y="3793138"/>
            <a:ext cx="3268861" cy="1849621"/>
          </a:xfrm>
          <a:custGeom>
            <a:avLst/>
            <a:gdLst/>
            <a:ahLst/>
            <a:cxnLst/>
            <a:rect l="l" t="t" r="r" b="b"/>
            <a:pathLst>
              <a:path w="156805" h="88725" extrusionOk="0">
                <a:moveTo>
                  <a:pt x="1" y="0"/>
                </a:moveTo>
                <a:lnTo>
                  <a:pt x="1" y="68884"/>
                </a:lnTo>
                <a:cubicBezTo>
                  <a:pt x="15754" y="81634"/>
                  <a:pt x="35385" y="88655"/>
                  <a:pt x="55645" y="88725"/>
                </a:cubicBezTo>
                <a:lnTo>
                  <a:pt x="140283" y="88725"/>
                </a:lnTo>
                <a:cubicBezTo>
                  <a:pt x="140304" y="88725"/>
                  <a:pt x="140326" y="88725"/>
                  <a:pt x="140347" y="88725"/>
                </a:cubicBezTo>
                <a:cubicBezTo>
                  <a:pt x="149434" y="88725"/>
                  <a:pt x="156805" y="81333"/>
                  <a:pt x="156805" y="72202"/>
                </a:cubicBezTo>
                <a:cubicBezTo>
                  <a:pt x="156805" y="63107"/>
                  <a:pt x="149434" y="55715"/>
                  <a:pt x="140347" y="55715"/>
                </a:cubicBezTo>
                <a:cubicBezTo>
                  <a:pt x="140326" y="55715"/>
                  <a:pt x="140304" y="55715"/>
                  <a:pt x="140283" y="55715"/>
                </a:cubicBezTo>
                <a:lnTo>
                  <a:pt x="56169" y="55715"/>
                </a:lnTo>
                <a:lnTo>
                  <a:pt x="56169" y="55610"/>
                </a:lnTo>
                <a:lnTo>
                  <a:pt x="55645" y="55610"/>
                </a:lnTo>
                <a:cubicBezTo>
                  <a:pt x="25046" y="55331"/>
                  <a:pt x="315" y="30600"/>
                  <a:pt x="35" y="0"/>
                </a:cubicBezTo>
                <a:close/>
              </a:path>
            </a:pathLst>
          </a:cu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Google Shape;538;p36">
            <a:extLst>
              <a:ext uri="{FF2B5EF4-FFF2-40B4-BE49-F238E27FC236}">
                <a16:creationId xmlns:a16="http://schemas.microsoft.com/office/drawing/2014/main" id="{E9A7E57B-596C-4731-8019-FEDEFED576CD}"/>
              </a:ext>
            </a:extLst>
          </p:cNvPr>
          <p:cNvSpPr/>
          <p:nvPr/>
        </p:nvSpPr>
        <p:spPr>
          <a:xfrm>
            <a:off x="4847679" y="5170144"/>
            <a:ext cx="3268861" cy="472615"/>
          </a:xfrm>
          <a:custGeom>
            <a:avLst/>
            <a:gdLst/>
            <a:ahLst/>
            <a:cxnLst/>
            <a:rect l="l" t="t" r="r" b="b"/>
            <a:pathLst>
              <a:path w="156805" h="22671" extrusionOk="0">
                <a:moveTo>
                  <a:pt x="1" y="0"/>
                </a:moveTo>
                <a:lnTo>
                  <a:pt x="1" y="2830"/>
                </a:lnTo>
                <a:cubicBezTo>
                  <a:pt x="15754" y="15580"/>
                  <a:pt x="35385" y="22601"/>
                  <a:pt x="55645" y="22671"/>
                </a:cubicBezTo>
                <a:lnTo>
                  <a:pt x="140283" y="22671"/>
                </a:lnTo>
                <a:cubicBezTo>
                  <a:pt x="140304" y="22671"/>
                  <a:pt x="140326" y="22671"/>
                  <a:pt x="140347" y="22671"/>
                </a:cubicBezTo>
                <a:cubicBezTo>
                  <a:pt x="149434" y="22671"/>
                  <a:pt x="156805" y="15279"/>
                  <a:pt x="156805" y="6148"/>
                </a:cubicBezTo>
                <a:cubicBezTo>
                  <a:pt x="156805" y="5694"/>
                  <a:pt x="156770" y="5205"/>
                  <a:pt x="156735" y="4751"/>
                </a:cubicBezTo>
                <a:cubicBezTo>
                  <a:pt x="156002" y="13309"/>
                  <a:pt x="148841" y="19876"/>
                  <a:pt x="140283" y="19876"/>
                </a:cubicBezTo>
                <a:lnTo>
                  <a:pt x="55645" y="19876"/>
                </a:lnTo>
                <a:cubicBezTo>
                  <a:pt x="35385" y="19806"/>
                  <a:pt x="15754" y="12785"/>
                  <a:pt x="1" y="0"/>
                </a:cubicBezTo>
                <a:close/>
              </a:path>
            </a:pathLst>
          </a:custGeom>
          <a:solidFill>
            <a:srgbClr val="4552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9" name="Google Shape;540;p36">
            <a:extLst>
              <a:ext uri="{FF2B5EF4-FFF2-40B4-BE49-F238E27FC236}">
                <a16:creationId xmlns:a16="http://schemas.microsoft.com/office/drawing/2014/main" id="{FF186D03-6F4F-44DB-B1F9-ED6533D72BFF}"/>
              </a:ext>
            </a:extLst>
          </p:cNvPr>
          <p:cNvSpPr/>
          <p:nvPr/>
        </p:nvSpPr>
        <p:spPr>
          <a:xfrm>
            <a:off x="4005315" y="2016859"/>
            <a:ext cx="556213" cy="5562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Google Shape;541;p36">
            <a:extLst>
              <a:ext uri="{FF2B5EF4-FFF2-40B4-BE49-F238E27FC236}">
                <a16:creationId xmlns:a16="http://schemas.microsoft.com/office/drawing/2014/main" id="{4D17F593-AE8A-4855-8C52-BD5BC4330350}"/>
              </a:ext>
            </a:extLst>
          </p:cNvPr>
          <p:cNvSpPr txBox="1"/>
          <p:nvPr/>
        </p:nvSpPr>
        <p:spPr>
          <a:xfrm>
            <a:off x="4005315" y="2016852"/>
            <a:ext cx="556213" cy="41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Google Shape;543;p36">
            <a:extLst>
              <a:ext uri="{FF2B5EF4-FFF2-40B4-BE49-F238E27FC236}">
                <a16:creationId xmlns:a16="http://schemas.microsoft.com/office/drawing/2014/main" id="{5537944A-B9E3-4FDB-A772-C9D7B37AF39C}"/>
              </a:ext>
            </a:extLst>
          </p:cNvPr>
          <p:cNvSpPr/>
          <p:nvPr/>
        </p:nvSpPr>
        <p:spPr>
          <a:xfrm>
            <a:off x="7225741" y="1765903"/>
            <a:ext cx="556213" cy="5562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544;p36">
            <a:extLst>
              <a:ext uri="{FF2B5EF4-FFF2-40B4-BE49-F238E27FC236}">
                <a16:creationId xmlns:a16="http://schemas.microsoft.com/office/drawing/2014/main" id="{6744A72C-B04A-4801-B3A4-335C735B7A3C}"/>
              </a:ext>
            </a:extLst>
          </p:cNvPr>
          <p:cNvSpPr txBox="1"/>
          <p:nvPr/>
        </p:nvSpPr>
        <p:spPr>
          <a:xfrm>
            <a:off x="7225741" y="1765896"/>
            <a:ext cx="556213" cy="41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Google Shape;546;p36">
            <a:extLst>
              <a:ext uri="{FF2B5EF4-FFF2-40B4-BE49-F238E27FC236}">
                <a16:creationId xmlns:a16="http://schemas.microsoft.com/office/drawing/2014/main" id="{7971F977-C7CC-4881-BCA1-F9F8D8CE314F}"/>
              </a:ext>
            </a:extLst>
          </p:cNvPr>
          <p:cNvSpPr/>
          <p:nvPr/>
        </p:nvSpPr>
        <p:spPr>
          <a:xfrm>
            <a:off x="7486153" y="4991675"/>
            <a:ext cx="556213" cy="5562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547;p36">
            <a:extLst>
              <a:ext uri="{FF2B5EF4-FFF2-40B4-BE49-F238E27FC236}">
                <a16:creationId xmlns:a16="http://schemas.microsoft.com/office/drawing/2014/main" id="{CDDA5EDC-0B27-4128-8875-045F4E2FEC7C}"/>
              </a:ext>
            </a:extLst>
          </p:cNvPr>
          <p:cNvSpPr txBox="1"/>
          <p:nvPr/>
        </p:nvSpPr>
        <p:spPr>
          <a:xfrm>
            <a:off x="7486153" y="4991668"/>
            <a:ext cx="556213" cy="41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549;p36">
            <a:extLst>
              <a:ext uri="{FF2B5EF4-FFF2-40B4-BE49-F238E27FC236}">
                <a16:creationId xmlns:a16="http://schemas.microsoft.com/office/drawing/2014/main" id="{1C014B43-2703-4B48-BC95-26186F7B1E51}"/>
              </a:ext>
            </a:extLst>
          </p:cNvPr>
          <p:cNvSpPr/>
          <p:nvPr/>
        </p:nvSpPr>
        <p:spPr>
          <a:xfrm>
            <a:off x="4228513" y="5252061"/>
            <a:ext cx="556213" cy="5562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Google Shape;550;p36">
            <a:extLst>
              <a:ext uri="{FF2B5EF4-FFF2-40B4-BE49-F238E27FC236}">
                <a16:creationId xmlns:a16="http://schemas.microsoft.com/office/drawing/2014/main" id="{B57E9AD2-8C4C-42F3-B21A-EE71DDEE6C25}"/>
              </a:ext>
            </a:extLst>
          </p:cNvPr>
          <p:cNvSpPr txBox="1"/>
          <p:nvPr/>
        </p:nvSpPr>
        <p:spPr>
          <a:xfrm>
            <a:off x="4228513" y="5252054"/>
            <a:ext cx="556213" cy="410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D961C87-8229-4165-95AC-718DA51D520D}"/>
              </a:ext>
            </a:extLst>
          </p:cNvPr>
          <p:cNvSpPr txBox="1"/>
          <p:nvPr/>
        </p:nvSpPr>
        <p:spPr>
          <a:xfrm>
            <a:off x="1244931" y="1878093"/>
            <a:ext cx="2243467" cy="1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4568975-F2CF-414E-8C05-DBAD985856CA}"/>
              </a:ext>
            </a:extLst>
          </p:cNvPr>
          <p:cNvSpPr txBox="1"/>
          <p:nvPr/>
        </p:nvSpPr>
        <p:spPr>
          <a:xfrm>
            <a:off x="1244931" y="4476903"/>
            <a:ext cx="2243467" cy="1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55FA005-2667-435D-BD7B-D4D52159203F}"/>
              </a:ext>
            </a:extLst>
          </p:cNvPr>
          <p:cNvSpPr txBox="1"/>
          <p:nvPr/>
        </p:nvSpPr>
        <p:spPr>
          <a:xfrm>
            <a:off x="8573123" y="1884737"/>
            <a:ext cx="2243467" cy="1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09DF721-09FC-4700-AA72-AF23E52F57FD}"/>
              </a:ext>
            </a:extLst>
          </p:cNvPr>
          <p:cNvSpPr txBox="1"/>
          <p:nvPr/>
        </p:nvSpPr>
        <p:spPr>
          <a:xfrm>
            <a:off x="8573123" y="4483547"/>
            <a:ext cx="2243467" cy="1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31" name="is1ídé">
            <a:extLst>
              <a:ext uri="{FF2B5EF4-FFF2-40B4-BE49-F238E27FC236}">
                <a16:creationId xmlns:a16="http://schemas.microsoft.com/office/drawing/2014/main" id="{E1A6760F-E024-4F04-BDC0-4F4867A39343}"/>
              </a:ext>
            </a:extLst>
          </p:cNvPr>
          <p:cNvSpPr/>
          <p:nvPr/>
        </p:nvSpPr>
        <p:spPr>
          <a:xfrm>
            <a:off x="4913428" y="2655365"/>
            <a:ext cx="2223904" cy="2223903"/>
          </a:xfrm>
          <a:prstGeom prst="ellipse">
            <a:avLst/>
          </a:prstGeom>
          <a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86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24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sp>
        <p:nvSpPr>
          <p:cNvPr id="9" name="Google Shape;1002;p33">
            <a:extLst>
              <a:ext uri="{FF2B5EF4-FFF2-40B4-BE49-F238E27FC236}">
                <a16:creationId xmlns:a16="http://schemas.microsoft.com/office/drawing/2014/main" id="{8DD288E8-01B4-4134-9FC4-CAE75C89CF1E}"/>
              </a:ext>
            </a:extLst>
          </p:cNvPr>
          <p:cNvSpPr/>
          <p:nvPr/>
        </p:nvSpPr>
        <p:spPr>
          <a:xfrm>
            <a:off x="2391979" y="2720867"/>
            <a:ext cx="1619453" cy="1619453"/>
          </a:xfrm>
          <a:custGeom>
            <a:avLst/>
            <a:gdLst/>
            <a:ahLst/>
            <a:cxnLst/>
            <a:rect l="l" t="t" r="r" b="b"/>
            <a:pathLst>
              <a:path w="13885" h="13885" extrusionOk="0">
                <a:moveTo>
                  <a:pt x="1282" y="1"/>
                </a:moveTo>
                <a:cubicBezTo>
                  <a:pt x="577" y="1"/>
                  <a:pt x="1" y="577"/>
                  <a:pt x="1" y="1283"/>
                </a:cubicBezTo>
                <a:lnTo>
                  <a:pt x="1" y="12588"/>
                </a:lnTo>
                <a:cubicBezTo>
                  <a:pt x="1" y="13308"/>
                  <a:pt x="577" y="13885"/>
                  <a:pt x="1282" y="13885"/>
                </a:cubicBezTo>
                <a:lnTo>
                  <a:pt x="12588" y="13885"/>
                </a:lnTo>
                <a:cubicBezTo>
                  <a:pt x="13308" y="13885"/>
                  <a:pt x="13884" y="13308"/>
                  <a:pt x="13884" y="12588"/>
                </a:cubicBezTo>
                <a:lnTo>
                  <a:pt x="13884" y="1283"/>
                </a:lnTo>
                <a:cubicBezTo>
                  <a:pt x="13884" y="577"/>
                  <a:pt x="13308" y="1"/>
                  <a:pt x="12588" y="1"/>
                </a:cubicBezTo>
                <a:close/>
              </a:path>
            </a:pathLst>
          </a:cu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Google Shape;1003;p33">
            <a:extLst>
              <a:ext uri="{FF2B5EF4-FFF2-40B4-BE49-F238E27FC236}">
                <a16:creationId xmlns:a16="http://schemas.microsoft.com/office/drawing/2014/main" id="{127E125B-EDB9-409F-882A-B9525A89874C}"/>
              </a:ext>
            </a:extLst>
          </p:cNvPr>
          <p:cNvSpPr/>
          <p:nvPr/>
        </p:nvSpPr>
        <p:spPr>
          <a:xfrm>
            <a:off x="4548834" y="2720867"/>
            <a:ext cx="1619337" cy="1619453"/>
          </a:xfrm>
          <a:custGeom>
            <a:avLst/>
            <a:gdLst/>
            <a:ahLst/>
            <a:cxnLst/>
            <a:rect l="l" t="t" r="r" b="b"/>
            <a:pathLst>
              <a:path w="13884" h="13885" extrusionOk="0">
                <a:moveTo>
                  <a:pt x="1296" y="1"/>
                </a:moveTo>
                <a:cubicBezTo>
                  <a:pt x="576" y="1"/>
                  <a:pt x="0" y="577"/>
                  <a:pt x="0" y="1283"/>
                </a:cubicBezTo>
                <a:lnTo>
                  <a:pt x="0" y="12588"/>
                </a:lnTo>
                <a:cubicBezTo>
                  <a:pt x="0" y="13308"/>
                  <a:pt x="576" y="13885"/>
                  <a:pt x="1296" y="13885"/>
                </a:cubicBezTo>
                <a:lnTo>
                  <a:pt x="12602" y="13885"/>
                </a:lnTo>
                <a:cubicBezTo>
                  <a:pt x="13308" y="13885"/>
                  <a:pt x="13884" y="13308"/>
                  <a:pt x="13884" y="12588"/>
                </a:cubicBezTo>
                <a:lnTo>
                  <a:pt x="13884" y="1283"/>
                </a:lnTo>
                <a:cubicBezTo>
                  <a:pt x="13884" y="577"/>
                  <a:pt x="13308" y="1"/>
                  <a:pt x="12602" y="1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Google Shape;1004;p33">
            <a:extLst>
              <a:ext uri="{FF2B5EF4-FFF2-40B4-BE49-F238E27FC236}">
                <a16:creationId xmlns:a16="http://schemas.microsoft.com/office/drawing/2014/main" id="{662F5CBB-C62F-45C7-9F25-0D792C836610}"/>
              </a:ext>
            </a:extLst>
          </p:cNvPr>
          <p:cNvSpPr/>
          <p:nvPr/>
        </p:nvSpPr>
        <p:spPr>
          <a:xfrm>
            <a:off x="6705572" y="2720867"/>
            <a:ext cx="1619453" cy="1619453"/>
          </a:xfrm>
          <a:custGeom>
            <a:avLst/>
            <a:gdLst/>
            <a:ahLst/>
            <a:cxnLst/>
            <a:rect l="l" t="t" r="r" b="b"/>
            <a:pathLst>
              <a:path w="13885" h="13885" extrusionOk="0">
                <a:moveTo>
                  <a:pt x="1297" y="1"/>
                </a:moveTo>
                <a:cubicBezTo>
                  <a:pt x="577" y="1"/>
                  <a:pt x="1" y="577"/>
                  <a:pt x="1" y="1283"/>
                </a:cubicBezTo>
                <a:lnTo>
                  <a:pt x="1" y="12588"/>
                </a:lnTo>
                <a:cubicBezTo>
                  <a:pt x="1" y="13308"/>
                  <a:pt x="577" y="13885"/>
                  <a:pt x="1297" y="13885"/>
                </a:cubicBezTo>
                <a:lnTo>
                  <a:pt x="12602" y="13885"/>
                </a:lnTo>
                <a:cubicBezTo>
                  <a:pt x="13308" y="13885"/>
                  <a:pt x="13884" y="13308"/>
                  <a:pt x="13884" y="12588"/>
                </a:cubicBezTo>
                <a:lnTo>
                  <a:pt x="13884" y="1283"/>
                </a:lnTo>
                <a:cubicBezTo>
                  <a:pt x="13884" y="577"/>
                  <a:pt x="13308" y="1"/>
                  <a:pt x="12602" y="1"/>
                </a:cubicBezTo>
                <a:close/>
              </a:path>
            </a:pathLst>
          </a:cu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Google Shape;1005;p33">
            <a:extLst>
              <a:ext uri="{FF2B5EF4-FFF2-40B4-BE49-F238E27FC236}">
                <a16:creationId xmlns:a16="http://schemas.microsoft.com/office/drawing/2014/main" id="{9A8B730E-3040-487B-8A1C-F7DD3DA75F83}"/>
              </a:ext>
            </a:extLst>
          </p:cNvPr>
          <p:cNvSpPr/>
          <p:nvPr/>
        </p:nvSpPr>
        <p:spPr>
          <a:xfrm>
            <a:off x="8864059" y="2720867"/>
            <a:ext cx="1617704" cy="1619453"/>
          </a:xfrm>
          <a:custGeom>
            <a:avLst/>
            <a:gdLst/>
            <a:ahLst/>
            <a:cxnLst/>
            <a:rect l="l" t="t" r="r" b="b"/>
            <a:pathLst>
              <a:path w="13870" h="13885" extrusionOk="0">
                <a:moveTo>
                  <a:pt x="1282" y="1"/>
                </a:moveTo>
                <a:cubicBezTo>
                  <a:pt x="577" y="1"/>
                  <a:pt x="1" y="577"/>
                  <a:pt x="1" y="1283"/>
                </a:cubicBezTo>
                <a:lnTo>
                  <a:pt x="1" y="12588"/>
                </a:lnTo>
                <a:cubicBezTo>
                  <a:pt x="1" y="13308"/>
                  <a:pt x="577" y="13885"/>
                  <a:pt x="1282" y="13885"/>
                </a:cubicBezTo>
                <a:lnTo>
                  <a:pt x="12588" y="13885"/>
                </a:lnTo>
                <a:cubicBezTo>
                  <a:pt x="13294" y="13885"/>
                  <a:pt x="13870" y="13308"/>
                  <a:pt x="13870" y="12588"/>
                </a:cubicBezTo>
                <a:lnTo>
                  <a:pt x="13870" y="1283"/>
                </a:lnTo>
                <a:cubicBezTo>
                  <a:pt x="13870" y="577"/>
                  <a:pt x="13294" y="1"/>
                  <a:pt x="12588" y="1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Google Shape;1006;p33">
            <a:extLst>
              <a:ext uri="{FF2B5EF4-FFF2-40B4-BE49-F238E27FC236}">
                <a16:creationId xmlns:a16="http://schemas.microsoft.com/office/drawing/2014/main" id="{6D335187-31C6-4A8D-9C6A-D22AC46DA1E0}"/>
              </a:ext>
            </a:extLst>
          </p:cNvPr>
          <p:cNvSpPr/>
          <p:nvPr/>
        </p:nvSpPr>
        <p:spPr>
          <a:xfrm>
            <a:off x="4448245" y="2720867"/>
            <a:ext cx="1068948" cy="1619453"/>
          </a:xfrm>
          <a:custGeom>
            <a:avLst/>
            <a:gdLst/>
            <a:ahLst/>
            <a:cxnLst/>
            <a:rect l="l" t="t" r="r" b="b"/>
            <a:pathLst>
              <a:path w="9074" h="13885" extrusionOk="0">
                <a:moveTo>
                  <a:pt x="1815" y="1"/>
                </a:moveTo>
                <a:cubicBezTo>
                  <a:pt x="821" y="1"/>
                  <a:pt x="0" y="822"/>
                  <a:pt x="0" y="1816"/>
                </a:cubicBezTo>
                <a:lnTo>
                  <a:pt x="0" y="12070"/>
                </a:lnTo>
                <a:cubicBezTo>
                  <a:pt x="0" y="13064"/>
                  <a:pt x="821" y="13885"/>
                  <a:pt x="1815" y="13885"/>
                </a:cubicBezTo>
                <a:lnTo>
                  <a:pt x="2132" y="13885"/>
                </a:lnTo>
                <a:lnTo>
                  <a:pt x="9073" y="6943"/>
                </a:lnTo>
                <a:lnTo>
                  <a:pt x="213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Google Shape;1007;p33">
            <a:extLst>
              <a:ext uri="{FF2B5EF4-FFF2-40B4-BE49-F238E27FC236}">
                <a16:creationId xmlns:a16="http://schemas.microsoft.com/office/drawing/2014/main" id="{40B7BA5F-6396-4732-AE34-BE70A0B657A5}"/>
              </a:ext>
            </a:extLst>
          </p:cNvPr>
          <p:cNvSpPr/>
          <p:nvPr/>
        </p:nvSpPr>
        <p:spPr>
          <a:xfrm>
            <a:off x="6624573" y="2720867"/>
            <a:ext cx="1067299" cy="1619453"/>
          </a:xfrm>
          <a:custGeom>
            <a:avLst/>
            <a:gdLst/>
            <a:ahLst/>
            <a:cxnLst/>
            <a:rect l="l" t="t" r="r" b="b"/>
            <a:pathLst>
              <a:path w="9060" h="13885" extrusionOk="0">
                <a:moveTo>
                  <a:pt x="1801" y="1"/>
                </a:moveTo>
                <a:cubicBezTo>
                  <a:pt x="807" y="1"/>
                  <a:pt x="1" y="822"/>
                  <a:pt x="1" y="1816"/>
                </a:cubicBezTo>
                <a:lnTo>
                  <a:pt x="1" y="12070"/>
                </a:lnTo>
                <a:cubicBezTo>
                  <a:pt x="1" y="13064"/>
                  <a:pt x="807" y="13885"/>
                  <a:pt x="1801" y="13885"/>
                </a:cubicBezTo>
                <a:lnTo>
                  <a:pt x="2118" y="13885"/>
                </a:lnTo>
                <a:lnTo>
                  <a:pt x="9060" y="6943"/>
                </a:lnTo>
                <a:lnTo>
                  <a:pt x="211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Google Shape;1008;p33">
            <a:extLst>
              <a:ext uri="{FF2B5EF4-FFF2-40B4-BE49-F238E27FC236}">
                <a16:creationId xmlns:a16="http://schemas.microsoft.com/office/drawing/2014/main" id="{A9E88B07-5E4B-4ABC-955F-1575992C7B73}"/>
              </a:ext>
            </a:extLst>
          </p:cNvPr>
          <p:cNvSpPr/>
          <p:nvPr/>
        </p:nvSpPr>
        <p:spPr>
          <a:xfrm>
            <a:off x="8801021" y="2720867"/>
            <a:ext cx="1067299" cy="1619453"/>
          </a:xfrm>
          <a:custGeom>
            <a:avLst/>
            <a:gdLst/>
            <a:ahLst/>
            <a:cxnLst/>
            <a:rect l="l" t="t" r="r" b="b"/>
            <a:pathLst>
              <a:path w="9060" h="13885" extrusionOk="0">
                <a:moveTo>
                  <a:pt x="1800" y="1"/>
                </a:moveTo>
                <a:cubicBezTo>
                  <a:pt x="807" y="1"/>
                  <a:pt x="0" y="822"/>
                  <a:pt x="0" y="1816"/>
                </a:cubicBezTo>
                <a:lnTo>
                  <a:pt x="0" y="12070"/>
                </a:lnTo>
                <a:cubicBezTo>
                  <a:pt x="0" y="13064"/>
                  <a:pt x="807" y="13885"/>
                  <a:pt x="1800" y="13885"/>
                </a:cubicBezTo>
                <a:lnTo>
                  <a:pt x="2132" y="13885"/>
                </a:lnTo>
                <a:lnTo>
                  <a:pt x="9059" y="6943"/>
                </a:lnTo>
                <a:lnTo>
                  <a:pt x="21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Google Shape;1009;p33">
            <a:extLst>
              <a:ext uri="{FF2B5EF4-FFF2-40B4-BE49-F238E27FC236}">
                <a16:creationId xmlns:a16="http://schemas.microsoft.com/office/drawing/2014/main" id="{2B3A2CCD-0FE2-41E8-B7D5-858017A4FB68}"/>
              </a:ext>
            </a:extLst>
          </p:cNvPr>
          <p:cNvSpPr/>
          <p:nvPr/>
        </p:nvSpPr>
        <p:spPr>
          <a:xfrm>
            <a:off x="3859450" y="2945975"/>
            <a:ext cx="1179329" cy="1167616"/>
          </a:xfrm>
          <a:custGeom>
            <a:avLst/>
            <a:gdLst/>
            <a:ahLst/>
            <a:cxnLst/>
            <a:rect l="l" t="t" r="r" b="b"/>
            <a:pathLst>
              <a:path w="10011" h="10011" extrusionOk="0">
                <a:moveTo>
                  <a:pt x="4998" y="1"/>
                </a:moveTo>
                <a:lnTo>
                  <a:pt x="1" y="5013"/>
                </a:lnTo>
                <a:lnTo>
                  <a:pt x="4998" y="10010"/>
                </a:lnTo>
                <a:lnTo>
                  <a:pt x="10010" y="5013"/>
                </a:lnTo>
                <a:lnTo>
                  <a:pt x="4998" y="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Google Shape;1010;p33">
            <a:extLst>
              <a:ext uri="{FF2B5EF4-FFF2-40B4-BE49-F238E27FC236}">
                <a16:creationId xmlns:a16="http://schemas.microsoft.com/office/drawing/2014/main" id="{97E8C3AB-FA56-4DB5-A122-3E63D6EB7BC1}"/>
              </a:ext>
            </a:extLst>
          </p:cNvPr>
          <p:cNvSpPr/>
          <p:nvPr/>
        </p:nvSpPr>
        <p:spPr>
          <a:xfrm>
            <a:off x="6034132" y="2945975"/>
            <a:ext cx="1179329" cy="1167616"/>
          </a:xfrm>
          <a:custGeom>
            <a:avLst/>
            <a:gdLst/>
            <a:ahLst/>
            <a:cxnLst/>
            <a:rect l="l" t="t" r="r" b="b"/>
            <a:pathLst>
              <a:path w="10011" h="10011" extrusionOk="0">
                <a:moveTo>
                  <a:pt x="5013" y="1"/>
                </a:moveTo>
                <a:lnTo>
                  <a:pt x="1" y="5013"/>
                </a:lnTo>
                <a:lnTo>
                  <a:pt x="5013" y="10010"/>
                </a:lnTo>
                <a:lnTo>
                  <a:pt x="10010" y="5013"/>
                </a:lnTo>
                <a:lnTo>
                  <a:pt x="5013" y="1"/>
                </a:lnTo>
                <a:close/>
              </a:path>
            </a:pathLst>
          </a:cu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Google Shape;1011;p33">
            <a:extLst>
              <a:ext uri="{FF2B5EF4-FFF2-40B4-BE49-F238E27FC236}">
                <a16:creationId xmlns:a16="http://schemas.microsoft.com/office/drawing/2014/main" id="{E12198DA-8315-4BD3-B1F6-E883D4900A87}"/>
              </a:ext>
            </a:extLst>
          </p:cNvPr>
          <p:cNvSpPr/>
          <p:nvPr/>
        </p:nvSpPr>
        <p:spPr>
          <a:xfrm>
            <a:off x="8210579" y="2945975"/>
            <a:ext cx="1179212" cy="1167616"/>
          </a:xfrm>
          <a:custGeom>
            <a:avLst/>
            <a:gdLst/>
            <a:ahLst/>
            <a:cxnLst/>
            <a:rect l="l" t="t" r="r" b="b"/>
            <a:pathLst>
              <a:path w="10010" h="10011" extrusionOk="0">
                <a:moveTo>
                  <a:pt x="5012" y="1"/>
                </a:moveTo>
                <a:lnTo>
                  <a:pt x="0" y="5013"/>
                </a:lnTo>
                <a:lnTo>
                  <a:pt x="5012" y="10010"/>
                </a:lnTo>
                <a:lnTo>
                  <a:pt x="10010" y="5013"/>
                </a:lnTo>
                <a:lnTo>
                  <a:pt x="5012" y="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Google Shape;1012;p33">
            <a:extLst>
              <a:ext uri="{FF2B5EF4-FFF2-40B4-BE49-F238E27FC236}">
                <a16:creationId xmlns:a16="http://schemas.microsoft.com/office/drawing/2014/main" id="{C6CC8484-F010-45EA-8EB5-B2A941703E00}"/>
              </a:ext>
            </a:extLst>
          </p:cNvPr>
          <p:cNvSpPr/>
          <p:nvPr/>
        </p:nvSpPr>
        <p:spPr>
          <a:xfrm>
            <a:off x="2271911" y="2720867"/>
            <a:ext cx="1068948" cy="1619453"/>
          </a:xfrm>
          <a:custGeom>
            <a:avLst/>
            <a:gdLst/>
            <a:ahLst/>
            <a:cxnLst/>
            <a:rect l="l" t="t" r="r" b="b"/>
            <a:pathLst>
              <a:path w="9074" h="13885" extrusionOk="0">
                <a:moveTo>
                  <a:pt x="1815" y="1"/>
                </a:moveTo>
                <a:cubicBezTo>
                  <a:pt x="821" y="1"/>
                  <a:pt x="0" y="822"/>
                  <a:pt x="0" y="1816"/>
                </a:cubicBezTo>
                <a:lnTo>
                  <a:pt x="0" y="12070"/>
                </a:lnTo>
                <a:cubicBezTo>
                  <a:pt x="0" y="13064"/>
                  <a:pt x="821" y="13885"/>
                  <a:pt x="1815" y="13885"/>
                </a:cubicBezTo>
                <a:lnTo>
                  <a:pt x="2132" y="13885"/>
                </a:lnTo>
                <a:lnTo>
                  <a:pt x="9073" y="6943"/>
                </a:lnTo>
                <a:lnTo>
                  <a:pt x="213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Google Shape;1013;p33">
            <a:extLst>
              <a:ext uri="{FF2B5EF4-FFF2-40B4-BE49-F238E27FC236}">
                <a16:creationId xmlns:a16="http://schemas.microsoft.com/office/drawing/2014/main" id="{5ECD29D4-1585-498B-996C-FEB23E0EBAAE}"/>
              </a:ext>
            </a:extLst>
          </p:cNvPr>
          <p:cNvSpPr/>
          <p:nvPr/>
        </p:nvSpPr>
        <p:spPr>
          <a:xfrm>
            <a:off x="1683117" y="2945975"/>
            <a:ext cx="1179329" cy="1167616"/>
          </a:xfrm>
          <a:custGeom>
            <a:avLst/>
            <a:gdLst/>
            <a:ahLst/>
            <a:cxnLst/>
            <a:rect l="l" t="t" r="r" b="b"/>
            <a:pathLst>
              <a:path w="10011" h="10011" extrusionOk="0">
                <a:moveTo>
                  <a:pt x="4998" y="1"/>
                </a:moveTo>
                <a:lnTo>
                  <a:pt x="1" y="5013"/>
                </a:lnTo>
                <a:lnTo>
                  <a:pt x="4998" y="10010"/>
                </a:lnTo>
                <a:lnTo>
                  <a:pt x="10010" y="5013"/>
                </a:lnTo>
                <a:lnTo>
                  <a:pt x="4998" y="1"/>
                </a:lnTo>
                <a:close/>
              </a:path>
            </a:pathLst>
          </a:cu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Google Shape;1014;p33">
            <a:extLst>
              <a:ext uri="{FF2B5EF4-FFF2-40B4-BE49-F238E27FC236}">
                <a16:creationId xmlns:a16="http://schemas.microsoft.com/office/drawing/2014/main" id="{F62BF14F-AD3E-4009-B5BE-F043635BEE1B}"/>
              </a:ext>
            </a:extLst>
          </p:cNvPr>
          <p:cNvSpPr/>
          <p:nvPr/>
        </p:nvSpPr>
        <p:spPr>
          <a:xfrm>
            <a:off x="8573787" y="3287256"/>
            <a:ext cx="454468" cy="454468"/>
          </a:xfrm>
          <a:custGeom>
            <a:avLst/>
            <a:gdLst>
              <a:gd name="T0" fmla="*/ 6981 w 7778"/>
              <a:gd name="T1" fmla="*/ 0 h 7778"/>
              <a:gd name="T2" fmla="*/ 797 w 7778"/>
              <a:gd name="T3" fmla="*/ 0 h 7778"/>
              <a:gd name="T4" fmla="*/ 0 w 7778"/>
              <a:gd name="T5" fmla="*/ 796 h 7778"/>
              <a:gd name="T6" fmla="*/ 0 w 7778"/>
              <a:gd name="T7" fmla="*/ 6982 h 7778"/>
              <a:gd name="T8" fmla="*/ 797 w 7778"/>
              <a:gd name="T9" fmla="*/ 7778 h 7778"/>
              <a:gd name="T10" fmla="*/ 6981 w 7778"/>
              <a:gd name="T11" fmla="*/ 7778 h 7778"/>
              <a:gd name="T12" fmla="*/ 7778 w 7778"/>
              <a:gd name="T13" fmla="*/ 6982 h 7778"/>
              <a:gd name="T14" fmla="*/ 7778 w 7778"/>
              <a:gd name="T15" fmla="*/ 796 h 7778"/>
              <a:gd name="T16" fmla="*/ 6981 w 7778"/>
              <a:gd name="T17" fmla="*/ 0 h 7778"/>
              <a:gd name="T18" fmla="*/ 6981 w 7778"/>
              <a:gd name="T19" fmla="*/ 0 h 7778"/>
              <a:gd name="T20" fmla="*/ 6277 w 7778"/>
              <a:gd name="T21" fmla="*/ 2210 h 7778"/>
              <a:gd name="T22" fmla="*/ 6260 w 7778"/>
              <a:gd name="T23" fmla="*/ 2219 h 7778"/>
              <a:gd name="T24" fmla="*/ 6258 w 7778"/>
              <a:gd name="T25" fmla="*/ 2237 h 7778"/>
              <a:gd name="T26" fmla="*/ 3889 w 7778"/>
              <a:gd name="T27" fmla="*/ 4290 h 7778"/>
              <a:gd name="T28" fmla="*/ 1520 w 7778"/>
              <a:gd name="T29" fmla="*/ 2237 h 7778"/>
              <a:gd name="T30" fmla="*/ 1517 w 7778"/>
              <a:gd name="T31" fmla="*/ 2219 h 7778"/>
              <a:gd name="T32" fmla="*/ 1500 w 7778"/>
              <a:gd name="T33" fmla="*/ 2210 h 7778"/>
              <a:gd name="T34" fmla="*/ 1313 w 7778"/>
              <a:gd name="T35" fmla="*/ 1893 h 7778"/>
              <a:gd name="T36" fmla="*/ 1685 w 7778"/>
              <a:gd name="T37" fmla="*/ 1521 h 7778"/>
              <a:gd name="T38" fmla="*/ 2057 w 7778"/>
              <a:gd name="T39" fmla="*/ 1893 h 7778"/>
              <a:gd name="T40" fmla="*/ 1919 w 7778"/>
              <a:gd name="T41" fmla="*/ 2176 h 7778"/>
              <a:gd name="T42" fmla="*/ 1901 w 7778"/>
              <a:gd name="T43" fmla="*/ 2190 h 7778"/>
              <a:gd name="T44" fmla="*/ 1905 w 7778"/>
              <a:gd name="T45" fmla="*/ 2212 h 7778"/>
              <a:gd name="T46" fmla="*/ 3889 w 7778"/>
              <a:gd name="T47" fmla="*/ 3905 h 7778"/>
              <a:gd name="T48" fmla="*/ 5872 w 7778"/>
              <a:gd name="T49" fmla="*/ 2212 h 7778"/>
              <a:gd name="T50" fmla="*/ 5876 w 7778"/>
              <a:gd name="T51" fmla="*/ 2190 h 7778"/>
              <a:gd name="T52" fmla="*/ 5859 w 7778"/>
              <a:gd name="T53" fmla="*/ 2177 h 7778"/>
              <a:gd name="T54" fmla="*/ 5721 w 7778"/>
              <a:gd name="T55" fmla="*/ 1893 h 7778"/>
              <a:gd name="T56" fmla="*/ 6093 w 7778"/>
              <a:gd name="T57" fmla="*/ 1521 h 7778"/>
              <a:gd name="T58" fmla="*/ 6093 w 7778"/>
              <a:gd name="T59" fmla="*/ 1521 h 7778"/>
              <a:gd name="T60" fmla="*/ 6093 w 7778"/>
              <a:gd name="T61" fmla="*/ 1521 h 7778"/>
              <a:gd name="T62" fmla="*/ 6093 w 7778"/>
              <a:gd name="T63" fmla="*/ 1521 h 7778"/>
              <a:gd name="T64" fmla="*/ 6465 w 7778"/>
              <a:gd name="T65" fmla="*/ 1893 h 7778"/>
              <a:gd name="T66" fmla="*/ 6277 w 7778"/>
              <a:gd name="T67" fmla="*/ 2210 h 7778"/>
              <a:gd name="T68" fmla="*/ 6277 w 7778"/>
              <a:gd name="T69" fmla="*/ 2210 h 7778"/>
              <a:gd name="T70" fmla="*/ 6277 w 7778"/>
              <a:gd name="T71" fmla="*/ 2210 h 7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778" h="7778">
                <a:moveTo>
                  <a:pt x="6981" y="0"/>
                </a:moveTo>
                <a:lnTo>
                  <a:pt x="797" y="0"/>
                </a:lnTo>
                <a:cubicBezTo>
                  <a:pt x="357" y="0"/>
                  <a:pt x="0" y="357"/>
                  <a:pt x="0" y="796"/>
                </a:cubicBezTo>
                <a:lnTo>
                  <a:pt x="0" y="6982"/>
                </a:lnTo>
                <a:cubicBezTo>
                  <a:pt x="0" y="7421"/>
                  <a:pt x="357" y="7778"/>
                  <a:pt x="797" y="7778"/>
                </a:cubicBezTo>
                <a:lnTo>
                  <a:pt x="6981" y="7778"/>
                </a:lnTo>
                <a:cubicBezTo>
                  <a:pt x="7421" y="7778"/>
                  <a:pt x="7778" y="7421"/>
                  <a:pt x="7778" y="6982"/>
                </a:cubicBezTo>
                <a:lnTo>
                  <a:pt x="7778" y="796"/>
                </a:lnTo>
                <a:cubicBezTo>
                  <a:pt x="7777" y="356"/>
                  <a:pt x="7420" y="0"/>
                  <a:pt x="6981" y="0"/>
                </a:cubicBezTo>
                <a:lnTo>
                  <a:pt x="6981" y="0"/>
                </a:lnTo>
                <a:close/>
                <a:moveTo>
                  <a:pt x="6277" y="2210"/>
                </a:moveTo>
                <a:lnTo>
                  <a:pt x="6260" y="2219"/>
                </a:lnTo>
                <a:lnTo>
                  <a:pt x="6258" y="2237"/>
                </a:lnTo>
                <a:cubicBezTo>
                  <a:pt x="6088" y="3407"/>
                  <a:pt x="5070" y="4290"/>
                  <a:pt x="3889" y="4290"/>
                </a:cubicBezTo>
                <a:cubicBezTo>
                  <a:pt x="2708" y="4290"/>
                  <a:pt x="1689" y="3407"/>
                  <a:pt x="1520" y="2237"/>
                </a:cubicBezTo>
                <a:lnTo>
                  <a:pt x="1517" y="2219"/>
                </a:lnTo>
                <a:lnTo>
                  <a:pt x="1500" y="2210"/>
                </a:lnTo>
                <a:cubicBezTo>
                  <a:pt x="1383" y="2140"/>
                  <a:pt x="1313" y="2022"/>
                  <a:pt x="1313" y="1893"/>
                </a:cubicBezTo>
                <a:cubicBezTo>
                  <a:pt x="1313" y="1688"/>
                  <a:pt x="1480" y="1521"/>
                  <a:pt x="1685" y="1521"/>
                </a:cubicBezTo>
                <a:cubicBezTo>
                  <a:pt x="1890" y="1521"/>
                  <a:pt x="2057" y="1688"/>
                  <a:pt x="2057" y="1893"/>
                </a:cubicBezTo>
                <a:cubicBezTo>
                  <a:pt x="2057" y="2001"/>
                  <a:pt x="2008" y="2102"/>
                  <a:pt x="1919" y="2176"/>
                </a:cubicBezTo>
                <a:lnTo>
                  <a:pt x="1901" y="2190"/>
                </a:lnTo>
                <a:lnTo>
                  <a:pt x="1905" y="2212"/>
                </a:lnTo>
                <a:cubicBezTo>
                  <a:pt x="2062" y="3193"/>
                  <a:pt x="2896" y="3905"/>
                  <a:pt x="3889" y="3905"/>
                </a:cubicBezTo>
                <a:cubicBezTo>
                  <a:pt x="4882" y="3905"/>
                  <a:pt x="5716" y="3192"/>
                  <a:pt x="5872" y="2212"/>
                </a:cubicBezTo>
                <a:lnTo>
                  <a:pt x="5876" y="2190"/>
                </a:lnTo>
                <a:lnTo>
                  <a:pt x="5859" y="2177"/>
                </a:lnTo>
                <a:cubicBezTo>
                  <a:pt x="5769" y="2102"/>
                  <a:pt x="5721" y="2002"/>
                  <a:pt x="5721" y="1893"/>
                </a:cubicBezTo>
                <a:cubicBezTo>
                  <a:pt x="5721" y="1688"/>
                  <a:pt x="5888" y="1521"/>
                  <a:pt x="6093" y="1521"/>
                </a:cubicBezTo>
                <a:lnTo>
                  <a:pt x="6093" y="1521"/>
                </a:lnTo>
                <a:lnTo>
                  <a:pt x="6093" y="1521"/>
                </a:lnTo>
                <a:lnTo>
                  <a:pt x="6093" y="1521"/>
                </a:lnTo>
                <a:cubicBezTo>
                  <a:pt x="6299" y="1521"/>
                  <a:pt x="6465" y="1688"/>
                  <a:pt x="6465" y="1893"/>
                </a:cubicBezTo>
                <a:cubicBezTo>
                  <a:pt x="6465" y="2022"/>
                  <a:pt x="6395" y="2140"/>
                  <a:pt x="6277" y="2210"/>
                </a:cubicBezTo>
                <a:lnTo>
                  <a:pt x="6277" y="2210"/>
                </a:lnTo>
                <a:close/>
                <a:moveTo>
                  <a:pt x="6277" y="2210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Google Shape;1015;p33">
            <a:extLst>
              <a:ext uri="{FF2B5EF4-FFF2-40B4-BE49-F238E27FC236}">
                <a16:creationId xmlns:a16="http://schemas.microsoft.com/office/drawing/2014/main" id="{A6C0EE3E-E282-44E2-8370-33D47A0F29F3}"/>
              </a:ext>
            </a:extLst>
          </p:cNvPr>
          <p:cNvSpPr/>
          <p:nvPr/>
        </p:nvSpPr>
        <p:spPr>
          <a:xfrm>
            <a:off x="6346316" y="3190745"/>
            <a:ext cx="556725" cy="550979"/>
          </a:xfrm>
          <a:custGeom>
            <a:avLst/>
            <a:gdLst>
              <a:gd name="T0" fmla="*/ 2709 w 7873"/>
              <a:gd name="T1" fmla="*/ 1592 h 7791"/>
              <a:gd name="T2" fmla="*/ 5329 w 7873"/>
              <a:gd name="T3" fmla="*/ 1624 h 7791"/>
              <a:gd name="T4" fmla="*/ 5782 w 7873"/>
              <a:gd name="T5" fmla="*/ 969 h 7791"/>
              <a:gd name="T6" fmla="*/ 5477 w 7873"/>
              <a:gd name="T7" fmla="*/ 432 h 7791"/>
              <a:gd name="T8" fmla="*/ 4004 w 7873"/>
              <a:gd name="T9" fmla="*/ 13 h 7791"/>
              <a:gd name="T10" fmla="*/ 2709 w 7873"/>
              <a:gd name="T11" fmla="*/ 368 h 7791"/>
              <a:gd name="T12" fmla="*/ 2352 w 7873"/>
              <a:gd name="T13" fmla="*/ 840 h 7791"/>
              <a:gd name="T14" fmla="*/ 2709 w 7873"/>
              <a:gd name="T15" fmla="*/ 1592 h 7791"/>
              <a:gd name="T16" fmla="*/ 2699 w 7873"/>
              <a:gd name="T17" fmla="*/ 2258 h 7791"/>
              <a:gd name="T18" fmla="*/ 3046 w 7873"/>
              <a:gd name="T19" fmla="*/ 2376 h 7791"/>
              <a:gd name="T20" fmla="*/ 3351 w 7873"/>
              <a:gd name="T21" fmla="*/ 2537 h 7791"/>
              <a:gd name="T22" fmla="*/ 4656 w 7873"/>
              <a:gd name="T23" fmla="*/ 2570 h 7791"/>
              <a:gd name="T24" fmla="*/ 5624 w 7873"/>
              <a:gd name="T25" fmla="*/ 2076 h 7791"/>
              <a:gd name="T26" fmla="*/ 5782 w 7873"/>
              <a:gd name="T27" fmla="*/ 1335 h 7791"/>
              <a:gd name="T28" fmla="*/ 5698 w 7873"/>
              <a:gd name="T29" fmla="*/ 1592 h 7791"/>
              <a:gd name="T30" fmla="*/ 2331 w 7873"/>
              <a:gd name="T31" fmla="*/ 1335 h 7791"/>
              <a:gd name="T32" fmla="*/ 2699 w 7873"/>
              <a:gd name="T33" fmla="*/ 2258 h 7791"/>
              <a:gd name="T34" fmla="*/ 3730 w 7873"/>
              <a:gd name="T35" fmla="*/ 2903 h 7791"/>
              <a:gd name="T36" fmla="*/ 3888 w 7873"/>
              <a:gd name="T37" fmla="*/ 3300 h 7791"/>
              <a:gd name="T38" fmla="*/ 4414 w 7873"/>
              <a:gd name="T39" fmla="*/ 3128 h 7791"/>
              <a:gd name="T40" fmla="*/ 5519 w 7873"/>
              <a:gd name="T41" fmla="*/ 2849 h 7791"/>
              <a:gd name="T42" fmla="*/ 5782 w 7873"/>
              <a:gd name="T43" fmla="*/ 2011 h 7791"/>
              <a:gd name="T44" fmla="*/ 5761 w 7873"/>
              <a:gd name="T45" fmla="*/ 2140 h 7791"/>
              <a:gd name="T46" fmla="*/ 3730 w 7873"/>
              <a:gd name="T47" fmla="*/ 2903 h 7791"/>
              <a:gd name="T48" fmla="*/ 3330 w 7873"/>
              <a:gd name="T49" fmla="*/ 2967 h 7791"/>
              <a:gd name="T50" fmla="*/ 1752 w 7873"/>
              <a:gd name="T51" fmla="*/ 2494 h 7791"/>
              <a:gd name="T52" fmla="*/ 742 w 7873"/>
              <a:gd name="T53" fmla="*/ 2709 h 7791"/>
              <a:gd name="T54" fmla="*/ 152 w 7873"/>
              <a:gd name="T55" fmla="*/ 3644 h 7791"/>
              <a:gd name="T56" fmla="*/ 1815 w 7873"/>
              <a:gd name="T57" fmla="*/ 4428 h 7791"/>
              <a:gd name="T58" fmla="*/ 3530 w 7873"/>
              <a:gd name="T59" fmla="*/ 3687 h 7791"/>
              <a:gd name="T60" fmla="*/ 3330 w 7873"/>
              <a:gd name="T61" fmla="*/ 2967 h 7791"/>
              <a:gd name="T62" fmla="*/ 3236 w 7873"/>
              <a:gd name="T63" fmla="*/ 4267 h 7791"/>
              <a:gd name="T64" fmla="*/ 100 w 7873"/>
              <a:gd name="T65" fmla="*/ 3837 h 7791"/>
              <a:gd name="T66" fmla="*/ 289 w 7873"/>
              <a:gd name="T67" fmla="*/ 4567 h 7791"/>
              <a:gd name="T68" fmla="*/ 3036 w 7873"/>
              <a:gd name="T69" fmla="*/ 4825 h 7791"/>
              <a:gd name="T70" fmla="*/ 3288 w 7873"/>
              <a:gd name="T71" fmla="*/ 4234 h 7791"/>
              <a:gd name="T72" fmla="*/ 3236 w 7873"/>
              <a:gd name="T73" fmla="*/ 4267 h 7791"/>
              <a:gd name="T74" fmla="*/ 7676 w 7873"/>
              <a:gd name="T75" fmla="*/ 4686 h 7791"/>
              <a:gd name="T76" fmla="*/ 5708 w 7873"/>
              <a:gd name="T77" fmla="*/ 3407 h 7791"/>
              <a:gd name="T78" fmla="*/ 4193 w 7873"/>
              <a:gd name="T79" fmla="*/ 4063 h 7791"/>
              <a:gd name="T80" fmla="*/ 3572 w 7873"/>
              <a:gd name="T81" fmla="*/ 5620 h 7791"/>
              <a:gd name="T82" fmla="*/ 4214 w 7873"/>
              <a:gd name="T83" fmla="*/ 7145 h 7791"/>
              <a:gd name="T84" fmla="*/ 5740 w 7873"/>
              <a:gd name="T85" fmla="*/ 7779 h 7791"/>
              <a:gd name="T86" fmla="*/ 7245 w 7873"/>
              <a:gd name="T87" fmla="*/ 7134 h 7791"/>
              <a:gd name="T88" fmla="*/ 7866 w 7873"/>
              <a:gd name="T89" fmla="*/ 5577 h 7791"/>
              <a:gd name="T90" fmla="*/ 7676 w 7873"/>
              <a:gd name="T91" fmla="*/ 4686 h 7791"/>
              <a:gd name="T92" fmla="*/ 5719 w 7873"/>
              <a:gd name="T93" fmla="*/ 6286 h 7791"/>
              <a:gd name="T94" fmla="*/ 4267 w 7873"/>
              <a:gd name="T95" fmla="*/ 5953 h 7791"/>
              <a:gd name="T96" fmla="*/ 4330 w 7873"/>
              <a:gd name="T97" fmla="*/ 5556 h 7791"/>
              <a:gd name="T98" fmla="*/ 5603 w 7873"/>
              <a:gd name="T99" fmla="*/ 5867 h 7791"/>
              <a:gd name="T100" fmla="*/ 6908 w 7873"/>
              <a:gd name="T101" fmla="*/ 3977 h 7791"/>
              <a:gd name="T102" fmla="*/ 7255 w 7873"/>
              <a:gd name="T103" fmla="*/ 4535 h 7791"/>
              <a:gd name="T104" fmla="*/ 5719 w 7873"/>
              <a:gd name="T105" fmla="*/ 6286 h 7791"/>
              <a:gd name="T106" fmla="*/ 121 w 7873"/>
              <a:gd name="T107" fmla="*/ 4492 h 7791"/>
              <a:gd name="T108" fmla="*/ 152 w 7873"/>
              <a:gd name="T109" fmla="*/ 5008 h 7791"/>
              <a:gd name="T110" fmla="*/ 1310 w 7873"/>
              <a:gd name="T111" fmla="*/ 5738 h 7791"/>
              <a:gd name="T112" fmla="*/ 2930 w 7873"/>
              <a:gd name="T113" fmla="*/ 5566 h 7791"/>
              <a:gd name="T114" fmla="*/ 2962 w 7873"/>
              <a:gd name="T115" fmla="*/ 5169 h 7791"/>
              <a:gd name="T116" fmla="*/ 121 w 7873"/>
              <a:gd name="T117" fmla="*/ 4492 h 7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73" h="7791">
                <a:moveTo>
                  <a:pt x="2709" y="1592"/>
                </a:moveTo>
                <a:cubicBezTo>
                  <a:pt x="3377" y="2060"/>
                  <a:pt x="4681" y="2036"/>
                  <a:pt x="5329" y="1624"/>
                </a:cubicBezTo>
                <a:cubicBezTo>
                  <a:pt x="5545" y="1487"/>
                  <a:pt x="5785" y="1286"/>
                  <a:pt x="5782" y="969"/>
                </a:cubicBezTo>
                <a:cubicBezTo>
                  <a:pt x="5780" y="712"/>
                  <a:pt x="5610" y="541"/>
                  <a:pt x="5477" y="432"/>
                </a:cubicBezTo>
                <a:cubicBezTo>
                  <a:pt x="5134" y="153"/>
                  <a:pt x="4575" y="0"/>
                  <a:pt x="4004" y="13"/>
                </a:cubicBezTo>
                <a:cubicBezTo>
                  <a:pt x="3452" y="27"/>
                  <a:pt x="3028" y="142"/>
                  <a:pt x="2709" y="368"/>
                </a:cubicBezTo>
                <a:cubicBezTo>
                  <a:pt x="2579" y="460"/>
                  <a:pt x="2397" y="651"/>
                  <a:pt x="2352" y="840"/>
                </a:cubicBezTo>
                <a:cubicBezTo>
                  <a:pt x="2268" y="1188"/>
                  <a:pt x="2508" y="1452"/>
                  <a:pt x="2709" y="1592"/>
                </a:cubicBezTo>
                <a:close/>
                <a:moveTo>
                  <a:pt x="2699" y="2258"/>
                </a:moveTo>
                <a:cubicBezTo>
                  <a:pt x="2797" y="2310"/>
                  <a:pt x="2931" y="2327"/>
                  <a:pt x="3046" y="2376"/>
                </a:cubicBezTo>
                <a:cubicBezTo>
                  <a:pt x="3149" y="2421"/>
                  <a:pt x="3244" y="2499"/>
                  <a:pt x="3351" y="2537"/>
                </a:cubicBezTo>
                <a:cubicBezTo>
                  <a:pt x="3702" y="2664"/>
                  <a:pt x="4247" y="2653"/>
                  <a:pt x="4656" y="2570"/>
                </a:cubicBezTo>
                <a:cubicBezTo>
                  <a:pt x="5060" y="2487"/>
                  <a:pt x="5429" y="2312"/>
                  <a:pt x="5624" y="2076"/>
                </a:cubicBezTo>
                <a:cubicBezTo>
                  <a:pt x="5764" y="1906"/>
                  <a:pt x="5830" y="1635"/>
                  <a:pt x="5782" y="1335"/>
                </a:cubicBezTo>
                <a:cubicBezTo>
                  <a:pt x="5772" y="1424"/>
                  <a:pt x="5742" y="1519"/>
                  <a:pt x="5698" y="1592"/>
                </a:cubicBezTo>
                <a:cubicBezTo>
                  <a:pt x="5156" y="2500"/>
                  <a:pt x="2595" y="2483"/>
                  <a:pt x="2331" y="1335"/>
                </a:cubicBezTo>
                <a:cubicBezTo>
                  <a:pt x="2289" y="1782"/>
                  <a:pt x="2428" y="2114"/>
                  <a:pt x="2699" y="2258"/>
                </a:cubicBezTo>
                <a:close/>
                <a:moveTo>
                  <a:pt x="3730" y="2903"/>
                </a:moveTo>
                <a:cubicBezTo>
                  <a:pt x="3794" y="3024"/>
                  <a:pt x="3869" y="3133"/>
                  <a:pt x="3888" y="3300"/>
                </a:cubicBezTo>
                <a:cubicBezTo>
                  <a:pt x="4160" y="3343"/>
                  <a:pt x="4254" y="3211"/>
                  <a:pt x="4414" y="3128"/>
                </a:cubicBezTo>
                <a:cubicBezTo>
                  <a:pt x="4739" y="2959"/>
                  <a:pt x="5059" y="2880"/>
                  <a:pt x="5519" y="2849"/>
                </a:cubicBezTo>
                <a:cubicBezTo>
                  <a:pt x="5727" y="2700"/>
                  <a:pt x="5840" y="2396"/>
                  <a:pt x="5782" y="2011"/>
                </a:cubicBezTo>
                <a:cubicBezTo>
                  <a:pt x="5775" y="2060"/>
                  <a:pt x="5774" y="2105"/>
                  <a:pt x="5761" y="2140"/>
                </a:cubicBezTo>
                <a:cubicBezTo>
                  <a:pt x="5540" y="2743"/>
                  <a:pt x="4538" y="2972"/>
                  <a:pt x="3730" y="2903"/>
                </a:cubicBezTo>
                <a:close/>
                <a:moveTo>
                  <a:pt x="3330" y="2967"/>
                </a:moveTo>
                <a:cubicBezTo>
                  <a:pt x="2977" y="2629"/>
                  <a:pt x="2385" y="2464"/>
                  <a:pt x="1752" y="2494"/>
                </a:cubicBezTo>
                <a:cubicBezTo>
                  <a:pt x="1329" y="2515"/>
                  <a:pt x="1030" y="2573"/>
                  <a:pt x="742" y="2709"/>
                </a:cubicBezTo>
                <a:cubicBezTo>
                  <a:pt x="435" y="2855"/>
                  <a:pt x="0" y="3158"/>
                  <a:pt x="152" y="3644"/>
                </a:cubicBezTo>
                <a:cubicBezTo>
                  <a:pt x="317" y="4167"/>
                  <a:pt x="1145" y="4424"/>
                  <a:pt x="1815" y="4428"/>
                </a:cubicBezTo>
                <a:cubicBezTo>
                  <a:pt x="2518" y="4432"/>
                  <a:pt x="3327" y="4194"/>
                  <a:pt x="3530" y="3687"/>
                </a:cubicBezTo>
                <a:cubicBezTo>
                  <a:pt x="3654" y="3377"/>
                  <a:pt x="3498" y="3127"/>
                  <a:pt x="3330" y="2967"/>
                </a:cubicBezTo>
                <a:close/>
                <a:moveTo>
                  <a:pt x="3236" y="4267"/>
                </a:moveTo>
                <a:cubicBezTo>
                  <a:pt x="2479" y="4956"/>
                  <a:pt x="393" y="4883"/>
                  <a:pt x="100" y="3837"/>
                </a:cubicBezTo>
                <a:cubicBezTo>
                  <a:pt x="89" y="4158"/>
                  <a:pt x="149" y="4405"/>
                  <a:pt x="289" y="4567"/>
                </a:cubicBezTo>
                <a:cubicBezTo>
                  <a:pt x="809" y="5172"/>
                  <a:pt x="2306" y="5269"/>
                  <a:pt x="3036" y="4825"/>
                </a:cubicBezTo>
                <a:cubicBezTo>
                  <a:pt x="3102" y="4610"/>
                  <a:pt x="3176" y="4403"/>
                  <a:pt x="3288" y="4234"/>
                </a:cubicBezTo>
                <a:cubicBezTo>
                  <a:pt x="3260" y="4206"/>
                  <a:pt x="3247" y="4256"/>
                  <a:pt x="3236" y="4267"/>
                </a:cubicBezTo>
                <a:close/>
                <a:moveTo>
                  <a:pt x="7676" y="4686"/>
                </a:moveTo>
                <a:cubicBezTo>
                  <a:pt x="7360" y="3976"/>
                  <a:pt x="6678" y="3405"/>
                  <a:pt x="5708" y="3407"/>
                </a:cubicBezTo>
                <a:cubicBezTo>
                  <a:pt x="5002" y="3409"/>
                  <a:pt x="4538" y="3710"/>
                  <a:pt x="4193" y="4063"/>
                </a:cubicBezTo>
                <a:cubicBezTo>
                  <a:pt x="3851" y="4412"/>
                  <a:pt x="3559" y="4942"/>
                  <a:pt x="3572" y="5620"/>
                </a:cubicBezTo>
                <a:cubicBezTo>
                  <a:pt x="3585" y="6291"/>
                  <a:pt x="3852" y="6780"/>
                  <a:pt x="4214" y="7145"/>
                </a:cubicBezTo>
                <a:cubicBezTo>
                  <a:pt x="4572" y="7506"/>
                  <a:pt x="5098" y="7791"/>
                  <a:pt x="5740" y="7779"/>
                </a:cubicBezTo>
                <a:cubicBezTo>
                  <a:pt x="6380" y="7767"/>
                  <a:pt x="6891" y="7500"/>
                  <a:pt x="7245" y="7134"/>
                </a:cubicBezTo>
                <a:cubicBezTo>
                  <a:pt x="7592" y="6776"/>
                  <a:pt x="7873" y="6254"/>
                  <a:pt x="7866" y="5577"/>
                </a:cubicBezTo>
                <a:cubicBezTo>
                  <a:pt x="7862" y="5260"/>
                  <a:pt x="7791" y="4942"/>
                  <a:pt x="7676" y="4686"/>
                </a:cubicBezTo>
                <a:close/>
                <a:moveTo>
                  <a:pt x="5719" y="6286"/>
                </a:moveTo>
                <a:cubicBezTo>
                  <a:pt x="5246" y="6164"/>
                  <a:pt x="4746" y="6069"/>
                  <a:pt x="4267" y="5953"/>
                </a:cubicBezTo>
                <a:cubicBezTo>
                  <a:pt x="4280" y="5812"/>
                  <a:pt x="4304" y="5683"/>
                  <a:pt x="4330" y="5556"/>
                </a:cubicBezTo>
                <a:cubicBezTo>
                  <a:pt x="4751" y="5663"/>
                  <a:pt x="5186" y="5756"/>
                  <a:pt x="5603" y="5867"/>
                </a:cubicBezTo>
                <a:cubicBezTo>
                  <a:pt x="6042" y="5241"/>
                  <a:pt x="6475" y="4609"/>
                  <a:pt x="6908" y="3977"/>
                </a:cubicBezTo>
                <a:cubicBezTo>
                  <a:pt x="7035" y="4151"/>
                  <a:pt x="7136" y="4353"/>
                  <a:pt x="7255" y="4535"/>
                </a:cubicBezTo>
                <a:cubicBezTo>
                  <a:pt x="6754" y="5129"/>
                  <a:pt x="6248" y="5720"/>
                  <a:pt x="5719" y="6286"/>
                </a:cubicBezTo>
                <a:close/>
                <a:moveTo>
                  <a:pt x="121" y="4492"/>
                </a:moveTo>
                <a:cubicBezTo>
                  <a:pt x="128" y="4663"/>
                  <a:pt x="104" y="4863"/>
                  <a:pt x="152" y="5008"/>
                </a:cubicBezTo>
                <a:cubicBezTo>
                  <a:pt x="286" y="5405"/>
                  <a:pt x="816" y="5648"/>
                  <a:pt x="1310" y="5738"/>
                </a:cubicBezTo>
                <a:cubicBezTo>
                  <a:pt x="1869" y="5840"/>
                  <a:pt x="2512" y="5761"/>
                  <a:pt x="2930" y="5566"/>
                </a:cubicBezTo>
                <a:cubicBezTo>
                  <a:pt x="2928" y="5421"/>
                  <a:pt x="2946" y="5296"/>
                  <a:pt x="2962" y="5169"/>
                </a:cubicBezTo>
                <a:cubicBezTo>
                  <a:pt x="2038" y="5580"/>
                  <a:pt x="359" y="5455"/>
                  <a:pt x="121" y="44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Google Shape;1016;p33">
            <a:extLst>
              <a:ext uri="{FF2B5EF4-FFF2-40B4-BE49-F238E27FC236}">
                <a16:creationId xmlns:a16="http://schemas.microsoft.com/office/drawing/2014/main" id="{AD4B8C19-8B1B-4DFD-8BCD-C6310D84D809}"/>
              </a:ext>
            </a:extLst>
          </p:cNvPr>
          <p:cNvSpPr/>
          <p:nvPr/>
        </p:nvSpPr>
        <p:spPr>
          <a:xfrm>
            <a:off x="1992945" y="3185598"/>
            <a:ext cx="561139" cy="561287"/>
          </a:xfrm>
          <a:custGeom>
            <a:avLst/>
            <a:gdLst>
              <a:gd name="T0" fmla="*/ 7651 w 7964"/>
              <a:gd name="T1" fmla="*/ 2432 h 7964"/>
              <a:gd name="T2" fmla="*/ 6798 w 7964"/>
              <a:gd name="T3" fmla="*/ 1166 h 7964"/>
              <a:gd name="T4" fmla="*/ 5532 w 7964"/>
              <a:gd name="T5" fmla="*/ 313 h 7964"/>
              <a:gd name="T6" fmla="*/ 3982 w 7964"/>
              <a:gd name="T7" fmla="*/ 0 h 7964"/>
              <a:gd name="T8" fmla="*/ 2432 w 7964"/>
              <a:gd name="T9" fmla="*/ 313 h 7964"/>
              <a:gd name="T10" fmla="*/ 1166 w 7964"/>
              <a:gd name="T11" fmla="*/ 1166 h 7964"/>
              <a:gd name="T12" fmla="*/ 313 w 7964"/>
              <a:gd name="T13" fmla="*/ 2432 h 7964"/>
              <a:gd name="T14" fmla="*/ 0 w 7964"/>
              <a:gd name="T15" fmla="*/ 3982 h 7964"/>
              <a:gd name="T16" fmla="*/ 313 w 7964"/>
              <a:gd name="T17" fmla="*/ 5532 h 7964"/>
              <a:gd name="T18" fmla="*/ 1166 w 7964"/>
              <a:gd name="T19" fmla="*/ 6798 h 7964"/>
              <a:gd name="T20" fmla="*/ 2432 w 7964"/>
              <a:gd name="T21" fmla="*/ 7651 h 7964"/>
              <a:gd name="T22" fmla="*/ 3982 w 7964"/>
              <a:gd name="T23" fmla="*/ 7964 h 7964"/>
              <a:gd name="T24" fmla="*/ 5532 w 7964"/>
              <a:gd name="T25" fmla="*/ 7651 h 7964"/>
              <a:gd name="T26" fmla="*/ 6798 w 7964"/>
              <a:gd name="T27" fmla="*/ 6798 h 7964"/>
              <a:gd name="T28" fmla="*/ 7651 w 7964"/>
              <a:gd name="T29" fmla="*/ 5532 h 7964"/>
              <a:gd name="T30" fmla="*/ 7964 w 7964"/>
              <a:gd name="T31" fmla="*/ 3982 h 7964"/>
              <a:gd name="T32" fmla="*/ 7651 w 7964"/>
              <a:gd name="T33" fmla="*/ 2432 h 7964"/>
              <a:gd name="T34" fmla="*/ 2667 w 7964"/>
              <a:gd name="T35" fmla="*/ 2870 h 7964"/>
              <a:gd name="T36" fmla="*/ 2882 w 7964"/>
              <a:gd name="T37" fmla="*/ 2741 h 7964"/>
              <a:gd name="T38" fmla="*/ 5082 w 7964"/>
              <a:gd name="T39" fmla="*/ 2741 h 7964"/>
              <a:gd name="T40" fmla="*/ 5296 w 7964"/>
              <a:gd name="T41" fmla="*/ 2870 h 7964"/>
              <a:gd name="T42" fmla="*/ 5326 w 7964"/>
              <a:gd name="T43" fmla="*/ 2989 h 7964"/>
              <a:gd name="T44" fmla="*/ 5288 w 7964"/>
              <a:gd name="T45" fmla="*/ 3123 h 7964"/>
              <a:gd name="T46" fmla="*/ 4188 w 7964"/>
              <a:gd name="T47" fmla="*/ 4861 h 7964"/>
              <a:gd name="T48" fmla="*/ 3982 w 7964"/>
              <a:gd name="T49" fmla="*/ 4975 h 7964"/>
              <a:gd name="T50" fmla="*/ 3776 w 7964"/>
              <a:gd name="T51" fmla="*/ 4861 h 7964"/>
              <a:gd name="T52" fmla="*/ 2676 w 7964"/>
              <a:gd name="T53" fmla="*/ 3123 h 7964"/>
              <a:gd name="T54" fmla="*/ 2637 w 7964"/>
              <a:gd name="T55" fmla="*/ 2989 h 7964"/>
              <a:gd name="T56" fmla="*/ 2667 w 7964"/>
              <a:gd name="T57" fmla="*/ 2870 h 7964"/>
              <a:gd name="T58" fmla="*/ 5204 w 7964"/>
              <a:gd name="T59" fmla="*/ 5223 h 7964"/>
              <a:gd name="T60" fmla="*/ 2760 w 7964"/>
              <a:gd name="T61" fmla="*/ 5223 h 7964"/>
              <a:gd name="T62" fmla="*/ 2637 w 7964"/>
              <a:gd name="T63" fmla="*/ 5100 h 7964"/>
              <a:gd name="T64" fmla="*/ 2760 w 7964"/>
              <a:gd name="T65" fmla="*/ 4977 h 7964"/>
              <a:gd name="T66" fmla="*/ 5204 w 7964"/>
              <a:gd name="T67" fmla="*/ 4977 h 7964"/>
              <a:gd name="T68" fmla="*/ 5326 w 7964"/>
              <a:gd name="T69" fmla="*/ 5100 h 7964"/>
              <a:gd name="T70" fmla="*/ 5204 w 7964"/>
              <a:gd name="T71" fmla="*/ 5223 h 7964"/>
              <a:gd name="T72" fmla="*/ 5082 w 7964"/>
              <a:gd name="T73" fmla="*/ 2989 h 7964"/>
              <a:gd name="T74" fmla="*/ 2882 w 7964"/>
              <a:gd name="T75" fmla="*/ 2989 h 7964"/>
              <a:gd name="T76" fmla="*/ 3982 w 7964"/>
              <a:gd name="T77" fmla="*/ 4727 h 7964"/>
              <a:gd name="T78" fmla="*/ 5082 w 7964"/>
              <a:gd name="T79" fmla="*/ 2989 h 7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964" h="7964">
                <a:moveTo>
                  <a:pt x="7651" y="2432"/>
                </a:moveTo>
                <a:cubicBezTo>
                  <a:pt x="7451" y="1958"/>
                  <a:pt x="7164" y="1532"/>
                  <a:pt x="6798" y="1166"/>
                </a:cubicBezTo>
                <a:cubicBezTo>
                  <a:pt x="6432" y="800"/>
                  <a:pt x="6006" y="513"/>
                  <a:pt x="5532" y="313"/>
                </a:cubicBezTo>
                <a:cubicBezTo>
                  <a:pt x="5041" y="105"/>
                  <a:pt x="4520" y="0"/>
                  <a:pt x="3982" y="0"/>
                </a:cubicBezTo>
                <a:cubicBezTo>
                  <a:pt x="3444" y="0"/>
                  <a:pt x="2923" y="105"/>
                  <a:pt x="2432" y="313"/>
                </a:cubicBezTo>
                <a:cubicBezTo>
                  <a:pt x="1958" y="513"/>
                  <a:pt x="1532" y="800"/>
                  <a:pt x="1166" y="1166"/>
                </a:cubicBezTo>
                <a:cubicBezTo>
                  <a:pt x="800" y="1532"/>
                  <a:pt x="513" y="1958"/>
                  <a:pt x="313" y="2432"/>
                </a:cubicBezTo>
                <a:cubicBezTo>
                  <a:pt x="105" y="2923"/>
                  <a:pt x="0" y="3444"/>
                  <a:pt x="0" y="3982"/>
                </a:cubicBezTo>
                <a:cubicBezTo>
                  <a:pt x="0" y="4520"/>
                  <a:pt x="105" y="5041"/>
                  <a:pt x="313" y="5532"/>
                </a:cubicBezTo>
                <a:cubicBezTo>
                  <a:pt x="513" y="6006"/>
                  <a:pt x="800" y="6432"/>
                  <a:pt x="1166" y="6798"/>
                </a:cubicBezTo>
                <a:cubicBezTo>
                  <a:pt x="1532" y="7164"/>
                  <a:pt x="1958" y="7451"/>
                  <a:pt x="2432" y="7651"/>
                </a:cubicBezTo>
                <a:cubicBezTo>
                  <a:pt x="2923" y="7859"/>
                  <a:pt x="3444" y="7964"/>
                  <a:pt x="3982" y="7964"/>
                </a:cubicBezTo>
                <a:cubicBezTo>
                  <a:pt x="4520" y="7964"/>
                  <a:pt x="5041" y="7859"/>
                  <a:pt x="5532" y="7651"/>
                </a:cubicBezTo>
                <a:cubicBezTo>
                  <a:pt x="6006" y="7451"/>
                  <a:pt x="6432" y="7164"/>
                  <a:pt x="6798" y="6798"/>
                </a:cubicBezTo>
                <a:cubicBezTo>
                  <a:pt x="7164" y="6432"/>
                  <a:pt x="7451" y="6006"/>
                  <a:pt x="7651" y="5532"/>
                </a:cubicBezTo>
                <a:cubicBezTo>
                  <a:pt x="7859" y="5041"/>
                  <a:pt x="7964" y="4520"/>
                  <a:pt x="7964" y="3982"/>
                </a:cubicBezTo>
                <a:cubicBezTo>
                  <a:pt x="7964" y="3444"/>
                  <a:pt x="7859" y="2923"/>
                  <a:pt x="7651" y="2432"/>
                </a:cubicBezTo>
                <a:close/>
                <a:moveTo>
                  <a:pt x="2667" y="2870"/>
                </a:moveTo>
                <a:cubicBezTo>
                  <a:pt x="2710" y="2791"/>
                  <a:pt x="2792" y="2741"/>
                  <a:pt x="2882" y="2741"/>
                </a:cubicBezTo>
                <a:lnTo>
                  <a:pt x="5082" y="2741"/>
                </a:lnTo>
                <a:cubicBezTo>
                  <a:pt x="5171" y="2741"/>
                  <a:pt x="5254" y="2791"/>
                  <a:pt x="5296" y="2870"/>
                </a:cubicBezTo>
                <a:cubicBezTo>
                  <a:pt x="5317" y="2907"/>
                  <a:pt x="5326" y="2948"/>
                  <a:pt x="5326" y="2989"/>
                </a:cubicBezTo>
                <a:cubicBezTo>
                  <a:pt x="5326" y="3036"/>
                  <a:pt x="5313" y="3083"/>
                  <a:pt x="5288" y="3123"/>
                </a:cubicBezTo>
                <a:lnTo>
                  <a:pt x="4188" y="4861"/>
                </a:lnTo>
                <a:cubicBezTo>
                  <a:pt x="4143" y="4932"/>
                  <a:pt x="4065" y="4975"/>
                  <a:pt x="3982" y="4975"/>
                </a:cubicBezTo>
                <a:cubicBezTo>
                  <a:pt x="3899" y="4975"/>
                  <a:pt x="3821" y="4932"/>
                  <a:pt x="3776" y="4861"/>
                </a:cubicBezTo>
                <a:lnTo>
                  <a:pt x="2676" y="3123"/>
                </a:lnTo>
                <a:cubicBezTo>
                  <a:pt x="2650" y="3083"/>
                  <a:pt x="2637" y="3036"/>
                  <a:pt x="2637" y="2989"/>
                </a:cubicBezTo>
                <a:cubicBezTo>
                  <a:pt x="2637" y="2948"/>
                  <a:pt x="2647" y="2907"/>
                  <a:pt x="2667" y="2870"/>
                </a:cubicBezTo>
                <a:close/>
                <a:moveTo>
                  <a:pt x="5204" y="5223"/>
                </a:moveTo>
                <a:lnTo>
                  <a:pt x="2760" y="5223"/>
                </a:lnTo>
                <a:cubicBezTo>
                  <a:pt x="2692" y="5223"/>
                  <a:pt x="2637" y="5168"/>
                  <a:pt x="2637" y="5100"/>
                </a:cubicBezTo>
                <a:cubicBezTo>
                  <a:pt x="2638" y="5032"/>
                  <a:pt x="2692" y="4977"/>
                  <a:pt x="2760" y="4977"/>
                </a:cubicBezTo>
                <a:lnTo>
                  <a:pt x="5204" y="4977"/>
                </a:lnTo>
                <a:cubicBezTo>
                  <a:pt x="5271" y="4977"/>
                  <a:pt x="5326" y="5032"/>
                  <a:pt x="5326" y="5100"/>
                </a:cubicBezTo>
                <a:cubicBezTo>
                  <a:pt x="5326" y="5168"/>
                  <a:pt x="5271" y="5223"/>
                  <a:pt x="5204" y="5223"/>
                </a:cubicBezTo>
                <a:close/>
                <a:moveTo>
                  <a:pt x="5082" y="2989"/>
                </a:moveTo>
                <a:lnTo>
                  <a:pt x="2882" y="2989"/>
                </a:lnTo>
                <a:lnTo>
                  <a:pt x="3982" y="4727"/>
                </a:lnTo>
                <a:lnTo>
                  <a:pt x="5082" y="29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Google Shape;1018;p33">
            <a:extLst>
              <a:ext uri="{FF2B5EF4-FFF2-40B4-BE49-F238E27FC236}">
                <a16:creationId xmlns:a16="http://schemas.microsoft.com/office/drawing/2014/main" id="{6C95E43C-74FC-4412-9A4D-F3B1CCF8E0D4}"/>
              </a:ext>
            </a:extLst>
          </p:cNvPr>
          <p:cNvSpPr/>
          <p:nvPr/>
        </p:nvSpPr>
        <p:spPr>
          <a:xfrm>
            <a:off x="4238414" y="3266691"/>
            <a:ext cx="385763" cy="454468"/>
          </a:xfrm>
          <a:custGeom>
            <a:avLst/>
            <a:gdLst>
              <a:gd name="T0" fmla="*/ 7333 w 11084"/>
              <a:gd name="T1" fmla="*/ 2084 h 13057"/>
              <a:gd name="T2" fmla="*/ 7833 w 11084"/>
              <a:gd name="T3" fmla="*/ 84 h 13057"/>
              <a:gd name="T4" fmla="*/ 5917 w 11084"/>
              <a:gd name="T5" fmla="*/ 1167 h 13057"/>
              <a:gd name="T6" fmla="*/ 5333 w 11084"/>
              <a:gd name="T7" fmla="*/ 3167 h 13057"/>
              <a:gd name="T8" fmla="*/ 7333 w 11084"/>
              <a:gd name="T9" fmla="*/ 2084 h 13057"/>
              <a:gd name="T10" fmla="*/ 7333 w 11084"/>
              <a:gd name="T11" fmla="*/ 2084 h 13057"/>
              <a:gd name="T12" fmla="*/ 9139 w 11084"/>
              <a:gd name="T13" fmla="*/ 6751 h 13057"/>
              <a:gd name="T14" fmla="*/ 10556 w 11084"/>
              <a:gd name="T15" fmla="*/ 4417 h 13057"/>
              <a:gd name="T16" fmla="*/ 10556 w 11084"/>
              <a:gd name="T17" fmla="*/ 4334 h 13057"/>
              <a:gd name="T18" fmla="*/ 7889 w 11084"/>
              <a:gd name="T19" fmla="*/ 3084 h 13057"/>
              <a:gd name="T20" fmla="*/ 5722 w 11084"/>
              <a:gd name="T21" fmla="*/ 3667 h 13057"/>
              <a:gd name="T22" fmla="*/ 3222 w 11084"/>
              <a:gd name="T23" fmla="*/ 3084 h 13057"/>
              <a:gd name="T24" fmla="*/ 138 w 11084"/>
              <a:gd name="T25" fmla="*/ 6584 h 13057"/>
              <a:gd name="T26" fmla="*/ 2750 w 11084"/>
              <a:gd name="T27" fmla="*/ 12557 h 13057"/>
              <a:gd name="T28" fmla="*/ 4833 w 11084"/>
              <a:gd name="T29" fmla="*/ 12473 h 13057"/>
              <a:gd name="T30" fmla="*/ 7333 w 11084"/>
              <a:gd name="T31" fmla="*/ 12640 h 13057"/>
              <a:gd name="T32" fmla="*/ 11084 w 11084"/>
              <a:gd name="T33" fmla="*/ 9390 h 13057"/>
              <a:gd name="T34" fmla="*/ 9139 w 11084"/>
              <a:gd name="T35" fmla="*/ 6751 h 13057"/>
              <a:gd name="T36" fmla="*/ 9139 w 11084"/>
              <a:gd name="T37" fmla="*/ 6751 h 130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084" h="13057">
                <a:moveTo>
                  <a:pt x="7333" y="2084"/>
                </a:moveTo>
                <a:cubicBezTo>
                  <a:pt x="8056" y="1167"/>
                  <a:pt x="7889" y="167"/>
                  <a:pt x="7833" y="84"/>
                </a:cubicBezTo>
                <a:cubicBezTo>
                  <a:pt x="7750" y="0"/>
                  <a:pt x="6667" y="167"/>
                  <a:pt x="5917" y="1167"/>
                </a:cubicBezTo>
                <a:cubicBezTo>
                  <a:pt x="5250" y="2084"/>
                  <a:pt x="5250" y="3084"/>
                  <a:pt x="5333" y="3167"/>
                </a:cubicBezTo>
                <a:cubicBezTo>
                  <a:pt x="5417" y="3251"/>
                  <a:pt x="6500" y="3167"/>
                  <a:pt x="7333" y="2084"/>
                </a:cubicBezTo>
                <a:close/>
                <a:moveTo>
                  <a:pt x="7333" y="2084"/>
                </a:moveTo>
                <a:close/>
                <a:moveTo>
                  <a:pt x="9139" y="6751"/>
                </a:moveTo>
                <a:cubicBezTo>
                  <a:pt x="9056" y="5417"/>
                  <a:pt x="10306" y="4584"/>
                  <a:pt x="10556" y="4417"/>
                </a:cubicBezTo>
                <a:lnTo>
                  <a:pt x="10556" y="4334"/>
                </a:lnTo>
                <a:cubicBezTo>
                  <a:pt x="10556" y="4334"/>
                  <a:pt x="9472" y="3001"/>
                  <a:pt x="7889" y="3084"/>
                </a:cubicBezTo>
                <a:cubicBezTo>
                  <a:pt x="6889" y="3167"/>
                  <a:pt x="6389" y="3667"/>
                  <a:pt x="5722" y="3667"/>
                </a:cubicBezTo>
                <a:cubicBezTo>
                  <a:pt x="4889" y="3667"/>
                  <a:pt x="4139" y="3084"/>
                  <a:pt x="3222" y="3084"/>
                </a:cubicBezTo>
                <a:cubicBezTo>
                  <a:pt x="2472" y="3084"/>
                  <a:pt x="305" y="3751"/>
                  <a:pt x="138" y="6584"/>
                </a:cubicBezTo>
                <a:cubicBezTo>
                  <a:pt x="0" y="9418"/>
                  <a:pt x="2000" y="12057"/>
                  <a:pt x="2750" y="12557"/>
                </a:cubicBezTo>
                <a:cubicBezTo>
                  <a:pt x="3500" y="13057"/>
                  <a:pt x="4000" y="12890"/>
                  <a:pt x="4833" y="12473"/>
                </a:cubicBezTo>
                <a:cubicBezTo>
                  <a:pt x="5250" y="12223"/>
                  <a:pt x="6583" y="12140"/>
                  <a:pt x="7333" y="12640"/>
                </a:cubicBezTo>
                <a:cubicBezTo>
                  <a:pt x="8250" y="12973"/>
                  <a:pt x="9583" y="12723"/>
                  <a:pt x="11084" y="9390"/>
                </a:cubicBezTo>
                <a:cubicBezTo>
                  <a:pt x="10889" y="9418"/>
                  <a:pt x="9222" y="9001"/>
                  <a:pt x="9139" y="6751"/>
                </a:cubicBezTo>
                <a:close/>
                <a:moveTo>
                  <a:pt x="9139" y="6751"/>
                </a:move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Google Shape;1032;p33">
            <a:extLst>
              <a:ext uri="{FF2B5EF4-FFF2-40B4-BE49-F238E27FC236}">
                <a16:creationId xmlns:a16="http://schemas.microsoft.com/office/drawing/2014/main" id="{0903CDA0-8CA2-48C1-8F74-6EBBCF5FA715}"/>
              </a:ext>
            </a:extLst>
          </p:cNvPr>
          <p:cNvSpPr txBox="1"/>
          <p:nvPr/>
        </p:nvSpPr>
        <p:spPr>
          <a:xfrm>
            <a:off x="2365700" y="1650267"/>
            <a:ext cx="16720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133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4133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Google Shape;1033;p33">
            <a:extLst>
              <a:ext uri="{FF2B5EF4-FFF2-40B4-BE49-F238E27FC236}">
                <a16:creationId xmlns:a16="http://schemas.microsoft.com/office/drawing/2014/main" id="{6A1D23C5-930B-4FE6-9772-D04509CBF837}"/>
              </a:ext>
            </a:extLst>
          </p:cNvPr>
          <p:cNvSpPr txBox="1"/>
          <p:nvPr/>
        </p:nvSpPr>
        <p:spPr>
          <a:xfrm>
            <a:off x="4522500" y="1650267"/>
            <a:ext cx="16720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133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sz="4133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Google Shape;1034;p33">
            <a:extLst>
              <a:ext uri="{FF2B5EF4-FFF2-40B4-BE49-F238E27FC236}">
                <a16:creationId xmlns:a16="http://schemas.microsoft.com/office/drawing/2014/main" id="{8AF6BD47-0A1C-4318-8E7D-E1C3E4C6B376}"/>
              </a:ext>
            </a:extLst>
          </p:cNvPr>
          <p:cNvSpPr txBox="1"/>
          <p:nvPr/>
        </p:nvSpPr>
        <p:spPr>
          <a:xfrm>
            <a:off x="6624567" y="1650267"/>
            <a:ext cx="16720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133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sz="4133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Google Shape;1035;p33">
            <a:extLst>
              <a:ext uri="{FF2B5EF4-FFF2-40B4-BE49-F238E27FC236}">
                <a16:creationId xmlns:a16="http://schemas.microsoft.com/office/drawing/2014/main" id="{F3495EF0-B6DE-4439-9380-30E764928A1D}"/>
              </a:ext>
            </a:extLst>
          </p:cNvPr>
          <p:cNvSpPr txBox="1"/>
          <p:nvPr/>
        </p:nvSpPr>
        <p:spPr>
          <a:xfrm>
            <a:off x="8836916" y="1650267"/>
            <a:ext cx="16720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133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sz="4133" b="1" i="0" u="none" strike="noStrike" kern="0" cap="none" spc="0" normalizeH="0" baseline="0" noProof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3228509-69E0-48D7-9ACB-2651C5B02A67}"/>
              </a:ext>
            </a:extLst>
          </p:cNvPr>
          <p:cNvSpPr txBox="1"/>
          <p:nvPr/>
        </p:nvSpPr>
        <p:spPr>
          <a:xfrm>
            <a:off x="2009871" y="4565428"/>
            <a:ext cx="1849579" cy="1668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A20C4B4-AE6F-4B9C-AD72-7D44C59C9E61}"/>
              </a:ext>
            </a:extLst>
          </p:cNvPr>
          <p:cNvSpPr txBox="1"/>
          <p:nvPr/>
        </p:nvSpPr>
        <p:spPr>
          <a:xfrm>
            <a:off x="4238414" y="4565428"/>
            <a:ext cx="1849579" cy="1668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0542E0-A94A-4B95-8E37-083A886163CB}"/>
              </a:ext>
            </a:extLst>
          </p:cNvPr>
          <p:cNvSpPr txBox="1"/>
          <p:nvPr/>
        </p:nvSpPr>
        <p:spPr>
          <a:xfrm>
            <a:off x="6288671" y="4564796"/>
            <a:ext cx="1849579" cy="1668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B5645D7-0B13-4ABD-8B91-4E5CC905F77C}"/>
              </a:ext>
            </a:extLst>
          </p:cNvPr>
          <p:cNvSpPr txBox="1"/>
          <p:nvPr/>
        </p:nvSpPr>
        <p:spPr>
          <a:xfrm>
            <a:off x="8517214" y="4564796"/>
            <a:ext cx="1849579" cy="1668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2834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6DF38C-3B6D-4ADF-96D7-7F0DA402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6A189528-B3D5-4988-89FE-F0941012E284}"/>
              </a:ext>
            </a:extLst>
          </p:cNvPr>
          <p:cNvCxnSpPr>
            <a:cxnSpLocks/>
          </p:cNvCxnSpPr>
          <p:nvPr/>
        </p:nvCxnSpPr>
        <p:spPr>
          <a:xfrm>
            <a:off x="4314660" y="3971372"/>
            <a:ext cx="4178300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>
                    <a:alpha val="0"/>
                  </a:schemeClr>
                </a:gs>
                <a:gs pos="53700">
                  <a:srgbClr val="FFFFFF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id="{621C5509-D90E-4D25-A167-7019A4743A67}"/>
              </a:ext>
            </a:extLst>
          </p:cNvPr>
          <p:cNvGrpSpPr/>
          <p:nvPr/>
        </p:nvGrpSpPr>
        <p:grpSpPr>
          <a:xfrm rot="5400000">
            <a:off x="10891926" y="790973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A2A65C33-1A9C-4D1D-B8F9-EE640E5109BC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DC50215-58F0-4C5B-A1A9-0961A2863320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066DADCD-F3D6-42CB-B523-18ECD25E8072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4B1B2297-ABAA-4C07-A0D0-BB96E662DAEB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D840C751-038D-4700-B991-0DF269575D67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44A1017-1938-482C-AB03-C72D4D75B5AA}"/>
              </a:ext>
            </a:extLst>
          </p:cNvPr>
          <p:cNvSpPr txBox="1"/>
          <p:nvPr/>
        </p:nvSpPr>
        <p:spPr>
          <a:xfrm>
            <a:off x="10288640" y="777938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íśḷïdé">
            <a:extLst>
              <a:ext uri="{FF2B5EF4-FFF2-40B4-BE49-F238E27FC236}">
                <a16:creationId xmlns:a16="http://schemas.microsoft.com/office/drawing/2014/main" id="{C029D5BE-F668-44AF-BC38-184F7FF2AB99}"/>
              </a:ext>
            </a:extLst>
          </p:cNvPr>
          <p:cNvSpPr/>
          <p:nvPr/>
        </p:nvSpPr>
        <p:spPr>
          <a:xfrm>
            <a:off x="4149888" y="3413558"/>
            <a:ext cx="4012789" cy="39397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47500" lnSpcReduction="200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 ion to retain text.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2F64503-B24E-4B9F-ABC3-4F11FF5878D8}"/>
              </a:ext>
            </a:extLst>
          </p:cNvPr>
          <p:cNvSpPr txBox="1"/>
          <p:nvPr/>
        </p:nvSpPr>
        <p:spPr>
          <a:xfrm>
            <a:off x="3984378" y="2017449"/>
            <a:ext cx="66646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120182B-1895-4C4F-838E-9CC47310BB02}"/>
              </a:ext>
            </a:extLst>
          </p:cNvPr>
          <p:cNvSpPr txBox="1"/>
          <p:nvPr/>
        </p:nvSpPr>
        <p:spPr>
          <a:xfrm>
            <a:off x="4326090" y="4230835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55A73B2F-FE12-4B54-B053-F729F7B69013}"/>
              </a:ext>
            </a:extLst>
          </p:cNvPr>
          <p:cNvSpPr/>
          <p:nvPr/>
        </p:nvSpPr>
        <p:spPr>
          <a:xfrm>
            <a:off x="6639437" y="4267420"/>
            <a:ext cx="841317" cy="8606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chemeClr val="bg1"/>
                </a:solidFill>
                <a:cs typeface="+mn-ea"/>
                <a:sym typeface="+mn-lt"/>
              </a:rPr>
              <a:t>as</a:t>
            </a:r>
          </a:p>
        </p:txBody>
      </p:sp>
      <p:sp>
        <p:nvSpPr>
          <p:cNvPr id="18" name="Freeform 96">
            <a:extLst>
              <a:ext uri="{FF2B5EF4-FFF2-40B4-BE49-F238E27FC236}">
                <a16:creationId xmlns:a16="http://schemas.microsoft.com/office/drawing/2014/main" id="{0A191395-C3CE-499E-AA44-E7E4848665BB}"/>
              </a:ext>
            </a:extLst>
          </p:cNvPr>
          <p:cNvSpPr>
            <a:spLocks noEditPoints="1"/>
          </p:cNvSpPr>
          <p:nvPr/>
        </p:nvSpPr>
        <p:spPr bwMode="auto">
          <a:xfrm>
            <a:off x="6881489" y="4507898"/>
            <a:ext cx="253355" cy="338048"/>
          </a:xfrm>
          <a:custGeom>
            <a:avLst/>
            <a:gdLst>
              <a:gd name="T0" fmla="*/ 60 w 68"/>
              <a:gd name="T1" fmla="*/ 78 h 88"/>
              <a:gd name="T2" fmla="*/ 56 w 68"/>
              <a:gd name="T3" fmla="*/ 72 h 88"/>
              <a:gd name="T4" fmla="*/ 8 w 68"/>
              <a:gd name="T5" fmla="*/ 72 h 88"/>
              <a:gd name="T6" fmla="*/ 8 w 68"/>
              <a:gd name="T7" fmla="*/ 8 h 88"/>
              <a:gd name="T8" fmla="*/ 60 w 68"/>
              <a:gd name="T9" fmla="*/ 8 h 88"/>
              <a:gd name="T10" fmla="*/ 60 w 68"/>
              <a:gd name="T11" fmla="*/ 50 h 88"/>
              <a:gd name="T12" fmla="*/ 60 w 68"/>
              <a:gd name="T13" fmla="*/ 50 h 88"/>
              <a:gd name="T14" fmla="*/ 67 w 68"/>
              <a:gd name="T15" fmla="*/ 53 h 88"/>
              <a:gd name="T16" fmla="*/ 67 w 68"/>
              <a:gd name="T17" fmla="*/ 53 h 88"/>
              <a:gd name="T18" fmla="*/ 68 w 68"/>
              <a:gd name="T19" fmla="*/ 54 h 88"/>
              <a:gd name="T20" fmla="*/ 68 w 68"/>
              <a:gd name="T21" fmla="*/ 26 h 88"/>
              <a:gd name="T22" fmla="*/ 68 w 68"/>
              <a:gd name="T23" fmla="*/ 8 h 88"/>
              <a:gd name="T24" fmla="*/ 60 w 68"/>
              <a:gd name="T25" fmla="*/ 0 h 88"/>
              <a:gd name="T26" fmla="*/ 8 w 68"/>
              <a:gd name="T27" fmla="*/ 0 h 88"/>
              <a:gd name="T28" fmla="*/ 0 w 68"/>
              <a:gd name="T29" fmla="*/ 8 h 88"/>
              <a:gd name="T30" fmla="*/ 0 w 68"/>
              <a:gd name="T31" fmla="*/ 80 h 88"/>
              <a:gd name="T32" fmla="*/ 8 w 68"/>
              <a:gd name="T33" fmla="*/ 88 h 88"/>
              <a:gd name="T34" fmla="*/ 8 w 68"/>
              <a:gd name="T35" fmla="*/ 88 h 88"/>
              <a:gd name="T36" fmla="*/ 63 w 68"/>
              <a:gd name="T37" fmla="*/ 88 h 88"/>
              <a:gd name="T38" fmla="*/ 60 w 68"/>
              <a:gd name="T39" fmla="*/ 80 h 88"/>
              <a:gd name="T40" fmla="*/ 60 w 68"/>
              <a:gd name="T41" fmla="*/ 78 h 88"/>
              <a:gd name="T42" fmla="*/ 20 w 68"/>
              <a:gd name="T43" fmla="*/ 80 h 88"/>
              <a:gd name="T44" fmla="*/ 18 w 68"/>
              <a:gd name="T45" fmla="*/ 78 h 88"/>
              <a:gd name="T46" fmla="*/ 20 w 68"/>
              <a:gd name="T47" fmla="*/ 76 h 88"/>
              <a:gd name="T48" fmla="*/ 22 w 68"/>
              <a:gd name="T49" fmla="*/ 78 h 88"/>
              <a:gd name="T50" fmla="*/ 20 w 68"/>
              <a:gd name="T51" fmla="*/ 80 h 88"/>
              <a:gd name="T52" fmla="*/ 38 w 68"/>
              <a:gd name="T53" fmla="*/ 80 h 88"/>
              <a:gd name="T54" fmla="*/ 26 w 68"/>
              <a:gd name="T55" fmla="*/ 80 h 88"/>
              <a:gd name="T56" fmla="*/ 26 w 68"/>
              <a:gd name="T57" fmla="*/ 76 h 88"/>
              <a:gd name="T58" fmla="*/ 38 w 68"/>
              <a:gd name="T59" fmla="*/ 76 h 88"/>
              <a:gd name="T60" fmla="*/ 38 w 68"/>
              <a:gd name="T61" fmla="*/ 80 h 88"/>
              <a:gd name="T62" fmla="*/ 44 w 68"/>
              <a:gd name="T63" fmla="*/ 80 h 88"/>
              <a:gd name="T64" fmla="*/ 42 w 68"/>
              <a:gd name="T65" fmla="*/ 78 h 88"/>
              <a:gd name="T66" fmla="*/ 44 w 68"/>
              <a:gd name="T67" fmla="*/ 76 h 88"/>
              <a:gd name="T68" fmla="*/ 46 w 68"/>
              <a:gd name="T69" fmla="*/ 78 h 88"/>
              <a:gd name="T70" fmla="*/ 44 w 68"/>
              <a:gd name="T71" fmla="*/ 8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8" h="88">
                <a:moveTo>
                  <a:pt x="60" y="78"/>
                </a:moveTo>
                <a:cubicBezTo>
                  <a:pt x="56" y="72"/>
                  <a:pt x="56" y="72"/>
                  <a:pt x="56" y="72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8"/>
                  <a:pt x="8" y="8"/>
                  <a:pt x="8" y="8"/>
                </a:cubicBezTo>
                <a:cubicBezTo>
                  <a:pt x="60" y="8"/>
                  <a:pt x="60" y="8"/>
                  <a:pt x="60" y="8"/>
                </a:cubicBezTo>
                <a:cubicBezTo>
                  <a:pt x="60" y="50"/>
                  <a:pt x="60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3" y="50"/>
                  <a:pt x="65" y="51"/>
                  <a:pt x="67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4"/>
                  <a:pt x="64" y="0"/>
                  <a:pt x="60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4"/>
                  <a:pt x="4" y="88"/>
                  <a:pt x="8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1" y="85"/>
                  <a:pt x="60" y="82"/>
                  <a:pt x="60" y="80"/>
                </a:cubicBezTo>
                <a:lnTo>
                  <a:pt x="60" y="78"/>
                </a:lnTo>
                <a:close/>
                <a:moveTo>
                  <a:pt x="20" y="80"/>
                </a:moveTo>
                <a:cubicBezTo>
                  <a:pt x="19" y="80"/>
                  <a:pt x="18" y="79"/>
                  <a:pt x="18" y="78"/>
                </a:cubicBezTo>
                <a:cubicBezTo>
                  <a:pt x="18" y="77"/>
                  <a:pt x="19" y="76"/>
                  <a:pt x="20" y="76"/>
                </a:cubicBezTo>
                <a:cubicBezTo>
                  <a:pt x="21" y="76"/>
                  <a:pt x="22" y="77"/>
                  <a:pt x="22" y="78"/>
                </a:cubicBezTo>
                <a:cubicBezTo>
                  <a:pt x="22" y="79"/>
                  <a:pt x="21" y="80"/>
                  <a:pt x="20" y="80"/>
                </a:cubicBezTo>
                <a:close/>
                <a:moveTo>
                  <a:pt x="38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76"/>
                  <a:pt x="26" y="76"/>
                  <a:pt x="26" y="76"/>
                </a:cubicBezTo>
                <a:cubicBezTo>
                  <a:pt x="38" y="76"/>
                  <a:pt x="38" y="76"/>
                  <a:pt x="38" y="76"/>
                </a:cubicBezTo>
                <a:lnTo>
                  <a:pt x="38" y="80"/>
                </a:lnTo>
                <a:close/>
                <a:moveTo>
                  <a:pt x="44" y="80"/>
                </a:moveTo>
                <a:cubicBezTo>
                  <a:pt x="43" y="80"/>
                  <a:pt x="42" y="79"/>
                  <a:pt x="42" y="78"/>
                </a:cubicBezTo>
                <a:cubicBezTo>
                  <a:pt x="42" y="77"/>
                  <a:pt x="43" y="76"/>
                  <a:pt x="44" y="76"/>
                </a:cubicBezTo>
                <a:cubicBezTo>
                  <a:pt x="45" y="76"/>
                  <a:pt x="46" y="77"/>
                  <a:pt x="46" y="78"/>
                </a:cubicBezTo>
                <a:cubicBezTo>
                  <a:pt x="46" y="79"/>
                  <a:pt x="45" y="80"/>
                  <a:pt x="44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Freeform 97">
            <a:extLst>
              <a:ext uri="{FF2B5EF4-FFF2-40B4-BE49-F238E27FC236}">
                <a16:creationId xmlns:a16="http://schemas.microsoft.com/office/drawing/2014/main" id="{B676388A-BDFE-40D7-86A2-C8A4C5BF1F65}"/>
              </a:ext>
            </a:extLst>
          </p:cNvPr>
          <p:cNvSpPr>
            <a:spLocks/>
          </p:cNvSpPr>
          <p:nvPr/>
        </p:nvSpPr>
        <p:spPr bwMode="auto">
          <a:xfrm>
            <a:off x="7078192" y="4629068"/>
            <a:ext cx="160510" cy="244682"/>
          </a:xfrm>
          <a:custGeom>
            <a:avLst/>
            <a:gdLst>
              <a:gd name="T0" fmla="*/ 42 w 43"/>
              <a:gd name="T1" fmla="*/ 61 h 64"/>
              <a:gd name="T2" fmla="*/ 31 w 43"/>
              <a:gd name="T3" fmla="*/ 46 h 64"/>
              <a:gd name="T4" fmla="*/ 31 w 43"/>
              <a:gd name="T5" fmla="*/ 46 h 64"/>
              <a:gd name="T6" fmla="*/ 31 w 43"/>
              <a:gd name="T7" fmla="*/ 45 h 64"/>
              <a:gd name="T8" fmla="*/ 31 w 43"/>
              <a:gd name="T9" fmla="*/ 45 h 64"/>
              <a:gd name="T10" fmla="*/ 31 w 43"/>
              <a:gd name="T11" fmla="*/ 18 h 64"/>
              <a:gd name="T12" fmla="*/ 22 w 43"/>
              <a:gd name="T13" fmla="*/ 1 h 64"/>
              <a:gd name="T14" fmla="*/ 22 w 43"/>
              <a:gd name="T15" fmla="*/ 1 h 64"/>
              <a:gd name="T16" fmla="*/ 20 w 43"/>
              <a:gd name="T17" fmla="*/ 0 h 64"/>
              <a:gd name="T18" fmla="*/ 19 w 43"/>
              <a:gd name="T19" fmla="*/ 2 h 64"/>
              <a:gd name="T20" fmla="*/ 19 w 43"/>
              <a:gd name="T21" fmla="*/ 27 h 64"/>
              <a:gd name="T22" fmla="*/ 19 w 43"/>
              <a:gd name="T23" fmla="*/ 33 h 64"/>
              <a:gd name="T24" fmla="*/ 15 w 43"/>
              <a:gd name="T25" fmla="*/ 28 h 64"/>
              <a:gd name="T26" fmla="*/ 15 w 43"/>
              <a:gd name="T27" fmla="*/ 28 h 64"/>
              <a:gd name="T28" fmla="*/ 11 w 43"/>
              <a:gd name="T29" fmla="*/ 24 h 64"/>
              <a:gd name="T30" fmla="*/ 3 w 43"/>
              <a:gd name="T31" fmla="*/ 24 h 64"/>
              <a:gd name="T32" fmla="*/ 2 w 43"/>
              <a:gd name="T33" fmla="*/ 32 h 64"/>
              <a:gd name="T34" fmla="*/ 7 w 43"/>
              <a:gd name="T35" fmla="*/ 39 h 64"/>
              <a:gd name="T36" fmla="*/ 7 w 43"/>
              <a:gd name="T37" fmla="*/ 39 h 64"/>
              <a:gd name="T38" fmla="*/ 11 w 43"/>
              <a:gd name="T39" fmla="*/ 44 h 64"/>
              <a:gd name="T40" fmla="*/ 11 w 43"/>
              <a:gd name="T41" fmla="*/ 45 h 64"/>
              <a:gd name="T42" fmla="*/ 11 w 43"/>
              <a:gd name="T43" fmla="*/ 48 h 64"/>
              <a:gd name="T44" fmla="*/ 14 w 43"/>
              <a:gd name="T45" fmla="*/ 56 h 64"/>
              <a:gd name="T46" fmla="*/ 14 w 43"/>
              <a:gd name="T47" fmla="*/ 56 h 64"/>
              <a:gd name="T48" fmla="*/ 19 w 43"/>
              <a:gd name="T49" fmla="*/ 63 h 64"/>
              <a:gd name="T50" fmla="*/ 21 w 43"/>
              <a:gd name="T51" fmla="*/ 64 h 64"/>
              <a:gd name="T52" fmla="*/ 41 w 43"/>
              <a:gd name="T53" fmla="*/ 64 h 64"/>
              <a:gd name="T54" fmla="*/ 41 w 43"/>
              <a:gd name="T55" fmla="*/ 64 h 64"/>
              <a:gd name="T56" fmla="*/ 43 w 43"/>
              <a:gd name="T57" fmla="*/ 62 h 64"/>
              <a:gd name="T58" fmla="*/ 42 w 43"/>
              <a:gd name="T59" fmla="*/ 6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" h="64">
                <a:moveTo>
                  <a:pt x="42" y="61"/>
                </a:moveTo>
                <a:cubicBezTo>
                  <a:pt x="35" y="51"/>
                  <a:pt x="38" y="55"/>
                  <a:pt x="31" y="46"/>
                </a:cubicBezTo>
                <a:cubicBezTo>
                  <a:pt x="31" y="46"/>
                  <a:pt x="31" y="46"/>
                  <a:pt x="31" y="46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1"/>
                  <a:pt x="30" y="8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1" y="0"/>
                  <a:pt x="20" y="0"/>
                </a:cubicBezTo>
                <a:cubicBezTo>
                  <a:pt x="19" y="1"/>
                  <a:pt x="19" y="1"/>
                  <a:pt x="19" y="2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33"/>
                  <a:pt x="19" y="33"/>
                  <a:pt x="19" y="33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1" y="24"/>
                  <a:pt x="11" y="24"/>
                  <a:pt x="11" y="24"/>
                </a:cubicBezTo>
                <a:cubicBezTo>
                  <a:pt x="9" y="21"/>
                  <a:pt x="5" y="21"/>
                  <a:pt x="3" y="24"/>
                </a:cubicBezTo>
                <a:cubicBezTo>
                  <a:pt x="0" y="26"/>
                  <a:pt x="1" y="30"/>
                  <a:pt x="2" y="32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5"/>
                  <a:pt x="11" y="45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50"/>
                  <a:pt x="12" y="53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6" y="59"/>
                  <a:pt x="18" y="61"/>
                  <a:pt x="19" y="63"/>
                </a:cubicBezTo>
                <a:cubicBezTo>
                  <a:pt x="20" y="64"/>
                  <a:pt x="20" y="64"/>
                  <a:pt x="2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3"/>
                  <a:pt x="43" y="62"/>
                </a:cubicBezTo>
                <a:cubicBezTo>
                  <a:pt x="43" y="61"/>
                  <a:pt x="43" y="61"/>
                  <a:pt x="42" y="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6D019486-25E4-4AA6-8148-C899A301F25D}"/>
              </a:ext>
            </a:extLst>
          </p:cNvPr>
          <p:cNvSpPr>
            <a:spLocks/>
          </p:cNvSpPr>
          <p:nvPr/>
        </p:nvSpPr>
        <p:spPr bwMode="auto">
          <a:xfrm>
            <a:off x="6960437" y="4618603"/>
            <a:ext cx="95459" cy="85605"/>
          </a:xfrm>
          <a:custGeom>
            <a:avLst/>
            <a:gdLst>
              <a:gd name="T0" fmla="*/ 2 w 96"/>
              <a:gd name="T1" fmla="*/ 0 h 84"/>
              <a:gd name="T2" fmla="*/ 16 w 96"/>
              <a:gd name="T3" fmla="*/ 0 h 84"/>
              <a:gd name="T4" fmla="*/ 18 w 96"/>
              <a:gd name="T5" fmla="*/ 2 h 84"/>
              <a:gd name="T6" fmla="*/ 23 w 96"/>
              <a:gd name="T7" fmla="*/ 24 h 84"/>
              <a:gd name="T8" fmla="*/ 94 w 96"/>
              <a:gd name="T9" fmla="*/ 24 h 84"/>
              <a:gd name="T10" fmla="*/ 96 w 96"/>
              <a:gd name="T11" fmla="*/ 25 h 84"/>
              <a:gd name="T12" fmla="*/ 96 w 96"/>
              <a:gd name="T13" fmla="*/ 27 h 84"/>
              <a:gd name="T14" fmla="*/ 84 w 96"/>
              <a:gd name="T15" fmla="*/ 63 h 84"/>
              <a:gd name="T16" fmla="*/ 82 w 96"/>
              <a:gd name="T17" fmla="*/ 64 h 84"/>
              <a:gd name="T18" fmla="*/ 33 w 96"/>
              <a:gd name="T19" fmla="*/ 64 h 84"/>
              <a:gd name="T20" fmla="*/ 34 w 96"/>
              <a:gd name="T21" fmla="*/ 68 h 84"/>
              <a:gd name="T22" fmla="*/ 76 w 96"/>
              <a:gd name="T23" fmla="*/ 68 h 84"/>
              <a:gd name="T24" fmla="*/ 84 w 96"/>
              <a:gd name="T25" fmla="*/ 76 h 84"/>
              <a:gd name="T26" fmla="*/ 76 w 96"/>
              <a:gd name="T27" fmla="*/ 84 h 84"/>
              <a:gd name="T28" fmla="*/ 68 w 96"/>
              <a:gd name="T29" fmla="*/ 76 h 84"/>
              <a:gd name="T30" fmla="*/ 69 w 96"/>
              <a:gd name="T31" fmla="*/ 72 h 84"/>
              <a:gd name="T32" fmla="*/ 39 w 96"/>
              <a:gd name="T33" fmla="*/ 72 h 84"/>
              <a:gd name="T34" fmla="*/ 40 w 96"/>
              <a:gd name="T35" fmla="*/ 76 h 84"/>
              <a:gd name="T36" fmla="*/ 32 w 96"/>
              <a:gd name="T37" fmla="*/ 84 h 84"/>
              <a:gd name="T38" fmla="*/ 24 w 96"/>
              <a:gd name="T39" fmla="*/ 76 h 84"/>
              <a:gd name="T40" fmla="*/ 30 w 96"/>
              <a:gd name="T41" fmla="*/ 68 h 84"/>
              <a:gd name="T42" fmla="*/ 14 w 96"/>
              <a:gd name="T43" fmla="*/ 4 h 84"/>
              <a:gd name="T44" fmla="*/ 2 w 96"/>
              <a:gd name="T45" fmla="*/ 4 h 84"/>
              <a:gd name="T46" fmla="*/ 0 w 96"/>
              <a:gd name="T47" fmla="*/ 2 h 84"/>
              <a:gd name="T48" fmla="*/ 2 w 96"/>
              <a:gd name="T49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96" h="84">
                <a:moveTo>
                  <a:pt x="2" y="0"/>
                </a:move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23" y="24"/>
                  <a:pt x="23" y="24"/>
                  <a:pt x="23" y="24"/>
                </a:cubicBezTo>
                <a:cubicBezTo>
                  <a:pt x="94" y="24"/>
                  <a:pt x="94" y="24"/>
                  <a:pt x="94" y="24"/>
                </a:cubicBezTo>
                <a:cubicBezTo>
                  <a:pt x="95" y="24"/>
                  <a:pt x="95" y="24"/>
                  <a:pt x="96" y="25"/>
                </a:cubicBezTo>
                <a:cubicBezTo>
                  <a:pt x="96" y="25"/>
                  <a:pt x="96" y="26"/>
                  <a:pt x="96" y="27"/>
                </a:cubicBezTo>
                <a:cubicBezTo>
                  <a:pt x="84" y="63"/>
                  <a:pt x="84" y="63"/>
                  <a:pt x="84" y="63"/>
                </a:cubicBezTo>
                <a:cubicBezTo>
                  <a:pt x="84" y="63"/>
                  <a:pt x="83" y="64"/>
                  <a:pt x="82" y="64"/>
                </a:cubicBezTo>
                <a:cubicBezTo>
                  <a:pt x="33" y="64"/>
                  <a:pt x="33" y="64"/>
                  <a:pt x="33" y="64"/>
                </a:cubicBezTo>
                <a:cubicBezTo>
                  <a:pt x="34" y="68"/>
                  <a:pt x="34" y="68"/>
                  <a:pt x="34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80" y="68"/>
                  <a:pt x="84" y="72"/>
                  <a:pt x="84" y="76"/>
                </a:cubicBezTo>
                <a:cubicBezTo>
                  <a:pt x="84" y="80"/>
                  <a:pt x="80" y="84"/>
                  <a:pt x="76" y="84"/>
                </a:cubicBezTo>
                <a:cubicBezTo>
                  <a:pt x="72" y="84"/>
                  <a:pt x="68" y="80"/>
                  <a:pt x="68" y="76"/>
                </a:cubicBezTo>
                <a:cubicBezTo>
                  <a:pt x="68" y="75"/>
                  <a:pt x="68" y="73"/>
                  <a:pt x="6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40" y="73"/>
                  <a:pt x="40" y="75"/>
                  <a:pt x="40" y="76"/>
                </a:cubicBezTo>
                <a:cubicBezTo>
                  <a:pt x="40" y="80"/>
                  <a:pt x="36" y="84"/>
                  <a:pt x="32" y="84"/>
                </a:cubicBezTo>
                <a:cubicBezTo>
                  <a:pt x="28" y="84"/>
                  <a:pt x="24" y="80"/>
                  <a:pt x="24" y="76"/>
                </a:cubicBezTo>
                <a:cubicBezTo>
                  <a:pt x="24" y="72"/>
                  <a:pt x="26" y="69"/>
                  <a:pt x="30" y="68"/>
                </a:cubicBezTo>
                <a:cubicBezTo>
                  <a:pt x="14" y="4"/>
                  <a:pt x="14" y="4"/>
                  <a:pt x="14" y="4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AB6E18E3-9D76-4247-91CD-EC197378DE4A}"/>
              </a:ext>
            </a:extLst>
          </p:cNvPr>
          <p:cNvSpPr/>
          <p:nvPr/>
        </p:nvSpPr>
        <p:spPr>
          <a:xfrm>
            <a:off x="356237" y="36437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</a:rPr>
              <a:t>LOGO</a:t>
            </a:r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22" name="TextBox 3">
            <a:hlinkClick r:id="rId3"/>
            <a:extLst>
              <a:ext uri="{FF2B5EF4-FFF2-40B4-BE49-F238E27FC236}">
                <a16:creationId xmlns:a16="http://schemas.microsoft.com/office/drawing/2014/main" id="{0839625A-5312-436A-A8CF-47A0AE6B3ECE}"/>
              </a:ext>
            </a:extLst>
          </p:cNvPr>
          <p:cNvSpPr txBox="1"/>
          <p:nvPr/>
        </p:nvSpPr>
        <p:spPr>
          <a:xfrm>
            <a:off x="6438378" y="6416703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6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6DF38C-3B6D-4ADF-96D7-7F0DA402ED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Oval 19">
            <a:extLst>
              <a:ext uri="{FF2B5EF4-FFF2-40B4-BE49-F238E27FC236}">
                <a16:creationId xmlns:a16="http://schemas.microsoft.com/office/drawing/2014/main" id="{394A0860-77E6-4B70-8292-7FE9103C85A0}"/>
              </a:ext>
            </a:extLst>
          </p:cNvPr>
          <p:cNvSpPr/>
          <p:nvPr/>
        </p:nvSpPr>
        <p:spPr>
          <a:xfrm>
            <a:off x="4509102" y="1889980"/>
            <a:ext cx="1079489" cy="1079489"/>
          </a:xfrm>
          <a:prstGeom prst="ellipse">
            <a:avLst/>
          </a:prstGeom>
          <a:solidFill>
            <a:srgbClr val="3554A2"/>
          </a:solidFill>
          <a:ln>
            <a:noFill/>
          </a:ln>
          <a:effectLst>
            <a:outerShdw blurRad="266700" dist="76200" dir="5400000" sx="89000" sy="89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id="{323EB2AA-BE0F-4C58-B650-1B2D442DA48F}"/>
              </a:ext>
            </a:extLst>
          </p:cNvPr>
          <p:cNvGrpSpPr/>
          <p:nvPr/>
        </p:nvGrpSpPr>
        <p:grpSpPr>
          <a:xfrm>
            <a:off x="4792729" y="2219116"/>
            <a:ext cx="461435" cy="421216"/>
            <a:chOff x="2678113" y="1465264"/>
            <a:chExt cx="346076" cy="315912"/>
          </a:xfrm>
        </p:grpSpPr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id="{1126B4FE-A36E-4CBC-BC12-BB9C1811D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1465264"/>
              <a:ext cx="346075" cy="195263"/>
            </a:xfrm>
            <a:custGeom>
              <a:avLst/>
              <a:gdLst>
                <a:gd name="T0" fmla="*/ 218 w 218"/>
                <a:gd name="T1" fmla="*/ 0 h 123"/>
                <a:gd name="T2" fmla="*/ 0 w 218"/>
                <a:gd name="T3" fmla="*/ 90 h 123"/>
                <a:gd name="T4" fmla="*/ 85 w 218"/>
                <a:gd name="T5" fmla="*/ 123 h 123"/>
                <a:gd name="T6" fmla="*/ 218 w 218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123">
                  <a:moveTo>
                    <a:pt x="218" y="0"/>
                  </a:moveTo>
                  <a:lnTo>
                    <a:pt x="0" y="90"/>
                  </a:lnTo>
                  <a:lnTo>
                    <a:pt x="85" y="123"/>
                  </a:lnTo>
                  <a:lnTo>
                    <a:pt x="218" y="0"/>
                  </a:lnTo>
                  <a:close/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71">
              <a:extLst>
                <a:ext uri="{FF2B5EF4-FFF2-40B4-BE49-F238E27FC236}">
                  <a16:creationId xmlns:a16="http://schemas.microsoft.com/office/drawing/2014/main" id="{BCD24613-C8E7-4AF0-BB13-E97B3B797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465264"/>
              <a:ext cx="211138" cy="279400"/>
            </a:xfrm>
            <a:custGeom>
              <a:avLst/>
              <a:gdLst>
                <a:gd name="T0" fmla="*/ 133 w 133"/>
                <a:gd name="T1" fmla="*/ 0 h 176"/>
                <a:gd name="T2" fmla="*/ 95 w 133"/>
                <a:gd name="T3" fmla="*/ 176 h 176"/>
                <a:gd name="T4" fmla="*/ 0 w 133"/>
                <a:gd name="T5" fmla="*/ 123 h 176"/>
                <a:gd name="T6" fmla="*/ 133 w 133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" h="176">
                  <a:moveTo>
                    <a:pt x="133" y="0"/>
                  </a:moveTo>
                  <a:lnTo>
                    <a:pt x="95" y="176"/>
                  </a:lnTo>
                  <a:lnTo>
                    <a:pt x="0" y="123"/>
                  </a:lnTo>
                  <a:lnTo>
                    <a:pt x="133" y="0"/>
                  </a:lnTo>
                  <a:close/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72">
              <a:extLst>
                <a:ext uri="{FF2B5EF4-FFF2-40B4-BE49-F238E27FC236}">
                  <a16:creationId xmlns:a16="http://schemas.microsoft.com/office/drawing/2014/main" id="{6AE5C78B-DF90-4140-8149-41DB8A70A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051" y="1660526"/>
              <a:ext cx="52388" cy="120650"/>
            </a:xfrm>
            <a:custGeom>
              <a:avLst/>
              <a:gdLst>
                <a:gd name="T0" fmla="*/ 0 w 33"/>
                <a:gd name="T1" fmla="*/ 0 h 76"/>
                <a:gd name="T2" fmla="*/ 0 w 33"/>
                <a:gd name="T3" fmla="*/ 76 h 76"/>
                <a:gd name="T4" fmla="*/ 33 w 33"/>
                <a:gd name="T5" fmla="*/ 1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76">
                  <a:moveTo>
                    <a:pt x="0" y="0"/>
                  </a:moveTo>
                  <a:lnTo>
                    <a:pt x="0" y="76"/>
                  </a:lnTo>
                  <a:lnTo>
                    <a:pt x="33" y="19"/>
                  </a:lnTo>
                </a:path>
              </a:pathLst>
            </a:custGeom>
            <a:noFill/>
            <a:ln w="14351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Oval 6">
            <a:extLst>
              <a:ext uri="{FF2B5EF4-FFF2-40B4-BE49-F238E27FC236}">
                <a16:creationId xmlns:a16="http://schemas.microsoft.com/office/drawing/2014/main" id="{BC317F77-0C91-4698-A9F1-AA6AE37FB5DB}"/>
              </a:ext>
            </a:extLst>
          </p:cNvPr>
          <p:cNvSpPr/>
          <p:nvPr/>
        </p:nvSpPr>
        <p:spPr>
          <a:xfrm>
            <a:off x="2745599" y="2328275"/>
            <a:ext cx="2501481" cy="2558915"/>
          </a:xfrm>
          <a:prstGeom prst="ellipse">
            <a:avLst/>
          </a:prstGeom>
          <a:solidFill>
            <a:srgbClr val="4D69B1"/>
          </a:solidFill>
          <a:ln w="15875">
            <a:solidFill>
              <a:srgbClr val="121B74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B1B70BBF-2634-443E-8077-DC69DD88FD4D}"/>
              </a:ext>
            </a:extLst>
          </p:cNvPr>
          <p:cNvSpPr/>
          <p:nvPr/>
        </p:nvSpPr>
        <p:spPr>
          <a:xfrm>
            <a:off x="3142067" y="2724743"/>
            <a:ext cx="1708545" cy="1747773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C886A52-4B04-41BB-9374-406A0D8FF661}"/>
              </a:ext>
            </a:extLst>
          </p:cNvPr>
          <p:cNvSpPr txBox="1"/>
          <p:nvPr/>
        </p:nvSpPr>
        <p:spPr>
          <a:xfrm>
            <a:off x="3367282" y="3025017"/>
            <a:ext cx="13339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u="sng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35" name="íśḷïdé">
            <a:extLst>
              <a:ext uri="{FF2B5EF4-FFF2-40B4-BE49-F238E27FC236}">
                <a16:creationId xmlns:a16="http://schemas.microsoft.com/office/drawing/2014/main" id="{98793084-D8CF-4AA6-8604-B04549578360}"/>
              </a:ext>
            </a:extLst>
          </p:cNvPr>
          <p:cNvSpPr/>
          <p:nvPr/>
        </p:nvSpPr>
        <p:spPr>
          <a:xfrm>
            <a:off x="6144689" y="3270403"/>
            <a:ext cx="2984500" cy="39397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32500" lnSpcReduction="20000"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Copy paste fonts. Choose the only opt ion to retain text.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F3C1F4B-813F-4C65-B3FE-E130E6908A5E}"/>
              </a:ext>
            </a:extLst>
          </p:cNvPr>
          <p:cNvSpPr txBox="1"/>
          <p:nvPr/>
        </p:nvSpPr>
        <p:spPr>
          <a:xfrm>
            <a:off x="5979177" y="2305706"/>
            <a:ext cx="5068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cs typeface="+mn-ea"/>
                <a:sym typeface="+mn-lt"/>
              </a:rPr>
              <a:t>Click to add title</a:t>
            </a: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1B0EE84-0D42-4C4A-A865-E089689446B4}"/>
              </a:ext>
            </a:extLst>
          </p:cNvPr>
          <p:cNvSpPr txBox="1"/>
          <p:nvPr/>
        </p:nvSpPr>
        <p:spPr>
          <a:xfrm>
            <a:off x="6309460" y="3828217"/>
            <a:ext cx="2085267" cy="1173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35017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CEA7C5C-F134-4505-8A6E-AFA2766F6D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1289" y="0"/>
            <a:ext cx="736071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E3BD21-C3B6-471E-A46A-FCFA0F6D1373}"/>
              </a:ext>
            </a:extLst>
          </p:cNvPr>
          <p:cNvSpPr/>
          <p:nvPr/>
        </p:nvSpPr>
        <p:spPr>
          <a:xfrm>
            <a:off x="4831287" y="0"/>
            <a:ext cx="7360715" cy="6858000"/>
          </a:xfrm>
          <a:prstGeom prst="rect">
            <a:avLst/>
          </a:prstGeom>
          <a:solidFill>
            <a:srgbClr val="121B74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735E62A-D18A-4BE6-A9FB-DB7A079E7630}"/>
              </a:ext>
            </a:extLst>
          </p:cNvPr>
          <p:cNvSpPr/>
          <p:nvPr/>
        </p:nvSpPr>
        <p:spPr>
          <a:xfrm>
            <a:off x="4358321" y="2001520"/>
            <a:ext cx="962944" cy="962941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2A85589-1F90-4B9A-AFB4-FF09B41584CF}"/>
              </a:ext>
            </a:extLst>
          </p:cNvPr>
          <p:cNvSpPr/>
          <p:nvPr/>
        </p:nvSpPr>
        <p:spPr>
          <a:xfrm>
            <a:off x="4358321" y="3243016"/>
            <a:ext cx="962944" cy="962941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1950570-73A0-43AD-B231-9C1EC93043D4}"/>
              </a:ext>
            </a:extLst>
          </p:cNvPr>
          <p:cNvSpPr/>
          <p:nvPr/>
        </p:nvSpPr>
        <p:spPr>
          <a:xfrm>
            <a:off x="4358321" y="4484512"/>
            <a:ext cx="962944" cy="962941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09570"/>
            <a:endParaRPr 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4B7CC33-F2F9-43DD-B16C-71EFFB3D6E8D}"/>
              </a:ext>
            </a:extLst>
          </p:cNvPr>
          <p:cNvSpPr/>
          <p:nvPr/>
        </p:nvSpPr>
        <p:spPr>
          <a:xfrm>
            <a:off x="4492663" y="2135859"/>
            <a:ext cx="694267" cy="694264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A5E15F-245F-4AEE-859F-C8A613D017D5}"/>
              </a:ext>
            </a:extLst>
          </p:cNvPr>
          <p:cNvSpPr/>
          <p:nvPr/>
        </p:nvSpPr>
        <p:spPr>
          <a:xfrm>
            <a:off x="4492663" y="3377355"/>
            <a:ext cx="694267" cy="694264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BF89FD-3ED7-4C1D-8D17-281647A58158}"/>
              </a:ext>
            </a:extLst>
          </p:cNvPr>
          <p:cNvSpPr/>
          <p:nvPr/>
        </p:nvSpPr>
        <p:spPr>
          <a:xfrm>
            <a:off x="4492663" y="4618849"/>
            <a:ext cx="694267" cy="694264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9FCDE9-5DE2-472A-B31B-20892C408D58}"/>
              </a:ext>
            </a:extLst>
          </p:cNvPr>
          <p:cNvGrpSpPr/>
          <p:nvPr/>
        </p:nvGrpSpPr>
        <p:grpSpPr>
          <a:xfrm>
            <a:off x="5587118" y="3103739"/>
            <a:ext cx="6071481" cy="1241496"/>
            <a:chOff x="5010150" y="2327804"/>
            <a:chExt cx="3524250" cy="93112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5B8C90D-651D-45D2-ACB6-E46D9159A5F3}"/>
                </a:ext>
              </a:extLst>
            </p:cNvPr>
            <p:cNvCxnSpPr>
              <a:cxnSpLocks/>
            </p:cNvCxnSpPr>
            <p:nvPr/>
          </p:nvCxnSpPr>
          <p:spPr>
            <a:xfrm>
              <a:off x="5010150" y="2327804"/>
              <a:ext cx="3524250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8045A57-3C69-419C-B0C3-CB5403AEC3B9}"/>
                </a:ext>
              </a:extLst>
            </p:cNvPr>
            <p:cNvCxnSpPr>
              <a:cxnSpLocks/>
            </p:cNvCxnSpPr>
            <p:nvPr/>
          </p:nvCxnSpPr>
          <p:spPr>
            <a:xfrm>
              <a:off x="5010150" y="3258926"/>
              <a:ext cx="3524250" cy="0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BD37B4A-8100-48F0-8704-0DBC7CAD9A28}"/>
              </a:ext>
            </a:extLst>
          </p:cNvPr>
          <p:cNvGrpSpPr/>
          <p:nvPr/>
        </p:nvGrpSpPr>
        <p:grpSpPr>
          <a:xfrm>
            <a:off x="4667813" y="2368049"/>
            <a:ext cx="343960" cy="229883"/>
            <a:chOff x="4135438" y="3676651"/>
            <a:chExt cx="315913" cy="211138"/>
          </a:xfrm>
        </p:grpSpPr>
        <p:sp>
          <p:nvSpPr>
            <p:cNvPr id="28" name="Freeform 41">
              <a:extLst>
                <a:ext uri="{FF2B5EF4-FFF2-40B4-BE49-F238E27FC236}">
                  <a16:creationId xmlns:a16="http://schemas.microsoft.com/office/drawing/2014/main" id="{4F4F8980-E264-498A-8AEE-4A328C40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676651"/>
              <a:ext cx="315913" cy="211138"/>
            </a:xfrm>
            <a:custGeom>
              <a:avLst/>
              <a:gdLst>
                <a:gd name="T0" fmla="*/ 84 w 84"/>
                <a:gd name="T1" fmla="*/ 50 h 56"/>
                <a:gd name="T2" fmla="*/ 78 w 84"/>
                <a:gd name="T3" fmla="*/ 56 h 56"/>
                <a:gd name="T4" fmla="*/ 6 w 84"/>
                <a:gd name="T5" fmla="*/ 56 h 56"/>
                <a:gd name="T6" fmla="*/ 0 w 84"/>
                <a:gd name="T7" fmla="*/ 50 h 56"/>
                <a:gd name="T8" fmla="*/ 0 w 84"/>
                <a:gd name="T9" fmla="*/ 6 h 56"/>
                <a:gd name="T10" fmla="*/ 6 w 84"/>
                <a:gd name="T11" fmla="*/ 0 h 56"/>
                <a:gd name="T12" fmla="*/ 78 w 84"/>
                <a:gd name="T13" fmla="*/ 0 h 56"/>
                <a:gd name="T14" fmla="*/ 84 w 84"/>
                <a:gd name="T15" fmla="*/ 6 h 56"/>
                <a:gd name="T16" fmla="*/ 84 w 84"/>
                <a:gd name="T17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56">
                  <a:moveTo>
                    <a:pt x="84" y="50"/>
                  </a:moveTo>
                  <a:cubicBezTo>
                    <a:pt x="84" y="53"/>
                    <a:pt x="81" y="56"/>
                    <a:pt x="78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3" y="56"/>
                    <a:pt x="0" y="53"/>
                    <a:pt x="0" y="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4" y="3"/>
                    <a:pt x="84" y="6"/>
                  </a:cubicBezTo>
                  <a:lnTo>
                    <a:pt x="84" y="50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2EB04A4D-4D54-47A2-87DB-B8C8A71A9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3684589"/>
              <a:ext cx="300038" cy="120650"/>
            </a:xfrm>
            <a:custGeom>
              <a:avLst/>
              <a:gdLst>
                <a:gd name="T0" fmla="*/ 189 w 189"/>
                <a:gd name="T1" fmla="*/ 0 h 76"/>
                <a:gd name="T2" fmla="*/ 94 w 189"/>
                <a:gd name="T3" fmla="*/ 76 h 76"/>
                <a:gd name="T4" fmla="*/ 0 w 189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" h="76">
                  <a:moveTo>
                    <a:pt x="189" y="0"/>
                  </a:moveTo>
                  <a:lnTo>
                    <a:pt x="94" y="76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7B34E15-234D-49B1-B9C5-EE6DA27C9011}"/>
              </a:ext>
            </a:extLst>
          </p:cNvPr>
          <p:cNvGrpSpPr/>
          <p:nvPr/>
        </p:nvGrpSpPr>
        <p:grpSpPr>
          <a:xfrm>
            <a:off x="4680597" y="4794817"/>
            <a:ext cx="318392" cy="316931"/>
            <a:chOff x="3862388" y="587376"/>
            <a:chExt cx="346075" cy="344488"/>
          </a:xfrm>
        </p:grpSpPr>
        <p:sp>
          <p:nvSpPr>
            <p:cNvPr id="31" name="Oval 276">
              <a:extLst>
                <a:ext uri="{FF2B5EF4-FFF2-40B4-BE49-F238E27FC236}">
                  <a16:creationId xmlns:a16="http://schemas.microsoft.com/office/drawing/2014/main" id="{8C242B0D-3B2B-4C82-98CA-74FA273C6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038" y="631826"/>
              <a:ext cx="104775" cy="104775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77">
              <a:extLst>
                <a:ext uri="{FF2B5EF4-FFF2-40B4-BE49-F238E27FC236}">
                  <a16:creationId xmlns:a16="http://schemas.microsoft.com/office/drawing/2014/main" id="{909AC4D2-9F9B-4137-BA49-513AC5997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587376"/>
              <a:ext cx="203200" cy="314325"/>
            </a:xfrm>
            <a:custGeom>
              <a:avLst/>
              <a:gdLst>
                <a:gd name="T0" fmla="*/ 54 w 54"/>
                <a:gd name="T1" fmla="*/ 27 h 84"/>
                <a:gd name="T2" fmla="*/ 27 w 54"/>
                <a:gd name="T3" fmla="*/ 84 h 84"/>
                <a:gd name="T4" fmla="*/ 0 w 54"/>
                <a:gd name="T5" fmla="*/ 27 h 84"/>
                <a:gd name="T6" fmla="*/ 27 w 54"/>
                <a:gd name="T7" fmla="*/ 0 h 84"/>
                <a:gd name="T8" fmla="*/ 54 w 54"/>
                <a:gd name="T9" fmla="*/ 2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84">
                  <a:moveTo>
                    <a:pt x="54" y="27"/>
                  </a:moveTo>
                  <a:cubicBezTo>
                    <a:pt x="54" y="43"/>
                    <a:pt x="27" y="84"/>
                    <a:pt x="27" y="84"/>
                  </a:cubicBezTo>
                  <a:cubicBezTo>
                    <a:pt x="27" y="84"/>
                    <a:pt x="0" y="43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78">
              <a:extLst>
                <a:ext uri="{FF2B5EF4-FFF2-40B4-BE49-F238E27FC236}">
                  <a16:creationId xmlns:a16="http://schemas.microsoft.com/office/drawing/2014/main" id="{ACF6F26A-122E-4599-B0F0-6C18220F1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876301"/>
              <a:ext cx="346075" cy="55563"/>
            </a:xfrm>
            <a:custGeom>
              <a:avLst/>
              <a:gdLst>
                <a:gd name="T0" fmla="*/ 66 w 92"/>
                <a:gd name="T1" fmla="*/ 0 h 15"/>
                <a:gd name="T2" fmla="*/ 92 w 92"/>
                <a:gd name="T3" fmla="*/ 7 h 15"/>
                <a:gd name="T4" fmla="*/ 46 w 92"/>
                <a:gd name="T5" fmla="*/ 15 h 15"/>
                <a:gd name="T6" fmla="*/ 0 w 92"/>
                <a:gd name="T7" fmla="*/ 7 h 15"/>
                <a:gd name="T8" fmla="*/ 26 w 9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5">
                  <a:moveTo>
                    <a:pt x="66" y="0"/>
                  </a:moveTo>
                  <a:cubicBezTo>
                    <a:pt x="81" y="1"/>
                    <a:pt x="92" y="4"/>
                    <a:pt x="92" y="7"/>
                  </a:cubicBezTo>
                  <a:cubicBezTo>
                    <a:pt x="92" y="11"/>
                    <a:pt x="71" y="15"/>
                    <a:pt x="46" y="15"/>
                  </a:cubicBezTo>
                  <a:cubicBezTo>
                    <a:pt x="21" y="15"/>
                    <a:pt x="0" y="11"/>
                    <a:pt x="0" y="7"/>
                  </a:cubicBezTo>
                  <a:cubicBezTo>
                    <a:pt x="0" y="4"/>
                    <a:pt x="11" y="1"/>
                    <a:pt x="26" y="0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462B00-0C6A-4925-949D-7F55B221ADD1}"/>
              </a:ext>
            </a:extLst>
          </p:cNvPr>
          <p:cNvGrpSpPr/>
          <p:nvPr/>
        </p:nvGrpSpPr>
        <p:grpSpPr>
          <a:xfrm>
            <a:off x="4654373" y="3539067"/>
            <a:ext cx="370840" cy="370840"/>
            <a:chOff x="3398838" y="1811338"/>
            <a:chExt cx="346075" cy="346075"/>
          </a:xfrm>
        </p:grpSpPr>
        <p:sp>
          <p:nvSpPr>
            <p:cNvPr id="35" name="Freeform 263">
              <a:extLst>
                <a:ext uri="{FF2B5EF4-FFF2-40B4-BE49-F238E27FC236}">
                  <a16:creationId xmlns:a16="http://schemas.microsoft.com/office/drawing/2014/main" id="{A0505C84-08D0-470A-B461-59154FB26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838" y="1811338"/>
              <a:ext cx="346075" cy="346075"/>
            </a:xfrm>
            <a:custGeom>
              <a:avLst/>
              <a:gdLst>
                <a:gd name="T0" fmla="*/ 92 w 92"/>
                <a:gd name="T1" fmla="*/ 46 h 92"/>
                <a:gd name="T2" fmla="*/ 46 w 92"/>
                <a:gd name="T3" fmla="*/ 92 h 92"/>
                <a:gd name="T4" fmla="*/ 0 w 92"/>
                <a:gd name="T5" fmla="*/ 45 h 92"/>
                <a:gd name="T6" fmla="*/ 44 w 92"/>
                <a:gd name="T7" fmla="*/ 0 h 92"/>
                <a:gd name="T8" fmla="*/ 46 w 92"/>
                <a:gd name="T9" fmla="*/ 0 h 92"/>
                <a:gd name="T10" fmla="*/ 92 w 92"/>
                <a:gd name="T11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92">
                  <a:moveTo>
                    <a:pt x="92" y="46"/>
                  </a:moveTo>
                  <a:cubicBezTo>
                    <a:pt x="92" y="71"/>
                    <a:pt x="71" y="92"/>
                    <a:pt x="46" y="92"/>
                  </a:cubicBezTo>
                  <a:cubicBezTo>
                    <a:pt x="20" y="92"/>
                    <a:pt x="0" y="71"/>
                    <a:pt x="0" y="45"/>
                  </a:cubicBezTo>
                  <a:cubicBezTo>
                    <a:pt x="0" y="20"/>
                    <a:pt x="19" y="1"/>
                    <a:pt x="44" y="0"/>
                  </a:cubicBezTo>
                  <a:cubicBezTo>
                    <a:pt x="45" y="0"/>
                    <a:pt x="45" y="0"/>
                    <a:pt x="46" y="0"/>
                  </a:cubicBezTo>
                  <a:cubicBezTo>
                    <a:pt x="71" y="0"/>
                    <a:pt x="92" y="20"/>
                    <a:pt x="92" y="46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64">
              <a:extLst>
                <a:ext uri="{FF2B5EF4-FFF2-40B4-BE49-F238E27FC236}">
                  <a16:creationId xmlns:a16="http://schemas.microsoft.com/office/drawing/2014/main" id="{463E6085-445E-4863-B3E6-67F1014D3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451" y="1811338"/>
              <a:ext cx="90488" cy="346075"/>
            </a:xfrm>
            <a:custGeom>
              <a:avLst/>
              <a:gdLst>
                <a:gd name="T0" fmla="*/ 24 w 24"/>
                <a:gd name="T1" fmla="*/ 0 h 92"/>
                <a:gd name="T2" fmla="*/ 24 w 24"/>
                <a:gd name="T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92">
                  <a:moveTo>
                    <a:pt x="24" y="0"/>
                  </a:moveTo>
                  <a:cubicBezTo>
                    <a:pt x="0" y="26"/>
                    <a:pt x="0" y="60"/>
                    <a:pt x="24" y="9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65">
              <a:extLst>
                <a:ext uri="{FF2B5EF4-FFF2-40B4-BE49-F238E27FC236}">
                  <a16:creationId xmlns:a16="http://schemas.microsoft.com/office/drawing/2014/main" id="{DEB6C687-8FF8-458B-B600-70EFE00B0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813" y="1811338"/>
              <a:ext cx="88900" cy="346075"/>
            </a:xfrm>
            <a:custGeom>
              <a:avLst/>
              <a:gdLst>
                <a:gd name="T0" fmla="*/ 0 w 24"/>
                <a:gd name="T1" fmla="*/ 0 h 92"/>
                <a:gd name="T2" fmla="*/ 0 w 24"/>
                <a:gd name="T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4" h="92">
                  <a:moveTo>
                    <a:pt x="0" y="0"/>
                  </a:moveTo>
                  <a:cubicBezTo>
                    <a:pt x="24" y="26"/>
                    <a:pt x="24" y="60"/>
                    <a:pt x="0" y="92"/>
                  </a:cubicBez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Line 266">
              <a:extLst>
                <a:ext uri="{FF2B5EF4-FFF2-40B4-BE49-F238E27FC236}">
                  <a16:creationId xmlns:a16="http://schemas.microsoft.com/office/drawing/2014/main" id="{1EE8DDBF-A160-4DE1-8E7A-685BFE742F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1063" y="2066926"/>
              <a:ext cx="301625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Line 267">
              <a:extLst>
                <a:ext uri="{FF2B5EF4-FFF2-40B4-BE49-F238E27FC236}">
                  <a16:creationId xmlns:a16="http://schemas.microsoft.com/office/drawing/2014/main" id="{FAE99C8F-BFF6-4591-8264-7D66C5AD9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1885951"/>
              <a:ext cx="285750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Line 268">
              <a:extLst>
                <a:ext uri="{FF2B5EF4-FFF2-40B4-BE49-F238E27FC236}">
                  <a16:creationId xmlns:a16="http://schemas.microsoft.com/office/drawing/2014/main" id="{572438FF-3925-4F00-9FF6-8208C792D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8838" y="1976438"/>
              <a:ext cx="346075" cy="0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609570"/>
              <a:endParaRPr lang="id-ID" sz="3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5C822D2-6552-4B8C-8144-D2047C8D5461}"/>
              </a:ext>
            </a:extLst>
          </p:cNvPr>
          <p:cNvSpPr/>
          <p:nvPr/>
        </p:nvSpPr>
        <p:spPr>
          <a:xfrm rot="16200000" flipH="1">
            <a:off x="3957499" y="0"/>
            <a:ext cx="873867" cy="873867"/>
          </a:xfrm>
          <a:custGeom>
            <a:avLst/>
            <a:gdLst>
              <a:gd name="connsiteX0" fmla="*/ 0 w 1492249"/>
              <a:gd name="connsiteY0" fmla="*/ 738191 h 1492249"/>
              <a:gd name="connsiteX1" fmla="*/ 0 w 1492249"/>
              <a:gd name="connsiteY1" fmla="*/ 0 h 1492249"/>
              <a:gd name="connsiteX2" fmla="*/ 754058 w 1492249"/>
              <a:gd name="connsiteY2" fmla="*/ 0 h 1492249"/>
              <a:gd name="connsiteX3" fmla="*/ 1492249 w 1492249"/>
              <a:gd name="connsiteY3" fmla="*/ 0 h 1492249"/>
              <a:gd name="connsiteX4" fmla="*/ 1492249 w 1492249"/>
              <a:gd name="connsiteY4" fmla="*/ 738191 h 1492249"/>
              <a:gd name="connsiteX5" fmla="*/ 1492249 w 1492249"/>
              <a:gd name="connsiteY5" fmla="*/ 1492249 h 1492249"/>
              <a:gd name="connsiteX6" fmla="*/ 754058 w 1492249"/>
              <a:gd name="connsiteY6" fmla="*/ 1492249 h 1492249"/>
              <a:gd name="connsiteX7" fmla="*/ 754058 w 1492249"/>
              <a:gd name="connsiteY7" fmla="*/ 738191 h 149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2249" h="1492249">
                <a:moveTo>
                  <a:pt x="0" y="738191"/>
                </a:moveTo>
                <a:lnTo>
                  <a:pt x="0" y="0"/>
                </a:lnTo>
                <a:lnTo>
                  <a:pt x="754058" y="0"/>
                </a:lnTo>
                <a:lnTo>
                  <a:pt x="1492249" y="0"/>
                </a:lnTo>
                <a:lnTo>
                  <a:pt x="1492249" y="738191"/>
                </a:lnTo>
                <a:lnTo>
                  <a:pt x="1492249" y="1492249"/>
                </a:lnTo>
                <a:lnTo>
                  <a:pt x="754058" y="1492249"/>
                </a:lnTo>
                <a:lnTo>
                  <a:pt x="754058" y="738191"/>
                </a:ln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Google Shape;817;p42">
            <a:extLst>
              <a:ext uri="{FF2B5EF4-FFF2-40B4-BE49-F238E27FC236}">
                <a16:creationId xmlns:a16="http://schemas.microsoft.com/office/drawing/2014/main" id="{72C505BA-ADE8-4929-A1A6-5CB02E6E07CE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Google Shape;819;p42">
            <a:extLst>
              <a:ext uri="{FF2B5EF4-FFF2-40B4-BE49-F238E27FC236}">
                <a16:creationId xmlns:a16="http://schemas.microsoft.com/office/drawing/2014/main" id="{7D963CDD-83C1-4540-8EEE-215A44F6C7AB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43" name="Google Shape;902;p24">
            <a:extLst>
              <a:ext uri="{FF2B5EF4-FFF2-40B4-BE49-F238E27FC236}">
                <a16:creationId xmlns:a16="http://schemas.microsoft.com/office/drawing/2014/main" id="{7F8DC3F7-49E6-4A27-A4A4-9919EC39FA11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44" name="Google Shape;903;p24">
              <a:extLst>
                <a:ext uri="{FF2B5EF4-FFF2-40B4-BE49-F238E27FC236}">
                  <a16:creationId xmlns:a16="http://schemas.microsoft.com/office/drawing/2014/main" id="{497A0E38-1698-4E06-9B49-EA1C037E2EA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45" name="Google Shape;904;p24">
              <a:extLst>
                <a:ext uri="{FF2B5EF4-FFF2-40B4-BE49-F238E27FC236}">
                  <a16:creationId xmlns:a16="http://schemas.microsoft.com/office/drawing/2014/main" id="{DCECE05F-BD05-4B74-BC03-08AA49FC086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B051CD81-93A6-43D6-8DE1-60F65595CD8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8FD89CD-037D-4C40-830B-F4960F6F483E}"/>
              </a:ext>
            </a:extLst>
          </p:cNvPr>
          <p:cNvSpPr txBox="1"/>
          <p:nvPr/>
        </p:nvSpPr>
        <p:spPr>
          <a:xfrm>
            <a:off x="5659889" y="2262614"/>
            <a:ext cx="4369682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5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878B319-EFD8-4F5E-8637-2685C73FEC48}"/>
              </a:ext>
            </a:extLst>
          </p:cNvPr>
          <p:cNvSpPr txBox="1"/>
          <p:nvPr/>
        </p:nvSpPr>
        <p:spPr>
          <a:xfrm>
            <a:off x="5659889" y="3505998"/>
            <a:ext cx="4369682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846A92F-7458-40D4-8C1F-FE9D8A87DE8D}"/>
              </a:ext>
            </a:extLst>
          </p:cNvPr>
          <p:cNvSpPr txBox="1"/>
          <p:nvPr/>
        </p:nvSpPr>
        <p:spPr>
          <a:xfrm>
            <a:off x="5587118" y="4876134"/>
            <a:ext cx="4369682" cy="656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54" name="Google Shape;916;p36">
            <a:extLst>
              <a:ext uri="{FF2B5EF4-FFF2-40B4-BE49-F238E27FC236}">
                <a16:creationId xmlns:a16="http://schemas.microsoft.com/office/drawing/2014/main" id="{DF97D08F-500F-44CC-879B-BD1BDF9D91A5}"/>
              </a:ext>
            </a:extLst>
          </p:cNvPr>
          <p:cNvSpPr/>
          <p:nvPr/>
        </p:nvSpPr>
        <p:spPr>
          <a:xfrm rot="-5400000">
            <a:off x="817917" y="1517119"/>
            <a:ext cx="1120800" cy="1120800"/>
          </a:xfrm>
          <a:prstGeom prst="pie">
            <a:avLst>
              <a:gd name="adj1" fmla="val 10754309"/>
              <a:gd name="adj2" fmla="val 16200000"/>
            </a:avLst>
          </a:prstGeom>
          <a:solidFill>
            <a:srgbClr val="121B74"/>
          </a:solidFill>
          <a:ln>
            <a:solidFill>
              <a:srgbClr val="121B7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cs typeface="+mn-ea"/>
                <a:sym typeface="+mn-lt"/>
              </a:rPr>
              <a:t>                 </a:t>
            </a: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" name="Google Shape;923;p36">
            <a:extLst>
              <a:ext uri="{FF2B5EF4-FFF2-40B4-BE49-F238E27FC236}">
                <a16:creationId xmlns:a16="http://schemas.microsoft.com/office/drawing/2014/main" id="{F5F7A506-6F69-46FF-A31C-B0AD46FA22DA}"/>
              </a:ext>
            </a:extLst>
          </p:cNvPr>
          <p:cNvSpPr/>
          <p:nvPr/>
        </p:nvSpPr>
        <p:spPr>
          <a:xfrm>
            <a:off x="857817" y="1548410"/>
            <a:ext cx="1047600" cy="104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" name="Google Shape;926;p36">
            <a:extLst>
              <a:ext uri="{FF2B5EF4-FFF2-40B4-BE49-F238E27FC236}">
                <a16:creationId xmlns:a16="http://schemas.microsoft.com/office/drawing/2014/main" id="{6A9692CF-1EC1-41F5-B970-503906F5CC03}"/>
              </a:ext>
            </a:extLst>
          </p:cNvPr>
          <p:cNvSpPr txBox="1"/>
          <p:nvPr/>
        </p:nvSpPr>
        <p:spPr>
          <a:xfrm>
            <a:off x="847818" y="1701725"/>
            <a:ext cx="11208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8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AF27802-064C-432D-B06F-A11A1A096EEA}"/>
              </a:ext>
            </a:extLst>
          </p:cNvPr>
          <p:cNvSpPr txBox="1"/>
          <p:nvPr/>
        </p:nvSpPr>
        <p:spPr>
          <a:xfrm>
            <a:off x="2049362" y="1753423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58" name="Google Shape;916;p36">
            <a:extLst>
              <a:ext uri="{FF2B5EF4-FFF2-40B4-BE49-F238E27FC236}">
                <a16:creationId xmlns:a16="http://schemas.microsoft.com/office/drawing/2014/main" id="{EE38E281-1F21-4824-BCAC-43B1080907BD}"/>
              </a:ext>
            </a:extLst>
          </p:cNvPr>
          <p:cNvSpPr/>
          <p:nvPr/>
        </p:nvSpPr>
        <p:spPr>
          <a:xfrm rot="-5400000">
            <a:off x="806974" y="2984935"/>
            <a:ext cx="1120800" cy="1120800"/>
          </a:xfrm>
          <a:prstGeom prst="pie">
            <a:avLst>
              <a:gd name="adj1" fmla="val 10754309"/>
              <a:gd name="adj2" fmla="val 16200000"/>
            </a:avLst>
          </a:prstGeom>
          <a:solidFill>
            <a:srgbClr val="121B74"/>
          </a:solidFill>
          <a:ln>
            <a:solidFill>
              <a:srgbClr val="121B7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cs typeface="+mn-ea"/>
                <a:sym typeface="+mn-lt"/>
              </a:rPr>
              <a:t>                 </a:t>
            </a: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" name="Google Shape;923;p36">
            <a:extLst>
              <a:ext uri="{FF2B5EF4-FFF2-40B4-BE49-F238E27FC236}">
                <a16:creationId xmlns:a16="http://schemas.microsoft.com/office/drawing/2014/main" id="{2A7F91FC-7B84-4258-BE1E-E8C08229D5D8}"/>
              </a:ext>
            </a:extLst>
          </p:cNvPr>
          <p:cNvSpPr/>
          <p:nvPr/>
        </p:nvSpPr>
        <p:spPr>
          <a:xfrm>
            <a:off x="846874" y="3016226"/>
            <a:ext cx="1047600" cy="104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" name="Google Shape;926;p36">
            <a:extLst>
              <a:ext uri="{FF2B5EF4-FFF2-40B4-BE49-F238E27FC236}">
                <a16:creationId xmlns:a16="http://schemas.microsoft.com/office/drawing/2014/main" id="{A44D9E37-0134-4D5D-B801-531972E82901}"/>
              </a:ext>
            </a:extLst>
          </p:cNvPr>
          <p:cNvSpPr txBox="1"/>
          <p:nvPr/>
        </p:nvSpPr>
        <p:spPr>
          <a:xfrm>
            <a:off x="836875" y="3169541"/>
            <a:ext cx="11208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8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20ADB1F-5E4C-46CD-B254-00B8D7862BD4}"/>
              </a:ext>
            </a:extLst>
          </p:cNvPr>
          <p:cNvSpPr txBox="1"/>
          <p:nvPr/>
        </p:nvSpPr>
        <p:spPr>
          <a:xfrm>
            <a:off x="2038419" y="3221239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62" name="Google Shape;916;p36">
            <a:extLst>
              <a:ext uri="{FF2B5EF4-FFF2-40B4-BE49-F238E27FC236}">
                <a16:creationId xmlns:a16="http://schemas.microsoft.com/office/drawing/2014/main" id="{B214E63C-E435-497B-9871-A1B17A54C452}"/>
              </a:ext>
            </a:extLst>
          </p:cNvPr>
          <p:cNvSpPr/>
          <p:nvPr/>
        </p:nvSpPr>
        <p:spPr>
          <a:xfrm rot="-5400000">
            <a:off x="777073" y="4453221"/>
            <a:ext cx="1120800" cy="1120800"/>
          </a:xfrm>
          <a:prstGeom prst="pie">
            <a:avLst>
              <a:gd name="adj1" fmla="val 10754309"/>
              <a:gd name="adj2" fmla="val 16200000"/>
            </a:avLst>
          </a:prstGeom>
          <a:solidFill>
            <a:srgbClr val="121B74"/>
          </a:solidFill>
          <a:ln>
            <a:solidFill>
              <a:srgbClr val="121B7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cs typeface="+mn-ea"/>
                <a:sym typeface="+mn-lt"/>
              </a:rPr>
              <a:t>                 </a:t>
            </a: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3" name="Google Shape;923;p36">
            <a:extLst>
              <a:ext uri="{FF2B5EF4-FFF2-40B4-BE49-F238E27FC236}">
                <a16:creationId xmlns:a16="http://schemas.microsoft.com/office/drawing/2014/main" id="{89B405E6-320F-420C-90B4-6431F6CADBB8}"/>
              </a:ext>
            </a:extLst>
          </p:cNvPr>
          <p:cNvSpPr/>
          <p:nvPr/>
        </p:nvSpPr>
        <p:spPr>
          <a:xfrm>
            <a:off x="816973" y="4484512"/>
            <a:ext cx="1047600" cy="104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4" name="Google Shape;926;p36">
            <a:extLst>
              <a:ext uri="{FF2B5EF4-FFF2-40B4-BE49-F238E27FC236}">
                <a16:creationId xmlns:a16="http://schemas.microsoft.com/office/drawing/2014/main" id="{C775615E-D2F4-4F41-847E-1277A8A97073}"/>
              </a:ext>
            </a:extLst>
          </p:cNvPr>
          <p:cNvSpPr txBox="1"/>
          <p:nvPr/>
        </p:nvSpPr>
        <p:spPr>
          <a:xfrm>
            <a:off x="806974" y="4637827"/>
            <a:ext cx="11208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8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A3805BC-BCB9-451B-9AC5-AA5D7D406721}"/>
              </a:ext>
            </a:extLst>
          </p:cNvPr>
          <p:cNvSpPr txBox="1"/>
          <p:nvPr/>
        </p:nvSpPr>
        <p:spPr>
          <a:xfrm>
            <a:off x="2008518" y="4689525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</p:spTree>
    <p:extLst>
      <p:ext uri="{BB962C8B-B14F-4D97-AF65-F5344CB8AC3E}">
        <p14:creationId xmlns:p14="http://schemas.microsoft.com/office/powerpoint/2010/main" val="104653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3" grpId="0" animBg="1"/>
      <p:bldP spid="57" grpId="0" animBg="1"/>
      <p:bldP spid="61" grpId="0" animBg="1"/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5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sp>
        <p:nvSpPr>
          <p:cNvPr id="9" name="iṧ1iďe">
            <a:extLst>
              <a:ext uri="{FF2B5EF4-FFF2-40B4-BE49-F238E27FC236}">
                <a16:creationId xmlns:a16="http://schemas.microsoft.com/office/drawing/2014/main" id="{CBDB2D03-F813-4488-B8F4-FF31BFFDA1E9}"/>
              </a:ext>
            </a:extLst>
          </p:cNvPr>
          <p:cNvSpPr/>
          <p:nvPr/>
        </p:nvSpPr>
        <p:spPr>
          <a:xfrm>
            <a:off x="700753" y="1347669"/>
            <a:ext cx="4682104" cy="4682103"/>
          </a:xfrm>
          <a:prstGeom prst="ellipse">
            <a:avLst/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ïṩľiďé">
            <a:extLst>
              <a:ext uri="{FF2B5EF4-FFF2-40B4-BE49-F238E27FC236}">
                <a16:creationId xmlns:a16="http://schemas.microsoft.com/office/drawing/2014/main" id="{B341E1D4-79A1-4E93-A13C-32AE208806E0}"/>
              </a:ext>
            </a:extLst>
          </p:cNvPr>
          <p:cNvSpPr/>
          <p:nvPr/>
        </p:nvSpPr>
        <p:spPr>
          <a:xfrm>
            <a:off x="3431704" y="4672991"/>
            <a:ext cx="8088784" cy="1027658"/>
          </a:xfrm>
          <a:prstGeom prst="roundRect">
            <a:avLst>
              <a:gd name="adj" fmla="val 6167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altLang="zh-CN" sz="240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îSḻîḓé">
            <a:extLst>
              <a:ext uri="{FF2B5EF4-FFF2-40B4-BE49-F238E27FC236}">
                <a16:creationId xmlns:a16="http://schemas.microsoft.com/office/drawing/2014/main" id="{494022C9-D746-48C0-BA45-BD3F16793629}"/>
              </a:ext>
            </a:extLst>
          </p:cNvPr>
          <p:cNvSpPr/>
          <p:nvPr/>
        </p:nvSpPr>
        <p:spPr>
          <a:xfrm>
            <a:off x="3431704" y="1821510"/>
            <a:ext cx="8088784" cy="1027658"/>
          </a:xfrm>
          <a:prstGeom prst="roundRect">
            <a:avLst>
              <a:gd name="adj" fmla="val 6167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altLang="zh-CN" sz="240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zh-CN" alt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íšľïḓê">
            <a:extLst>
              <a:ext uri="{FF2B5EF4-FFF2-40B4-BE49-F238E27FC236}">
                <a16:creationId xmlns:a16="http://schemas.microsoft.com/office/drawing/2014/main" id="{80CC7F3D-7622-4CB2-BA21-D28790748AB7}"/>
              </a:ext>
            </a:extLst>
          </p:cNvPr>
          <p:cNvSpPr/>
          <p:nvPr/>
        </p:nvSpPr>
        <p:spPr>
          <a:xfrm>
            <a:off x="4535632" y="2971800"/>
            <a:ext cx="6984856" cy="1582192"/>
          </a:xfrm>
          <a:prstGeom prst="roundRect">
            <a:avLst>
              <a:gd name="adj" fmla="val 6167"/>
            </a:avLst>
          </a:pr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lt1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3" name="íṩlîḍé">
            <a:extLst>
              <a:ext uri="{FF2B5EF4-FFF2-40B4-BE49-F238E27FC236}">
                <a16:creationId xmlns:a16="http://schemas.microsoft.com/office/drawing/2014/main" id="{6EFCDD2E-B51D-4289-9A4B-A68DDED7D6FE}"/>
              </a:ext>
            </a:extLst>
          </p:cNvPr>
          <p:cNvSpPr/>
          <p:nvPr/>
        </p:nvSpPr>
        <p:spPr>
          <a:xfrm>
            <a:off x="1067728" y="1698877"/>
            <a:ext cx="3948152" cy="3979685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254E7D2-C132-427E-9549-C802B168676F}"/>
              </a:ext>
            </a:extLst>
          </p:cNvPr>
          <p:cNvSpPr txBox="1"/>
          <p:nvPr/>
        </p:nvSpPr>
        <p:spPr>
          <a:xfrm>
            <a:off x="6715379" y="1984730"/>
            <a:ext cx="2654746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</a:t>
            </a:r>
          </a:p>
        </p:txBody>
      </p:sp>
      <p:sp>
        <p:nvSpPr>
          <p:cNvPr id="15" name="Oval 50">
            <a:extLst>
              <a:ext uri="{FF2B5EF4-FFF2-40B4-BE49-F238E27FC236}">
                <a16:creationId xmlns:a16="http://schemas.microsoft.com/office/drawing/2014/main" id="{32267EF9-E410-4BEA-9920-453A33E00723}"/>
              </a:ext>
            </a:extLst>
          </p:cNvPr>
          <p:cNvSpPr/>
          <p:nvPr/>
        </p:nvSpPr>
        <p:spPr>
          <a:xfrm>
            <a:off x="4414930" y="1014737"/>
            <a:ext cx="434234" cy="434234"/>
          </a:xfrm>
          <a:prstGeom prst="ellipse">
            <a:avLst/>
          </a:prstGeom>
          <a:solidFill>
            <a:srgbClr val="0C1329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Oval 74">
            <a:extLst>
              <a:ext uri="{FF2B5EF4-FFF2-40B4-BE49-F238E27FC236}">
                <a16:creationId xmlns:a16="http://schemas.microsoft.com/office/drawing/2014/main" id="{64E949B4-4563-430A-8F68-4D8898E751DD}"/>
              </a:ext>
            </a:extLst>
          </p:cNvPr>
          <p:cNvSpPr/>
          <p:nvPr/>
        </p:nvSpPr>
        <p:spPr>
          <a:xfrm>
            <a:off x="827604" y="5660619"/>
            <a:ext cx="547406" cy="547406"/>
          </a:xfrm>
          <a:prstGeom prst="ellipse">
            <a:avLst/>
          </a:prstGeom>
          <a:noFill/>
          <a:ln w="165100" cap="flat" cmpd="sng" algn="ctr">
            <a:solidFill>
              <a:srgbClr val="0C132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îṩļíďè">
            <a:extLst>
              <a:ext uri="{FF2B5EF4-FFF2-40B4-BE49-F238E27FC236}">
                <a16:creationId xmlns:a16="http://schemas.microsoft.com/office/drawing/2014/main" id="{43E1F96F-25D1-4AEE-BC1D-3A16B97B6B96}"/>
              </a:ext>
            </a:extLst>
          </p:cNvPr>
          <p:cNvSpPr/>
          <p:nvPr/>
        </p:nvSpPr>
        <p:spPr>
          <a:xfrm>
            <a:off x="5747919" y="2002560"/>
            <a:ext cx="692424" cy="69242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8" name="i$1îḍé">
            <a:extLst>
              <a:ext uri="{FF2B5EF4-FFF2-40B4-BE49-F238E27FC236}">
                <a16:creationId xmlns:a16="http://schemas.microsoft.com/office/drawing/2014/main" id="{7F5D90DF-A088-49E2-9E68-7AEEEE70A65F}"/>
              </a:ext>
            </a:extLst>
          </p:cNvPr>
          <p:cNvSpPr/>
          <p:nvPr/>
        </p:nvSpPr>
        <p:spPr>
          <a:xfrm>
            <a:off x="5947510" y="2223268"/>
            <a:ext cx="325689" cy="273702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tx1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DE5A71F-ECF7-42AE-ABB6-D654E2E7D5BE}"/>
              </a:ext>
            </a:extLst>
          </p:cNvPr>
          <p:cNvSpPr txBox="1"/>
          <p:nvPr/>
        </p:nvSpPr>
        <p:spPr>
          <a:xfrm>
            <a:off x="6884803" y="3289283"/>
            <a:ext cx="3399094" cy="1183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</a:t>
            </a:r>
            <a:r>
              <a:rPr lang="zh-CN" altLang="en-US" sz="1050" kern="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with, Synergistically utilize technically</a:t>
            </a:r>
          </a:p>
        </p:txBody>
      </p:sp>
      <p:sp>
        <p:nvSpPr>
          <p:cNvPr id="20" name="îṩļíďè">
            <a:extLst>
              <a:ext uri="{FF2B5EF4-FFF2-40B4-BE49-F238E27FC236}">
                <a16:creationId xmlns:a16="http://schemas.microsoft.com/office/drawing/2014/main" id="{BA230772-05A8-4D35-9D25-6DF4FE7F794B}"/>
              </a:ext>
            </a:extLst>
          </p:cNvPr>
          <p:cNvSpPr/>
          <p:nvPr/>
        </p:nvSpPr>
        <p:spPr>
          <a:xfrm>
            <a:off x="5992788" y="3423782"/>
            <a:ext cx="692424" cy="69242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1" name="i$1îḍé">
            <a:extLst>
              <a:ext uri="{FF2B5EF4-FFF2-40B4-BE49-F238E27FC236}">
                <a16:creationId xmlns:a16="http://schemas.microsoft.com/office/drawing/2014/main" id="{08309FE4-F490-4632-AEC4-D3948BDA3378}"/>
              </a:ext>
            </a:extLst>
          </p:cNvPr>
          <p:cNvSpPr/>
          <p:nvPr/>
        </p:nvSpPr>
        <p:spPr>
          <a:xfrm>
            <a:off x="6192379" y="3644490"/>
            <a:ext cx="325689" cy="273702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tx1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404850F-43D7-412E-9666-8197DE383ED0}"/>
              </a:ext>
            </a:extLst>
          </p:cNvPr>
          <p:cNvSpPr txBox="1"/>
          <p:nvPr/>
        </p:nvSpPr>
        <p:spPr>
          <a:xfrm>
            <a:off x="6715379" y="4871475"/>
            <a:ext cx="2654746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</a:t>
            </a:r>
          </a:p>
        </p:txBody>
      </p:sp>
      <p:sp>
        <p:nvSpPr>
          <p:cNvPr id="23" name="îṩļíďè">
            <a:extLst>
              <a:ext uri="{FF2B5EF4-FFF2-40B4-BE49-F238E27FC236}">
                <a16:creationId xmlns:a16="http://schemas.microsoft.com/office/drawing/2014/main" id="{7EED36EC-C202-4A5F-8CA1-A3D2F20836A7}"/>
              </a:ext>
            </a:extLst>
          </p:cNvPr>
          <p:cNvSpPr/>
          <p:nvPr/>
        </p:nvSpPr>
        <p:spPr>
          <a:xfrm>
            <a:off x="5747919" y="4889305"/>
            <a:ext cx="692424" cy="69242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4" name="i$1îḍé">
            <a:extLst>
              <a:ext uri="{FF2B5EF4-FFF2-40B4-BE49-F238E27FC236}">
                <a16:creationId xmlns:a16="http://schemas.microsoft.com/office/drawing/2014/main" id="{CEC80449-8E42-4738-A30C-6F24F4E26D1B}"/>
              </a:ext>
            </a:extLst>
          </p:cNvPr>
          <p:cNvSpPr/>
          <p:nvPr/>
        </p:nvSpPr>
        <p:spPr>
          <a:xfrm>
            <a:off x="5947510" y="5110013"/>
            <a:ext cx="325689" cy="273702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tx1"/>
          </a:solidFill>
          <a:ln w="3175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7500" lnSpcReduction="20000"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is1ídé">
            <a:extLst>
              <a:ext uri="{FF2B5EF4-FFF2-40B4-BE49-F238E27FC236}">
                <a16:creationId xmlns:a16="http://schemas.microsoft.com/office/drawing/2014/main" id="{BF7510BA-4411-4AD9-B587-B18C27E043DD}"/>
              </a:ext>
            </a:extLst>
          </p:cNvPr>
          <p:cNvSpPr/>
          <p:nvPr/>
        </p:nvSpPr>
        <p:spPr>
          <a:xfrm>
            <a:off x="1378850" y="2082177"/>
            <a:ext cx="3253197" cy="3253195"/>
          </a:xfrm>
          <a:prstGeom prst="ellipse">
            <a:avLst/>
          </a:prstGeom>
          <a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  <a:prstDash val="solid"/>
            <a:miter lim="800000"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3765"/>
            <a:endParaRPr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084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6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sp>
        <p:nvSpPr>
          <p:cNvPr id="9" name="Google Shape;324;p23">
            <a:extLst>
              <a:ext uri="{FF2B5EF4-FFF2-40B4-BE49-F238E27FC236}">
                <a16:creationId xmlns:a16="http://schemas.microsoft.com/office/drawing/2014/main" id="{3A36F4A2-2209-441D-84D3-31ED80E2BDC2}"/>
              </a:ext>
            </a:extLst>
          </p:cNvPr>
          <p:cNvSpPr/>
          <p:nvPr/>
        </p:nvSpPr>
        <p:spPr>
          <a:xfrm>
            <a:off x="2507306" y="2538027"/>
            <a:ext cx="538733" cy="464092"/>
          </a:xfrm>
          <a:custGeom>
            <a:avLst/>
            <a:gdLst/>
            <a:ahLst/>
            <a:cxnLst/>
            <a:rect l="l" t="t" r="r" b="b"/>
            <a:pathLst>
              <a:path w="2620" h="2257" extrusionOk="0">
                <a:moveTo>
                  <a:pt x="1120" y="105"/>
                </a:moveTo>
                <a:cubicBezTo>
                  <a:pt x="1157" y="124"/>
                  <a:pt x="1157" y="160"/>
                  <a:pt x="1157" y="177"/>
                </a:cubicBezTo>
                <a:lnTo>
                  <a:pt x="740" y="719"/>
                </a:lnTo>
                <a:lnTo>
                  <a:pt x="632" y="719"/>
                </a:lnTo>
                <a:lnTo>
                  <a:pt x="1048" y="141"/>
                </a:lnTo>
                <a:lnTo>
                  <a:pt x="1066" y="141"/>
                </a:lnTo>
                <a:cubicBezTo>
                  <a:pt x="1066" y="105"/>
                  <a:pt x="1102" y="105"/>
                  <a:pt x="1120" y="105"/>
                </a:cubicBezTo>
                <a:close/>
                <a:moveTo>
                  <a:pt x="1482" y="105"/>
                </a:moveTo>
                <a:cubicBezTo>
                  <a:pt x="1518" y="105"/>
                  <a:pt x="1535" y="105"/>
                  <a:pt x="1554" y="141"/>
                </a:cubicBezTo>
                <a:lnTo>
                  <a:pt x="1988" y="719"/>
                </a:lnTo>
                <a:lnTo>
                  <a:pt x="1880" y="719"/>
                </a:lnTo>
                <a:lnTo>
                  <a:pt x="1463" y="177"/>
                </a:lnTo>
                <a:cubicBezTo>
                  <a:pt x="1463" y="160"/>
                  <a:pt x="1463" y="124"/>
                  <a:pt x="1482" y="105"/>
                </a:cubicBezTo>
                <a:close/>
                <a:moveTo>
                  <a:pt x="2422" y="828"/>
                </a:moveTo>
                <a:cubicBezTo>
                  <a:pt x="2475" y="828"/>
                  <a:pt x="2511" y="864"/>
                  <a:pt x="2511" y="919"/>
                </a:cubicBezTo>
                <a:cubicBezTo>
                  <a:pt x="2511" y="991"/>
                  <a:pt x="2475" y="1027"/>
                  <a:pt x="2422" y="1027"/>
                </a:cubicBezTo>
                <a:lnTo>
                  <a:pt x="1916" y="1027"/>
                </a:lnTo>
                <a:cubicBezTo>
                  <a:pt x="1897" y="1027"/>
                  <a:pt x="1880" y="1045"/>
                  <a:pt x="1880" y="1081"/>
                </a:cubicBezTo>
                <a:cubicBezTo>
                  <a:pt x="1880" y="1099"/>
                  <a:pt x="1897" y="1136"/>
                  <a:pt x="1916" y="1136"/>
                </a:cubicBezTo>
                <a:lnTo>
                  <a:pt x="2294" y="1136"/>
                </a:lnTo>
                <a:lnTo>
                  <a:pt x="2294" y="1153"/>
                </a:lnTo>
                <a:lnTo>
                  <a:pt x="2114" y="2111"/>
                </a:lnTo>
                <a:cubicBezTo>
                  <a:pt x="2114" y="2129"/>
                  <a:pt x="2096" y="2148"/>
                  <a:pt x="2078" y="2148"/>
                </a:cubicBezTo>
                <a:lnTo>
                  <a:pt x="542" y="2148"/>
                </a:lnTo>
                <a:cubicBezTo>
                  <a:pt x="523" y="2148"/>
                  <a:pt x="506" y="2129"/>
                  <a:pt x="487" y="2111"/>
                </a:cubicBezTo>
                <a:lnTo>
                  <a:pt x="325" y="1153"/>
                </a:lnTo>
                <a:lnTo>
                  <a:pt x="307" y="1136"/>
                </a:lnTo>
                <a:lnTo>
                  <a:pt x="1699" y="1136"/>
                </a:lnTo>
                <a:cubicBezTo>
                  <a:pt x="1735" y="1136"/>
                  <a:pt x="1752" y="1099"/>
                  <a:pt x="1752" y="1081"/>
                </a:cubicBezTo>
                <a:cubicBezTo>
                  <a:pt x="1752" y="1045"/>
                  <a:pt x="1735" y="1027"/>
                  <a:pt x="1699" y="1027"/>
                </a:cubicBezTo>
                <a:lnTo>
                  <a:pt x="198" y="1027"/>
                </a:lnTo>
                <a:cubicBezTo>
                  <a:pt x="145" y="1027"/>
                  <a:pt x="108" y="972"/>
                  <a:pt x="108" y="919"/>
                </a:cubicBezTo>
                <a:cubicBezTo>
                  <a:pt x="108" y="864"/>
                  <a:pt x="145" y="828"/>
                  <a:pt x="198" y="828"/>
                </a:cubicBezTo>
                <a:close/>
                <a:moveTo>
                  <a:pt x="1114" y="1"/>
                </a:moveTo>
                <a:cubicBezTo>
                  <a:pt x="1058" y="1"/>
                  <a:pt x="1002" y="35"/>
                  <a:pt x="976" y="87"/>
                </a:cubicBezTo>
                <a:lnTo>
                  <a:pt x="506" y="719"/>
                </a:lnTo>
                <a:lnTo>
                  <a:pt x="198" y="719"/>
                </a:lnTo>
                <a:cubicBezTo>
                  <a:pt x="90" y="719"/>
                  <a:pt x="0" y="810"/>
                  <a:pt x="0" y="919"/>
                </a:cubicBezTo>
                <a:cubicBezTo>
                  <a:pt x="0" y="1008"/>
                  <a:pt x="54" y="1099"/>
                  <a:pt x="145" y="1117"/>
                </a:cubicBezTo>
                <a:cubicBezTo>
                  <a:pt x="145" y="1136"/>
                  <a:pt x="162" y="1136"/>
                  <a:pt x="162" y="1136"/>
                </a:cubicBezTo>
                <a:lnTo>
                  <a:pt x="181" y="1136"/>
                </a:lnTo>
                <a:cubicBezTo>
                  <a:pt x="198" y="1136"/>
                  <a:pt x="217" y="1153"/>
                  <a:pt x="217" y="1172"/>
                </a:cubicBezTo>
                <a:lnTo>
                  <a:pt x="398" y="2129"/>
                </a:lnTo>
                <a:cubicBezTo>
                  <a:pt x="398" y="2201"/>
                  <a:pt x="470" y="2256"/>
                  <a:pt x="542" y="2256"/>
                </a:cubicBezTo>
                <a:lnTo>
                  <a:pt x="2078" y="2256"/>
                </a:lnTo>
                <a:cubicBezTo>
                  <a:pt x="2150" y="2256"/>
                  <a:pt x="2205" y="2201"/>
                  <a:pt x="2222" y="2129"/>
                </a:cubicBezTo>
                <a:lnTo>
                  <a:pt x="2403" y="1172"/>
                </a:lnTo>
                <a:cubicBezTo>
                  <a:pt x="2403" y="1153"/>
                  <a:pt x="2422" y="1136"/>
                  <a:pt x="2439" y="1136"/>
                </a:cubicBezTo>
                <a:cubicBezTo>
                  <a:pt x="2458" y="1136"/>
                  <a:pt x="2475" y="1136"/>
                  <a:pt x="2475" y="1117"/>
                </a:cubicBezTo>
                <a:cubicBezTo>
                  <a:pt x="2566" y="1099"/>
                  <a:pt x="2620" y="1008"/>
                  <a:pt x="2620" y="919"/>
                </a:cubicBezTo>
                <a:cubicBezTo>
                  <a:pt x="2620" y="810"/>
                  <a:pt x="2530" y="719"/>
                  <a:pt x="2422" y="719"/>
                </a:cubicBezTo>
                <a:lnTo>
                  <a:pt x="2114" y="719"/>
                </a:lnTo>
                <a:lnTo>
                  <a:pt x="1644" y="87"/>
                </a:lnTo>
                <a:cubicBezTo>
                  <a:pt x="1617" y="35"/>
                  <a:pt x="1562" y="1"/>
                  <a:pt x="1506" y="1"/>
                </a:cubicBezTo>
                <a:cubicBezTo>
                  <a:pt x="1486" y="1"/>
                  <a:pt x="1465" y="5"/>
                  <a:pt x="1446" y="15"/>
                </a:cubicBezTo>
                <a:cubicBezTo>
                  <a:pt x="1355" y="69"/>
                  <a:pt x="1337" y="160"/>
                  <a:pt x="1373" y="232"/>
                </a:cubicBezTo>
                <a:lnTo>
                  <a:pt x="1391" y="232"/>
                </a:lnTo>
                <a:lnTo>
                  <a:pt x="1752" y="719"/>
                </a:lnTo>
                <a:lnTo>
                  <a:pt x="867" y="719"/>
                </a:lnTo>
                <a:lnTo>
                  <a:pt x="1229" y="232"/>
                </a:lnTo>
                <a:cubicBezTo>
                  <a:pt x="1282" y="160"/>
                  <a:pt x="1246" y="69"/>
                  <a:pt x="1174" y="15"/>
                </a:cubicBezTo>
                <a:cubicBezTo>
                  <a:pt x="1155" y="5"/>
                  <a:pt x="1134" y="1"/>
                  <a:pt x="11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0" name="Google Shape;325;p23">
            <a:extLst>
              <a:ext uri="{FF2B5EF4-FFF2-40B4-BE49-F238E27FC236}">
                <a16:creationId xmlns:a16="http://schemas.microsoft.com/office/drawing/2014/main" id="{40C0F0D1-AAF8-4299-A880-C396CA7A2496}"/>
              </a:ext>
            </a:extLst>
          </p:cNvPr>
          <p:cNvSpPr/>
          <p:nvPr/>
        </p:nvSpPr>
        <p:spPr>
          <a:xfrm>
            <a:off x="2745003" y="2801222"/>
            <a:ext cx="63332" cy="148871"/>
          </a:xfrm>
          <a:custGeom>
            <a:avLst/>
            <a:gdLst/>
            <a:ahLst/>
            <a:cxnLst/>
            <a:rect l="l" t="t" r="r" b="b"/>
            <a:pathLst>
              <a:path w="308" h="724" extrusionOk="0">
                <a:moveTo>
                  <a:pt x="145" y="109"/>
                </a:moveTo>
                <a:cubicBezTo>
                  <a:pt x="181" y="109"/>
                  <a:pt x="199" y="126"/>
                  <a:pt x="199" y="162"/>
                </a:cubicBezTo>
                <a:lnTo>
                  <a:pt x="199" y="560"/>
                </a:lnTo>
                <a:cubicBezTo>
                  <a:pt x="199" y="596"/>
                  <a:pt x="181" y="615"/>
                  <a:pt x="145" y="615"/>
                </a:cubicBezTo>
                <a:cubicBezTo>
                  <a:pt x="126" y="615"/>
                  <a:pt x="109" y="596"/>
                  <a:pt x="109" y="560"/>
                </a:cubicBezTo>
                <a:lnTo>
                  <a:pt x="109" y="162"/>
                </a:lnTo>
                <a:cubicBezTo>
                  <a:pt x="109" y="126"/>
                  <a:pt x="126" y="109"/>
                  <a:pt x="145" y="109"/>
                </a:cubicBezTo>
                <a:close/>
                <a:moveTo>
                  <a:pt x="145" y="0"/>
                </a:moveTo>
                <a:cubicBezTo>
                  <a:pt x="73" y="0"/>
                  <a:pt x="1" y="72"/>
                  <a:pt x="1" y="162"/>
                </a:cubicBezTo>
                <a:lnTo>
                  <a:pt x="1" y="560"/>
                </a:lnTo>
                <a:cubicBezTo>
                  <a:pt x="1" y="651"/>
                  <a:pt x="73" y="723"/>
                  <a:pt x="145" y="723"/>
                </a:cubicBezTo>
                <a:cubicBezTo>
                  <a:pt x="235" y="723"/>
                  <a:pt x="307" y="651"/>
                  <a:pt x="307" y="560"/>
                </a:cubicBezTo>
                <a:lnTo>
                  <a:pt x="307" y="162"/>
                </a:lnTo>
                <a:cubicBezTo>
                  <a:pt x="307" y="72"/>
                  <a:pt x="235" y="0"/>
                  <a:pt x="1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" name="Google Shape;326;p23">
            <a:extLst>
              <a:ext uri="{FF2B5EF4-FFF2-40B4-BE49-F238E27FC236}">
                <a16:creationId xmlns:a16="http://schemas.microsoft.com/office/drawing/2014/main" id="{86B48443-04DC-4113-8759-E45C7B36FDF4}"/>
              </a:ext>
            </a:extLst>
          </p:cNvPr>
          <p:cNvSpPr/>
          <p:nvPr/>
        </p:nvSpPr>
        <p:spPr>
          <a:xfrm>
            <a:off x="2849047" y="2801222"/>
            <a:ext cx="63332" cy="148871"/>
          </a:xfrm>
          <a:custGeom>
            <a:avLst/>
            <a:gdLst/>
            <a:ahLst/>
            <a:cxnLst/>
            <a:rect l="l" t="t" r="r" b="b"/>
            <a:pathLst>
              <a:path w="308" h="724" extrusionOk="0">
                <a:moveTo>
                  <a:pt x="163" y="109"/>
                </a:moveTo>
                <a:cubicBezTo>
                  <a:pt x="181" y="109"/>
                  <a:pt x="218" y="126"/>
                  <a:pt x="218" y="162"/>
                </a:cubicBezTo>
                <a:lnTo>
                  <a:pt x="218" y="560"/>
                </a:lnTo>
                <a:cubicBezTo>
                  <a:pt x="218" y="596"/>
                  <a:pt x="181" y="615"/>
                  <a:pt x="163" y="615"/>
                </a:cubicBezTo>
                <a:cubicBezTo>
                  <a:pt x="126" y="615"/>
                  <a:pt x="109" y="596"/>
                  <a:pt x="109" y="560"/>
                </a:cubicBezTo>
                <a:lnTo>
                  <a:pt x="109" y="162"/>
                </a:lnTo>
                <a:cubicBezTo>
                  <a:pt x="109" y="126"/>
                  <a:pt x="126" y="109"/>
                  <a:pt x="163" y="109"/>
                </a:cubicBezTo>
                <a:close/>
                <a:moveTo>
                  <a:pt x="163" y="0"/>
                </a:moveTo>
                <a:cubicBezTo>
                  <a:pt x="73" y="0"/>
                  <a:pt x="1" y="72"/>
                  <a:pt x="1" y="162"/>
                </a:cubicBezTo>
                <a:lnTo>
                  <a:pt x="1" y="560"/>
                </a:lnTo>
                <a:cubicBezTo>
                  <a:pt x="1" y="651"/>
                  <a:pt x="73" y="723"/>
                  <a:pt x="163" y="723"/>
                </a:cubicBezTo>
                <a:cubicBezTo>
                  <a:pt x="235" y="723"/>
                  <a:pt x="307" y="651"/>
                  <a:pt x="307" y="560"/>
                </a:cubicBezTo>
                <a:lnTo>
                  <a:pt x="307" y="162"/>
                </a:lnTo>
                <a:cubicBezTo>
                  <a:pt x="307" y="72"/>
                  <a:pt x="235" y="0"/>
                  <a:pt x="1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2" name="Google Shape;327;p23">
            <a:extLst>
              <a:ext uri="{FF2B5EF4-FFF2-40B4-BE49-F238E27FC236}">
                <a16:creationId xmlns:a16="http://schemas.microsoft.com/office/drawing/2014/main" id="{620013E5-84A0-4406-93EA-C9FBA36D6948}"/>
              </a:ext>
            </a:extLst>
          </p:cNvPr>
          <p:cNvSpPr/>
          <p:nvPr/>
        </p:nvSpPr>
        <p:spPr>
          <a:xfrm>
            <a:off x="2640959" y="2801222"/>
            <a:ext cx="63332" cy="148871"/>
          </a:xfrm>
          <a:custGeom>
            <a:avLst/>
            <a:gdLst/>
            <a:ahLst/>
            <a:cxnLst/>
            <a:rect l="l" t="t" r="r" b="b"/>
            <a:pathLst>
              <a:path w="308" h="724" extrusionOk="0">
                <a:moveTo>
                  <a:pt x="145" y="109"/>
                </a:moveTo>
                <a:cubicBezTo>
                  <a:pt x="181" y="109"/>
                  <a:pt x="199" y="126"/>
                  <a:pt x="199" y="162"/>
                </a:cubicBezTo>
                <a:lnTo>
                  <a:pt x="199" y="560"/>
                </a:lnTo>
                <a:cubicBezTo>
                  <a:pt x="199" y="596"/>
                  <a:pt x="181" y="615"/>
                  <a:pt x="145" y="615"/>
                </a:cubicBezTo>
                <a:cubicBezTo>
                  <a:pt x="109" y="615"/>
                  <a:pt x="90" y="596"/>
                  <a:pt x="90" y="560"/>
                </a:cubicBezTo>
                <a:lnTo>
                  <a:pt x="90" y="162"/>
                </a:lnTo>
                <a:cubicBezTo>
                  <a:pt x="90" y="126"/>
                  <a:pt x="109" y="109"/>
                  <a:pt x="145" y="109"/>
                </a:cubicBezTo>
                <a:close/>
                <a:moveTo>
                  <a:pt x="145" y="0"/>
                </a:moveTo>
                <a:cubicBezTo>
                  <a:pt x="54" y="0"/>
                  <a:pt x="1" y="72"/>
                  <a:pt x="1" y="162"/>
                </a:cubicBezTo>
                <a:lnTo>
                  <a:pt x="1" y="560"/>
                </a:lnTo>
                <a:cubicBezTo>
                  <a:pt x="1" y="651"/>
                  <a:pt x="54" y="723"/>
                  <a:pt x="145" y="723"/>
                </a:cubicBezTo>
                <a:cubicBezTo>
                  <a:pt x="235" y="723"/>
                  <a:pt x="307" y="651"/>
                  <a:pt x="307" y="560"/>
                </a:cubicBezTo>
                <a:lnTo>
                  <a:pt x="307" y="162"/>
                </a:lnTo>
                <a:cubicBezTo>
                  <a:pt x="307" y="72"/>
                  <a:pt x="235" y="0"/>
                  <a:pt x="1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3" name="Google Shape;329;p23">
            <a:extLst>
              <a:ext uri="{FF2B5EF4-FFF2-40B4-BE49-F238E27FC236}">
                <a16:creationId xmlns:a16="http://schemas.microsoft.com/office/drawing/2014/main" id="{D07B243D-E053-41AE-969A-9C71E67660B7}"/>
              </a:ext>
            </a:extLst>
          </p:cNvPr>
          <p:cNvSpPr/>
          <p:nvPr/>
        </p:nvSpPr>
        <p:spPr>
          <a:xfrm>
            <a:off x="2822520" y="3107807"/>
            <a:ext cx="1854723" cy="554155"/>
          </a:xfrm>
          <a:custGeom>
            <a:avLst/>
            <a:gdLst/>
            <a:ahLst/>
            <a:cxnLst/>
            <a:rect l="l" t="t" r="r" b="b"/>
            <a:pathLst>
              <a:path w="9020" h="2695" extrusionOk="0">
                <a:moveTo>
                  <a:pt x="1" y="1"/>
                </a:moveTo>
                <a:lnTo>
                  <a:pt x="1" y="1519"/>
                </a:lnTo>
                <a:cubicBezTo>
                  <a:pt x="1" y="2169"/>
                  <a:pt x="525" y="2694"/>
                  <a:pt x="1176" y="2694"/>
                </a:cubicBezTo>
                <a:lnTo>
                  <a:pt x="9019" y="2694"/>
                </a:lnTo>
                <a:lnTo>
                  <a:pt x="9019" y="2675"/>
                </a:lnTo>
                <a:lnTo>
                  <a:pt x="1176" y="2675"/>
                </a:lnTo>
                <a:cubicBezTo>
                  <a:pt x="851" y="2675"/>
                  <a:pt x="562" y="2550"/>
                  <a:pt x="362" y="2333"/>
                </a:cubicBezTo>
                <a:cubicBezTo>
                  <a:pt x="145" y="2133"/>
                  <a:pt x="19" y="1844"/>
                  <a:pt x="19" y="1519"/>
                </a:cubicBezTo>
                <a:lnTo>
                  <a:pt x="19" y="1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4" name="Google Shape;330;p23">
            <a:extLst>
              <a:ext uri="{FF2B5EF4-FFF2-40B4-BE49-F238E27FC236}">
                <a16:creationId xmlns:a16="http://schemas.microsoft.com/office/drawing/2014/main" id="{C937E243-CA26-4F91-B072-2F0E6654A48E}"/>
              </a:ext>
            </a:extLst>
          </p:cNvPr>
          <p:cNvSpPr/>
          <p:nvPr/>
        </p:nvSpPr>
        <p:spPr>
          <a:xfrm>
            <a:off x="7229580" y="2208630"/>
            <a:ext cx="1040660" cy="710017"/>
          </a:xfrm>
          <a:custGeom>
            <a:avLst/>
            <a:gdLst/>
            <a:ahLst/>
            <a:cxnLst/>
            <a:rect l="l" t="t" r="r" b="b"/>
            <a:pathLst>
              <a:path w="5061" h="3453" extrusionOk="0">
                <a:moveTo>
                  <a:pt x="5025" y="0"/>
                </a:moveTo>
                <a:lnTo>
                  <a:pt x="5025" y="2188"/>
                </a:lnTo>
                <a:cubicBezTo>
                  <a:pt x="5025" y="2531"/>
                  <a:pt x="4899" y="2838"/>
                  <a:pt x="4663" y="3055"/>
                </a:cubicBezTo>
                <a:cubicBezTo>
                  <a:pt x="4446" y="3290"/>
                  <a:pt x="4121" y="3434"/>
                  <a:pt x="3778" y="3434"/>
                </a:cubicBezTo>
                <a:lnTo>
                  <a:pt x="1" y="3434"/>
                </a:lnTo>
                <a:lnTo>
                  <a:pt x="1" y="3453"/>
                </a:lnTo>
                <a:lnTo>
                  <a:pt x="3778" y="3453"/>
                </a:lnTo>
                <a:cubicBezTo>
                  <a:pt x="4482" y="3453"/>
                  <a:pt x="5061" y="2875"/>
                  <a:pt x="5061" y="2188"/>
                </a:cubicBezTo>
                <a:lnTo>
                  <a:pt x="5061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5" name="Google Shape;331;p23">
            <a:extLst>
              <a:ext uri="{FF2B5EF4-FFF2-40B4-BE49-F238E27FC236}">
                <a16:creationId xmlns:a16="http://schemas.microsoft.com/office/drawing/2014/main" id="{62048480-6D4C-4AE0-B807-C557C26C736C}"/>
              </a:ext>
            </a:extLst>
          </p:cNvPr>
          <p:cNvSpPr/>
          <p:nvPr/>
        </p:nvSpPr>
        <p:spPr>
          <a:xfrm>
            <a:off x="6780499" y="4512585"/>
            <a:ext cx="1378499" cy="1448489"/>
          </a:xfrm>
          <a:custGeom>
            <a:avLst/>
            <a:gdLst/>
            <a:ahLst/>
            <a:cxnLst/>
            <a:rect l="l" t="t" r="r" b="b"/>
            <a:pathLst>
              <a:path w="6704" h="7591" extrusionOk="0">
                <a:moveTo>
                  <a:pt x="0" y="0"/>
                </a:moveTo>
                <a:lnTo>
                  <a:pt x="0" y="6633"/>
                </a:lnTo>
                <a:cubicBezTo>
                  <a:pt x="0" y="7156"/>
                  <a:pt x="434" y="7590"/>
                  <a:pt x="957" y="7590"/>
                </a:cubicBezTo>
                <a:lnTo>
                  <a:pt x="5475" y="7590"/>
                </a:lnTo>
                <a:cubicBezTo>
                  <a:pt x="6144" y="7590"/>
                  <a:pt x="6704" y="7048"/>
                  <a:pt x="6704" y="6380"/>
                </a:cubicBezTo>
                <a:lnTo>
                  <a:pt x="6704" y="5079"/>
                </a:lnTo>
                <a:lnTo>
                  <a:pt x="6668" y="5079"/>
                </a:lnTo>
                <a:lnTo>
                  <a:pt x="6668" y="6380"/>
                </a:lnTo>
                <a:cubicBezTo>
                  <a:pt x="6668" y="6705"/>
                  <a:pt x="6542" y="7012"/>
                  <a:pt x="6325" y="7229"/>
                </a:cubicBezTo>
                <a:cubicBezTo>
                  <a:pt x="6108" y="7446"/>
                  <a:pt x="5800" y="7573"/>
                  <a:pt x="5475" y="7573"/>
                </a:cubicBezTo>
                <a:lnTo>
                  <a:pt x="957" y="7573"/>
                </a:lnTo>
                <a:cubicBezTo>
                  <a:pt x="704" y="7573"/>
                  <a:pt x="470" y="7464"/>
                  <a:pt x="289" y="7301"/>
                </a:cubicBezTo>
                <a:cubicBezTo>
                  <a:pt x="126" y="7120"/>
                  <a:pt x="17" y="6886"/>
                  <a:pt x="17" y="6633"/>
                </a:cubicBezTo>
                <a:lnTo>
                  <a:pt x="17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6" name="Google Shape;332;p23">
            <a:extLst>
              <a:ext uri="{FF2B5EF4-FFF2-40B4-BE49-F238E27FC236}">
                <a16:creationId xmlns:a16="http://schemas.microsoft.com/office/drawing/2014/main" id="{E43C2D92-1E14-4A12-89BA-4F0757161478}"/>
              </a:ext>
            </a:extLst>
          </p:cNvPr>
          <p:cNvSpPr/>
          <p:nvPr/>
        </p:nvSpPr>
        <p:spPr>
          <a:xfrm>
            <a:off x="4673103" y="2280802"/>
            <a:ext cx="1222841" cy="1991873"/>
          </a:xfrm>
          <a:custGeom>
            <a:avLst/>
            <a:gdLst/>
            <a:ahLst/>
            <a:cxnLst/>
            <a:rect l="l" t="t" r="r" b="b"/>
            <a:pathLst>
              <a:path w="5947" h="9687" extrusionOk="0">
                <a:moveTo>
                  <a:pt x="4132" y="0"/>
                </a:moveTo>
                <a:cubicBezTo>
                  <a:pt x="4027" y="0"/>
                  <a:pt x="3919" y="38"/>
                  <a:pt x="3831" y="119"/>
                </a:cubicBezTo>
                <a:lnTo>
                  <a:pt x="145" y="3897"/>
                </a:lnTo>
                <a:cubicBezTo>
                  <a:pt x="36" y="3987"/>
                  <a:pt x="0" y="4131"/>
                  <a:pt x="36" y="4276"/>
                </a:cubicBezTo>
                <a:lnTo>
                  <a:pt x="1429" y="9391"/>
                </a:lnTo>
                <a:cubicBezTo>
                  <a:pt x="1475" y="9575"/>
                  <a:pt x="1645" y="9686"/>
                  <a:pt x="1819" y="9686"/>
                </a:cubicBezTo>
                <a:cubicBezTo>
                  <a:pt x="1918" y="9686"/>
                  <a:pt x="2018" y="9650"/>
                  <a:pt x="2097" y="9572"/>
                </a:cubicBezTo>
                <a:lnTo>
                  <a:pt x="5802" y="5975"/>
                </a:lnTo>
                <a:cubicBezTo>
                  <a:pt x="5910" y="5866"/>
                  <a:pt x="5947" y="5722"/>
                  <a:pt x="5910" y="5577"/>
                </a:cubicBezTo>
                <a:lnTo>
                  <a:pt x="4518" y="300"/>
                </a:lnTo>
                <a:cubicBezTo>
                  <a:pt x="4473" y="108"/>
                  <a:pt x="4307" y="0"/>
                  <a:pt x="4132" y="0"/>
                </a:cubicBezTo>
                <a:close/>
              </a:path>
            </a:pathLst>
          </a:cu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Google Shape;333;p23">
            <a:extLst>
              <a:ext uri="{FF2B5EF4-FFF2-40B4-BE49-F238E27FC236}">
                <a16:creationId xmlns:a16="http://schemas.microsoft.com/office/drawing/2014/main" id="{AEEA5B48-2283-41DB-9D2D-9C397BE816C3}"/>
              </a:ext>
            </a:extLst>
          </p:cNvPr>
          <p:cNvSpPr/>
          <p:nvPr/>
        </p:nvSpPr>
        <p:spPr>
          <a:xfrm>
            <a:off x="4528347" y="2253248"/>
            <a:ext cx="1218935" cy="1999276"/>
          </a:xfrm>
          <a:custGeom>
            <a:avLst/>
            <a:gdLst/>
            <a:ahLst/>
            <a:cxnLst/>
            <a:rect l="l" t="t" r="r" b="b"/>
            <a:pathLst>
              <a:path w="5928" h="9723" extrusionOk="0">
                <a:moveTo>
                  <a:pt x="4121" y="37"/>
                </a:moveTo>
                <a:cubicBezTo>
                  <a:pt x="4193" y="37"/>
                  <a:pt x="4282" y="55"/>
                  <a:pt x="4355" y="109"/>
                </a:cubicBezTo>
                <a:cubicBezTo>
                  <a:pt x="4410" y="164"/>
                  <a:pt x="4463" y="236"/>
                  <a:pt x="4499" y="326"/>
                </a:cubicBezTo>
                <a:lnTo>
                  <a:pt x="5873" y="5603"/>
                </a:lnTo>
                <a:cubicBezTo>
                  <a:pt x="5892" y="5639"/>
                  <a:pt x="5892" y="5658"/>
                  <a:pt x="5892" y="5694"/>
                </a:cubicBezTo>
                <a:cubicBezTo>
                  <a:pt x="5892" y="5802"/>
                  <a:pt x="5855" y="5892"/>
                  <a:pt x="5764" y="5983"/>
                </a:cubicBezTo>
                <a:lnTo>
                  <a:pt x="2078" y="9578"/>
                </a:lnTo>
                <a:cubicBezTo>
                  <a:pt x="1988" y="9651"/>
                  <a:pt x="1897" y="9687"/>
                  <a:pt x="1807" y="9687"/>
                </a:cubicBezTo>
                <a:cubicBezTo>
                  <a:pt x="1716" y="9687"/>
                  <a:pt x="1644" y="9651"/>
                  <a:pt x="1572" y="9615"/>
                </a:cubicBezTo>
                <a:cubicBezTo>
                  <a:pt x="1499" y="9561"/>
                  <a:pt x="1446" y="9489"/>
                  <a:pt x="1427" y="9398"/>
                </a:cubicBezTo>
                <a:lnTo>
                  <a:pt x="36" y="4301"/>
                </a:lnTo>
                <a:lnTo>
                  <a:pt x="36" y="4193"/>
                </a:lnTo>
                <a:cubicBezTo>
                  <a:pt x="36" y="4103"/>
                  <a:pt x="72" y="3995"/>
                  <a:pt x="145" y="3923"/>
                </a:cubicBezTo>
                <a:lnTo>
                  <a:pt x="3849" y="145"/>
                </a:lnTo>
                <a:cubicBezTo>
                  <a:pt x="3921" y="73"/>
                  <a:pt x="4012" y="37"/>
                  <a:pt x="4121" y="37"/>
                </a:cubicBezTo>
                <a:close/>
                <a:moveTo>
                  <a:pt x="4121" y="0"/>
                </a:moveTo>
                <a:cubicBezTo>
                  <a:pt x="4012" y="0"/>
                  <a:pt x="3904" y="37"/>
                  <a:pt x="3813" y="128"/>
                </a:cubicBezTo>
                <a:lnTo>
                  <a:pt x="109" y="3904"/>
                </a:lnTo>
                <a:cubicBezTo>
                  <a:pt x="36" y="3976"/>
                  <a:pt x="0" y="4085"/>
                  <a:pt x="0" y="4193"/>
                </a:cubicBezTo>
                <a:lnTo>
                  <a:pt x="0" y="4301"/>
                </a:lnTo>
                <a:lnTo>
                  <a:pt x="1391" y="9416"/>
                </a:lnTo>
                <a:cubicBezTo>
                  <a:pt x="1427" y="9506"/>
                  <a:pt x="1482" y="9578"/>
                  <a:pt x="1554" y="9633"/>
                </a:cubicBezTo>
                <a:cubicBezTo>
                  <a:pt x="1627" y="9687"/>
                  <a:pt x="1716" y="9723"/>
                  <a:pt x="1807" y="9723"/>
                </a:cubicBezTo>
                <a:cubicBezTo>
                  <a:pt x="1897" y="9723"/>
                  <a:pt x="2005" y="9687"/>
                  <a:pt x="2097" y="9597"/>
                </a:cubicBezTo>
                <a:lnTo>
                  <a:pt x="5800" y="6000"/>
                </a:lnTo>
                <a:cubicBezTo>
                  <a:pt x="5873" y="5928"/>
                  <a:pt x="5928" y="5802"/>
                  <a:pt x="5928" y="5694"/>
                </a:cubicBezTo>
                <a:cubicBezTo>
                  <a:pt x="5928" y="5658"/>
                  <a:pt x="5928" y="5621"/>
                  <a:pt x="5909" y="5585"/>
                </a:cubicBezTo>
                <a:lnTo>
                  <a:pt x="4535" y="326"/>
                </a:lnTo>
                <a:cubicBezTo>
                  <a:pt x="4499" y="217"/>
                  <a:pt x="4446" y="145"/>
                  <a:pt x="4374" y="91"/>
                </a:cubicBezTo>
                <a:cubicBezTo>
                  <a:pt x="4301" y="37"/>
                  <a:pt x="4210" y="0"/>
                  <a:pt x="4121" y="0"/>
                </a:cubicBezTo>
                <a:close/>
              </a:path>
            </a:pathLst>
          </a:custGeom>
          <a:solidFill>
            <a:srgbClr val="EEEEE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Google Shape;334;p23">
            <a:extLst>
              <a:ext uri="{FF2B5EF4-FFF2-40B4-BE49-F238E27FC236}">
                <a16:creationId xmlns:a16="http://schemas.microsoft.com/office/drawing/2014/main" id="{0A546479-C23C-4E5C-804E-2A2D17368BF9}"/>
              </a:ext>
            </a:extLst>
          </p:cNvPr>
          <p:cNvSpPr/>
          <p:nvPr/>
        </p:nvSpPr>
        <p:spPr>
          <a:xfrm>
            <a:off x="5738216" y="2194030"/>
            <a:ext cx="1538473" cy="1518323"/>
          </a:xfrm>
          <a:custGeom>
            <a:avLst/>
            <a:gdLst/>
            <a:ahLst/>
            <a:cxnLst/>
            <a:rect l="l" t="t" r="r" b="b"/>
            <a:pathLst>
              <a:path w="7482" h="7384" extrusionOk="0">
                <a:moveTo>
                  <a:pt x="457" y="1"/>
                </a:moveTo>
                <a:cubicBezTo>
                  <a:pt x="210" y="1"/>
                  <a:pt x="0" y="253"/>
                  <a:pt x="80" y="505"/>
                </a:cubicBezTo>
                <a:lnTo>
                  <a:pt x="1453" y="5782"/>
                </a:lnTo>
                <a:cubicBezTo>
                  <a:pt x="1489" y="5927"/>
                  <a:pt x="1615" y="6035"/>
                  <a:pt x="1760" y="6071"/>
                </a:cubicBezTo>
                <a:lnTo>
                  <a:pt x="6928" y="7372"/>
                </a:lnTo>
                <a:cubicBezTo>
                  <a:pt x="6959" y="7380"/>
                  <a:pt x="6989" y="7384"/>
                  <a:pt x="7019" y="7384"/>
                </a:cubicBezTo>
                <a:cubicBezTo>
                  <a:pt x="7271" y="7384"/>
                  <a:pt x="7482" y="7125"/>
                  <a:pt x="7417" y="6866"/>
                </a:cubicBezTo>
                <a:lnTo>
                  <a:pt x="6025" y="1717"/>
                </a:lnTo>
                <a:cubicBezTo>
                  <a:pt x="5989" y="1590"/>
                  <a:pt x="5880" y="1481"/>
                  <a:pt x="5736" y="1428"/>
                </a:cubicBezTo>
                <a:lnTo>
                  <a:pt x="567" y="18"/>
                </a:lnTo>
                <a:cubicBezTo>
                  <a:pt x="530" y="6"/>
                  <a:pt x="493" y="1"/>
                  <a:pt x="457" y="1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Google Shape;335;p23">
            <a:extLst>
              <a:ext uri="{FF2B5EF4-FFF2-40B4-BE49-F238E27FC236}">
                <a16:creationId xmlns:a16="http://schemas.microsoft.com/office/drawing/2014/main" id="{1A91001C-0C39-493A-8369-55B3F10B869B}"/>
              </a:ext>
            </a:extLst>
          </p:cNvPr>
          <p:cNvSpPr/>
          <p:nvPr/>
        </p:nvSpPr>
        <p:spPr>
          <a:xfrm>
            <a:off x="5862206" y="2056470"/>
            <a:ext cx="1523669" cy="1523669"/>
          </a:xfrm>
          <a:custGeom>
            <a:avLst/>
            <a:gdLst/>
            <a:ahLst/>
            <a:cxnLst/>
            <a:rect l="l" t="t" r="r" b="b"/>
            <a:pathLst>
              <a:path w="7410" h="7410" extrusionOk="0">
                <a:moveTo>
                  <a:pt x="434" y="36"/>
                </a:moveTo>
                <a:cubicBezTo>
                  <a:pt x="470" y="36"/>
                  <a:pt x="506" y="54"/>
                  <a:pt x="542" y="54"/>
                </a:cubicBezTo>
                <a:lnTo>
                  <a:pt x="5711" y="1482"/>
                </a:lnTo>
                <a:cubicBezTo>
                  <a:pt x="5838" y="1518"/>
                  <a:pt x="5947" y="1608"/>
                  <a:pt x="5983" y="1753"/>
                </a:cubicBezTo>
                <a:lnTo>
                  <a:pt x="7373" y="6885"/>
                </a:lnTo>
                <a:lnTo>
                  <a:pt x="7373" y="6993"/>
                </a:lnTo>
                <a:cubicBezTo>
                  <a:pt x="7373" y="7102"/>
                  <a:pt x="7337" y="7193"/>
                  <a:pt x="7265" y="7265"/>
                </a:cubicBezTo>
                <a:cubicBezTo>
                  <a:pt x="7193" y="7337"/>
                  <a:pt x="7103" y="7374"/>
                  <a:pt x="6995" y="7374"/>
                </a:cubicBezTo>
                <a:lnTo>
                  <a:pt x="6904" y="7374"/>
                </a:lnTo>
                <a:lnTo>
                  <a:pt x="1735" y="6090"/>
                </a:lnTo>
                <a:cubicBezTo>
                  <a:pt x="1591" y="6054"/>
                  <a:pt x="1482" y="5945"/>
                  <a:pt x="1446" y="5801"/>
                </a:cubicBezTo>
                <a:lnTo>
                  <a:pt x="55" y="524"/>
                </a:lnTo>
                <a:cubicBezTo>
                  <a:pt x="55" y="487"/>
                  <a:pt x="36" y="470"/>
                  <a:pt x="36" y="434"/>
                </a:cubicBezTo>
                <a:cubicBezTo>
                  <a:pt x="36" y="326"/>
                  <a:pt x="91" y="234"/>
                  <a:pt x="164" y="162"/>
                </a:cubicBezTo>
                <a:cubicBezTo>
                  <a:pt x="236" y="90"/>
                  <a:pt x="326" y="36"/>
                  <a:pt x="434" y="36"/>
                </a:cubicBezTo>
                <a:close/>
                <a:moveTo>
                  <a:pt x="434" y="0"/>
                </a:moveTo>
                <a:cubicBezTo>
                  <a:pt x="200" y="0"/>
                  <a:pt x="0" y="198"/>
                  <a:pt x="0" y="434"/>
                </a:cubicBezTo>
                <a:cubicBezTo>
                  <a:pt x="0" y="470"/>
                  <a:pt x="19" y="506"/>
                  <a:pt x="19" y="542"/>
                </a:cubicBezTo>
                <a:lnTo>
                  <a:pt x="1410" y="5819"/>
                </a:lnTo>
                <a:cubicBezTo>
                  <a:pt x="1446" y="5964"/>
                  <a:pt x="1573" y="6090"/>
                  <a:pt x="1718" y="6126"/>
                </a:cubicBezTo>
                <a:lnTo>
                  <a:pt x="6886" y="7410"/>
                </a:lnTo>
                <a:lnTo>
                  <a:pt x="6995" y="7410"/>
                </a:lnTo>
                <a:cubicBezTo>
                  <a:pt x="7229" y="7410"/>
                  <a:pt x="7410" y="7229"/>
                  <a:pt x="7410" y="6993"/>
                </a:cubicBezTo>
                <a:cubicBezTo>
                  <a:pt x="7410" y="6957"/>
                  <a:pt x="7410" y="6921"/>
                  <a:pt x="7392" y="6885"/>
                </a:cubicBezTo>
                <a:lnTo>
                  <a:pt x="6019" y="1735"/>
                </a:lnTo>
                <a:cubicBezTo>
                  <a:pt x="5983" y="1591"/>
                  <a:pt x="5855" y="1482"/>
                  <a:pt x="5711" y="1446"/>
                </a:cubicBezTo>
                <a:lnTo>
                  <a:pt x="542" y="18"/>
                </a:lnTo>
                <a:cubicBezTo>
                  <a:pt x="506" y="18"/>
                  <a:pt x="470" y="0"/>
                  <a:pt x="434" y="0"/>
                </a:cubicBezTo>
                <a:close/>
              </a:path>
            </a:pathLst>
          </a:custGeom>
          <a:solidFill>
            <a:srgbClr val="EEEEEE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Google Shape;336;p23">
            <a:extLst>
              <a:ext uri="{FF2B5EF4-FFF2-40B4-BE49-F238E27FC236}">
                <a16:creationId xmlns:a16="http://schemas.microsoft.com/office/drawing/2014/main" id="{9D79D2A7-6D6B-4765-A3AB-4BDDD3CD0E78}"/>
              </a:ext>
            </a:extLst>
          </p:cNvPr>
          <p:cNvSpPr/>
          <p:nvPr/>
        </p:nvSpPr>
        <p:spPr>
          <a:xfrm>
            <a:off x="5152610" y="3602942"/>
            <a:ext cx="2025184" cy="1187680"/>
          </a:xfrm>
          <a:custGeom>
            <a:avLst/>
            <a:gdLst/>
            <a:ahLst/>
            <a:cxnLst/>
            <a:rect l="l" t="t" r="r" b="b"/>
            <a:pathLst>
              <a:path w="9849" h="5776" extrusionOk="0">
                <a:moveTo>
                  <a:pt x="4190" y="1"/>
                </a:moveTo>
                <a:cubicBezTo>
                  <a:pt x="4086" y="1"/>
                  <a:pt x="3989" y="38"/>
                  <a:pt x="3921" y="106"/>
                </a:cubicBezTo>
                <a:lnTo>
                  <a:pt x="217" y="3701"/>
                </a:lnTo>
                <a:cubicBezTo>
                  <a:pt x="0" y="3918"/>
                  <a:pt x="90" y="4298"/>
                  <a:pt x="398" y="4388"/>
                </a:cubicBezTo>
                <a:lnTo>
                  <a:pt x="5439" y="5761"/>
                </a:lnTo>
                <a:cubicBezTo>
                  <a:pt x="5477" y="5771"/>
                  <a:pt x="5514" y="5775"/>
                  <a:pt x="5551" y="5775"/>
                </a:cubicBezTo>
                <a:cubicBezTo>
                  <a:pt x="5656" y="5775"/>
                  <a:pt x="5756" y="5738"/>
                  <a:pt x="5837" y="5672"/>
                </a:cubicBezTo>
                <a:lnTo>
                  <a:pt x="9632" y="1966"/>
                </a:lnTo>
                <a:cubicBezTo>
                  <a:pt x="9849" y="1749"/>
                  <a:pt x="9759" y="1371"/>
                  <a:pt x="9451" y="1280"/>
                </a:cubicBezTo>
                <a:lnTo>
                  <a:pt x="4301" y="14"/>
                </a:lnTo>
                <a:cubicBezTo>
                  <a:pt x="4264" y="5"/>
                  <a:pt x="4227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Google Shape;337;p23">
            <a:extLst>
              <a:ext uri="{FF2B5EF4-FFF2-40B4-BE49-F238E27FC236}">
                <a16:creationId xmlns:a16="http://schemas.microsoft.com/office/drawing/2014/main" id="{D76616AD-F203-41A5-A10B-C7013DF01463}"/>
              </a:ext>
            </a:extLst>
          </p:cNvPr>
          <p:cNvSpPr/>
          <p:nvPr/>
        </p:nvSpPr>
        <p:spPr>
          <a:xfrm>
            <a:off x="5204632" y="3750782"/>
            <a:ext cx="1991873" cy="1196933"/>
          </a:xfrm>
          <a:custGeom>
            <a:avLst/>
            <a:gdLst/>
            <a:ahLst/>
            <a:cxnLst/>
            <a:rect l="l" t="t" r="r" b="b"/>
            <a:pathLst>
              <a:path w="9687" h="5821" extrusionOk="0">
                <a:moveTo>
                  <a:pt x="4210" y="37"/>
                </a:moveTo>
                <a:lnTo>
                  <a:pt x="9361" y="1320"/>
                </a:lnTo>
                <a:cubicBezTo>
                  <a:pt x="9451" y="1338"/>
                  <a:pt x="9523" y="1392"/>
                  <a:pt x="9578" y="1464"/>
                </a:cubicBezTo>
                <a:cubicBezTo>
                  <a:pt x="9614" y="1536"/>
                  <a:pt x="9651" y="1609"/>
                  <a:pt x="9651" y="1700"/>
                </a:cubicBezTo>
                <a:cubicBezTo>
                  <a:pt x="9651" y="1789"/>
                  <a:pt x="9614" y="1898"/>
                  <a:pt x="9523" y="1970"/>
                </a:cubicBezTo>
                <a:lnTo>
                  <a:pt x="5728" y="5676"/>
                </a:lnTo>
                <a:cubicBezTo>
                  <a:pt x="5656" y="5748"/>
                  <a:pt x="5566" y="5784"/>
                  <a:pt x="5458" y="5784"/>
                </a:cubicBezTo>
                <a:cubicBezTo>
                  <a:pt x="5439" y="5784"/>
                  <a:pt x="5403" y="5784"/>
                  <a:pt x="5367" y="5765"/>
                </a:cubicBezTo>
                <a:lnTo>
                  <a:pt x="326" y="4392"/>
                </a:lnTo>
                <a:cubicBezTo>
                  <a:pt x="234" y="4356"/>
                  <a:pt x="162" y="4319"/>
                  <a:pt x="109" y="4247"/>
                </a:cubicBezTo>
                <a:cubicBezTo>
                  <a:pt x="54" y="4175"/>
                  <a:pt x="36" y="4103"/>
                  <a:pt x="36" y="4013"/>
                </a:cubicBezTo>
                <a:cubicBezTo>
                  <a:pt x="36" y="3922"/>
                  <a:pt x="73" y="3813"/>
                  <a:pt x="145" y="3741"/>
                </a:cubicBezTo>
                <a:lnTo>
                  <a:pt x="3849" y="146"/>
                </a:lnTo>
                <a:cubicBezTo>
                  <a:pt x="3921" y="73"/>
                  <a:pt x="4012" y="37"/>
                  <a:pt x="4121" y="37"/>
                </a:cubicBezTo>
                <a:close/>
                <a:moveTo>
                  <a:pt x="4121" y="1"/>
                </a:moveTo>
                <a:cubicBezTo>
                  <a:pt x="4012" y="1"/>
                  <a:pt x="3904" y="37"/>
                  <a:pt x="3813" y="109"/>
                </a:cubicBezTo>
                <a:lnTo>
                  <a:pt x="126" y="3705"/>
                </a:lnTo>
                <a:cubicBezTo>
                  <a:pt x="36" y="3796"/>
                  <a:pt x="0" y="3904"/>
                  <a:pt x="0" y="4013"/>
                </a:cubicBezTo>
                <a:cubicBezTo>
                  <a:pt x="0" y="4103"/>
                  <a:pt x="18" y="4194"/>
                  <a:pt x="73" y="4266"/>
                </a:cubicBezTo>
                <a:cubicBezTo>
                  <a:pt x="126" y="4338"/>
                  <a:pt x="217" y="4392"/>
                  <a:pt x="307" y="4428"/>
                </a:cubicBezTo>
                <a:lnTo>
                  <a:pt x="5349" y="5801"/>
                </a:lnTo>
                <a:cubicBezTo>
                  <a:pt x="5386" y="5820"/>
                  <a:pt x="5422" y="5820"/>
                  <a:pt x="5458" y="5820"/>
                </a:cubicBezTo>
                <a:cubicBezTo>
                  <a:pt x="5566" y="5820"/>
                  <a:pt x="5675" y="5784"/>
                  <a:pt x="5764" y="5693"/>
                </a:cubicBezTo>
                <a:lnTo>
                  <a:pt x="9559" y="2006"/>
                </a:lnTo>
                <a:cubicBezTo>
                  <a:pt x="9651" y="1917"/>
                  <a:pt x="9687" y="1808"/>
                  <a:pt x="9687" y="1700"/>
                </a:cubicBezTo>
                <a:cubicBezTo>
                  <a:pt x="9687" y="1609"/>
                  <a:pt x="9651" y="1519"/>
                  <a:pt x="9596" y="1447"/>
                </a:cubicBezTo>
                <a:cubicBezTo>
                  <a:pt x="9542" y="1374"/>
                  <a:pt x="9470" y="1320"/>
                  <a:pt x="9361" y="1283"/>
                </a:cubicBezTo>
                <a:lnTo>
                  <a:pt x="42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Google Shape;338;p23">
            <a:extLst>
              <a:ext uri="{FF2B5EF4-FFF2-40B4-BE49-F238E27FC236}">
                <a16:creationId xmlns:a16="http://schemas.microsoft.com/office/drawing/2014/main" id="{5DAB4C52-823E-466F-B919-FD90A53CFB19}"/>
              </a:ext>
            </a:extLst>
          </p:cNvPr>
          <p:cNvSpPr/>
          <p:nvPr/>
        </p:nvSpPr>
        <p:spPr>
          <a:xfrm>
            <a:off x="6739388" y="4479019"/>
            <a:ext cx="85745" cy="85539"/>
          </a:xfrm>
          <a:custGeom>
            <a:avLst/>
            <a:gdLst/>
            <a:ahLst/>
            <a:cxnLst/>
            <a:rect l="l" t="t" r="r" b="b"/>
            <a:pathLst>
              <a:path w="417" h="416" extrusionOk="0">
                <a:moveTo>
                  <a:pt x="200" y="1"/>
                </a:moveTo>
                <a:cubicBezTo>
                  <a:pt x="92" y="1"/>
                  <a:pt x="0" y="91"/>
                  <a:pt x="0" y="199"/>
                </a:cubicBezTo>
                <a:cubicBezTo>
                  <a:pt x="0" y="326"/>
                  <a:pt x="92" y="416"/>
                  <a:pt x="200" y="416"/>
                </a:cubicBezTo>
                <a:cubicBezTo>
                  <a:pt x="326" y="416"/>
                  <a:pt x="417" y="326"/>
                  <a:pt x="417" y="199"/>
                </a:cubicBezTo>
                <a:cubicBezTo>
                  <a:pt x="417" y="91"/>
                  <a:pt x="326" y="1"/>
                  <a:pt x="2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Google Shape;339;p23">
            <a:extLst>
              <a:ext uri="{FF2B5EF4-FFF2-40B4-BE49-F238E27FC236}">
                <a16:creationId xmlns:a16="http://schemas.microsoft.com/office/drawing/2014/main" id="{D61F8D50-6620-47A6-891F-8CFDD5536BED}"/>
              </a:ext>
            </a:extLst>
          </p:cNvPr>
          <p:cNvSpPr/>
          <p:nvPr/>
        </p:nvSpPr>
        <p:spPr>
          <a:xfrm>
            <a:off x="2350828" y="2379500"/>
            <a:ext cx="869581" cy="802959"/>
          </a:xfrm>
          <a:custGeom>
            <a:avLst/>
            <a:gdLst/>
            <a:ahLst/>
            <a:cxnLst/>
            <a:rect l="l" t="t" r="r" b="b"/>
            <a:pathLst>
              <a:path w="4229" h="3905" extrusionOk="0">
                <a:moveTo>
                  <a:pt x="362" y="1"/>
                </a:moveTo>
                <a:cubicBezTo>
                  <a:pt x="162" y="1"/>
                  <a:pt x="0" y="164"/>
                  <a:pt x="0" y="362"/>
                </a:cubicBezTo>
                <a:lnTo>
                  <a:pt x="0" y="3543"/>
                </a:lnTo>
                <a:cubicBezTo>
                  <a:pt x="0" y="3742"/>
                  <a:pt x="162" y="3904"/>
                  <a:pt x="362" y="3904"/>
                </a:cubicBezTo>
                <a:lnTo>
                  <a:pt x="3849" y="3904"/>
                </a:lnTo>
                <a:cubicBezTo>
                  <a:pt x="4066" y="3904"/>
                  <a:pt x="4229" y="3742"/>
                  <a:pt x="4229" y="3543"/>
                </a:cubicBezTo>
                <a:lnTo>
                  <a:pt x="4229" y="362"/>
                </a:lnTo>
                <a:cubicBezTo>
                  <a:pt x="4229" y="164"/>
                  <a:pt x="4066" y="1"/>
                  <a:pt x="3849" y="1"/>
                </a:cubicBezTo>
                <a:close/>
              </a:path>
            </a:pathLst>
          </a:custGeom>
          <a:solidFill>
            <a:srgbClr val="B6B6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4" name="Google Shape;340;p23">
            <a:extLst>
              <a:ext uri="{FF2B5EF4-FFF2-40B4-BE49-F238E27FC236}">
                <a16:creationId xmlns:a16="http://schemas.microsoft.com/office/drawing/2014/main" id="{9520AD7F-3061-4362-878F-010E1C952DA9}"/>
              </a:ext>
            </a:extLst>
          </p:cNvPr>
          <p:cNvSpPr/>
          <p:nvPr/>
        </p:nvSpPr>
        <p:spPr>
          <a:xfrm>
            <a:off x="2328415" y="2353795"/>
            <a:ext cx="903097" cy="832569"/>
          </a:xfrm>
          <a:custGeom>
            <a:avLst/>
            <a:gdLst/>
            <a:ahLst/>
            <a:cxnLst/>
            <a:rect l="l" t="t" r="r" b="b"/>
            <a:pathLst>
              <a:path w="4392" h="4049" extrusionOk="0">
                <a:moveTo>
                  <a:pt x="362" y="0"/>
                </a:moveTo>
                <a:cubicBezTo>
                  <a:pt x="163" y="0"/>
                  <a:pt x="1" y="162"/>
                  <a:pt x="1" y="361"/>
                </a:cubicBezTo>
                <a:lnTo>
                  <a:pt x="1" y="3687"/>
                </a:lnTo>
                <a:cubicBezTo>
                  <a:pt x="1" y="3885"/>
                  <a:pt x="163" y="4048"/>
                  <a:pt x="362" y="4048"/>
                </a:cubicBezTo>
                <a:lnTo>
                  <a:pt x="4030" y="4048"/>
                </a:lnTo>
                <a:cubicBezTo>
                  <a:pt x="4230" y="4048"/>
                  <a:pt x="4391" y="3885"/>
                  <a:pt x="4391" y="3687"/>
                </a:cubicBezTo>
                <a:lnTo>
                  <a:pt x="4391" y="361"/>
                </a:lnTo>
                <a:cubicBezTo>
                  <a:pt x="4391" y="162"/>
                  <a:pt x="4230" y="0"/>
                  <a:pt x="4030" y="0"/>
                </a:cubicBezTo>
                <a:close/>
              </a:path>
            </a:pathLst>
          </a:custGeom>
          <a:solidFill>
            <a:srgbClr val="121B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Google Shape;341;p23">
            <a:extLst>
              <a:ext uri="{FF2B5EF4-FFF2-40B4-BE49-F238E27FC236}">
                <a16:creationId xmlns:a16="http://schemas.microsoft.com/office/drawing/2014/main" id="{91BF786F-E056-4820-B771-82BD65F9D432}"/>
              </a:ext>
            </a:extLst>
          </p:cNvPr>
          <p:cNvSpPr/>
          <p:nvPr/>
        </p:nvSpPr>
        <p:spPr>
          <a:xfrm>
            <a:off x="4632391" y="3617128"/>
            <a:ext cx="89240" cy="85539"/>
          </a:xfrm>
          <a:custGeom>
            <a:avLst/>
            <a:gdLst/>
            <a:ahLst/>
            <a:cxnLst/>
            <a:rect l="l" t="t" r="r" b="b"/>
            <a:pathLst>
              <a:path w="434" h="416" extrusionOk="0">
                <a:moveTo>
                  <a:pt x="217" y="0"/>
                </a:moveTo>
                <a:cubicBezTo>
                  <a:pt x="109" y="0"/>
                  <a:pt x="0" y="90"/>
                  <a:pt x="0" y="217"/>
                </a:cubicBezTo>
                <a:cubicBezTo>
                  <a:pt x="0" y="326"/>
                  <a:pt x="109" y="415"/>
                  <a:pt x="217" y="415"/>
                </a:cubicBezTo>
                <a:cubicBezTo>
                  <a:pt x="343" y="415"/>
                  <a:pt x="434" y="326"/>
                  <a:pt x="434" y="217"/>
                </a:cubicBezTo>
                <a:cubicBezTo>
                  <a:pt x="434" y="90"/>
                  <a:pt x="343" y="0"/>
                  <a:pt x="217" y="0"/>
                </a:cubicBezTo>
                <a:close/>
              </a:path>
            </a:pathLst>
          </a:custGeom>
          <a:solidFill>
            <a:srgbClr val="45526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Google Shape;342;p23">
            <a:extLst>
              <a:ext uri="{FF2B5EF4-FFF2-40B4-BE49-F238E27FC236}">
                <a16:creationId xmlns:a16="http://schemas.microsoft.com/office/drawing/2014/main" id="{E927AABE-E101-4409-9FB1-4911F6857A6E}"/>
              </a:ext>
            </a:extLst>
          </p:cNvPr>
          <p:cNvSpPr/>
          <p:nvPr/>
        </p:nvSpPr>
        <p:spPr>
          <a:xfrm>
            <a:off x="7764604" y="1476826"/>
            <a:ext cx="869787" cy="802753"/>
          </a:xfrm>
          <a:custGeom>
            <a:avLst/>
            <a:gdLst/>
            <a:ahLst/>
            <a:cxnLst/>
            <a:rect l="l" t="t" r="r" b="b"/>
            <a:pathLst>
              <a:path w="4230" h="3904" extrusionOk="0">
                <a:moveTo>
                  <a:pt x="381" y="0"/>
                </a:moveTo>
                <a:cubicBezTo>
                  <a:pt x="164" y="0"/>
                  <a:pt x="1" y="162"/>
                  <a:pt x="1" y="362"/>
                </a:cubicBezTo>
                <a:lnTo>
                  <a:pt x="1" y="3523"/>
                </a:lnTo>
                <a:cubicBezTo>
                  <a:pt x="1" y="3740"/>
                  <a:pt x="164" y="3904"/>
                  <a:pt x="381" y="3904"/>
                </a:cubicBezTo>
                <a:lnTo>
                  <a:pt x="3868" y="3904"/>
                </a:lnTo>
                <a:cubicBezTo>
                  <a:pt x="4068" y="3904"/>
                  <a:pt x="4230" y="3740"/>
                  <a:pt x="4230" y="3523"/>
                </a:cubicBezTo>
                <a:lnTo>
                  <a:pt x="4230" y="362"/>
                </a:lnTo>
                <a:cubicBezTo>
                  <a:pt x="4230" y="162"/>
                  <a:pt x="4068" y="0"/>
                  <a:pt x="3868" y="0"/>
                </a:cubicBezTo>
                <a:close/>
              </a:path>
            </a:pathLst>
          </a:custGeom>
          <a:solidFill>
            <a:srgbClr val="B6B6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" name="Google Shape;343;p23">
            <a:extLst>
              <a:ext uri="{FF2B5EF4-FFF2-40B4-BE49-F238E27FC236}">
                <a16:creationId xmlns:a16="http://schemas.microsoft.com/office/drawing/2014/main" id="{B560ADBD-163B-4E28-8685-95CDB5544DAC}"/>
              </a:ext>
            </a:extLst>
          </p:cNvPr>
          <p:cNvSpPr/>
          <p:nvPr/>
        </p:nvSpPr>
        <p:spPr>
          <a:xfrm>
            <a:off x="7749800" y="1458115"/>
            <a:ext cx="903303" cy="836271"/>
          </a:xfrm>
          <a:custGeom>
            <a:avLst/>
            <a:gdLst/>
            <a:ahLst/>
            <a:cxnLst/>
            <a:rect l="l" t="t" r="r" b="b"/>
            <a:pathLst>
              <a:path w="4393" h="4067" extrusionOk="0">
                <a:moveTo>
                  <a:pt x="362" y="0"/>
                </a:moveTo>
                <a:cubicBezTo>
                  <a:pt x="164" y="0"/>
                  <a:pt x="1" y="163"/>
                  <a:pt x="1" y="380"/>
                </a:cubicBezTo>
                <a:lnTo>
                  <a:pt x="1" y="3705"/>
                </a:lnTo>
                <a:cubicBezTo>
                  <a:pt x="1" y="3904"/>
                  <a:pt x="164" y="4067"/>
                  <a:pt x="362" y="4067"/>
                </a:cubicBezTo>
                <a:lnTo>
                  <a:pt x="4031" y="4067"/>
                </a:lnTo>
                <a:cubicBezTo>
                  <a:pt x="4229" y="4067"/>
                  <a:pt x="4393" y="3904"/>
                  <a:pt x="4393" y="3705"/>
                </a:cubicBezTo>
                <a:lnTo>
                  <a:pt x="4393" y="380"/>
                </a:lnTo>
                <a:cubicBezTo>
                  <a:pt x="4393" y="163"/>
                  <a:pt x="4229" y="0"/>
                  <a:pt x="4031" y="0"/>
                </a:cubicBezTo>
                <a:close/>
              </a:path>
            </a:pathLst>
          </a:cu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Google Shape;344;p23">
            <a:extLst>
              <a:ext uri="{FF2B5EF4-FFF2-40B4-BE49-F238E27FC236}">
                <a16:creationId xmlns:a16="http://schemas.microsoft.com/office/drawing/2014/main" id="{9D52E7EE-0D01-4BE3-810F-43FCDCC70155}"/>
              </a:ext>
            </a:extLst>
          </p:cNvPr>
          <p:cNvSpPr/>
          <p:nvPr/>
        </p:nvSpPr>
        <p:spPr>
          <a:xfrm>
            <a:off x="7196270" y="2870110"/>
            <a:ext cx="89447" cy="89240"/>
          </a:xfrm>
          <a:custGeom>
            <a:avLst/>
            <a:gdLst/>
            <a:ahLst/>
            <a:cxnLst/>
            <a:rect l="l" t="t" r="r" b="b"/>
            <a:pathLst>
              <a:path w="435" h="434" extrusionOk="0">
                <a:moveTo>
                  <a:pt x="218" y="0"/>
                </a:moveTo>
                <a:cubicBezTo>
                  <a:pt x="90" y="0"/>
                  <a:pt x="1" y="109"/>
                  <a:pt x="1" y="217"/>
                </a:cubicBezTo>
                <a:cubicBezTo>
                  <a:pt x="1" y="344"/>
                  <a:pt x="90" y="434"/>
                  <a:pt x="218" y="434"/>
                </a:cubicBezTo>
                <a:cubicBezTo>
                  <a:pt x="326" y="434"/>
                  <a:pt x="434" y="344"/>
                  <a:pt x="434" y="217"/>
                </a:cubicBezTo>
                <a:cubicBezTo>
                  <a:pt x="434" y="109"/>
                  <a:pt x="326" y="0"/>
                  <a:pt x="2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9" name="Google Shape;345;p23">
            <a:extLst>
              <a:ext uri="{FF2B5EF4-FFF2-40B4-BE49-F238E27FC236}">
                <a16:creationId xmlns:a16="http://schemas.microsoft.com/office/drawing/2014/main" id="{156DE8F0-EC10-4C41-97A4-383B1054674A}"/>
              </a:ext>
            </a:extLst>
          </p:cNvPr>
          <p:cNvSpPr/>
          <p:nvPr/>
        </p:nvSpPr>
        <p:spPr>
          <a:xfrm>
            <a:off x="7750211" y="4783815"/>
            <a:ext cx="902892" cy="832569"/>
          </a:xfrm>
          <a:custGeom>
            <a:avLst/>
            <a:gdLst/>
            <a:ahLst/>
            <a:cxnLst/>
            <a:rect l="l" t="t" r="r" b="b"/>
            <a:pathLst>
              <a:path w="4391" h="4049" extrusionOk="0">
                <a:moveTo>
                  <a:pt x="362" y="0"/>
                </a:moveTo>
                <a:cubicBezTo>
                  <a:pt x="162" y="0"/>
                  <a:pt x="0" y="162"/>
                  <a:pt x="0" y="362"/>
                </a:cubicBezTo>
                <a:lnTo>
                  <a:pt x="0" y="3687"/>
                </a:lnTo>
                <a:cubicBezTo>
                  <a:pt x="0" y="3885"/>
                  <a:pt x="162" y="4048"/>
                  <a:pt x="362" y="4048"/>
                </a:cubicBezTo>
                <a:lnTo>
                  <a:pt x="4029" y="4048"/>
                </a:lnTo>
                <a:cubicBezTo>
                  <a:pt x="4229" y="4048"/>
                  <a:pt x="4391" y="3885"/>
                  <a:pt x="4391" y="3687"/>
                </a:cubicBezTo>
                <a:lnTo>
                  <a:pt x="4391" y="362"/>
                </a:lnTo>
                <a:cubicBezTo>
                  <a:pt x="4391" y="162"/>
                  <a:pt x="4229" y="0"/>
                  <a:pt x="40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0" name="Google Shape;347;p23">
            <a:extLst>
              <a:ext uri="{FF2B5EF4-FFF2-40B4-BE49-F238E27FC236}">
                <a16:creationId xmlns:a16="http://schemas.microsoft.com/office/drawing/2014/main" id="{9D04CC0D-27A9-4446-BB1A-FA5502F44DC2}"/>
              </a:ext>
            </a:extLst>
          </p:cNvPr>
          <p:cNvSpPr/>
          <p:nvPr/>
        </p:nvSpPr>
        <p:spPr>
          <a:xfrm>
            <a:off x="7908025" y="4925899"/>
            <a:ext cx="587260" cy="548397"/>
          </a:xfrm>
          <a:custGeom>
            <a:avLst/>
            <a:gdLst/>
            <a:ahLst/>
            <a:cxnLst/>
            <a:rect l="l" t="t" r="r" b="b"/>
            <a:pathLst>
              <a:path w="2856" h="2667" extrusionOk="0">
                <a:moveTo>
                  <a:pt x="1404" y="1"/>
                </a:moveTo>
                <a:cubicBezTo>
                  <a:pt x="1046" y="1"/>
                  <a:pt x="702" y="133"/>
                  <a:pt x="453" y="383"/>
                </a:cubicBezTo>
                <a:cubicBezTo>
                  <a:pt x="417" y="419"/>
                  <a:pt x="417" y="472"/>
                  <a:pt x="453" y="491"/>
                </a:cubicBezTo>
                <a:cubicBezTo>
                  <a:pt x="461" y="509"/>
                  <a:pt x="480" y="518"/>
                  <a:pt x="500" y="518"/>
                </a:cubicBezTo>
                <a:cubicBezTo>
                  <a:pt x="520" y="518"/>
                  <a:pt x="543" y="509"/>
                  <a:pt x="561" y="491"/>
                </a:cubicBezTo>
                <a:cubicBezTo>
                  <a:pt x="776" y="276"/>
                  <a:pt x="1072" y="161"/>
                  <a:pt x="1373" y="161"/>
                </a:cubicBezTo>
                <a:cubicBezTo>
                  <a:pt x="1476" y="161"/>
                  <a:pt x="1580" y="174"/>
                  <a:pt x="1682" y="202"/>
                </a:cubicBezTo>
                <a:cubicBezTo>
                  <a:pt x="2313" y="364"/>
                  <a:pt x="2675" y="1014"/>
                  <a:pt x="2513" y="1629"/>
                </a:cubicBezTo>
                <a:cubicBezTo>
                  <a:pt x="2441" y="1937"/>
                  <a:pt x="2241" y="2190"/>
                  <a:pt x="1971" y="2352"/>
                </a:cubicBezTo>
                <a:cubicBezTo>
                  <a:pt x="1790" y="2448"/>
                  <a:pt x="1585" y="2505"/>
                  <a:pt x="1382" y="2505"/>
                </a:cubicBezTo>
                <a:cubicBezTo>
                  <a:pt x="1281" y="2505"/>
                  <a:pt x="1181" y="2490"/>
                  <a:pt x="1085" y="2460"/>
                </a:cubicBezTo>
                <a:cubicBezTo>
                  <a:pt x="1012" y="2443"/>
                  <a:pt x="940" y="2424"/>
                  <a:pt x="886" y="2388"/>
                </a:cubicBezTo>
                <a:cubicBezTo>
                  <a:pt x="876" y="2383"/>
                  <a:pt x="865" y="2381"/>
                  <a:pt x="855" y="2381"/>
                </a:cubicBezTo>
                <a:cubicBezTo>
                  <a:pt x="829" y="2381"/>
                  <a:pt x="804" y="2393"/>
                  <a:pt x="778" y="2407"/>
                </a:cubicBezTo>
                <a:cubicBezTo>
                  <a:pt x="723" y="2479"/>
                  <a:pt x="615" y="2496"/>
                  <a:pt x="542" y="2515"/>
                </a:cubicBezTo>
                <a:cubicBezTo>
                  <a:pt x="453" y="2515"/>
                  <a:pt x="380" y="2496"/>
                  <a:pt x="326" y="2479"/>
                </a:cubicBezTo>
                <a:cubicBezTo>
                  <a:pt x="417" y="2352"/>
                  <a:pt x="489" y="2171"/>
                  <a:pt x="417" y="2009"/>
                </a:cubicBezTo>
                <a:lnTo>
                  <a:pt x="417" y="1990"/>
                </a:lnTo>
                <a:cubicBezTo>
                  <a:pt x="217" y="1701"/>
                  <a:pt x="164" y="1358"/>
                  <a:pt x="253" y="1033"/>
                </a:cubicBezTo>
                <a:cubicBezTo>
                  <a:pt x="272" y="942"/>
                  <a:pt x="308" y="870"/>
                  <a:pt x="344" y="797"/>
                </a:cubicBezTo>
                <a:cubicBezTo>
                  <a:pt x="362" y="761"/>
                  <a:pt x="344" y="725"/>
                  <a:pt x="308" y="708"/>
                </a:cubicBezTo>
                <a:cubicBezTo>
                  <a:pt x="289" y="695"/>
                  <a:pt x="271" y="689"/>
                  <a:pt x="257" y="689"/>
                </a:cubicBezTo>
                <a:cubicBezTo>
                  <a:pt x="230" y="689"/>
                  <a:pt x="211" y="709"/>
                  <a:pt x="200" y="744"/>
                </a:cubicBezTo>
                <a:cubicBezTo>
                  <a:pt x="145" y="816"/>
                  <a:pt x="127" y="906"/>
                  <a:pt x="91" y="978"/>
                </a:cubicBezTo>
                <a:cubicBezTo>
                  <a:pt x="0" y="1358"/>
                  <a:pt x="73" y="1756"/>
                  <a:pt x="272" y="2062"/>
                </a:cubicBezTo>
                <a:cubicBezTo>
                  <a:pt x="326" y="2190"/>
                  <a:pt x="236" y="2352"/>
                  <a:pt x="145" y="2443"/>
                </a:cubicBezTo>
                <a:cubicBezTo>
                  <a:pt x="109" y="2479"/>
                  <a:pt x="109" y="2532"/>
                  <a:pt x="145" y="2551"/>
                </a:cubicBezTo>
                <a:cubicBezTo>
                  <a:pt x="200" y="2623"/>
                  <a:pt x="362" y="2660"/>
                  <a:pt x="525" y="2660"/>
                </a:cubicBezTo>
                <a:lnTo>
                  <a:pt x="542" y="2660"/>
                </a:lnTo>
                <a:cubicBezTo>
                  <a:pt x="670" y="2660"/>
                  <a:pt x="778" y="2623"/>
                  <a:pt x="868" y="2551"/>
                </a:cubicBezTo>
                <a:cubicBezTo>
                  <a:pt x="923" y="2587"/>
                  <a:pt x="976" y="2605"/>
                  <a:pt x="1031" y="2623"/>
                </a:cubicBezTo>
                <a:cubicBezTo>
                  <a:pt x="1140" y="2652"/>
                  <a:pt x="1251" y="2666"/>
                  <a:pt x="1362" y="2666"/>
                </a:cubicBezTo>
                <a:cubicBezTo>
                  <a:pt x="1599" y="2666"/>
                  <a:pt x="1833" y="2602"/>
                  <a:pt x="2043" y="2479"/>
                </a:cubicBezTo>
                <a:cubicBezTo>
                  <a:pt x="2350" y="2315"/>
                  <a:pt x="2566" y="2026"/>
                  <a:pt x="2675" y="1684"/>
                </a:cubicBezTo>
                <a:cubicBezTo>
                  <a:pt x="2856" y="961"/>
                  <a:pt x="2441" y="238"/>
                  <a:pt x="1735" y="38"/>
                </a:cubicBezTo>
                <a:cubicBezTo>
                  <a:pt x="1625" y="13"/>
                  <a:pt x="1514" y="1"/>
                  <a:pt x="14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1" name="Google Shape;348;p23">
            <a:extLst>
              <a:ext uri="{FF2B5EF4-FFF2-40B4-BE49-F238E27FC236}">
                <a16:creationId xmlns:a16="http://schemas.microsoft.com/office/drawing/2014/main" id="{38841BAF-A7AC-4073-B9ED-7B31AB3E8CAC}"/>
              </a:ext>
            </a:extLst>
          </p:cNvPr>
          <p:cNvSpPr/>
          <p:nvPr/>
        </p:nvSpPr>
        <p:spPr>
          <a:xfrm>
            <a:off x="8034276" y="5081348"/>
            <a:ext cx="316249" cy="268749"/>
          </a:xfrm>
          <a:custGeom>
            <a:avLst/>
            <a:gdLst/>
            <a:ahLst/>
            <a:cxnLst/>
            <a:rect l="l" t="t" r="r" b="b"/>
            <a:pathLst>
              <a:path w="1538" h="1307" extrusionOk="0">
                <a:moveTo>
                  <a:pt x="1091" y="157"/>
                </a:moveTo>
                <a:cubicBezTo>
                  <a:pt x="1148" y="157"/>
                  <a:pt x="1203" y="177"/>
                  <a:pt x="1248" y="222"/>
                </a:cubicBezTo>
                <a:cubicBezTo>
                  <a:pt x="1357" y="349"/>
                  <a:pt x="1357" y="547"/>
                  <a:pt x="1248" y="656"/>
                </a:cubicBezTo>
                <a:lnTo>
                  <a:pt x="778" y="1126"/>
                </a:lnTo>
                <a:lnTo>
                  <a:pt x="362" y="711"/>
                </a:lnTo>
                <a:lnTo>
                  <a:pt x="290" y="656"/>
                </a:lnTo>
                <a:cubicBezTo>
                  <a:pt x="181" y="547"/>
                  <a:pt x="181" y="349"/>
                  <a:pt x="290" y="222"/>
                </a:cubicBezTo>
                <a:cubicBezTo>
                  <a:pt x="335" y="177"/>
                  <a:pt x="390" y="157"/>
                  <a:pt x="447" y="157"/>
                </a:cubicBezTo>
                <a:cubicBezTo>
                  <a:pt x="525" y="157"/>
                  <a:pt x="607" y="195"/>
                  <a:pt x="670" y="258"/>
                </a:cubicBezTo>
                <a:cubicBezTo>
                  <a:pt x="687" y="258"/>
                  <a:pt x="687" y="258"/>
                  <a:pt x="687" y="277"/>
                </a:cubicBezTo>
                <a:cubicBezTo>
                  <a:pt x="706" y="277"/>
                  <a:pt x="742" y="313"/>
                  <a:pt x="778" y="313"/>
                </a:cubicBezTo>
                <a:cubicBezTo>
                  <a:pt x="815" y="313"/>
                  <a:pt x="832" y="277"/>
                  <a:pt x="851" y="277"/>
                </a:cubicBezTo>
                <a:cubicBezTo>
                  <a:pt x="851" y="258"/>
                  <a:pt x="851" y="258"/>
                  <a:pt x="868" y="258"/>
                </a:cubicBezTo>
                <a:cubicBezTo>
                  <a:pt x="931" y="195"/>
                  <a:pt x="1013" y="157"/>
                  <a:pt x="1091" y="157"/>
                </a:cubicBezTo>
                <a:close/>
                <a:moveTo>
                  <a:pt x="442" y="1"/>
                </a:moveTo>
                <a:cubicBezTo>
                  <a:pt x="342" y="1"/>
                  <a:pt x="250" y="37"/>
                  <a:pt x="181" y="114"/>
                </a:cubicBezTo>
                <a:cubicBezTo>
                  <a:pt x="1" y="294"/>
                  <a:pt x="1" y="584"/>
                  <a:pt x="181" y="764"/>
                </a:cubicBezTo>
                <a:lnTo>
                  <a:pt x="670" y="1270"/>
                </a:lnTo>
                <a:cubicBezTo>
                  <a:pt x="706" y="1289"/>
                  <a:pt x="742" y="1306"/>
                  <a:pt x="778" y="1306"/>
                </a:cubicBezTo>
                <a:cubicBezTo>
                  <a:pt x="815" y="1306"/>
                  <a:pt x="832" y="1289"/>
                  <a:pt x="868" y="1270"/>
                </a:cubicBezTo>
                <a:lnTo>
                  <a:pt x="1357" y="764"/>
                </a:lnTo>
                <a:cubicBezTo>
                  <a:pt x="1538" y="584"/>
                  <a:pt x="1538" y="294"/>
                  <a:pt x="1357" y="114"/>
                </a:cubicBezTo>
                <a:cubicBezTo>
                  <a:pt x="1289" y="37"/>
                  <a:pt x="1196" y="1"/>
                  <a:pt x="1098" y="1"/>
                </a:cubicBezTo>
                <a:cubicBezTo>
                  <a:pt x="989" y="1"/>
                  <a:pt x="874" y="46"/>
                  <a:pt x="778" y="133"/>
                </a:cubicBezTo>
                <a:cubicBezTo>
                  <a:pt x="673" y="46"/>
                  <a:pt x="553" y="1"/>
                  <a:pt x="44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" name="Google Shape;349;p23">
            <a:extLst>
              <a:ext uri="{FF2B5EF4-FFF2-40B4-BE49-F238E27FC236}">
                <a16:creationId xmlns:a16="http://schemas.microsoft.com/office/drawing/2014/main" id="{530686C3-E704-4F8F-8D95-09AC5581570F}"/>
              </a:ext>
            </a:extLst>
          </p:cNvPr>
          <p:cNvSpPr/>
          <p:nvPr/>
        </p:nvSpPr>
        <p:spPr>
          <a:xfrm>
            <a:off x="7976584" y="1633919"/>
            <a:ext cx="449699" cy="484655"/>
          </a:xfrm>
          <a:custGeom>
            <a:avLst/>
            <a:gdLst/>
            <a:ahLst/>
            <a:cxnLst/>
            <a:rect l="l" t="t" r="r" b="b"/>
            <a:pathLst>
              <a:path w="2187" h="2357" extrusionOk="0">
                <a:moveTo>
                  <a:pt x="1085" y="99"/>
                </a:moveTo>
                <a:cubicBezTo>
                  <a:pt x="1121" y="99"/>
                  <a:pt x="1139" y="116"/>
                  <a:pt x="1157" y="135"/>
                </a:cubicBezTo>
                <a:lnTo>
                  <a:pt x="2025" y="1255"/>
                </a:lnTo>
                <a:cubicBezTo>
                  <a:pt x="2061" y="1291"/>
                  <a:pt x="2061" y="1364"/>
                  <a:pt x="2006" y="1400"/>
                </a:cubicBezTo>
                <a:cubicBezTo>
                  <a:pt x="1989" y="1417"/>
                  <a:pt x="1970" y="1417"/>
                  <a:pt x="1934" y="1417"/>
                </a:cubicBezTo>
                <a:cubicBezTo>
                  <a:pt x="1916" y="1417"/>
                  <a:pt x="1880" y="1400"/>
                  <a:pt x="1861" y="1381"/>
                </a:cubicBezTo>
                <a:lnTo>
                  <a:pt x="1500" y="930"/>
                </a:lnTo>
                <a:cubicBezTo>
                  <a:pt x="1490" y="909"/>
                  <a:pt x="1473" y="900"/>
                  <a:pt x="1457" y="900"/>
                </a:cubicBezTo>
                <a:cubicBezTo>
                  <a:pt x="1446" y="900"/>
                  <a:pt x="1435" y="904"/>
                  <a:pt x="1428" y="911"/>
                </a:cubicBezTo>
                <a:cubicBezTo>
                  <a:pt x="1410" y="930"/>
                  <a:pt x="1410" y="966"/>
                  <a:pt x="1428" y="984"/>
                </a:cubicBezTo>
                <a:lnTo>
                  <a:pt x="1717" y="1364"/>
                </a:lnTo>
                <a:lnTo>
                  <a:pt x="868" y="1544"/>
                </a:lnTo>
                <a:lnTo>
                  <a:pt x="596" y="1200"/>
                </a:lnTo>
                <a:lnTo>
                  <a:pt x="977" y="424"/>
                </a:lnTo>
                <a:lnTo>
                  <a:pt x="1283" y="803"/>
                </a:lnTo>
                <a:cubicBezTo>
                  <a:pt x="1293" y="812"/>
                  <a:pt x="1302" y="817"/>
                  <a:pt x="1313" y="817"/>
                </a:cubicBezTo>
                <a:cubicBezTo>
                  <a:pt x="1324" y="817"/>
                  <a:pt x="1337" y="812"/>
                  <a:pt x="1355" y="803"/>
                </a:cubicBezTo>
                <a:cubicBezTo>
                  <a:pt x="1374" y="785"/>
                  <a:pt x="1374" y="767"/>
                  <a:pt x="1355" y="731"/>
                </a:cubicBezTo>
                <a:lnTo>
                  <a:pt x="994" y="279"/>
                </a:lnTo>
                <a:cubicBezTo>
                  <a:pt x="977" y="243"/>
                  <a:pt x="977" y="225"/>
                  <a:pt x="977" y="188"/>
                </a:cubicBezTo>
                <a:cubicBezTo>
                  <a:pt x="977" y="171"/>
                  <a:pt x="994" y="135"/>
                  <a:pt x="1013" y="116"/>
                </a:cubicBezTo>
                <a:cubicBezTo>
                  <a:pt x="1030" y="116"/>
                  <a:pt x="1066" y="99"/>
                  <a:pt x="1085" y="99"/>
                </a:cubicBezTo>
                <a:close/>
                <a:moveTo>
                  <a:pt x="434" y="1164"/>
                </a:moveTo>
                <a:lnTo>
                  <a:pt x="813" y="1634"/>
                </a:lnTo>
                <a:lnTo>
                  <a:pt x="868" y="1706"/>
                </a:lnTo>
                <a:lnTo>
                  <a:pt x="868" y="1743"/>
                </a:lnTo>
                <a:lnTo>
                  <a:pt x="741" y="1834"/>
                </a:lnTo>
                <a:lnTo>
                  <a:pt x="651" y="1906"/>
                </a:lnTo>
                <a:cubicBezTo>
                  <a:pt x="645" y="1912"/>
                  <a:pt x="641" y="1914"/>
                  <a:pt x="637" y="1914"/>
                </a:cubicBezTo>
                <a:cubicBezTo>
                  <a:pt x="631" y="1914"/>
                  <a:pt x="627" y="1906"/>
                  <a:pt x="615" y="1906"/>
                </a:cubicBezTo>
                <a:lnTo>
                  <a:pt x="543" y="1797"/>
                </a:lnTo>
                <a:lnTo>
                  <a:pt x="199" y="1364"/>
                </a:lnTo>
                <a:lnTo>
                  <a:pt x="181" y="1345"/>
                </a:lnTo>
                <a:cubicBezTo>
                  <a:pt x="181" y="1345"/>
                  <a:pt x="181" y="1328"/>
                  <a:pt x="199" y="1328"/>
                </a:cubicBezTo>
                <a:lnTo>
                  <a:pt x="416" y="1164"/>
                </a:lnTo>
                <a:close/>
                <a:moveTo>
                  <a:pt x="218" y="1562"/>
                </a:moveTo>
                <a:lnTo>
                  <a:pt x="434" y="1815"/>
                </a:lnTo>
                <a:lnTo>
                  <a:pt x="307" y="1923"/>
                </a:lnTo>
                <a:lnTo>
                  <a:pt x="90" y="1670"/>
                </a:lnTo>
                <a:lnTo>
                  <a:pt x="218" y="1562"/>
                </a:lnTo>
                <a:close/>
                <a:moveTo>
                  <a:pt x="886" y="1851"/>
                </a:moveTo>
                <a:lnTo>
                  <a:pt x="1121" y="2159"/>
                </a:lnTo>
                <a:lnTo>
                  <a:pt x="994" y="2249"/>
                </a:lnTo>
                <a:lnTo>
                  <a:pt x="760" y="1959"/>
                </a:lnTo>
                <a:lnTo>
                  <a:pt x="796" y="1923"/>
                </a:lnTo>
                <a:lnTo>
                  <a:pt x="886" y="1851"/>
                </a:lnTo>
                <a:close/>
                <a:moveTo>
                  <a:pt x="1059" y="1"/>
                </a:moveTo>
                <a:cubicBezTo>
                  <a:pt x="1020" y="1"/>
                  <a:pt x="980" y="17"/>
                  <a:pt x="940" y="44"/>
                </a:cubicBezTo>
                <a:cubicBezTo>
                  <a:pt x="904" y="80"/>
                  <a:pt x="886" y="135"/>
                  <a:pt x="868" y="188"/>
                </a:cubicBezTo>
                <a:cubicBezTo>
                  <a:pt x="868" y="225"/>
                  <a:pt x="886" y="279"/>
                  <a:pt x="904" y="316"/>
                </a:cubicBezTo>
                <a:lnTo>
                  <a:pt x="524" y="1111"/>
                </a:lnTo>
                <a:lnTo>
                  <a:pt x="524" y="1092"/>
                </a:lnTo>
                <a:cubicBezTo>
                  <a:pt x="507" y="1075"/>
                  <a:pt x="471" y="1056"/>
                  <a:pt x="434" y="1056"/>
                </a:cubicBezTo>
                <a:cubicBezTo>
                  <a:pt x="398" y="1056"/>
                  <a:pt x="380" y="1056"/>
                  <a:pt x="343" y="1075"/>
                </a:cubicBezTo>
                <a:lnTo>
                  <a:pt x="127" y="1255"/>
                </a:lnTo>
                <a:cubicBezTo>
                  <a:pt x="109" y="1273"/>
                  <a:pt x="90" y="1291"/>
                  <a:pt x="90" y="1328"/>
                </a:cubicBezTo>
                <a:cubicBezTo>
                  <a:pt x="73" y="1364"/>
                  <a:pt x="90" y="1400"/>
                  <a:pt x="109" y="1417"/>
                </a:cubicBezTo>
                <a:lnTo>
                  <a:pt x="163" y="1490"/>
                </a:lnTo>
                <a:lnTo>
                  <a:pt x="37" y="1581"/>
                </a:lnTo>
                <a:cubicBezTo>
                  <a:pt x="18" y="1598"/>
                  <a:pt x="1" y="1617"/>
                  <a:pt x="1" y="1653"/>
                </a:cubicBezTo>
                <a:cubicBezTo>
                  <a:pt x="1" y="1670"/>
                  <a:pt x="1" y="1706"/>
                  <a:pt x="18" y="1725"/>
                </a:cubicBezTo>
                <a:lnTo>
                  <a:pt x="218" y="1996"/>
                </a:lnTo>
                <a:cubicBezTo>
                  <a:pt x="235" y="2014"/>
                  <a:pt x="271" y="2032"/>
                  <a:pt x="307" y="2032"/>
                </a:cubicBezTo>
                <a:cubicBezTo>
                  <a:pt x="326" y="2032"/>
                  <a:pt x="343" y="2014"/>
                  <a:pt x="362" y="2014"/>
                </a:cubicBezTo>
                <a:lnTo>
                  <a:pt x="488" y="1906"/>
                </a:lnTo>
                <a:lnTo>
                  <a:pt x="543" y="1959"/>
                </a:lnTo>
                <a:cubicBezTo>
                  <a:pt x="560" y="1996"/>
                  <a:pt x="596" y="2014"/>
                  <a:pt x="633" y="2014"/>
                </a:cubicBezTo>
                <a:lnTo>
                  <a:pt x="669" y="2014"/>
                </a:lnTo>
                <a:lnTo>
                  <a:pt x="922" y="2321"/>
                </a:lnTo>
                <a:cubicBezTo>
                  <a:pt x="922" y="2340"/>
                  <a:pt x="958" y="2357"/>
                  <a:pt x="977" y="2357"/>
                </a:cubicBezTo>
                <a:lnTo>
                  <a:pt x="994" y="2357"/>
                </a:lnTo>
                <a:cubicBezTo>
                  <a:pt x="1013" y="2357"/>
                  <a:pt x="1030" y="2357"/>
                  <a:pt x="1049" y="2340"/>
                </a:cubicBezTo>
                <a:lnTo>
                  <a:pt x="1175" y="2231"/>
                </a:lnTo>
                <a:cubicBezTo>
                  <a:pt x="1230" y="2195"/>
                  <a:pt x="1230" y="2140"/>
                  <a:pt x="1193" y="2104"/>
                </a:cubicBezTo>
                <a:lnTo>
                  <a:pt x="958" y="1779"/>
                </a:lnTo>
                <a:cubicBezTo>
                  <a:pt x="977" y="1743"/>
                  <a:pt x="977" y="1689"/>
                  <a:pt x="940" y="1653"/>
                </a:cubicBezTo>
                <a:lnTo>
                  <a:pt x="940" y="1634"/>
                </a:lnTo>
                <a:lnTo>
                  <a:pt x="1789" y="1453"/>
                </a:lnTo>
                <a:cubicBezTo>
                  <a:pt x="1825" y="1490"/>
                  <a:pt x="1880" y="1526"/>
                  <a:pt x="1916" y="1526"/>
                </a:cubicBezTo>
                <a:lnTo>
                  <a:pt x="1953" y="1526"/>
                </a:lnTo>
                <a:cubicBezTo>
                  <a:pt x="1989" y="1526"/>
                  <a:pt x="2042" y="1508"/>
                  <a:pt x="2078" y="1490"/>
                </a:cubicBezTo>
                <a:cubicBezTo>
                  <a:pt x="2169" y="1417"/>
                  <a:pt x="2187" y="1273"/>
                  <a:pt x="2114" y="1183"/>
                </a:cubicBezTo>
                <a:lnTo>
                  <a:pt x="1230" y="80"/>
                </a:lnTo>
                <a:cubicBezTo>
                  <a:pt x="1211" y="44"/>
                  <a:pt x="1157" y="8"/>
                  <a:pt x="1102" y="8"/>
                </a:cubicBezTo>
                <a:cubicBezTo>
                  <a:pt x="1088" y="3"/>
                  <a:pt x="1074" y="1"/>
                  <a:pt x="105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3008596-4E87-405C-BEB3-E08553143478}"/>
              </a:ext>
            </a:extLst>
          </p:cNvPr>
          <p:cNvSpPr txBox="1"/>
          <p:nvPr/>
        </p:nvSpPr>
        <p:spPr>
          <a:xfrm>
            <a:off x="993491" y="3856678"/>
            <a:ext cx="2243467" cy="1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29A5E62-9251-4CC5-B032-553A156E5DAF}"/>
              </a:ext>
            </a:extLst>
          </p:cNvPr>
          <p:cNvSpPr txBox="1"/>
          <p:nvPr/>
        </p:nvSpPr>
        <p:spPr>
          <a:xfrm>
            <a:off x="8828290" y="4272675"/>
            <a:ext cx="1813149" cy="1668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  <p:sp>
        <p:nvSpPr>
          <p:cNvPr id="35" name="Google Shape;1032;p33">
            <a:extLst>
              <a:ext uri="{FF2B5EF4-FFF2-40B4-BE49-F238E27FC236}">
                <a16:creationId xmlns:a16="http://schemas.microsoft.com/office/drawing/2014/main" id="{CEEFB634-FF59-468E-B770-4739AF79FE9A}"/>
              </a:ext>
            </a:extLst>
          </p:cNvPr>
          <p:cNvSpPr txBox="1"/>
          <p:nvPr/>
        </p:nvSpPr>
        <p:spPr>
          <a:xfrm>
            <a:off x="1949618" y="2352584"/>
            <a:ext cx="16720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1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  <a:endParaRPr kumimoji="0" sz="4133" b="1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3F61B28-6856-4AC5-B77A-33B4D30F46CA}"/>
              </a:ext>
            </a:extLst>
          </p:cNvPr>
          <p:cNvSpPr txBox="1"/>
          <p:nvPr/>
        </p:nvSpPr>
        <p:spPr>
          <a:xfrm>
            <a:off x="9043646" y="1254244"/>
            <a:ext cx="1813149" cy="1668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 Synergistically, Synergistically utilize technically sound portals with, Synergistically</a:t>
            </a:r>
            <a:r>
              <a:rPr lang="zh-CN" altLang="en-US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，</a:t>
            </a:r>
            <a:r>
              <a:rPr lang="en-US" altLang="zh-CN" sz="105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Synergistically</a:t>
            </a:r>
          </a:p>
        </p:txBody>
      </p:sp>
    </p:spTree>
    <p:extLst>
      <p:ext uri="{BB962C8B-B14F-4D97-AF65-F5344CB8AC3E}">
        <p14:creationId xmlns:p14="http://schemas.microsoft.com/office/powerpoint/2010/main" val="287767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BA51096-4D15-4A3B-9F2C-32FBC661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7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1C50636-D1F4-4B42-AB3E-9A5AD740B582}"/>
              </a:ext>
            </a:extLst>
          </p:cNvPr>
          <p:cNvSpPr/>
          <p:nvPr/>
        </p:nvSpPr>
        <p:spPr>
          <a:xfrm>
            <a:off x="0" y="0"/>
            <a:ext cx="12192000" cy="3626034"/>
          </a:xfrm>
          <a:prstGeom prst="rect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Google Shape;185;p31">
            <a:extLst>
              <a:ext uri="{FF2B5EF4-FFF2-40B4-BE49-F238E27FC236}">
                <a16:creationId xmlns:a16="http://schemas.microsoft.com/office/drawing/2014/main" id="{3D716E06-9B78-4C01-986B-69BA8BB18B8E}"/>
              </a:ext>
            </a:extLst>
          </p:cNvPr>
          <p:cNvSpPr/>
          <p:nvPr/>
        </p:nvSpPr>
        <p:spPr>
          <a:xfrm rot="10800000" flipH="1">
            <a:off x="1803667" y="2443233"/>
            <a:ext cx="6565600" cy="1182800"/>
          </a:xfrm>
          <a:prstGeom prst="rect">
            <a:avLst/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Google Shape;186;p31">
            <a:extLst>
              <a:ext uri="{FF2B5EF4-FFF2-40B4-BE49-F238E27FC236}">
                <a16:creationId xmlns:a16="http://schemas.microsoft.com/office/drawing/2014/main" id="{AD48401D-6494-4F3A-80E8-55033F533BB7}"/>
              </a:ext>
            </a:extLst>
          </p:cNvPr>
          <p:cNvSpPr/>
          <p:nvPr/>
        </p:nvSpPr>
        <p:spPr>
          <a:xfrm rot="10800000" flipH="1">
            <a:off x="1800767" y="2590800"/>
            <a:ext cx="6421200" cy="322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0F69BFCF-D861-41C3-8DA7-76EFEB96DF32}"/>
              </a:ext>
            </a:extLst>
          </p:cNvPr>
          <p:cNvCxnSpPr/>
          <p:nvPr/>
        </p:nvCxnSpPr>
        <p:spPr>
          <a:xfrm>
            <a:off x="3951017" y="4440732"/>
            <a:ext cx="1791575" cy="14762"/>
          </a:xfrm>
          <a:prstGeom prst="line">
            <a:avLst/>
          </a:prstGeom>
          <a:ln>
            <a:solidFill>
              <a:srgbClr val="3E2A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D8F6F8E9-3978-4117-9BDE-D58265AC5011}"/>
              </a:ext>
            </a:extLst>
          </p:cNvPr>
          <p:cNvCxnSpPr/>
          <p:nvPr/>
        </p:nvCxnSpPr>
        <p:spPr>
          <a:xfrm>
            <a:off x="6389638" y="4455343"/>
            <a:ext cx="1791575" cy="14762"/>
          </a:xfrm>
          <a:prstGeom prst="line">
            <a:avLst/>
          </a:prstGeom>
          <a:ln>
            <a:solidFill>
              <a:srgbClr val="3E2A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DB1647F-8358-47E0-8731-242FE0C801D5}"/>
              </a:ext>
            </a:extLst>
          </p:cNvPr>
          <p:cNvCxnSpPr/>
          <p:nvPr/>
        </p:nvCxnSpPr>
        <p:spPr>
          <a:xfrm>
            <a:off x="8828258" y="4470105"/>
            <a:ext cx="1791575" cy="14762"/>
          </a:xfrm>
          <a:prstGeom prst="line">
            <a:avLst/>
          </a:prstGeom>
          <a:ln>
            <a:solidFill>
              <a:srgbClr val="3E2A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A11DBD7-8497-4EA2-B25C-2619B5644B5E}"/>
              </a:ext>
            </a:extLst>
          </p:cNvPr>
          <p:cNvCxnSpPr/>
          <p:nvPr/>
        </p:nvCxnSpPr>
        <p:spPr>
          <a:xfrm>
            <a:off x="1548861" y="4427241"/>
            <a:ext cx="1791575" cy="14762"/>
          </a:xfrm>
          <a:prstGeom prst="line">
            <a:avLst/>
          </a:prstGeom>
          <a:ln>
            <a:solidFill>
              <a:srgbClr val="3E2A2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4F67F50-859C-4FA2-8637-271EF16BB302}"/>
              </a:ext>
            </a:extLst>
          </p:cNvPr>
          <p:cNvSpPr txBox="1"/>
          <p:nvPr/>
        </p:nvSpPr>
        <p:spPr>
          <a:xfrm>
            <a:off x="1690405" y="4561130"/>
            <a:ext cx="1508485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D0D8412-27C5-454F-B4A3-49EC33A3F3B5}"/>
              </a:ext>
            </a:extLst>
          </p:cNvPr>
          <p:cNvSpPr txBox="1"/>
          <p:nvPr/>
        </p:nvSpPr>
        <p:spPr>
          <a:xfrm>
            <a:off x="4092561" y="4561130"/>
            <a:ext cx="1508485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DBBD62C-FAF8-437F-A00D-42A28B0DE9FA}"/>
              </a:ext>
            </a:extLst>
          </p:cNvPr>
          <p:cNvSpPr txBox="1"/>
          <p:nvPr/>
        </p:nvSpPr>
        <p:spPr>
          <a:xfrm>
            <a:off x="6565906" y="4537299"/>
            <a:ext cx="1508485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C88B50E-E583-43F1-881C-9F3C8C021DA7}"/>
              </a:ext>
            </a:extLst>
          </p:cNvPr>
          <p:cNvSpPr txBox="1"/>
          <p:nvPr/>
        </p:nvSpPr>
        <p:spPr>
          <a:xfrm>
            <a:off x="9048187" y="4574438"/>
            <a:ext cx="1508485" cy="1483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14" name="iṩļïḓè">
            <a:extLst>
              <a:ext uri="{FF2B5EF4-FFF2-40B4-BE49-F238E27FC236}">
                <a16:creationId xmlns:a16="http://schemas.microsoft.com/office/drawing/2014/main" id="{EDD808EF-14C5-4886-9821-03398CF55FB7}"/>
              </a:ext>
            </a:extLst>
          </p:cNvPr>
          <p:cNvSpPr txBox="1"/>
          <p:nvPr/>
        </p:nvSpPr>
        <p:spPr bwMode="auto">
          <a:xfrm>
            <a:off x="1476413" y="4027543"/>
            <a:ext cx="1918278" cy="39969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dirty="0">
                <a:cs typeface="+mn-ea"/>
                <a:sym typeface="+mn-lt"/>
              </a:rPr>
              <a:t>Tittle text</a:t>
            </a:r>
          </a:p>
        </p:txBody>
      </p:sp>
      <p:sp>
        <p:nvSpPr>
          <p:cNvPr id="15" name="iṩļïḓè">
            <a:extLst>
              <a:ext uri="{FF2B5EF4-FFF2-40B4-BE49-F238E27FC236}">
                <a16:creationId xmlns:a16="http://schemas.microsoft.com/office/drawing/2014/main" id="{2285FCBB-63F8-47EA-847B-6AB9AA0C2EF4}"/>
              </a:ext>
            </a:extLst>
          </p:cNvPr>
          <p:cNvSpPr txBox="1"/>
          <p:nvPr/>
        </p:nvSpPr>
        <p:spPr bwMode="auto">
          <a:xfrm>
            <a:off x="3824314" y="4012755"/>
            <a:ext cx="1918278" cy="39969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dirty="0">
                <a:cs typeface="+mn-ea"/>
                <a:sym typeface="+mn-lt"/>
              </a:rPr>
              <a:t>Tittle text</a:t>
            </a:r>
          </a:p>
        </p:txBody>
      </p:sp>
      <p:sp>
        <p:nvSpPr>
          <p:cNvPr id="16" name="iṩļïḓè">
            <a:extLst>
              <a:ext uri="{FF2B5EF4-FFF2-40B4-BE49-F238E27FC236}">
                <a16:creationId xmlns:a16="http://schemas.microsoft.com/office/drawing/2014/main" id="{2C4B44B0-F5E2-4D1E-8A95-A1AAE3D30C2D}"/>
              </a:ext>
            </a:extLst>
          </p:cNvPr>
          <p:cNvSpPr txBox="1"/>
          <p:nvPr/>
        </p:nvSpPr>
        <p:spPr bwMode="auto">
          <a:xfrm>
            <a:off x="6172215" y="4012755"/>
            <a:ext cx="1918278" cy="39969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dirty="0">
                <a:cs typeface="+mn-ea"/>
                <a:sym typeface="+mn-lt"/>
              </a:rPr>
              <a:t>Tittle text</a:t>
            </a:r>
          </a:p>
        </p:txBody>
      </p:sp>
      <p:sp>
        <p:nvSpPr>
          <p:cNvPr id="17" name="iṩļïḓè">
            <a:extLst>
              <a:ext uri="{FF2B5EF4-FFF2-40B4-BE49-F238E27FC236}">
                <a16:creationId xmlns:a16="http://schemas.microsoft.com/office/drawing/2014/main" id="{F8CE34BF-831D-49CD-98D8-0A74057B1925}"/>
              </a:ext>
            </a:extLst>
          </p:cNvPr>
          <p:cNvSpPr txBox="1"/>
          <p:nvPr/>
        </p:nvSpPr>
        <p:spPr bwMode="auto">
          <a:xfrm>
            <a:off x="8701555" y="3980836"/>
            <a:ext cx="1918278" cy="399698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dirty="0">
                <a:cs typeface="+mn-ea"/>
                <a:sym typeface="+mn-lt"/>
              </a:rPr>
              <a:t>Tittle text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218E3A7-A377-4BEE-9FB8-9FEDB0513772}"/>
              </a:ext>
            </a:extLst>
          </p:cNvPr>
          <p:cNvGrpSpPr/>
          <p:nvPr/>
        </p:nvGrpSpPr>
        <p:grpSpPr>
          <a:xfrm rot="5400000">
            <a:off x="4525137" y="2667869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230197A7-D944-455A-8D8D-5CB46919B9D8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F3E47"/>
                </a:solidFill>
                <a:cs typeface="+mn-ea"/>
                <a:sym typeface="+mn-lt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1B6AC45A-AEC7-49CA-B041-41025F64EBD5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6A96339-6B6E-45F2-B903-E2DD4CB8AA8D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F3E47"/>
                </a:solidFill>
                <a:cs typeface="+mn-ea"/>
                <a:sym typeface="+mn-lt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1A2B6CE9-B738-40FA-9E8C-E73F3D7CC1A1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AD6DE71F-07CC-4CC6-988F-B5944F1F012F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F3E47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Rounded Rectangle 70">
            <a:extLst>
              <a:ext uri="{FF2B5EF4-FFF2-40B4-BE49-F238E27FC236}">
                <a16:creationId xmlns:a16="http://schemas.microsoft.com/office/drawing/2014/main" id="{0BD43FFA-FEA4-4EFB-97F8-4B318EA22E21}"/>
              </a:ext>
            </a:extLst>
          </p:cNvPr>
          <p:cNvSpPr/>
          <p:nvPr/>
        </p:nvSpPr>
        <p:spPr>
          <a:xfrm>
            <a:off x="3824314" y="2943988"/>
            <a:ext cx="2267396" cy="550199"/>
          </a:xfrm>
          <a:prstGeom prst="roundRect">
            <a:avLst>
              <a:gd name="adj" fmla="val 20418"/>
            </a:avLst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03A6DFC-02B5-4826-8961-BE3D4B4ED399}"/>
              </a:ext>
            </a:extLst>
          </p:cNvPr>
          <p:cNvSpPr txBox="1"/>
          <p:nvPr/>
        </p:nvSpPr>
        <p:spPr>
          <a:xfrm>
            <a:off x="3991926" y="3034421"/>
            <a:ext cx="188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Tittle text</a:t>
            </a:r>
          </a:p>
        </p:txBody>
      </p:sp>
    </p:spTree>
    <p:extLst>
      <p:ext uri="{BB962C8B-B14F-4D97-AF65-F5344CB8AC3E}">
        <p14:creationId xmlns:p14="http://schemas.microsoft.com/office/powerpoint/2010/main" val="316386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8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</a:p>
        </p:txBody>
      </p:sp>
      <p:sp>
        <p:nvSpPr>
          <p:cNvPr id="9" name="Google Shape;1740;p32">
            <a:extLst>
              <a:ext uri="{FF2B5EF4-FFF2-40B4-BE49-F238E27FC236}">
                <a16:creationId xmlns:a16="http://schemas.microsoft.com/office/drawing/2014/main" id="{F8EDAE8E-7C1D-4BAB-8E4C-B47CBF7174C8}"/>
              </a:ext>
            </a:extLst>
          </p:cNvPr>
          <p:cNvSpPr/>
          <p:nvPr/>
        </p:nvSpPr>
        <p:spPr>
          <a:xfrm rot="5400000">
            <a:off x="2791089" y="801905"/>
            <a:ext cx="482400" cy="389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Google Shape;1741;p32">
            <a:extLst>
              <a:ext uri="{FF2B5EF4-FFF2-40B4-BE49-F238E27FC236}">
                <a16:creationId xmlns:a16="http://schemas.microsoft.com/office/drawing/2014/main" id="{EB3DB33D-7014-4452-81A8-FBC1BBCB0B0F}"/>
              </a:ext>
            </a:extLst>
          </p:cNvPr>
          <p:cNvSpPr/>
          <p:nvPr/>
        </p:nvSpPr>
        <p:spPr>
          <a:xfrm rot="5400000">
            <a:off x="1763289" y="1829717"/>
            <a:ext cx="482400" cy="1840800"/>
          </a:xfrm>
          <a:prstGeom prst="round2SameRect">
            <a:avLst>
              <a:gd name="adj1" fmla="val 46128"/>
              <a:gd name="adj2" fmla="val 0"/>
            </a:avLst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Google Shape;1742;p32">
            <a:extLst>
              <a:ext uri="{FF2B5EF4-FFF2-40B4-BE49-F238E27FC236}">
                <a16:creationId xmlns:a16="http://schemas.microsoft.com/office/drawing/2014/main" id="{9101D359-B944-486A-95F6-10B0FA57248A}"/>
              </a:ext>
            </a:extLst>
          </p:cNvPr>
          <p:cNvSpPr txBox="1"/>
          <p:nvPr/>
        </p:nvSpPr>
        <p:spPr>
          <a:xfrm>
            <a:off x="1252162" y="2614347"/>
            <a:ext cx="814169" cy="31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kern="0">
                <a:solidFill>
                  <a:schemeClr val="bg1"/>
                </a:solidFill>
                <a:cs typeface="+mn-ea"/>
                <a:sym typeface="+mn-lt"/>
              </a:rPr>
              <a:t>45%</a:t>
            </a:r>
            <a:endParaRPr sz="2133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Google Shape;1743;p32">
            <a:extLst>
              <a:ext uri="{FF2B5EF4-FFF2-40B4-BE49-F238E27FC236}">
                <a16:creationId xmlns:a16="http://schemas.microsoft.com/office/drawing/2014/main" id="{5C47D17B-4329-49D3-8533-6CD8BF947F61}"/>
              </a:ext>
            </a:extLst>
          </p:cNvPr>
          <p:cNvSpPr/>
          <p:nvPr/>
        </p:nvSpPr>
        <p:spPr>
          <a:xfrm rot="5400000">
            <a:off x="2791089" y="2373015"/>
            <a:ext cx="482400" cy="389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Google Shape;1744;p32">
            <a:extLst>
              <a:ext uri="{FF2B5EF4-FFF2-40B4-BE49-F238E27FC236}">
                <a16:creationId xmlns:a16="http://schemas.microsoft.com/office/drawing/2014/main" id="{A061550B-CB02-4056-BAC8-C3E58E444CA6}"/>
              </a:ext>
            </a:extLst>
          </p:cNvPr>
          <p:cNvSpPr/>
          <p:nvPr/>
        </p:nvSpPr>
        <p:spPr>
          <a:xfrm rot="5400000">
            <a:off x="1355289" y="3810383"/>
            <a:ext cx="482400" cy="1024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Google Shape;1745;p32">
            <a:extLst>
              <a:ext uri="{FF2B5EF4-FFF2-40B4-BE49-F238E27FC236}">
                <a16:creationId xmlns:a16="http://schemas.microsoft.com/office/drawing/2014/main" id="{DF482561-5F15-459F-80DF-BF08CFCAB42D}"/>
              </a:ext>
            </a:extLst>
          </p:cNvPr>
          <p:cNvSpPr txBox="1"/>
          <p:nvPr/>
        </p:nvSpPr>
        <p:spPr>
          <a:xfrm>
            <a:off x="1252162" y="4187021"/>
            <a:ext cx="789956" cy="31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kern="0">
                <a:solidFill>
                  <a:schemeClr val="bg1"/>
                </a:solidFill>
                <a:cs typeface="+mn-ea"/>
                <a:sym typeface="+mn-lt"/>
              </a:rPr>
              <a:t>25%</a:t>
            </a:r>
            <a:endParaRPr sz="2133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Google Shape;1746;p32">
            <a:extLst>
              <a:ext uri="{FF2B5EF4-FFF2-40B4-BE49-F238E27FC236}">
                <a16:creationId xmlns:a16="http://schemas.microsoft.com/office/drawing/2014/main" id="{9081093C-FD73-42BC-B37D-AD75FD92E83E}"/>
              </a:ext>
            </a:extLst>
          </p:cNvPr>
          <p:cNvSpPr/>
          <p:nvPr/>
        </p:nvSpPr>
        <p:spPr>
          <a:xfrm rot="5400000">
            <a:off x="2791089" y="1587067"/>
            <a:ext cx="482400" cy="389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C1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Google Shape;1747;p32">
            <a:extLst>
              <a:ext uri="{FF2B5EF4-FFF2-40B4-BE49-F238E27FC236}">
                <a16:creationId xmlns:a16="http://schemas.microsoft.com/office/drawing/2014/main" id="{7246E632-DA8F-4CA8-BEC0-26F63CAA2EF3}"/>
              </a:ext>
            </a:extLst>
          </p:cNvPr>
          <p:cNvSpPr/>
          <p:nvPr/>
        </p:nvSpPr>
        <p:spPr>
          <a:xfrm rot="5400000">
            <a:off x="2166089" y="2213641"/>
            <a:ext cx="482400" cy="26464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Google Shape;1748;p32">
            <a:extLst>
              <a:ext uri="{FF2B5EF4-FFF2-40B4-BE49-F238E27FC236}">
                <a16:creationId xmlns:a16="http://schemas.microsoft.com/office/drawing/2014/main" id="{DF73C8CC-5AC7-4C16-BC8F-B9F3E4178F7B}"/>
              </a:ext>
            </a:extLst>
          </p:cNvPr>
          <p:cNvSpPr txBox="1"/>
          <p:nvPr/>
        </p:nvSpPr>
        <p:spPr>
          <a:xfrm>
            <a:off x="1253362" y="3397368"/>
            <a:ext cx="809326" cy="31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33" tIns="22867" rIns="45733" bIns="22867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133" kern="0">
                <a:solidFill>
                  <a:schemeClr val="bg1"/>
                </a:solidFill>
                <a:cs typeface="+mn-ea"/>
                <a:sym typeface="+mn-lt"/>
              </a:rPr>
              <a:t>65%</a:t>
            </a:r>
            <a:endParaRPr sz="2133" ker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Google Shape;1753;p32">
            <a:extLst>
              <a:ext uri="{FF2B5EF4-FFF2-40B4-BE49-F238E27FC236}">
                <a16:creationId xmlns:a16="http://schemas.microsoft.com/office/drawing/2014/main" id="{2C0DD856-23EE-476B-985F-B171DEC93458}"/>
              </a:ext>
            </a:extLst>
          </p:cNvPr>
          <p:cNvSpPr/>
          <p:nvPr/>
        </p:nvSpPr>
        <p:spPr>
          <a:xfrm>
            <a:off x="1084089" y="5040356"/>
            <a:ext cx="874377" cy="872285"/>
          </a:xfrm>
          <a:custGeom>
            <a:avLst/>
            <a:gdLst/>
            <a:ahLst/>
            <a:cxnLst/>
            <a:rect l="l" t="t" r="r" b="b"/>
            <a:pathLst>
              <a:path w="27998" h="27931" extrusionOk="0">
                <a:moveTo>
                  <a:pt x="14024" y="1"/>
                </a:moveTo>
                <a:cubicBezTo>
                  <a:pt x="6283" y="1"/>
                  <a:pt x="0" y="6217"/>
                  <a:pt x="0" y="13974"/>
                </a:cubicBezTo>
                <a:cubicBezTo>
                  <a:pt x="0" y="21648"/>
                  <a:pt x="6283" y="27931"/>
                  <a:pt x="14024" y="27931"/>
                </a:cubicBezTo>
                <a:cubicBezTo>
                  <a:pt x="21714" y="27931"/>
                  <a:pt x="27997" y="21648"/>
                  <a:pt x="27997" y="13974"/>
                </a:cubicBezTo>
                <a:cubicBezTo>
                  <a:pt x="27997" y="6217"/>
                  <a:pt x="21714" y="1"/>
                  <a:pt x="14024" y="1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Google Shape;1754;p32">
            <a:extLst>
              <a:ext uri="{FF2B5EF4-FFF2-40B4-BE49-F238E27FC236}">
                <a16:creationId xmlns:a16="http://schemas.microsoft.com/office/drawing/2014/main" id="{3E20EAEB-6A3B-4AB7-813F-CF5A157CD7D8}"/>
              </a:ext>
            </a:extLst>
          </p:cNvPr>
          <p:cNvSpPr/>
          <p:nvPr/>
        </p:nvSpPr>
        <p:spPr>
          <a:xfrm>
            <a:off x="2589638" y="5040356"/>
            <a:ext cx="874377" cy="872285"/>
          </a:xfrm>
          <a:custGeom>
            <a:avLst/>
            <a:gdLst/>
            <a:ahLst/>
            <a:cxnLst/>
            <a:rect l="l" t="t" r="r" b="b"/>
            <a:pathLst>
              <a:path w="27998" h="27931" extrusionOk="0">
                <a:moveTo>
                  <a:pt x="14024" y="1"/>
                </a:moveTo>
                <a:cubicBezTo>
                  <a:pt x="6283" y="1"/>
                  <a:pt x="0" y="6217"/>
                  <a:pt x="0" y="13974"/>
                </a:cubicBezTo>
                <a:cubicBezTo>
                  <a:pt x="0" y="21648"/>
                  <a:pt x="6283" y="27931"/>
                  <a:pt x="14024" y="27931"/>
                </a:cubicBezTo>
                <a:cubicBezTo>
                  <a:pt x="21714" y="27931"/>
                  <a:pt x="27997" y="21648"/>
                  <a:pt x="27997" y="13974"/>
                </a:cubicBezTo>
                <a:cubicBezTo>
                  <a:pt x="27997" y="6217"/>
                  <a:pt x="21714" y="1"/>
                  <a:pt x="14024" y="1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Google Shape;1755;p32">
            <a:extLst>
              <a:ext uri="{FF2B5EF4-FFF2-40B4-BE49-F238E27FC236}">
                <a16:creationId xmlns:a16="http://schemas.microsoft.com/office/drawing/2014/main" id="{4266D9CC-2B69-44FD-A93E-CF50A546025B}"/>
              </a:ext>
            </a:extLst>
          </p:cNvPr>
          <p:cNvSpPr/>
          <p:nvPr/>
        </p:nvSpPr>
        <p:spPr>
          <a:xfrm>
            <a:off x="4095189" y="5040356"/>
            <a:ext cx="874377" cy="872285"/>
          </a:xfrm>
          <a:custGeom>
            <a:avLst/>
            <a:gdLst/>
            <a:ahLst/>
            <a:cxnLst/>
            <a:rect l="l" t="t" r="r" b="b"/>
            <a:pathLst>
              <a:path w="27998" h="27931" extrusionOk="0">
                <a:moveTo>
                  <a:pt x="14024" y="1"/>
                </a:moveTo>
                <a:cubicBezTo>
                  <a:pt x="6283" y="1"/>
                  <a:pt x="0" y="6217"/>
                  <a:pt x="0" y="13974"/>
                </a:cubicBezTo>
                <a:cubicBezTo>
                  <a:pt x="0" y="21648"/>
                  <a:pt x="6283" y="27931"/>
                  <a:pt x="14024" y="27931"/>
                </a:cubicBezTo>
                <a:cubicBezTo>
                  <a:pt x="21714" y="27931"/>
                  <a:pt x="27997" y="21648"/>
                  <a:pt x="27997" y="13974"/>
                </a:cubicBezTo>
                <a:cubicBezTo>
                  <a:pt x="27997" y="6217"/>
                  <a:pt x="21714" y="1"/>
                  <a:pt x="14024" y="1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1" name="Google Shape;1756;p32">
            <a:extLst>
              <a:ext uri="{FF2B5EF4-FFF2-40B4-BE49-F238E27FC236}">
                <a16:creationId xmlns:a16="http://schemas.microsoft.com/office/drawing/2014/main" id="{B06F5000-84A4-4BE7-84EE-EA1D0C36EB95}"/>
              </a:ext>
            </a:extLst>
          </p:cNvPr>
          <p:cNvGrpSpPr/>
          <p:nvPr/>
        </p:nvGrpSpPr>
        <p:grpSpPr>
          <a:xfrm>
            <a:off x="4294825" y="5237167"/>
            <a:ext cx="475101" cy="478628"/>
            <a:chOff x="-54026025" y="3192625"/>
            <a:chExt cx="316650" cy="319000"/>
          </a:xfrm>
        </p:grpSpPr>
        <p:sp>
          <p:nvSpPr>
            <p:cNvPr id="22" name="Google Shape;1757;p32">
              <a:extLst>
                <a:ext uri="{FF2B5EF4-FFF2-40B4-BE49-F238E27FC236}">
                  <a16:creationId xmlns:a16="http://schemas.microsoft.com/office/drawing/2014/main" id="{2F935DFF-467D-45A4-B40A-AFD8F94AED4A}"/>
                </a:ext>
              </a:extLst>
            </p:cNvPr>
            <p:cNvSpPr/>
            <p:nvPr/>
          </p:nvSpPr>
          <p:spPr>
            <a:xfrm>
              <a:off x="-54026025" y="3312350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725" y="0"/>
                  </a:moveTo>
                  <a:cubicBezTo>
                    <a:pt x="315" y="189"/>
                    <a:pt x="0" y="693"/>
                    <a:pt x="0" y="1260"/>
                  </a:cubicBezTo>
                  <a:cubicBezTo>
                    <a:pt x="0" y="1796"/>
                    <a:pt x="315" y="2268"/>
                    <a:pt x="725" y="2552"/>
                  </a:cubicBezTo>
                  <a:lnTo>
                    <a:pt x="725" y="15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3" name="Google Shape;1758;p32">
              <a:extLst>
                <a:ext uri="{FF2B5EF4-FFF2-40B4-BE49-F238E27FC236}">
                  <a16:creationId xmlns:a16="http://schemas.microsoft.com/office/drawing/2014/main" id="{C770477C-A42D-435A-B896-F0073A75CA59}"/>
                </a:ext>
              </a:extLst>
            </p:cNvPr>
            <p:cNvSpPr/>
            <p:nvPr/>
          </p:nvSpPr>
          <p:spPr>
            <a:xfrm>
              <a:off x="-53890550" y="3192625"/>
              <a:ext cx="125250" cy="56725"/>
            </a:xfrm>
            <a:custGeom>
              <a:avLst/>
              <a:gdLst/>
              <a:ahLst/>
              <a:cxnLst/>
              <a:rect l="l" t="t" r="r" b="b"/>
              <a:pathLst>
                <a:path w="5010" h="2269" extrusionOk="0">
                  <a:moveTo>
                    <a:pt x="914" y="0"/>
                  </a:moveTo>
                  <a:cubicBezTo>
                    <a:pt x="599" y="0"/>
                    <a:pt x="315" y="63"/>
                    <a:pt x="0" y="95"/>
                  </a:cubicBezTo>
                  <a:cubicBezTo>
                    <a:pt x="158" y="536"/>
                    <a:pt x="441" y="914"/>
                    <a:pt x="756" y="1260"/>
                  </a:cubicBezTo>
                  <a:cubicBezTo>
                    <a:pt x="1418" y="1891"/>
                    <a:pt x="2237" y="2269"/>
                    <a:pt x="3151" y="2269"/>
                  </a:cubicBezTo>
                  <a:lnTo>
                    <a:pt x="5009" y="2269"/>
                  </a:lnTo>
                  <a:cubicBezTo>
                    <a:pt x="4127" y="914"/>
                    <a:pt x="2647" y="0"/>
                    <a:pt x="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Google Shape;1759;p32">
              <a:extLst>
                <a:ext uri="{FF2B5EF4-FFF2-40B4-BE49-F238E27FC236}">
                  <a16:creationId xmlns:a16="http://schemas.microsoft.com/office/drawing/2014/main" id="{5CAF1C3C-8FAF-4980-8DDA-75B992AF517A}"/>
                </a:ext>
              </a:extLst>
            </p:cNvPr>
            <p:cNvSpPr/>
            <p:nvPr/>
          </p:nvSpPr>
          <p:spPr>
            <a:xfrm>
              <a:off x="-53839375" y="3306025"/>
              <a:ext cx="55175" cy="55175"/>
            </a:xfrm>
            <a:custGeom>
              <a:avLst/>
              <a:gdLst/>
              <a:ahLst/>
              <a:cxnLst/>
              <a:rect l="l" t="t" r="r" b="b"/>
              <a:pathLst>
                <a:path w="2207" h="2207" extrusionOk="0">
                  <a:moveTo>
                    <a:pt x="1104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34" y="2206"/>
                    <a:pt x="2206" y="1702"/>
                    <a:pt x="2206" y="1104"/>
                  </a:cubicBezTo>
                  <a:cubicBezTo>
                    <a:pt x="2206" y="505"/>
                    <a:pt x="1734" y="1"/>
                    <a:pt x="1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Google Shape;1760;p32">
              <a:extLst>
                <a:ext uri="{FF2B5EF4-FFF2-40B4-BE49-F238E27FC236}">
                  <a16:creationId xmlns:a16="http://schemas.microsoft.com/office/drawing/2014/main" id="{67AFF21E-3939-43E2-BE52-9557E6D52A02}"/>
                </a:ext>
              </a:extLst>
            </p:cNvPr>
            <p:cNvSpPr/>
            <p:nvPr/>
          </p:nvSpPr>
          <p:spPr>
            <a:xfrm>
              <a:off x="-53950425" y="3306025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3" y="2206"/>
                  </a:cubicBezTo>
                  <a:cubicBezTo>
                    <a:pt x="1702" y="2206"/>
                    <a:pt x="2206" y="1702"/>
                    <a:pt x="2206" y="1104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6" name="Google Shape;1761;p32">
              <a:extLst>
                <a:ext uri="{FF2B5EF4-FFF2-40B4-BE49-F238E27FC236}">
                  <a16:creationId xmlns:a16="http://schemas.microsoft.com/office/drawing/2014/main" id="{1CD9BE95-FFB3-4979-9061-C5267115C022}"/>
                </a:ext>
              </a:extLst>
            </p:cNvPr>
            <p:cNvSpPr/>
            <p:nvPr/>
          </p:nvSpPr>
          <p:spPr>
            <a:xfrm>
              <a:off x="-53985075" y="3400950"/>
              <a:ext cx="236300" cy="110675"/>
            </a:xfrm>
            <a:custGeom>
              <a:avLst/>
              <a:gdLst/>
              <a:ahLst/>
              <a:cxnLst/>
              <a:rect l="l" t="t" r="r" b="b"/>
              <a:pathLst>
                <a:path w="9452" h="4427" extrusionOk="0">
                  <a:moveTo>
                    <a:pt x="5790" y="969"/>
                  </a:moveTo>
                  <a:cubicBezTo>
                    <a:pt x="5884" y="969"/>
                    <a:pt x="5971" y="1008"/>
                    <a:pt x="6018" y="1087"/>
                  </a:cubicBezTo>
                  <a:cubicBezTo>
                    <a:pt x="6176" y="1245"/>
                    <a:pt x="6176" y="1497"/>
                    <a:pt x="6018" y="1591"/>
                  </a:cubicBezTo>
                  <a:cubicBezTo>
                    <a:pt x="5671" y="1969"/>
                    <a:pt x="5199" y="2158"/>
                    <a:pt x="4726" y="2158"/>
                  </a:cubicBezTo>
                  <a:cubicBezTo>
                    <a:pt x="4254" y="2158"/>
                    <a:pt x="3750" y="1969"/>
                    <a:pt x="3435" y="1591"/>
                  </a:cubicBezTo>
                  <a:cubicBezTo>
                    <a:pt x="3277" y="1434"/>
                    <a:pt x="3277" y="1213"/>
                    <a:pt x="3435" y="1087"/>
                  </a:cubicBezTo>
                  <a:cubicBezTo>
                    <a:pt x="3513" y="1008"/>
                    <a:pt x="3608" y="969"/>
                    <a:pt x="3698" y="969"/>
                  </a:cubicBezTo>
                  <a:cubicBezTo>
                    <a:pt x="3789" y="969"/>
                    <a:pt x="3876" y="1008"/>
                    <a:pt x="3939" y="1087"/>
                  </a:cubicBezTo>
                  <a:cubicBezTo>
                    <a:pt x="4159" y="1308"/>
                    <a:pt x="4443" y="1418"/>
                    <a:pt x="4726" y="1418"/>
                  </a:cubicBezTo>
                  <a:cubicBezTo>
                    <a:pt x="5010" y="1418"/>
                    <a:pt x="5293" y="1308"/>
                    <a:pt x="5514" y="1087"/>
                  </a:cubicBezTo>
                  <a:cubicBezTo>
                    <a:pt x="5593" y="1008"/>
                    <a:pt x="5695" y="969"/>
                    <a:pt x="5790" y="969"/>
                  </a:cubicBezTo>
                  <a:close/>
                  <a:moveTo>
                    <a:pt x="4711" y="0"/>
                  </a:moveTo>
                  <a:cubicBezTo>
                    <a:pt x="4002" y="0"/>
                    <a:pt x="3293" y="205"/>
                    <a:pt x="2678" y="615"/>
                  </a:cubicBezTo>
                  <a:cubicBezTo>
                    <a:pt x="2615" y="646"/>
                    <a:pt x="2552" y="709"/>
                    <a:pt x="2489" y="709"/>
                  </a:cubicBezTo>
                  <a:lnTo>
                    <a:pt x="1" y="709"/>
                  </a:lnTo>
                  <a:cubicBezTo>
                    <a:pt x="505" y="2820"/>
                    <a:pt x="2458" y="4427"/>
                    <a:pt x="4726" y="4427"/>
                  </a:cubicBezTo>
                  <a:cubicBezTo>
                    <a:pt x="7026" y="4427"/>
                    <a:pt x="8948" y="2820"/>
                    <a:pt x="9452" y="709"/>
                  </a:cubicBezTo>
                  <a:lnTo>
                    <a:pt x="6963" y="709"/>
                  </a:lnTo>
                  <a:cubicBezTo>
                    <a:pt x="6869" y="646"/>
                    <a:pt x="6774" y="646"/>
                    <a:pt x="6743" y="615"/>
                  </a:cubicBezTo>
                  <a:cubicBezTo>
                    <a:pt x="6128" y="205"/>
                    <a:pt x="5419" y="0"/>
                    <a:pt x="47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Google Shape;1762;p32">
              <a:extLst>
                <a:ext uri="{FF2B5EF4-FFF2-40B4-BE49-F238E27FC236}">
                  <a16:creationId xmlns:a16="http://schemas.microsoft.com/office/drawing/2014/main" id="{A07474C4-F892-4B4F-B0BA-4831E6C8FBC1}"/>
                </a:ext>
              </a:extLst>
            </p:cNvPr>
            <p:cNvSpPr/>
            <p:nvPr/>
          </p:nvSpPr>
          <p:spPr>
            <a:xfrm>
              <a:off x="-53986650" y="3342275"/>
              <a:ext cx="241025" cy="55150"/>
            </a:xfrm>
            <a:custGeom>
              <a:avLst/>
              <a:gdLst/>
              <a:ahLst/>
              <a:cxnLst/>
              <a:rect l="l" t="t" r="r" b="b"/>
              <a:pathLst>
                <a:path w="9641" h="2206" extrusionOk="0">
                  <a:moveTo>
                    <a:pt x="1" y="0"/>
                  </a:moveTo>
                  <a:lnTo>
                    <a:pt x="1" y="1859"/>
                  </a:lnTo>
                  <a:lnTo>
                    <a:pt x="1" y="2206"/>
                  </a:lnTo>
                  <a:lnTo>
                    <a:pt x="2458" y="2206"/>
                  </a:lnTo>
                  <a:cubicBezTo>
                    <a:pt x="3198" y="1749"/>
                    <a:pt x="4017" y="1520"/>
                    <a:pt x="4829" y="1520"/>
                  </a:cubicBezTo>
                  <a:cubicBezTo>
                    <a:pt x="5640" y="1520"/>
                    <a:pt x="6443" y="1749"/>
                    <a:pt x="7152" y="2206"/>
                  </a:cubicBezTo>
                  <a:lnTo>
                    <a:pt x="9641" y="2206"/>
                  </a:lnTo>
                  <a:lnTo>
                    <a:pt x="9641" y="1859"/>
                  </a:lnTo>
                  <a:lnTo>
                    <a:pt x="9641" y="0"/>
                  </a:lnTo>
                  <a:lnTo>
                    <a:pt x="8853" y="0"/>
                  </a:lnTo>
                  <a:cubicBezTo>
                    <a:pt x="8696" y="882"/>
                    <a:pt x="7940" y="1512"/>
                    <a:pt x="7026" y="1512"/>
                  </a:cubicBezTo>
                  <a:cubicBezTo>
                    <a:pt x="6144" y="1512"/>
                    <a:pt x="5388" y="882"/>
                    <a:pt x="5230" y="0"/>
                  </a:cubicBezTo>
                  <a:lnTo>
                    <a:pt x="4411" y="0"/>
                  </a:lnTo>
                  <a:cubicBezTo>
                    <a:pt x="4254" y="882"/>
                    <a:pt x="3466" y="1512"/>
                    <a:pt x="2584" y="1512"/>
                  </a:cubicBezTo>
                  <a:cubicBezTo>
                    <a:pt x="1670" y="1512"/>
                    <a:pt x="946" y="882"/>
                    <a:pt x="7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8" name="Google Shape;1763;p32">
              <a:extLst>
                <a:ext uri="{FF2B5EF4-FFF2-40B4-BE49-F238E27FC236}">
                  <a16:creationId xmlns:a16="http://schemas.microsoft.com/office/drawing/2014/main" id="{CDAF9E0C-D450-465D-8229-FDFB4DF7C86B}"/>
                </a:ext>
              </a:extLst>
            </p:cNvPr>
            <p:cNvSpPr/>
            <p:nvPr/>
          </p:nvSpPr>
          <p:spPr>
            <a:xfrm>
              <a:off x="-53989000" y="3199700"/>
              <a:ext cx="241800" cy="123700"/>
            </a:xfrm>
            <a:custGeom>
              <a:avLst/>
              <a:gdLst/>
              <a:ahLst/>
              <a:cxnLst/>
              <a:rect l="l" t="t" r="r" b="b"/>
              <a:pathLst>
                <a:path w="9672" h="4948" extrusionOk="0">
                  <a:moveTo>
                    <a:pt x="3245" y="1"/>
                  </a:moveTo>
                  <a:cubicBezTo>
                    <a:pt x="1355" y="662"/>
                    <a:pt x="0" y="2490"/>
                    <a:pt x="0" y="4601"/>
                  </a:cubicBezTo>
                  <a:lnTo>
                    <a:pt x="0" y="4947"/>
                  </a:lnTo>
                  <a:lnTo>
                    <a:pt x="788" y="4947"/>
                  </a:lnTo>
                  <a:cubicBezTo>
                    <a:pt x="945" y="4096"/>
                    <a:pt x="1701" y="3466"/>
                    <a:pt x="2615" y="3466"/>
                  </a:cubicBezTo>
                  <a:cubicBezTo>
                    <a:pt x="3529" y="3466"/>
                    <a:pt x="4253" y="4096"/>
                    <a:pt x="4411" y="4947"/>
                  </a:cubicBezTo>
                  <a:lnTo>
                    <a:pt x="5261" y="4947"/>
                  </a:lnTo>
                  <a:cubicBezTo>
                    <a:pt x="5419" y="4096"/>
                    <a:pt x="6207" y="3466"/>
                    <a:pt x="7057" y="3466"/>
                  </a:cubicBezTo>
                  <a:cubicBezTo>
                    <a:pt x="7971" y="3466"/>
                    <a:pt x="8727" y="4096"/>
                    <a:pt x="8884" y="4947"/>
                  </a:cubicBezTo>
                  <a:lnTo>
                    <a:pt x="9672" y="4947"/>
                  </a:lnTo>
                  <a:lnTo>
                    <a:pt x="9672" y="4601"/>
                  </a:lnTo>
                  <a:cubicBezTo>
                    <a:pt x="9672" y="3939"/>
                    <a:pt x="9546" y="3309"/>
                    <a:pt x="9262" y="2710"/>
                  </a:cubicBezTo>
                  <a:lnTo>
                    <a:pt x="7089" y="2710"/>
                  </a:lnTo>
                  <a:cubicBezTo>
                    <a:pt x="5986" y="2710"/>
                    <a:pt x="4978" y="2301"/>
                    <a:pt x="4190" y="1513"/>
                  </a:cubicBezTo>
                  <a:cubicBezTo>
                    <a:pt x="3749" y="1072"/>
                    <a:pt x="3434" y="568"/>
                    <a:pt x="3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Google Shape;1764;p32">
              <a:extLst>
                <a:ext uri="{FF2B5EF4-FFF2-40B4-BE49-F238E27FC236}">
                  <a16:creationId xmlns:a16="http://schemas.microsoft.com/office/drawing/2014/main" id="{550E08EE-58F8-409B-9129-C9E8C6744F47}"/>
                </a:ext>
              </a:extLst>
            </p:cNvPr>
            <p:cNvSpPr/>
            <p:nvPr/>
          </p:nvSpPr>
          <p:spPr>
            <a:xfrm>
              <a:off x="-53728300" y="331077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158"/>
                  </a:lnTo>
                  <a:lnTo>
                    <a:pt x="0" y="2583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756" y="756"/>
                    <a:pt x="473" y="25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Google Shape;1765;p32">
            <a:extLst>
              <a:ext uri="{FF2B5EF4-FFF2-40B4-BE49-F238E27FC236}">
                <a16:creationId xmlns:a16="http://schemas.microsoft.com/office/drawing/2014/main" id="{35F54985-EF9F-467B-B3AA-6F39BB300B10}"/>
              </a:ext>
            </a:extLst>
          </p:cNvPr>
          <p:cNvGrpSpPr/>
          <p:nvPr/>
        </p:nvGrpSpPr>
        <p:grpSpPr>
          <a:xfrm>
            <a:off x="2788095" y="5237763"/>
            <a:ext cx="477465" cy="477465"/>
            <a:chOff x="-57568775" y="3198925"/>
            <a:chExt cx="318225" cy="318225"/>
          </a:xfrm>
        </p:grpSpPr>
        <p:sp>
          <p:nvSpPr>
            <p:cNvPr id="31" name="Google Shape;1766;p32">
              <a:extLst>
                <a:ext uri="{FF2B5EF4-FFF2-40B4-BE49-F238E27FC236}">
                  <a16:creationId xmlns:a16="http://schemas.microsoft.com/office/drawing/2014/main" id="{3A93C9D3-C150-482B-A7BB-6D10E6B0BDD6}"/>
                </a:ext>
              </a:extLst>
            </p:cNvPr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Google Shape;1767;p32">
              <a:extLst>
                <a:ext uri="{FF2B5EF4-FFF2-40B4-BE49-F238E27FC236}">
                  <a16:creationId xmlns:a16="http://schemas.microsoft.com/office/drawing/2014/main" id="{09D9460D-2B37-4A3B-9E05-65FEE77E3E03}"/>
                </a:ext>
              </a:extLst>
            </p:cNvPr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3" name="Google Shape;1768;p32">
              <a:extLst>
                <a:ext uri="{FF2B5EF4-FFF2-40B4-BE49-F238E27FC236}">
                  <a16:creationId xmlns:a16="http://schemas.microsoft.com/office/drawing/2014/main" id="{F4403884-4E73-4752-87A2-F8CB6C9DA61E}"/>
                </a:ext>
              </a:extLst>
            </p:cNvPr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4" name="Google Shape;1769;p32">
              <a:extLst>
                <a:ext uri="{FF2B5EF4-FFF2-40B4-BE49-F238E27FC236}">
                  <a16:creationId xmlns:a16="http://schemas.microsoft.com/office/drawing/2014/main" id="{C545232C-BE99-48EB-B73F-DF135735548B}"/>
                </a:ext>
              </a:extLst>
            </p:cNvPr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Google Shape;1770;p32">
              <a:extLst>
                <a:ext uri="{FF2B5EF4-FFF2-40B4-BE49-F238E27FC236}">
                  <a16:creationId xmlns:a16="http://schemas.microsoft.com/office/drawing/2014/main" id="{6BF5A563-CE3D-48CA-AC3B-C62D3F03C051}"/>
                </a:ext>
              </a:extLst>
            </p:cNvPr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6" name="Google Shape;1771;p32">
              <a:extLst>
                <a:ext uri="{FF2B5EF4-FFF2-40B4-BE49-F238E27FC236}">
                  <a16:creationId xmlns:a16="http://schemas.microsoft.com/office/drawing/2014/main" id="{1719A3AD-4C02-44B2-A6D2-4AC203A0A079}"/>
                </a:ext>
              </a:extLst>
            </p:cNvPr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oogle Shape;1772;p32">
            <a:extLst>
              <a:ext uri="{FF2B5EF4-FFF2-40B4-BE49-F238E27FC236}">
                <a16:creationId xmlns:a16="http://schemas.microsoft.com/office/drawing/2014/main" id="{0A391F95-36AA-40EF-9937-7283B580C256}"/>
              </a:ext>
            </a:extLst>
          </p:cNvPr>
          <p:cNvGrpSpPr/>
          <p:nvPr/>
        </p:nvGrpSpPr>
        <p:grpSpPr>
          <a:xfrm>
            <a:off x="1311501" y="5237185"/>
            <a:ext cx="419549" cy="478628"/>
            <a:chOff x="-54793175" y="3198925"/>
            <a:chExt cx="279625" cy="319000"/>
          </a:xfrm>
        </p:grpSpPr>
        <p:sp>
          <p:nvSpPr>
            <p:cNvPr id="38" name="Google Shape;1773;p32">
              <a:extLst>
                <a:ext uri="{FF2B5EF4-FFF2-40B4-BE49-F238E27FC236}">
                  <a16:creationId xmlns:a16="http://schemas.microsoft.com/office/drawing/2014/main" id="{F4101C1A-517A-4848-9612-43B7E726044C}"/>
                </a:ext>
              </a:extLst>
            </p:cNvPr>
            <p:cNvSpPr/>
            <p:nvPr/>
          </p:nvSpPr>
          <p:spPr>
            <a:xfrm>
              <a:off x="-54532475" y="3354075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1" y="1"/>
                  </a:moveTo>
                  <a:lnTo>
                    <a:pt x="1" y="788"/>
                  </a:lnTo>
                  <a:cubicBezTo>
                    <a:pt x="158" y="1355"/>
                    <a:pt x="190" y="1891"/>
                    <a:pt x="190" y="2427"/>
                  </a:cubicBezTo>
                  <a:cubicBezTo>
                    <a:pt x="505" y="2143"/>
                    <a:pt x="757" y="1734"/>
                    <a:pt x="757" y="1261"/>
                  </a:cubicBezTo>
                  <a:cubicBezTo>
                    <a:pt x="757" y="725"/>
                    <a:pt x="473" y="253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Google Shape;1774;p32">
              <a:extLst>
                <a:ext uri="{FF2B5EF4-FFF2-40B4-BE49-F238E27FC236}">
                  <a16:creationId xmlns:a16="http://schemas.microsoft.com/office/drawing/2014/main" id="{56B2C1D4-004F-4EC6-87D2-116457BEB47C}"/>
                </a:ext>
              </a:extLst>
            </p:cNvPr>
            <p:cNvSpPr/>
            <p:nvPr/>
          </p:nvSpPr>
          <p:spPr>
            <a:xfrm>
              <a:off x="-54793175" y="3198925"/>
              <a:ext cx="97675" cy="126050"/>
            </a:xfrm>
            <a:custGeom>
              <a:avLst/>
              <a:gdLst/>
              <a:ahLst/>
              <a:cxnLst/>
              <a:rect l="l" t="t" r="r" b="b"/>
              <a:pathLst>
                <a:path w="3907" h="5042" extrusionOk="0">
                  <a:moveTo>
                    <a:pt x="2993" y="0"/>
                  </a:moveTo>
                  <a:cubicBezTo>
                    <a:pt x="2426" y="0"/>
                    <a:pt x="1954" y="315"/>
                    <a:pt x="1702" y="756"/>
                  </a:cubicBezTo>
                  <a:cubicBezTo>
                    <a:pt x="1632" y="746"/>
                    <a:pt x="1562" y="742"/>
                    <a:pt x="1494" y="742"/>
                  </a:cubicBezTo>
                  <a:cubicBezTo>
                    <a:pt x="695" y="742"/>
                    <a:pt x="0" y="1396"/>
                    <a:pt x="0" y="2237"/>
                  </a:cubicBezTo>
                  <a:cubicBezTo>
                    <a:pt x="0" y="2521"/>
                    <a:pt x="63" y="2741"/>
                    <a:pt x="190" y="2993"/>
                  </a:cubicBezTo>
                  <a:cubicBezTo>
                    <a:pt x="63" y="3214"/>
                    <a:pt x="0" y="3466"/>
                    <a:pt x="0" y="3749"/>
                  </a:cubicBezTo>
                  <a:cubicBezTo>
                    <a:pt x="0" y="4285"/>
                    <a:pt x="316" y="4758"/>
                    <a:pt x="757" y="5041"/>
                  </a:cubicBezTo>
                  <a:lnTo>
                    <a:pt x="757" y="4852"/>
                  </a:lnTo>
                  <a:cubicBezTo>
                    <a:pt x="757" y="2804"/>
                    <a:pt x="2048" y="1008"/>
                    <a:pt x="3907" y="315"/>
                  </a:cubicBezTo>
                  <a:cubicBezTo>
                    <a:pt x="3655" y="126"/>
                    <a:pt x="3340" y="0"/>
                    <a:pt x="2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Google Shape;1775;p32">
              <a:extLst>
                <a:ext uri="{FF2B5EF4-FFF2-40B4-BE49-F238E27FC236}">
                  <a16:creationId xmlns:a16="http://schemas.microsoft.com/office/drawing/2014/main" id="{13D0AABA-675B-4DDF-B1D0-70FF5892876C}"/>
                </a:ext>
              </a:extLst>
            </p:cNvPr>
            <p:cNvSpPr/>
            <p:nvPr/>
          </p:nvSpPr>
          <p:spPr>
            <a:xfrm>
              <a:off x="-54624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Google Shape;1776;p32">
              <a:extLst>
                <a:ext uri="{FF2B5EF4-FFF2-40B4-BE49-F238E27FC236}">
                  <a16:creationId xmlns:a16="http://schemas.microsoft.com/office/drawing/2014/main" id="{67D53C94-9C97-42EE-9C56-3E26DCA4EF40}"/>
                </a:ext>
              </a:extLst>
            </p:cNvPr>
            <p:cNvSpPr/>
            <p:nvPr/>
          </p:nvSpPr>
          <p:spPr>
            <a:xfrm>
              <a:off x="-54737250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4" y="1"/>
                    <a:pt x="0" y="505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5"/>
                    <a:pt x="1733" y="1"/>
                    <a:pt x="1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2" name="Google Shape;1777;p32">
              <a:extLst>
                <a:ext uri="{FF2B5EF4-FFF2-40B4-BE49-F238E27FC236}">
                  <a16:creationId xmlns:a16="http://schemas.microsoft.com/office/drawing/2014/main" id="{C5D0687B-E656-4284-8E56-94E1B652723F}"/>
                </a:ext>
              </a:extLst>
            </p:cNvPr>
            <p:cNvSpPr/>
            <p:nvPr/>
          </p:nvSpPr>
          <p:spPr>
            <a:xfrm>
              <a:off x="-54770325" y="3218600"/>
              <a:ext cx="233925" cy="299325"/>
            </a:xfrm>
            <a:custGeom>
              <a:avLst/>
              <a:gdLst/>
              <a:ahLst/>
              <a:cxnLst/>
              <a:rect l="l" t="t" r="r" b="b"/>
              <a:pathLst>
                <a:path w="9357" h="11973" extrusionOk="0">
                  <a:moveTo>
                    <a:pt x="6175" y="2962"/>
                  </a:moveTo>
                  <a:cubicBezTo>
                    <a:pt x="6364" y="2962"/>
                    <a:pt x="6522" y="3120"/>
                    <a:pt x="6522" y="3309"/>
                  </a:cubicBezTo>
                  <a:cubicBezTo>
                    <a:pt x="6522" y="3498"/>
                    <a:pt x="6364" y="3656"/>
                    <a:pt x="6175" y="3656"/>
                  </a:cubicBezTo>
                  <a:lnTo>
                    <a:pt x="3182" y="3656"/>
                  </a:lnTo>
                  <a:cubicBezTo>
                    <a:pt x="2993" y="3656"/>
                    <a:pt x="2836" y="3498"/>
                    <a:pt x="2836" y="3309"/>
                  </a:cubicBezTo>
                  <a:cubicBezTo>
                    <a:pt x="2836" y="3120"/>
                    <a:pt x="2993" y="2962"/>
                    <a:pt x="3182" y="2962"/>
                  </a:cubicBezTo>
                  <a:close/>
                  <a:moveTo>
                    <a:pt x="6931" y="4443"/>
                  </a:moveTo>
                  <a:cubicBezTo>
                    <a:pt x="9357" y="4443"/>
                    <a:pt x="9357" y="8192"/>
                    <a:pt x="6931" y="8192"/>
                  </a:cubicBezTo>
                  <a:cubicBezTo>
                    <a:pt x="6018" y="8192"/>
                    <a:pt x="5261" y="7562"/>
                    <a:pt x="5104" y="6680"/>
                  </a:cubicBezTo>
                  <a:lnTo>
                    <a:pt x="4285" y="6680"/>
                  </a:lnTo>
                  <a:cubicBezTo>
                    <a:pt x="4127" y="7562"/>
                    <a:pt x="3340" y="8192"/>
                    <a:pt x="2458" y="8192"/>
                  </a:cubicBezTo>
                  <a:cubicBezTo>
                    <a:pt x="0" y="8192"/>
                    <a:pt x="0" y="4443"/>
                    <a:pt x="2458" y="4443"/>
                  </a:cubicBezTo>
                  <a:cubicBezTo>
                    <a:pt x="3371" y="4443"/>
                    <a:pt x="4127" y="5073"/>
                    <a:pt x="4285" y="5955"/>
                  </a:cubicBezTo>
                  <a:lnTo>
                    <a:pt x="5104" y="5955"/>
                  </a:lnTo>
                  <a:cubicBezTo>
                    <a:pt x="5261" y="5073"/>
                    <a:pt x="6049" y="4443"/>
                    <a:pt x="6931" y="4443"/>
                  </a:cubicBezTo>
                  <a:close/>
                  <a:moveTo>
                    <a:pt x="5695" y="8547"/>
                  </a:moveTo>
                  <a:cubicBezTo>
                    <a:pt x="5789" y="8547"/>
                    <a:pt x="5876" y="8586"/>
                    <a:pt x="5923" y="8665"/>
                  </a:cubicBezTo>
                  <a:cubicBezTo>
                    <a:pt x="6144" y="8791"/>
                    <a:pt x="6144" y="9011"/>
                    <a:pt x="5986" y="9169"/>
                  </a:cubicBezTo>
                  <a:cubicBezTo>
                    <a:pt x="5608" y="9515"/>
                    <a:pt x="5135" y="9704"/>
                    <a:pt x="4631" y="9704"/>
                  </a:cubicBezTo>
                  <a:cubicBezTo>
                    <a:pt x="4127" y="9704"/>
                    <a:pt x="3655" y="9515"/>
                    <a:pt x="3340" y="9169"/>
                  </a:cubicBezTo>
                  <a:cubicBezTo>
                    <a:pt x="3182" y="9011"/>
                    <a:pt x="3182" y="8791"/>
                    <a:pt x="3340" y="8665"/>
                  </a:cubicBezTo>
                  <a:cubicBezTo>
                    <a:pt x="3418" y="8586"/>
                    <a:pt x="3513" y="8547"/>
                    <a:pt x="3603" y="8547"/>
                  </a:cubicBezTo>
                  <a:cubicBezTo>
                    <a:pt x="3694" y="8547"/>
                    <a:pt x="3781" y="8586"/>
                    <a:pt x="3844" y="8665"/>
                  </a:cubicBezTo>
                  <a:cubicBezTo>
                    <a:pt x="4064" y="8885"/>
                    <a:pt x="4348" y="8996"/>
                    <a:pt x="4631" y="8996"/>
                  </a:cubicBezTo>
                  <a:cubicBezTo>
                    <a:pt x="4915" y="8996"/>
                    <a:pt x="5198" y="8885"/>
                    <a:pt x="5419" y="8665"/>
                  </a:cubicBezTo>
                  <a:cubicBezTo>
                    <a:pt x="5498" y="8586"/>
                    <a:pt x="5600" y="8547"/>
                    <a:pt x="5695" y="8547"/>
                  </a:cubicBezTo>
                  <a:close/>
                  <a:moveTo>
                    <a:pt x="4663" y="1"/>
                  </a:moveTo>
                  <a:cubicBezTo>
                    <a:pt x="2426" y="1"/>
                    <a:pt x="599" y="1828"/>
                    <a:pt x="599" y="4097"/>
                  </a:cubicBezTo>
                  <a:lnTo>
                    <a:pt x="599" y="6270"/>
                  </a:lnTo>
                  <a:cubicBezTo>
                    <a:pt x="158" y="7751"/>
                    <a:pt x="441" y="9137"/>
                    <a:pt x="1260" y="10240"/>
                  </a:cubicBezTo>
                  <a:cubicBezTo>
                    <a:pt x="2079" y="11343"/>
                    <a:pt x="3340" y="11973"/>
                    <a:pt x="4663" y="11973"/>
                  </a:cubicBezTo>
                  <a:cubicBezTo>
                    <a:pt x="6018" y="11973"/>
                    <a:pt x="7309" y="11343"/>
                    <a:pt x="8097" y="10240"/>
                  </a:cubicBezTo>
                  <a:cubicBezTo>
                    <a:pt x="8916" y="9169"/>
                    <a:pt x="9200" y="7783"/>
                    <a:pt x="8758" y="6270"/>
                  </a:cubicBezTo>
                  <a:lnTo>
                    <a:pt x="8758" y="4097"/>
                  </a:lnTo>
                  <a:cubicBezTo>
                    <a:pt x="8758" y="2994"/>
                    <a:pt x="8349" y="1954"/>
                    <a:pt x="7593" y="1167"/>
                  </a:cubicBezTo>
                  <a:cubicBezTo>
                    <a:pt x="6805" y="379"/>
                    <a:pt x="5766" y="1"/>
                    <a:pt x="46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Google Shape;1778;p32">
              <a:extLst>
                <a:ext uri="{FF2B5EF4-FFF2-40B4-BE49-F238E27FC236}">
                  <a16:creationId xmlns:a16="http://schemas.microsoft.com/office/drawing/2014/main" id="{C0854053-7B76-4F50-B53C-09273D58B18B}"/>
                </a:ext>
              </a:extLst>
            </p:cNvPr>
            <p:cNvSpPr/>
            <p:nvPr/>
          </p:nvSpPr>
          <p:spPr>
            <a:xfrm>
              <a:off x="-54612025" y="3198925"/>
              <a:ext cx="96100" cy="123675"/>
            </a:xfrm>
            <a:custGeom>
              <a:avLst/>
              <a:gdLst/>
              <a:ahLst/>
              <a:cxnLst/>
              <a:rect l="l" t="t" r="r" b="b"/>
              <a:pathLst>
                <a:path w="3844" h="4947" extrusionOk="0">
                  <a:moveTo>
                    <a:pt x="851" y="0"/>
                  </a:moveTo>
                  <a:cubicBezTo>
                    <a:pt x="536" y="0"/>
                    <a:pt x="221" y="95"/>
                    <a:pt x="1" y="252"/>
                  </a:cubicBezTo>
                  <a:cubicBezTo>
                    <a:pt x="662" y="504"/>
                    <a:pt x="1261" y="882"/>
                    <a:pt x="1765" y="1418"/>
                  </a:cubicBezTo>
                  <a:cubicBezTo>
                    <a:pt x="2679" y="2363"/>
                    <a:pt x="3183" y="3560"/>
                    <a:pt x="3183" y="4821"/>
                  </a:cubicBezTo>
                  <a:lnTo>
                    <a:pt x="3183" y="4947"/>
                  </a:lnTo>
                  <a:cubicBezTo>
                    <a:pt x="3592" y="4695"/>
                    <a:pt x="3844" y="4253"/>
                    <a:pt x="3844" y="3749"/>
                  </a:cubicBezTo>
                  <a:cubicBezTo>
                    <a:pt x="3844" y="3466"/>
                    <a:pt x="3781" y="3214"/>
                    <a:pt x="3655" y="2993"/>
                  </a:cubicBezTo>
                  <a:cubicBezTo>
                    <a:pt x="3781" y="2741"/>
                    <a:pt x="3844" y="2521"/>
                    <a:pt x="3844" y="2237"/>
                  </a:cubicBezTo>
                  <a:cubicBezTo>
                    <a:pt x="3844" y="1380"/>
                    <a:pt x="3123" y="716"/>
                    <a:pt x="2330" y="716"/>
                  </a:cubicBezTo>
                  <a:cubicBezTo>
                    <a:pt x="2279" y="716"/>
                    <a:pt x="2227" y="719"/>
                    <a:pt x="2174" y="725"/>
                  </a:cubicBezTo>
                  <a:cubicBezTo>
                    <a:pt x="1891" y="252"/>
                    <a:pt x="1418" y="0"/>
                    <a:pt x="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4" name="Google Shape;1779;p32">
              <a:extLst>
                <a:ext uri="{FF2B5EF4-FFF2-40B4-BE49-F238E27FC236}">
                  <a16:creationId xmlns:a16="http://schemas.microsoft.com/office/drawing/2014/main" id="{E0753D0F-085C-4763-AD32-B9C2015B9199}"/>
                </a:ext>
              </a:extLst>
            </p:cNvPr>
            <p:cNvSpPr/>
            <p:nvPr/>
          </p:nvSpPr>
          <p:spPr>
            <a:xfrm>
              <a:off x="-54793175" y="3353300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757" y="0"/>
                  </a:moveTo>
                  <a:cubicBezTo>
                    <a:pt x="316" y="284"/>
                    <a:pt x="0" y="756"/>
                    <a:pt x="0" y="1292"/>
                  </a:cubicBezTo>
                  <a:cubicBezTo>
                    <a:pt x="0" y="1765"/>
                    <a:pt x="190" y="2174"/>
                    <a:pt x="536" y="2426"/>
                  </a:cubicBezTo>
                  <a:cubicBezTo>
                    <a:pt x="505" y="1859"/>
                    <a:pt x="599" y="1292"/>
                    <a:pt x="757" y="756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01841B32-1709-49BC-989D-6C486A91BF8D}"/>
              </a:ext>
            </a:extLst>
          </p:cNvPr>
          <p:cNvGrpSpPr/>
          <p:nvPr/>
        </p:nvGrpSpPr>
        <p:grpSpPr>
          <a:xfrm>
            <a:off x="993491" y="1572602"/>
            <a:ext cx="2800609" cy="632758"/>
            <a:chOff x="412663" y="406155"/>
            <a:chExt cx="3086420" cy="697333"/>
          </a:xfrm>
          <a:solidFill>
            <a:srgbClr val="121B74"/>
          </a:solidFill>
        </p:grpSpPr>
        <p:sp>
          <p:nvSpPr>
            <p:cNvPr id="46" name="Google Shape;1092;p45">
              <a:extLst>
                <a:ext uri="{FF2B5EF4-FFF2-40B4-BE49-F238E27FC236}">
                  <a16:creationId xmlns:a16="http://schemas.microsoft.com/office/drawing/2014/main" id="{2BEF6384-2CA5-44D7-A107-34302A12A207}"/>
                </a:ext>
              </a:extLst>
            </p:cNvPr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7" name="Google Shape;1095;p45">
              <a:extLst>
                <a:ext uri="{FF2B5EF4-FFF2-40B4-BE49-F238E27FC236}">
                  <a16:creationId xmlns:a16="http://schemas.microsoft.com/office/drawing/2014/main" id="{9A91D3DA-82E1-469F-A0D8-08394B0406E7}"/>
                </a:ext>
              </a:extLst>
            </p:cNvPr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r>
                <a:rPr lang="en" kern="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A59174B5-2C1C-440F-B7BF-7A89B86A51B5}"/>
                </a:ext>
              </a:extLst>
            </p:cNvPr>
            <p:cNvSpPr txBox="1"/>
            <p:nvPr/>
          </p:nvSpPr>
          <p:spPr>
            <a:xfrm>
              <a:off x="1041827" y="622836"/>
              <a:ext cx="1972268" cy="30708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 defTabSz="914400">
                <a:defRPr kern="0">
                  <a:solidFill>
                    <a:prstClr val="white"/>
                  </a:solidFill>
                  <a:latin typeface="Calibri Light"/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algn="dist"/>
              <a:r>
                <a:rPr lang="en-US" altLang="zh-CN" dirty="0">
                  <a:latin typeface="+mn-lt"/>
                  <a:cs typeface="+mn-ea"/>
                  <a:sym typeface="+mn-lt"/>
                </a:rPr>
                <a:t>1PPT_COM</a:t>
              </a:r>
              <a:endParaRPr lang="zh-CN" altLang="en-US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9" name="ïṡ1íḋè">
              <a:extLst>
                <a:ext uri="{FF2B5EF4-FFF2-40B4-BE49-F238E27FC236}">
                  <a16:creationId xmlns:a16="http://schemas.microsoft.com/office/drawing/2014/main" id="{4563D17F-85C4-4994-A795-B59512E41A6A}"/>
                </a:ext>
              </a:extLst>
            </p:cNvPr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/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" name="Google Shape;916;p36">
            <a:extLst>
              <a:ext uri="{FF2B5EF4-FFF2-40B4-BE49-F238E27FC236}">
                <a16:creationId xmlns:a16="http://schemas.microsoft.com/office/drawing/2014/main" id="{7C648975-CA44-4C6A-AE7B-C768CDF99F02}"/>
              </a:ext>
            </a:extLst>
          </p:cNvPr>
          <p:cNvSpPr/>
          <p:nvPr/>
        </p:nvSpPr>
        <p:spPr>
          <a:xfrm rot="-5400000">
            <a:off x="5782915" y="1387996"/>
            <a:ext cx="1120800" cy="1120800"/>
          </a:xfrm>
          <a:prstGeom prst="pie">
            <a:avLst>
              <a:gd name="adj1" fmla="val 10754309"/>
              <a:gd name="adj2" fmla="val 16200000"/>
            </a:avLst>
          </a:prstGeom>
          <a:solidFill>
            <a:srgbClr val="121B74"/>
          </a:solidFill>
          <a:ln>
            <a:solidFill>
              <a:srgbClr val="121B7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cs typeface="+mn-ea"/>
                <a:sym typeface="+mn-lt"/>
              </a:rPr>
              <a:t>                 </a:t>
            </a: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1" name="Google Shape;923;p36">
            <a:extLst>
              <a:ext uri="{FF2B5EF4-FFF2-40B4-BE49-F238E27FC236}">
                <a16:creationId xmlns:a16="http://schemas.microsoft.com/office/drawing/2014/main" id="{13EAD32E-4E22-4C91-940D-C778DB0D1FB4}"/>
              </a:ext>
            </a:extLst>
          </p:cNvPr>
          <p:cNvSpPr/>
          <p:nvPr/>
        </p:nvSpPr>
        <p:spPr>
          <a:xfrm>
            <a:off x="5822815" y="1419287"/>
            <a:ext cx="1047600" cy="104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2" name="Google Shape;926;p36">
            <a:extLst>
              <a:ext uri="{FF2B5EF4-FFF2-40B4-BE49-F238E27FC236}">
                <a16:creationId xmlns:a16="http://schemas.microsoft.com/office/drawing/2014/main" id="{985425A5-04E4-4051-BD62-23A8859313FC}"/>
              </a:ext>
            </a:extLst>
          </p:cNvPr>
          <p:cNvSpPr txBox="1"/>
          <p:nvPr/>
        </p:nvSpPr>
        <p:spPr>
          <a:xfrm>
            <a:off x="5812816" y="1572602"/>
            <a:ext cx="11208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8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2D06C53-53C9-4872-A01C-00A446F86216}"/>
              </a:ext>
            </a:extLst>
          </p:cNvPr>
          <p:cNvSpPr txBox="1"/>
          <p:nvPr/>
        </p:nvSpPr>
        <p:spPr>
          <a:xfrm>
            <a:off x="7014360" y="1624300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54" name="Google Shape;916;p36">
            <a:extLst>
              <a:ext uri="{FF2B5EF4-FFF2-40B4-BE49-F238E27FC236}">
                <a16:creationId xmlns:a16="http://schemas.microsoft.com/office/drawing/2014/main" id="{6D4B26B4-62D8-42D9-94F3-0F3FC64A1D28}"/>
              </a:ext>
            </a:extLst>
          </p:cNvPr>
          <p:cNvSpPr/>
          <p:nvPr/>
        </p:nvSpPr>
        <p:spPr>
          <a:xfrm rot="-5400000">
            <a:off x="5771972" y="2855812"/>
            <a:ext cx="1120800" cy="1120800"/>
          </a:xfrm>
          <a:prstGeom prst="pie">
            <a:avLst>
              <a:gd name="adj1" fmla="val 10754309"/>
              <a:gd name="adj2" fmla="val 16200000"/>
            </a:avLst>
          </a:prstGeom>
          <a:solidFill>
            <a:srgbClr val="121B74"/>
          </a:solidFill>
          <a:ln>
            <a:solidFill>
              <a:srgbClr val="121B7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cs typeface="+mn-ea"/>
                <a:sym typeface="+mn-lt"/>
              </a:rPr>
              <a:t>                 </a:t>
            </a: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5" name="Google Shape;923;p36">
            <a:extLst>
              <a:ext uri="{FF2B5EF4-FFF2-40B4-BE49-F238E27FC236}">
                <a16:creationId xmlns:a16="http://schemas.microsoft.com/office/drawing/2014/main" id="{079BF40E-EB76-491B-8476-BFAC0586E451}"/>
              </a:ext>
            </a:extLst>
          </p:cNvPr>
          <p:cNvSpPr/>
          <p:nvPr/>
        </p:nvSpPr>
        <p:spPr>
          <a:xfrm>
            <a:off x="5811872" y="2887103"/>
            <a:ext cx="1047600" cy="104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" name="Google Shape;926;p36">
            <a:extLst>
              <a:ext uri="{FF2B5EF4-FFF2-40B4-BE49-F238E27FC236}">
                <a16:creationId xmlns:a16="http://schemas.microsoft.com/office/drawing/2014/main" id="{2483F2B6-8F22-4087-A674-F1B57910BFA3}"/>
              </a:ext>
            </a:extLst>
          </p:cNvPr>
          <p:cNvSpPr txBox="1"/>
          <p:nvPr/>
        </p:nvSpPr>
        <p:spPr>
          <a:xfrm>
            <a:off x="5801873" y="3040418"/>
            <a:ext cx="11208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8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A125522-8C6B-4730-A4A4-E3A414F74EB5}"/>
              </a:ext>
            </a:extLst>
          </p:cNvPr>
          <p:cNvSpPr txBox="1"/>
          <p:nvPr/>
        </p:nvSpPr>
        <p:spPr>
          <a:xfrm>
            <a:off x="7003417" y="3092116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58" name="Google Shape;916;p36">
            <a:extLst>
              <a:ext uri="{FF2B5EF4-FFF2-40B4-BE49-F238E27FC236}">
                <a16:creationId xmlns:a16="http://schemas.microsoft.com/office/drawing/2014/main" id="{E0E7C706-D454-4F0F-A23F-BDBFD046D716}"/>
              </a:ext>
            </a:extLst>
          </p:cNvPr>
          <p:cNvSpPr/>
          <p:nvPr/>
        </p:nvSpPr>
        <p:spPr>
          <a:xfrm rot="-5400000">
            <a:off x="5742071" y="4324098"/>
            <a:ext cx="1120800" cy="1120800"/>
          </a:xfrm>
          <a:prstGeom prst="pie">
            <a:avLst>
              <a:gd name="adj1" fmla="val 10754309"/>
              <a:gd name="adj2" fmla="val 16200000"/>
            </a:avLst>
          </a:prstGeom>
          <a:solidFill>
            <a:srgbClr val="121B74"/>
          </a:solidFill>
          <a:ln>
            <a:solidFill>
              <a:srgbClr val="121B74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cs typeface="+mn-ea"/>
                <a:sym typeface="+mn-lt"/>
              </a:rPr>
              <a:t>                 </a:t>
            </a: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" name="Google Shape;923;p36">
            <a:extLst>
              <a:ext uri="{FF2B5EF4-FFF2-40B4-BE49-F238E27FC236}">
                <a16:creationId xmlns:a16="http://schemas.microsoft.com/office/drawing/2014/main" id="{581E24A3-9FFB-42CA-82E9-651265C28C8B}"/>
              </a:ext>
            </a:extLst>
          </p:cNvPr>
          <p:cNvSpPr/>
          <p:nvPr/>
        </p:nvSpPr>
        <p:spPr>
          <a:xfrm>
            <a:off x="5781971" y="4355389"/>
            <a:ext cx="1047600" cy="104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" name="Google Shape;926;p36">
            <a:extLst>
              <a:ext uri="{FF2B5EF4-FFF2-40B4-BE49-F238E27FC236}">
                <a16:creationId xmlns:a16="http://schemas.microsoft.com/office/drawing/2014/main" id="{54C30557-1899-452B-A0FB-8E150C2D2FA2}"/>
              </a:ext>
            </a:extLst>
          </p:cNvPr>
          <p:cNvSpPr txBox="1"/>
          <p:nvPr/>
        </p:nvSpPr>
        <p:spPr>
          <a:xfrm>
            <a:off x="5771972" y="4508704"/>
            <a:ext cx="11208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8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1BD7108-6FFC-4550-8155-379DA8C80925}"/>
              </a:ext>
            </a:extLst>
          </p:cNvPr>
          <p:cNvSpPr txBox="1"/>
          <p:nvPr/>
        </p:nvSpPr>
        <p:spPr>
          <a:xfrm>
            <a:off x="6973516" y="4560402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6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70D48C1-E2A2-4FF1-942D-DC7924046D82}"/>
              </a:ext>
            </a:extLst>
          </p:cNvPr>
          <p:cNvSpPr txBox="1"/>
          <p:nvPr/>
        </p:nvSpPr>
        <p:spPr>
          <a:xfrm>
            <a:off x="9173735" y="1613665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6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E02B09C-13AE-4D74-B41A-62E4E94838E4}"/>
              </a:ext>
            </a:extLst>
          </p:cNvPr>
          <p:cNvSpPr txBox="1"/>
          <p:nvPr/>
        </p:nvSpPr>
        <p:spPr>
          <a:xfrm>
            <a:off x="9162792" y="3081481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6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F6BA322-A6A6-4A7A-88C9-ED32439A20A0}"/>
              </a:ext>
            </a:extLst>
          </p:cNvPr>
          <p:cNvSpPr txBox="1"/>
          <p:nvPr/>
        </p:nvSpPr>
        <p:spPr>
          <a:xfrm>
            <a:off x="9132891" y="4549767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</p:spTree>
    <p:extLst>
      <p:ext uri="{BB962C8B-B14F-4D97-AF65-F5344CB8AC3E}">
        <p14:creationId xmlns:p14="http://schemas.microsoft.com/office/powerpoint/2010/main" val="6197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7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0476371-5E4B-4D64-9F00-832CDE68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F0986-6865-4511-87B8-11313F12EDA9}" type="slidenum">
              <a:rPr lang="en-US" smtClean="0">
                <a:cs typeface="+mn-ea"/>
                <a:sym typeface="+mn-lt"/>
              </a:rPr>
              <a:t>9</a:t>
            </a:fld>
            <a:endParaRPr lang="en-US">
              <a:cs typeface="+mn-ea"/>
              <a:sym typeface="+mn-lt"/>
            </a:endParaRPr>
          </a:p>
        </p:txBody>
      </p:sp>
      <p:sp>
        <p:nvSpPr>
          <p:cNvPr id="3" name="Google Shape;817;p42">
            <a:extLst>
              <a:ext uri="{FF2B5EF4-FFF2-40B4-BE49-F238E27FC236}">
                <a16:creationId xmlns:a16="http://schemas.microsoft.com/office/drawing/2014/main" id="{8AE440EE-2EA0-49BA-B265-1788E7AEB12F}"/>
              </a:ext>
            </a:extLst>
          </p:cNvPr>
          <p:cNvSpPr/>
          <p:nvPr/>
        </p:nvSpPr>
        <p:spPr>
          <a:xfrm>
            <a:off x="552704" y="364795"/>
            <a:ext cx="2652793" cy="694267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121B7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121B7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Google Shape;819;p42">
            <a:extLst>
              <a:ext uri="{FF2B5EF4-FFF2-40B4-BE49-F238E27FC236}">
                <a16:creationId xmlns:a16="http://schemas.microsoft.com/office/drawing/2014/main" id="{9ECCBB3C-EF45-4B41-A51C-6A030506E02D}"/>
              </a:ext>
            </a:extLst>
          </p:cNvPr>
          <p:cNvSpPr/>
          <p:nvPr/>
        </p:nvSpPr>
        <p:spPr>
          <a:xfrm>
            <a:off x="657002" y="431985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0"/>
                </a:moveTo>
                <a:cubicBezTo>
                  <a:pt x="3812" y="0"/>
                  <a:pt x="1" y="3789"/>
                  <a:pt x="1" y="8560"/>
                </a:cubicBezTo>
                <a:cubicBezTo>
                  <a:pt x="1" y="13216"/>
                  <a:pt x="3812" y="17119"/>
                  <a:pt x="8560" y="17119"/>
                </a:cubicBezTo>
                <a:cubicBezTo>
                  <a:pt x="13330" y="17119"/>
                  <a:pt x="17119" y="13216"/>
                  <a:pt x="17119" y="8560"/>
                </a:cubicBezTo>
                <a:cubicBezTo>
                  <a:pt x="17119" y="3789"/>
                  <a:pt x="13330" y="0"/>
                  <a:pt x="856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121B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" sz="2000" b="1" dirty="0">
                <a:solidFill>
                  <a:srgbClr val="121B74"/>
                </a:solidFill>
                <a:cs typeface="+mn-ea"/>
                <a:sym typeface="+mn-lt"/>
              </a:rPr>
              <a:t> </a:t>
            </a:r>
            <a:endParaRPr sz="2000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5" name="Google Shape;902;p24">
            <a:extLst>
              <a:ext uri="{FF2B5EF4-FFF2-40B4-BE49-F238E27FC236}">
                <a16:creationId xmlns:a16="http://schemas.microsoft.com/office/drawing/2014/main" id="{7557C735-6839-45E3-9582-6EC8B7F9A765}"/>
              </a:ext>
            </a:extLst>
          </p:cNvPr>
          <p:cNvGrpSpPr/>
          <p:nvPr/>
        </p:nvGrpSpPr>
        <p:grpSpPr>
          <a:xfrm>
            <a:off x="764989" y="547242"/>
            <a:ext cx="354692" cy="352750"/>
            <a:chOff x="-5971525" y="3273750"/>
            <a:chExt cx="292250" cy="290650"/>
          </a:xfrm>
          <a:solidFill>
            <a:srgbClr val="121B74"/>
          </a:solidFill>
        </p:grpSpPr>
        <p:sp>
          <p:nvSpPr>
            <p:cNvPr id="6" name="Google Shape;903;p24">
              <a:extLst>
                <a:ext uri="{FF2B5EF4-FFF2-40B4-BE49-F238E27FC236}">
                  <a16:creationId xmlns:a16="http://schemas.microsoft.com/office/drawing/2014/main" id="{F1E0AA8B-EDB8-4FC3-AED9-A7FCAB7A63E6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  <p:sp>
          <p:nvSpPr>
            <p:cNvPr id="7" name="Google Shape;904;p24">
              <a:extLst>
                <a:ext uri="{FF2B5EF4-FFF2-40B4-BE49-F238E27FC236}">
                  <a16:creationId xmlns:a16="http://schemas.microsoft.com/office/drawing/2014/main" id="{3EB5AA94-B626-4DB3-BC26-8A7AA1BCD64E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121B7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0D8CFED-E4A1-4475-8C86-917F3D81271A}"/>
              </a:ext>
            </a:extLst>
          </p:cNvPr>
          <p:cNvSpPr txBox="1"/>
          <p:nvPr/>
        </p:nvSpPr>
        <p:spPr>
          <a:xfrm>
            <a:off x="1244931" y="559977"/>
            <a:ext cx="183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rgbClr val="121B74"/>
                </a:solidFill>
                <a:cs typeface="+mn-ea"/>
                <a:sym typeface="+mn-lt"/>
              </a:rPr>
              <a:t>Tittle text</a:t>
            </a:r>
            <a:endParaRPr lang="zh-CN" altLang="en-US" b="1" dirty="0">
              <a:solidFill>
                <a:srgbClr val="121B74"/>
              </a:solidFill>
              <a:cs typeface="+mn-ea"/>
              <a:sym typeface="+mn-lt"/>
            </a:endParaRPr>
          </a:p>
        </p:txBody>
      </p:sp>
      <p:grpSp>
        <p:nvGrpSpPr>
          <p:cNvPr id="9" name="Google Shape;1001;p26">
            <a:extLst>
              <a:ext uri="{FF2B5EF4-FFF2-40B4-BE49-F238E27FC236}">
                <a16:creationId xmlns:a16="http://schemas.microsoft.com/office/drawing/2014/main" id="{CF01177C-DD4D-4304-ADB1-DD1150BBD1EB}"/>
              </a:ext>
            </a:extLst>
          </p:cNvPr>
          <p:cNvGrpSpPr/>
          <p:nvPr/>
        </p:nvGrpSpPr>
        <p:grpSpPr>
          <a:xfrm>
            <a:off x="4000093" y="1878485"/>
            <a:ext cx="4292800" cy="3706867"/>
            <a:chOff x="2972850" y="1711700"/>
            <a:chExt cx="3219600" cy="2780150"/>
          </a:xfrm>
        </p:grpSpPr>
        <p:grpSp>
          <p:nvGrpSpPr>
            <p:cNvPr id="10" name="Google Shape;1002;p26">
              <a:extLst>
                <a:ext uri="{FF2B5EF4-FFF2-40B4-BE49-F238E27FC236}">
                  <a16:creationId xmlns:a16="http://schemas.microsoft.com/office/drawing/2014/main" id="{78CAA639-C7AD-433D-BDD3-A0C6E2A0D113}"/>
                </a:ext>
              </a:extLst>
            </p:cNvPr>
            <p:cNvGrpSpPr/>
            <p:nvPr/>
          </p:nvGrpSpPr>
          <p:grpSpPr>
            <a:xfrm>
              <a:off x="2972850" y="1711700"/>
              <a:ext cx="3219600" cy="2780150"/>
              <a:chOff x="2972850" y="1711700"/>
              <a:chExt cx="3219600" cy="2780150"/>
            </a:xfrm>
          </p:grpSpPr>
          <p:sp>
            <p:nvSpPr>
              <p:cNvPr id="13" name="Google Shape;1003;p26">
                <a:extLst>
                  <a:ext uri="{FF2B5EF4-FFF2-40B4-BE49-F238E27FC236}">
                    <a16:creationId xmlns:a16="http://schemas.microsoft.com/office/drawing/2014/main" id="{5F9F1527-C12D-456D-826D-EAB5AB8D6A1B}"/>
                  </a:ext>
                </a:extLst>
              </p:cNvPr>
              <p:cNvSpPr/>
              <p:nvPr/>
            </p:nvSpPr>
            <p:spPr>
              <a:xfrm>
                <a:off x="2972850" y="1711700"/>
                <a:ext cx="3219600" cy="2780150"/>
              </a:xfrm>
              <a:custGeom>
                <a:avLst/>
                <a:gdLst/>
                <a:ahLst/>
                <a:cxnLst/>
                <a:rect l="l" t="t" r="r" b="b"/>
                <a:pathLst>
                  <a:path w="128784" h="111206" extrusionOk="0">
                    <a:moveTo>
                      <a:pt x="0" y="56191"/>
                    </a:moveTo>
                    <a:lnTo>
                      <a:pt x="32442" y="0"/>
                    </a:lnTo>
                    <a:lnTo>
                      <a:pt x="96650" y="0"/>
                    </a:lnTo>
                    <a:lnTo>
                      <a:pt x="128784" y="55658"/>
                    </a:lnTo>
                    <a:lnTo>
                      <a:pt x="96713" y="111206"/>
                    </a:lnTo>
                    <a:lnTo>
                      <a:pt x="30741" y="111206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cxnSp>
            <p:nvCxnSpPr>
              <p:cNvPr id="14" name="Google Shape;1004;p26">
                <a:extLst>
                  <a:ext uri="{FF2B5EF4-FFF2-40B4-BE49-F238E27FC236}">
                    <a16:creationId xmlns:a16="http://schemas.microsoft.com/office/drawing/2014/main" id="{3D56C818-EC03-4611-994A-684F8639B093}"/>
                  </a:ext>
                </a:extLst>
              </p:cNvPr>
              <p:cNvCxnSpPr/>
              <p:nvPr/>
            </p:nvCxnSpPr>
            <p:spPr>
              <a:xfrm>
                <a:off x="3779781" y="1716225"/>
                <a:ext cx="1596600" cy="2765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666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005;p26">
                <a:extLst>
                  <a:ext uri="{FF2B5EF4-FFF2-40B4-BE49-F238E27FC236}">
                    <a16:creationId xmlns:a16="http://schemas.microsoft.com/office/drawing/2014/main" id="{28E203D8-AC3C-4120-A152-E60C2A659B1D}"/>
                  </a:ext>
                </a:extLst>
              </p:cNvPr>
              <p:cNvCxnSpPr/>
              <p:nvPr/>
            </p:nvCxnSpPr>
            <p:spPr>
              <a:xfrm flipH="1">
                <a:off x="3779781" y="1718925"/>
                <a:ext cx="1596600" cy="2765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666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006;p26">
                <a:extLst>
                  <a:ext uri="{FF2B5EF4-FFF2-40B4-BE49-F238E27FC236}">
                    <a16:creationId xmlns:a16="http://schemas.microsoft.com/office/drawing/2014/main" id="{F7CF7FA0-3E3D-4593-B427-F8E068E32E1F}"/>
                  </a:ext>
                </a:extLst>
              </p:cNvPr>
              <p:cNvCxnSpPr/>
              <p:nvPr/>
            </p:nvCxnSpPr>
            <p:spPr>
              <a:xfrm>
                <a:off x="3005425" y="3109950"/>
                <a:ext cx="31653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6666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" name="Google Shape;1007;p26">
              <a:extLst>
                <a:ext uri="{FF2B5EF4-FFF2-40B4-BE49-F238E27FC236}">
                  <a16:creationId xmlns:a16="http://schemas.microsoft.com/office/drawing/2014/main" id="{209FA04C-45D6-4A9C-AC71-2EAD521F586D}"/>
                </a:ext>
              </a:extLst>
            </p:cNvPr>
            <p:cNvCxnSpPr/>
            <p:nvPr/>
          </p:nvCxnSpPr>
          <p:spPr>
            <a:xfrm>
              <a:off x="3780450" y="1716225"/>
              <a:ext cx="1596600" cy="27657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2" name="Google Shape;1008;p26">
              <a:extLst>
                <a:ext uri="{FF2B5EF4-FFF2-40B4-BE49-F238E27FC236}">
                  <a16:creationId xmlns:a16="http://schemas.microsoft.com/office/drawing/2014/main" id="{45D0E3DD-6737-4EC1-9964-7B13D5AA849A}"/>
                </a:ext>
              </a:extLst>
            </p:cNvPr>
            <p:cNvSpPr/>
            <p:nvPr/>
          </p:nvSpPr>
          <p:spPr>
            <a:xfrm>
              <a:off x="3389675" y="2243750"/>
              <a:ext cx="2103650" cy="1823600"/>
            </a:xfrm>
            <a:custGeom>
              <a:avLst/>
              <a:gdLst/>
              <a:ahLst/>
              <a:cxnLst/>
              <a:rect l="l" t="t" r="r" b="b"/>
              <a:pathLst>
                <a:path w="84146" h="72944" extrusionOk="0">
                  <a:moveTo>
                    <a:pt x="0" y="34388"/>
                  </a:moveTo>
                  <a:lnTo>
                    <a:pt x="41943" y="24228"/>
                  </a:lnTo>
                  <a:lnTo>
                    <a:pt x="67733" y="0"/>
                  </a:lnTo>
                  <a:lnTo>
                    <a:pt x="84146" y="34648"/>
                  </a:lnTo>
                  <a:lnTo>
                    <a:pt x="70078" y="72944"/>
                  </a:lnTo>
                  <a:lnTo>
                    <a:pt x="32043" y="61221"/>
                  </a:lnTo>
                  <a:close/>
                </a:path>
              </a:pathLst>
            </a:custGeom>
            <a:noFill/>
            <a:ln w="28575" cap="flat" cmpd="sng">
              <a:solidFill>
                <a:srgbClr val="0C132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Google Shape;1009;p26">
            <a:extLst>
              <a:ext uri="{FF2B5EF4-FFF2-40B4-BE49-F238E27FC236}">
                <a16:creationId xmlns:a16="http://schemas.microsoft.com/office/drawing/2014/main" id="{BEDCD78C-1F77-45E8-AA45-C2DA227B9B2B}"/>
              </a:ext>
            </a:extLst>
          </p:cNvPr>
          <p:cNvSpPr/>
          <p:nvPr/>
        </p:nvSpPr>
        <p:spPr>
          <a:xfrm>
            <a:off x="8303949" y="3367889"/>
            <a:ext cx="23667" cy="7916"/>
          </a:xfrm>
          <a:custGeom>
            <a:avLst/>
            <a:gdLst/>
            <a:ahLst/>
            <a:cxnLst/>
            <a:rect l="l" t="t" r="r" b="b"/>
            <a:pathLst>
              <a:path w="287" h="96" fill="none" extrusionOk="0">
                <a:moveTo>
                  <a:pt x="1" y="96"/>
                </a:moveTo>
                <a:lnTo>
                  <a:pt x="1" y="0"/>
                </a:lnTo>
                <a:lnTo>
                  <a:pt x="287" y="0"/>
                </a:lnTo>
                <a:lnTo>
                  <a:pt x="287" y="96"/>
                </a:lnTo>
                <a:lnTo>
                  <a:pt x="1" y="96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Google Shape;1010;p26">
            <a:extLst>
              <a:ext uri="{FF2B5EF4-FFF2-40B4-BE49-F238E27FC236}">
                <a16:creationId xmlns:a16="http://schemas.microsoft.com/office/drawing/2014/main" id="{FFF7C6B3-3D04-410F-BBC6-21D9528463AA}"/>
              </a:ext>
            </a:extLst>
          </p:cNvPr>
          <p:cNvSpPr/>
          <p:nvPr/>
        </p:nvSpPr>
        <p:spPr>
          <a:xfrm>
            <a:off x="5107321" y="1514274"/>
            <a:ext cx="23584" cy="23584"/>
          </a:xfrm>
          <a:custGeom>
            <a:avLst/>
            <a:gdLst/>
            <a:ahLst/>
            <a:cxnLst/>
            <a:rect l="l" t="t" r="r" b="b"/>
            <a:pathLst>
              <a:path w="286" h="286" fill="none" extrusionOk="0">
                <a:moveTo>
                  <a:pt x="191" y="286"/>
                </a:moveTo>
                <a:lnTo>
                  <a:pt x="0" y="96"/>
                </a:lnTo>
                <a:lnTo>
                  <a:pt x="191" y="0"/>
                </a:lnTo>
                <a:lnTo>
                  <a:pt x="286" y="286"/>
                </a:lnTo>
                <a:lnTo>
                  <a:pt x="191" y="286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Google Shape;1011;p26">
            <a:extLst>
              <a:ext uri="{FF2B5EF4-FFF2-40B4-BE49-F238E27FC236}">
                <a16:creationId xmlns:a16="http://schemas.microsoft.com/office/drawing/2014/main" id="{A526BE06-1B70-45AC-BFC2-F0E235AF0C2D}"/>
              </a:ext>
            </a:extLst>
          </p:cNvPr>
          <p:cNvSpPr/>
          <p:nvPr/>
        </p:nvSpPr>
        <p:spPr>
          <a:xfrm>
            <a:off x="8303949" y="3367889"/>
            <a:ext cx="23667" cy="7916"/>
          </a:xfrm>
          <a:custGeom>
            <a:avLst/>
            <a:gdLst/>
            <a:ahLst/>
            <a:cxnLst/>
            <a:rect l="l" t="t" r="r" b="b"/>
            <a:pathLst>
              <a:path w="287" h="96" extrusionOk="0">
                <a:moveTo>
                  <a:pt x="1" y="0"/>
                </a:moveTo>
                <a:lnTo>
                  <a:pt x="1" y="96"/>
                </a:lnTo>
                <a:lnTo>
                  <a:pt x="287" y="96"/>
                </a:lnTo>
                <a:lnTo>
                  <a:pt x="287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" name="Google Shape;1012;p26">
            <a:extLst>
              <a:ext uri="{FF2B5EF4-FFF2-40B4-BE49-F238E27FC236}">
                <a16:creationId xmlns:a16="http://schemas.microsoft.com/office/drawing/2014/main" id="{FB0CC16A-1302-455B-82D3-BF67B02C6200}"/>
              </a:ext>
            </a:extLst>
          </p:cNvPr>
          <p:cNvSpPr/>
          <p:nvPr/>
        </p:nvSpPr>
        <p:spPr>
          <a:xfrm>
            <a:off x="8303949" y="3367889"/>
            <a:ext cx="23667" cy="7916"/>
          </a:xfrm>
          <a:custGeom>
            <a:avLst/>
            <a:gdLst/>
            <a:ahLst/>
            <a:cxnLst/>
            <a:rect l="l" t="t" r="r" b="b"/>
            <a:pathLst>
              <a:path w="287" h="96" fill="none" extrusionOk="0">
                <a:moveTo>
                  <a:pt x="287" y="0"/>
                </a:moveTo>
                <a:lnTo>
                  <a:pt x="1" y="0"/>
                </a:lnTo>
                <a:lnTo>
                  <a:pt x="1" y="96"/>
                </a:lnTo>
                <a:lnTo>
                  <a:pt x="287" y="96"/>
                </a:lnTo>
                <a:lnTo>
                  <a:pt x="287" y="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1" name="Google Shape;1013;p26">
            <a:extLst>
              <a:ext uri="{FF2B5EF4-FFF2-40B4-BE49-F238E27FC236}">
                <a16:creationId xmlns:a16="http://schemas.microsoft.com/office/drawing/2014/main" id="{1F0E4642-4AD4-4F26-9EDB-7A9E2E91FC0C}"/>
              </a:ext>
            </a:extLst>
          </p:cNvPr>
          <p:cNvSpPr/>
          <p:nvPr/>
        </p:nvSpPr>
        <p:spPr>
          <a:xfrm>
            <a:off x="5154405" y="1592777"/>
            <a:ext cx="31500" cy="47249"/>
          </a:xfrm>
          <a:custGeom>
            <a:avLst/>
            <a:gdLst/>
            <a:ahLst/>
            <a:cxnLst/>
            <a:rect l="l" t="t" r="r" b="b"/>
            <a:pathLst>
              <a:path w="382" h="573" fill="none" extrusionOk="0">
                <a:moveTo>
                  <a:pt x="96" y="1"/>
                </a:moveTo>
                <a:lnTo>
                  <a:pt x="1" y="96"/>
                </a:lnTo>
                <a:lnTo>
                  <a:pt x="286" y="572"/>
                </a:lnTo>
                <a:lnTo>
                  <a:pt x="382" y="477"/>
                </a:lnTo>
                <a:lnTo>
                  <a:pt x="96" y="1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2" name="Google Shape;1014;p26">
            <a:extLst>
              <a:ext uri="{FF2B5EF4-FFF2-40B4-BE49-F238E27FC236}">
                <a16:creationId xmlns:a16="http://schemas.microsoft.com/office/drawing/2014/main" id="{FE2D3A20-6836-44F1-BD9C-7FABD43F9C09}"/>
              </a:ext>
            </a:extLst>
          </p:cNvPr>
          <p:cNvSpPr/>
          <p:nvPr/>
        </p:nvSpPr>
        <p:spPr>
          <a:xfrm>
            <a:off x="5107321" y="1514274"/>
            <a:ext cx="23584" cy="23584"/>
          </a:xfrm>
          <a:custGeom>
            <a:avLst/>
            <a:gdLst/>
            <a:ahLst/>
            <a:cxnLst/>
            <a:rect l="l" t="t" r="r" b="b"/>
            <a:pathLst>
              <a:path w="286" h="286" extrusionOk="0">
                <a:moveTo>
                  <a:pt x="191" y="0"/>
                </a:moveTo>
                <a:lnTo>
                  <a:pt x="0" y="96"/>
                </a:lnTo>
                <a:lnTo>
                  <a:pt x="191" y="286"/>
                </a:lnTo>
                <a:lnTo>
                  <a:pt x="286" y="286"/>
                </a:lnTo>
                <a:lnTo>
                  <a:pt x="191" y="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Google Shape;1015;p26">
            <a:extLst>
              <a:ext uri="{FF2B5EF4-FFF2-40B4-BE49-F238E27FC236}">
                <a16:creationId xmlns:a16="http://schemas.microsoft.com/office/drawing/2014/main" id="{5B15E932-5205-42E0-96EF-B160272A2487}"/>
              </a:ext>
            </a:extLst>
          </p:cNvPr>
          <p:cNvSpPr/>
          <p:nvPr/>
        </p:nvSpPr>
        <p:spPr>
          <a:xfrm>
            <a:off x="6831039" y="1548307"/>
            <a:ext cx="643232" cy="643232"/>
          </a:xfrm>
          <a:custGeom>
            <a:avLst/>
            <a:gdLst/>
            <a:ahLst/>
            <a:cxnLst/>
            <a:rect l="l" t="t" r="r" b="b"/>
            <a:pathLst>
              <a:path w="19563" h="19563" extrusionOk="0">
                <a:moveTo>
                  <a:pt x="9788" y="1"/>
                </a:moveTo>
                <a:cubicBezTo>
                  <a:pt x="4382" y="1"/>
                  <a:pt x="1" y="4382"/>
                  <a:pt x="1" y="9788"/>
                </a:cubicBezTo>
                <a:cubicBezTo>
                  <a:pt x="1" y="15181"/>
                  <a:pt x="4382" y="19563"/>
                  <a:pt x="9788" y="19563"/>
                </a:cubicBezTo>
                <a:cubicBezTo>
                  <a:pt x="15181" y="19563"/>
                  <a:pt x="19563" y="15181"/>
                  <a:pt x="19563" y="9788"/>
                </a:cubicBezTo>
                <a:cubicBezTo>
                  <a:pt x="19563" y="4382"/>
                  <a:pt x="15181" y="1"/>
                  <a:pt x="9788" y="1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Google Shape;1016;p26">
            <a:extLst>
              <a:ext uri="{FF2B5EF4-FFF2-40B4-BE49-F238E27FC236}">
                <a16:creationId xmlns:a16="http://schemas.microsoft.com/office/drawing/2014/main" id="{2A77AF05-DCA0-4C2E-85D0-09EA2FA79EF5}"/>
              </a:ext>
            </a:extLst>
          </p:cNvPr>
          <p:cNvSpPr/>
          <p:nvPr/>
        </p:nvSpPr>
        <p:spPr>
          <a:xfrm>
            <a:off x="6831021" y="5262419"/>
            <a:ext cx="643232" cy="643232"/>
          </a:xfrm>
          <a:custGeom>
            <a:avLst/>
            <a:gdLst/>
            <a:ahLst/>
            <a:cxnLst/>
            <a:rect l="l" t="t" r="r" b="b"/>
            <a:pathLst>
              <a:path w="19563" h="19563" extrusionOk="0">
                <a:moveTo>
                  <a:pt x="9787" y="1"/>
                </a:moveTo>
                <a:cubicBezTo>
                  <a:pt x="4382" y="1"/>
                  <a:pt x="0" y="4382"/>
                  <a:pt x="0" y="9788"/>
                </a:cubicBezTo>
                <a:cubicBezTo>
                  <a:pt x="0" y="15181"/>
                  <a:pt x="4382" y="19563"/>
                  <a:pt x="9787" y="19563"/>
                </a:cubicBezTo>
                <a:cubicBezTo>
                  <a:pt x="15181" y="19563"/>
                  <a:pt x="19562" y="15181"/>
                  <a:pt x="19562" y="9788"/>
                </a:cubicBezTo>
                <a:cubicBezTo>
                  <a:pt x="19562" y="4382"/>
                  <a:pt x="15181" y="1"/>
                  <a:pt x="9787" y="1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Google Shape;1017;p26">
            <a:extLst>
              <a:ext uri="{FF2B5EF4-FFF2-40B4-BE49-F238E27FC236}">
                <a16:creationId xmlns:a16="http://schemas.microsoft.com/office/drawing/2014/main" id="{2E9315BE-498A-453F-967D-87AC8A01A020}"/>
              </a:ext>
            </a:extLst>
          </p:cNvPr>
          <p:cNvSpPr/>
          <p:nvPr/>
        </p:nvSpPr>
        <p:spPr>
          <a:xfrm>
            <a:off x="8025170" y="3410002"/>
            <a:ext cx="643232" cy="643232"/>
          </a:xfrm>
          <a:custGeom>
            <a:avLst/>
            <a:gdLst/>
            <a:ahLst/>
            <a:cxnLst/>
            <a:rect l="l" t="t" r="r" b="b"/>
            <a:pathLst>
              <a:path w="19563" h="19563" extrusionOk="0">
                <a:moveTo>
                  <a:pt x="9775" y="0"/>
                </a:moveTo>
                <a:cubicBezTo>
                  <a:pt x="4382" y="0"/>
                  <a:pt x="0" y="4382"/>
                  <a:pt x="0" y="9787"/>
                </a:cubicBezTo>
                <a:cubicBezTo>
                  <a:pt x="0" y="15181"/>
                  <a:pt x="4382" y="19562"/>
                  <a:pt x="9775" y="19562"/>
                </a:cubicBezTo>
                <a:cubicBezTo>
                  <a:pt x="15181" y="19562"/>
                  <a:pt x="19562" y="15181"/>
                  <a:pt x="19562" y="9787"/>
                </a:cubicBezTo>
                <a:cubicBezTo>
                  <a:pt x="19562" y="4382"/>
                  <a:pt x="15181" y="0"/>
                  <a:pt x="9775" y="0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Google Shape;1018;p26">
            <a:extLst>
              <a:ext uri="{FF2B5EF4-FFF2-40B4-BE49-F238E27FC236}">
                <a16:creationId xmlns:a16="http://schemas.microsoft.com/office/drawing/2014/main" id="{BE821537-6E14-4A62-9A12-6654FB3AA3D9}"/>
              </a:ext>
            </a:extLst>
          </p:cNvPr>
          <p:cNvSpPr/>
          <p:nvPr/>
        </p:nvSpPr>
        <p:spPr>
          <a:xfrm>
            <a:off x="3560726" y="3410002"/>
            <a:ext cx="642837" cy="643232"/>
          </a:xfrm>
          <a:custGeom>
            <a:avLst/>
            <a:gdLst/>
            <a:ahLst/>
            <a:cxnLst/>
            <a:rect l="l" t="t" r="r" b="b"/>
            <a:pathLst>
              <a:path w="19551" h="19563" extrusionOk="0">
                <a:moveTo>
                  <a:pt x="9776" y="0"/>
                </a:moveTo>
                <a:cubicBezTo>
                  <a:pt x="4370" y="0"/>
                  <a:pt x="1" y="4382"/>
                  <a:pt x="1" y="9787"/>
                </a:cubicBezTo>
                <a:cubicBezTo>
                  <a:pt x="1" y="15181"/>
                  <a:pt x="4370" y="19562"/>
                  <a:pt x="9776" y="19562"/>
                </a:cubicBezTo>
                <a:cubicBezTo>
                  <a:pt x="15181" y="19562"/>
                  <a:pt x="19551" y="15181"/>
                  <a:pt x="19551" y="9787"/>
                </a:cubicBezTo>
                <a:cubicBezTo>
                  <a:pt x="19551" y="4382"/>
                  <a:pt x="15181" y="0"/>
                  <a:pt x="9776" y="0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Google Shape;1019;p26">
            <a:extLst>
              <a:ext uri="{FF2B5EF4-FFF2-40B4-BE49-F238E27FC236}">
                <a16:creationId xmlns:a16="http://schemas.microsoft.com/office/drawing/2014/main" id="{D3CAD2D9-3D31-4449-B7B8-83A3D0A947F9}"/>
              </a:ext>
            </a:extLst>
          </p:cNvPr>
          <p:cNvSpPr/>
          <p:nvPr/>
        </p:nvSpPr>
        <p:spPr>
          <a:xfrm>
            <a:off x="4727657" y="5262419"/>
            <a:ext cx="642837" cy="643232"/>
          </a:xfrm>
          <a:custGeom>
            <a:avLst/>
            <a:gdLst/>
            <a:ahLst/>
            <a:cxnLst/>
            <a:rect l="l" t="t" r="r" b="b"/>
            <a:pathLst>
              <a:path w="19551" h="19563" extrusionOk="0">
                <a:moveTo>
                  <a:pt x="9775" y="1"/>
                </a:moveTo>
                <a:cubicBezTo>
                  <a:pt x="4370" y="1"/>
                  <a:pt x="0" y="4382"/>
                  <a:pt x="0" y="9788"/>
                </a:cubicBezTo>
                <a:cubicBezTo>
                  <a:pt x="0" y="15181"/>
                  <a:pt x="4370" y="19563"/>
                  <a:pt x="9775" y="19563"/>
                </a:cubicBezTo>
                <a:cubicBezTo>
                  <a:pt x="15169" y="19563"/>
                  <a:pt x="19550" y="15181"/>
                  <a:pt x="19550" y="9788"/>
                </a:cubicBezTo>
                <a:cubicBezTo>
                  <a:pt x="19550" y="4382"/>
                  <a:pt x="15169" y="1"/>
                  <a:pt x="9775" y="1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Google Shape;1020;p26">
            <a:extLst>
              <a:ext uri="{FF2B5EF4-FFF2-40B4-BE49-F238E27FC236}">
                <a16:creationId xmlns:a16="http://schemas.microsoft.com/office/drawing/2014/main" id="{97768BDF-BDD7-421F-8307-CA47C7090243}"/>
              </a:ext>
            </a:extLst>
          </p:cNvPr>
          <p:cNvSpPr/>
          <p:nvPr/>
        </p:nvSpPr>
        <p:spPr>
          <a:xfrm>
            <a:off x="4727449" y="1548307"/>
            <a:ext cx="643232" cy="643232"/>
          </a:xfrm>
          <a:custGeom>
            <a:avLst/>
            <a:gdLst/>
            <a:ahLst/>
            <a:cxnLst/>
            <a:rect l="l" t="t" r="r" b="b"/>
            <a:pathLst>
              <a:path w="19563" h="19563" extrusionOk="0">
                <a:moveTo>
                  <a:pt x="9788" y="1"/>
                </a:moveTo>
                <a:cubicBezTo>
                  <a:pt x="4382" y="1"/>
                  <a:pt x="1" y="4382"/>
                  <a:pt x="1" y="9788"/>
                </a:cubicBezTo>
                <a:cubicBezTo>
                  <a:pt x="1" y="15181"/>
                  <a:pt x="4382" y="19563"/>
                  <a:pt x="9788" y="19563"/>
                </a:cubicBezTo>
                <a:cubicBezTo>
                  <a:pt x="15181" y="19563"/>
                  <a:pt x="19563" y="15181"/>
                  <a:pt x="19563" y="9788"/>
                </a:cubicBezTo>
                <a:cubicBezTo>
                  <a:pt x="19563" y="4382"/>
                  <a:pt x="15181" y="1"/>
                  <a:pt x="9788" y="1"/>
                </a:cubicBezTo>
                <a:close/>
              </a:path>
            </a:pathLst>
          </a:custGeom>
          <a:solidFill>
            <a:srgbClr val="121B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9" name="Google Shape;1021;p26">
            <a:extLst>
              <a:ext uri="{FF2B5EF4-FFF2-40B4-BE49-F238E27FC236}">
                <a16:creationId xmlns:a16="http://schemas.microsoft.com/office/drawing/2014/main" id="{57D02344-FC92-4065-B7A6-CE9A0083C085}"/>
              </a:ext>
            </a:extLst>
          </p:cNvPr>
          <p:cNvGrpSpPr/>
          <p:nvPr/>
        </p:nvGrpSpPr>
        <p:grpSpPr>
          <a:xfrm>
            <a:off x="8200554" y="3580087"/>
            <a:ext cx="292460" cy="303068"/>
            <a:chOff x="3357325" y="2093500"/>
            <a:chExt cx="311525" cy="322825"/>
          </a:xfrm>
        </p:grpSpPr>
        <p:sp>
          <p:nvSpPr>
            <p:cNvPr id="30" name="Google Shape;1022;p26">
              <a:extLst>
                <a:ext uri="{FF2B5EF4-FFF2-40B4-BE49-F238E27FC236}">
                  <a16:creationId xmlns:a16="http://schemas.microsoft.com/office/drawing/2014/main" id="{31F3A347-9AEA-46E8-9001-BDA43DC0DF88}"/>
                </a:ext>
              </a:extLst>
            </p:cNvPr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1" name="Google Shape;1023;p26">
              <a:extLst>
                <a:ext uri="{FF2B5EF4-FFF2-40B4-BE49-F238E27FC236}">
                  <a16:creationId xmlns:a16="http://schemas.microsoft.com/office/drawing/2014/main" id="{9C321C04-D024-477C-918E-9F5BCBB109C7}"/>
                </a:ext>
              </a:extLst>
            </p:cNvPr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2" name="Google Shape;1024;p26">
              <a:extLst>
                <a:ext uri="{FF2B5EF4-FFF2-40B4-BE49-F238E27FC236}">
                  <a16:creationId xmlns:a16="http://schemas.microsoft.com/office/drawing/2014/main" id="{ED862D1B-E3DA-4079-A026-296FC515ADED}"/>
                </a:ext>
              </a:extLst>
            </p:cNvPr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oogle Shape;1025;p26">
            <a:extLst>
              <a:ext uri="{FF2B5EF4-FFF2-40B4-BE49-F238E27FC236}">
                <a16:creationId xmlns:a16="http://schemas.microsoft.com/office/drawing/2014/main" id="{6085A1B8-F002-4ABC-B425-E0F0E5FB8663}"/>
              </a:ext>
            </a:extLst>
          </p:cNvPr>
          <p:cNvGrpSpPr/>
          <p:nvPr/>
        </p:nvGrpSpPr>
        <p:grpSpPr>
          <a:xfrm>
            <a:off x="3693171" y="3542635"/>
            <a:ext cx="377944" cy="377944"/>
            <a:chOff x="5651375" y="3806450"/>
            <a:chExt cx="481825" cy="481825"/>
          </a:xfrm>
        </p:grpSpPr>
        <p:sp>
          <p:nvSpPr>
            <p:cNvPr id="34" name="Google Shape;1026;p26">
              <a:extLst>
                <a:ext uri="{FF2B5EF4-FFF2-40B4-BE49-F238E27FC236}">
                  <a16:creationId xmlns:a16="http://schemas.microsoft.com/office/drawing/2014/main" id="{FE98F838-4100-4FED-98B2-C807EB55BE68}"/>
                </a:ext>
              </a:extLst>
            </p:cNvPr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5" name="Google Shape;1027;p26">
              <a:extLst>
                <a:ext uri="{FF2B5EF4-FFF2-40B4-BE49-F238E27FC236}">
                  <a16:creationId xmlns:a16="http://schemas.microsoft.com/office/drawing/2014/main" id="{6B67B666-54C2-4692-A73B-148F28306EE5}"/>
                </a:ext>
              </a:extLst>
            </p:cNvPr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6" name="Google Shape;1028;p26">
              <a:extLst>
                <a:ext uri="{FF2B5EF4-FFF2-40B4-BE49-F238E27FC236}">
                  <a16:creationId xmlns:a16="http://schemas.microsoft.com/office/drawing/2014/main" id="{C352F0F7-8AC0-4C17-99EA-15E058B1065F}"/>
                </a:ext>
              </a:extLst>
            </p:cNvPr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  <p:sp>
          <p:nvSpPr>
            <p:cNvPr id="37" name="Google Shape;1029;p26">
              <a:extLst>
                <a:ext uri="{FF2B5EF4-FFF2-40B4-BE49-F238E27FC236}">
                  <a16:creationId xmlns:a16="http://schemas.microsoft.com/office/drawing/2014/main" id="{C9091796-E96A-4AB1-A2B9-76F2D559F3F3}"/>
                </a:ext>
              </a:extLst>
            </p:cNvPr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435D7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Google Shape;1030;p26">
            <a:extLst>
              <a:ext uri="{FF2B5EF4-FFF2-40B4-BE49-F238E27FC236}">
                <a16:creationId xmlns:a16="http://schemas.microsoft.com/office/drawing/2014/main" id="{D556AD44-00EE-48C1-BB6D-8EFA6B00FC9D}"/>
              </a:ext>
            </a:extLst>
          </p:cNvPr>
          <p:cNvGrpSpPr/>
          <p:nvPr/>
        </p:nvGrpSpPr>
        <p:grpSpPr>
          <a:xfrm>
            <a:off x="4849843" y="1668365"/>
            <a:ext cx="377944" cy="403137"/>
            <a:chOff x="5364750" y="3235150"/>
            <a:chExt cx="277275" cy="294950"/>
          </a:xfrm>
        </p:grpSpPr>
        <p:sp>
          <p:nvSpPr>
            <p:cNvPr id="39" name="Google Shape;1031;p26">
              <a:extLst>
                <a:ext uri="{FF2B5EF4-FFF2-40B4-BE49-F238E27FC236}">
                  <a16:creationId xmlns:a16="http://schemas.microsoft.com/office/drawing/2014/main" id="{BA19CCE2-58FC-4CBD-916A-23A019CB5FC6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Google Shape;1032;p26">
              <a:extLst>
                <a:ext uri="{FF2B5EF4-FFF2-40B4-BE49-F238E27FC236}">
                  <a16:creationId xmlns:a16="http://schemas.microsoft.com/office/drawing/2014/main" id="{5613DDC8-3173-489D-9333-89351A70E7FB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Google Shape;1033;p26">
              <a:extLst>
                <a:ext uri="{FF2B5EF4-FFF2-40B4-BE49-F238E27FC236}">
                  <a16:creationId xmlns:a16="http://schemas.microsoft.com/office/drawing/2014/main" id="{4B639047-6355-4A9D-AFBA-7C1A26E572F1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Google Shape;1034;p26">
              <a:extLst>
                <a:ext uri="{FF2B5EF4-FFF2-40B4-BE49-F238E27FC236}">
                  <a16:creationId xmlns:a16="http://schemas.microsoft.com/office/drawing/2014/main" id="{3A8B1488-CF54-424F-B99F-B39E1BD85A1E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Google Shape;1035;p26">
              <a:extLst>
                <a:ext uri="{FF2B5EF4-FFF2-40B4-BE49-F238E27FC236}">
                  <a16:creationId xmlns:a16="http://schemas.microsoft.com/office/drawing/2014/main" id="{C682209F-40D3-4D85-8E44-63868220CCFA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Google Shape;1036;p26">
              <a:extLst>
                <a:ext uri="{FF2B5EF4-FFF2-40B4-BE49-F238E27FC236}">
                  <a16:creationId xmlns:a16="http://schemas.microsoft.com/office/drawing/2014/main" id="{CB85988F-E1BF-437C-86B7-B58B3E1BDFF8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Google Shape;1037;p26">
              <a:extLst>
                <a:ext uri="{FF2B5EF4-FFF2-40B4-BE49-F238E27FC236}">
                  <a16:creationId xmlns:a16="http://schemas.microsoft.com/office/drawing/2014/main" id="{82E3E8F7-3EBB-4687-82F4-429CAF6349FD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Google Shape;1038;p26">
              <a:extLst>
                <a:ext uri="{FF2B5EF4-FFF2-40B4-BE49-F238E27FC236}">
                  <a16:creationId xmlns:a16="http://schemas.microsoft.com/office/drawing/2014/main" id="{9A71B140-39F9-4E47-807B-5E3C44D5FB0B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oogle Shape;1039;p26">
            <a:extLst>
              <a:ext uri="{FF2B5EF4-FFF2-40B4-BE49-F238E27FC236}">
                <a16:creationId xmlns:a16="http://schemas.microsoft.com/office/drawing/2014/main" id="{21ADC768-0D94-43B3-8C4E-E21224C07854}"/>
              </a:ext>
            </a:extLst>
          </p:cNvPr>
          <p:cNvGrpSpPr/>
          <p:nvPr/>
        </p:nvGrpSpPr>
        <p:grpSpPr>
          <a:xfrm>
            <a:off x="6964161" y="1680957"/>
            <a:ext cx="377944" cy="377937"/>
            <a:chOff x="-5251625" y="3272950"/>
            <a:chExt cx="292225" cy="292250"/>
          </a:xfrm>
        </p:grpSpPr>
        <p:sp>
          <p:nvSpPr>
            <p:cNvPr id="48" name="Google Shape;1040;p26">
              <a:extLst>
                <a:ext uri="{FF2B5EF4-FFF2-40B4-BE49-F238E27FC236}">
                  <a16:creationId xmlns:a16="http://schemas.microsoft.com/office/drawing/2014/main" id="{336FF2AA-07AA-4985-8169-C09AEAAA6FE0}"/>
                </a:ext>
              </a:extLst>
            </p:cNvPr>
            <p:cNvSpPr/>
            <p:nvPr/>
          </p:nvSpPr>
          <p:spPr>
            <a:xfrm>
              <a:off x="-5156325" y="3462775"/>
              <a:ext cx="33900" cy="33100"/>
            </a:xfrm>
            <a:custGeom>
              <a:avLst/>
              <a:gdLst/>
              <a:ahLst/>
              <a:cxnLst/>
              <a:rect l="l" t="t" r="r" b="b"/>
              <a:pathLst>
                <a:path w="1356" h="1324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cubicBezTo>
                    <a:pt x="1" y="1072"/>
                    <a:pt x="316" y="1324"/>
                    <a:pt x="662" y="1324"/>
                  </a:cubicBezTo>
                  <a:cubicBezTo>
                    <a:pt x="1072" y="1324"/>
                    <a:pt x="1355" y="1009"/>
                    <a:pt x="1355" y="662"/>
                  </a:cubicBezTo>
                  <a:cubicBezTo>
                    <a:pt x="1355" y="284"/>
                    <a:pt x="1040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Google Shape;1041;p26">
              <a:extLst>
                <a:ext uri="{FF2B5EF4-FFF2-40B4-BE49-F238E27FC236}">
                  <a16:creationId xmlns:a16="http://schemas.microsoft.com/office/drawing/2014/main" id="{388FCF01-EF52-496F-B799-01948F5E049B}"/>
                </a:ext>
              </a:extLst>
            </p:cNvPr>
            <p:cNvSpPr/>
            <p:nvPr/>
          </p:nvSpPr>
          <p:spPr>
            <a:xfrm>
              <a:off x="-5251625" y="3272950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3699" y="2764"/>
                  </a:moveTo>
                  <a:cubicBezTo>
                    <a:pt x="3958" y="2764"/>
                    <a:pt x="4180" y="3098"/>
                    <a:pt x="3939" y="3340"/>
                  </a:cubicBezTo>
                  <a:lnTo>
                    <a:pt x="3497" y="3781"/>
                  </a:lnTo>
                  <a:lnTo>
                    <a:pt x="3939" y="4191"/>
                  </a:lnTo>
                  <a:cubicBezTo>
                    <a:pt x="4180" y="4433"/>
                    <a:pt x="3958" y="4767"/>
                    <a:pt x="3699" y="4767"/>
                  </a:cubicBezTo>
                  <a:cubicBezTo>
                    <a:pt x="3621" y="4767"/>
                    <a:pt x="3539" y="4737"/>
                    <a:pt x="3466" y="4664"/>
                  </a:cubicBezTo>
                  <a:lnTo>
                    <a:pt x="3025" y="4222"/>
                  </a:lnTo>
                  <a:lnTo>
                    <a:pt x="2584" y="4664"/>
                  </a:lnTo>
                  <a:cubicBezTo>
                    <a:pt x="2515" y="4756"/>
                    <a:pt x="2432" y="4794"/>
                    <a:pt x="2352" y="4794"/>
                  </a:cubicBezTo>
                  <a:cubicBezTo>
                    <a:pt x="2103" y="4794"/>
                    <a:pt x="1873" y="4429"/>
                    <a:pt x="2111" y="4191"/>
                  </a:cubicBezTo>
                  <a:lnTo>
                    <a:pt x="2552" y="3781"/>
                  </a:lnTo>
                  <a:lnTo>
                    <a:pt x="2111" y="3340"/>
                  </a:lnTo>
                  <a:cubicBezTo>
                    <a:pt x="1869" y="3098"/>
                    <a:pt x="2092" y="2764"/>
                    <a:pt x="2351" y="2764"/>
                  </a:cubicBezTo>
                  <a:cubicBezTo>
                    <a:pt x="2429" y="2764"/>
                    <a:pt x="2511" y="2795"/>
                    <a:pt x="2584" y="2868"/>
                  </a:cubicBezTo>
                  <a:lnTo>
                    <a:pt x="3025" y="3309"/>
                  </a:lnTo>
                  <a:lnTo>
                    <a:pt x="3466" y="2868"/>
                  </a:lnTo>
                  <a:cubicBezTo>
                    <a:pt x="3539" y="2795"/>
                    <a:pt x="3621" y="2764"/>
                    <a:pt x="3699" y="2764"/>
                  </a:cubicBezTo>
                  <a:close/>
                  <a:moveTo>
                    <a:pt x="8583" y="6922"/>
                  </a:moveTo>
                  <a:cubicBezTo>
                    <a:pt x="8841" y="6922"/>
                    <a:pt x="9064" y="7257"/>
                    <a:pt x="8822" y="7499"/>
                  </a:cubicBezTo>
                  <a:lnTo>
                    <a:pt x="8381" y="7940"/>
                  </a:lnTo>
                  <a:lnTo>
                    <a:pt x="8822" y="8381"/>
                  </a:lnTo>
                  <a:cubicBezTo>
                    <a:pt x="9064" y="8623"/>
                    <a:pt x="8841" y="8958"/>
                    <a:pt x="8583" y="8958"/>
                  </a:cubicBezTo>
                  <a:cubicBezTo>
                    <a:pt x="8504" y="8958"/>
                    <a:pt x="8422" y="8927"/>
                    <a:pt x="8349" y="8854"/>
                  </a:cubicBezTo>
                  <a:lnTo>
                    <a:pt x="7908" y="8413"/>
                  </a:lnTo>
                  <a:lnTo>
                    <a:pt x="7467" y="8854"/>
                  </a:lnTo>
                  <a:cubicBezTo>
                    <a:pt x="7394" y="8927"/>
                    <a:pt x="7312" y="8958"/>
                    <a:pt x="7234" y="8958"/>
                  </a:cubicBezTo>
                  <a:cubicBezTo>
                    <a:pt x="6975" y="8958"/>
                    <a:pt x="6753" y="8623"/>
                    <a:pt x="6995" y="8381"/>
                  </a:cubicBezTo>
                  <a:lnTo>
                    <a:pt x="7436" y="7940"/>
                  </a:lnTo>
                  <a:lnTo>
                    <a:pt x="6995" y="7499"/>
                  </a:lnTo>
                  <a:cubicBezTo>
                    <a:pt x="6753" y="7257"/>
                    <a:pt x="6975" y="6922"/>
                    <a:pt x="7234" y="6922"/>
                  </a:cubicBezTo>
                  <a:cubicBezTo>
                    <a:pt x="7312" y="6922"/>
                    <a:pt x="7394" y="6953"/>
                    <a:pt x="7467" y="7026"/>
                  </a:cubicBezTo>
                  <a:lnTo>
                    <a:pt x="7908" y="7467"/>
                  </a:lnTo>
                  <a:lnTo>
                    <a:pt x="8349" y="7026"/>
                  </a:lnTo>
                  <a:cubicBezTo>
                    <a:pt x="8422" y="6953"/>
                    <a:pt x="8504" y="6922"/>
                    <a:pt x="8583" y="6922"/>
                  </a:cubicBezTo>
                  <a:close/>
                  <a:moveTo>
                    <a:pt x="7895" y="2732"/>
                  </a:moveTo>
                  <a:cubicBezTo>
                    <a:pt x="7974" y="2732"/>
                    <a:pt x="8055" y="2763"/>
                    <a:pt x="8129" y="2836"/>
                  </a:cubicBezTo>
                  <a:lnTo>
                    <a:pt x="8790" y="3498"/>
                  </a:lnTo>
                  <a:cubicBezTo>
                    <a:pt x="8916" y="3624"/>
                    <a:pt x="8916" y="3844"/>
                    <a:pt x="8790" y="3970"/>
                  </a:cubicBezTo>
                  <a:lnTo>
                    <a:pt x="8129" y="4632"/>
                  </a:lnTo>
                  <a:cubicBezTo>
                    <a:pt x="8055" y="4705"/>
                    <a:pt x="7974" y="4736"/>
                    <a:pt x="7895" y="4736"/>
                  </a:cubicBezTo>
                  <a:cubicBezTo>
                    <a:pt x="7637" y="4736"/>
                    <a:pt x="7414" y="4401"/>
                    <a:pt x="7656" y="4159"/>
                  </a:cubicBezTo>
                  <a:lnTo>
                    <a:pt x="7719" y="4096"/>
                  </a:lnTo>
                  <a:lnTo>
                    <a:pt x="7719" y="4096"/>
                  </a:lnTo>
                  <a:cubicBezTo>
                    <a:pt x="6175" y="4159"/>
                    <a:pt x="4978" y="5388"/>
                    <a:pt x="4852" y="6932"/>
                  </a:cubicBezTo>
                  <a:cubicBezTo>
                    <a:pt x="5451" y="7089"/>
                    <a:pt x="5829" y="7593"/>
                    <a:pt x="5829" y="8224"/>
                  </a:cubicBezTo>
                  <a:cubicBezTo>
                    <a:pt x="5829" y="9011"/>
                    <a:pt x="5230" y="9641"/>
                    <a:pt x="4474" y="9641"/>
                  </a:cubicBezTo>
                  <a:cubicBezTo>
                    <a:pt x="3750" y="9641"/>
                    <a:pt x="3119" y="9011"/>
                    <a:pt x="3119" y="8255"/>
                  </a:cubicBezTo>
                  <a:cubicBezTo>
                    <a:pt x="3119" y="7625"/>
                    <a:pt x="3529" y="7089"/>
                    <a:pt x="4128" y="6932"/>
                  </a:cubicBezTo>
                  <a:cubicBezTo>
                    <a:pt x="4285" y="5042"/>
                    <a:pt x="5829" y="3498"/>
                    <a:pt x="7751" y="3403"/>
                  </a:cubicBezTo>
                  <a:lnTo>
                    <a:pt x="7656" y="3309"/>
                  </a:lnTo>
                  <a:cubicBezTo>
                    <a:pt x="7414" y="3067"/>
                    <a:pt x="7637" y="2732"/>
                    <a:pt x="7895" y="2732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584"/>
                    <a:pt x="0" y="5829"/>
                  </a:cubicBezTo>
                  <a:cubicBezTo>
                    <a:pt x="0" y="9011"/>
                    <a:pt x="2615" y="11689"/>
                    <a:pt x="5829" y="11689"/>
                  </a:cubicBezTo>
                  <a:cubicBezTo>
                    <a:pt x="9011" y="11689"/>
                    <a:pt x="11689" y="9043"/>
                    <a:pt x="11689" y="5829"/>
                  </a:cubicBezTo>
                  <a:cubicBezTo>
                    <a:pt x="11657" y="5357"/>
                    <a:pt x="11563" y="4884"/>
                    <a:pt x="11500" y="4443"/>
                  </a:cubicBezTo>
                  <a:cubicBezTo>
                    <a:pt x="11248" y="4884"/>
                    <a:pt x="10838" y="5136"/>
                    <a:pt x="10303" y="5136"/>
                  </a:cubicBezTo>
                  <a:cubicBezTo>
                    <a:pt x="9578" y="5136"/>
                    <a:pt x="8948" y="4506"/>
                    <a:pt x="8948" y="3781"/>
                  </a:cubicBezTo>
                  <a:cubicBezTo>
                    <a:pt x="8948" y="3025"/>
                    <a:pt x="9578" y="2395"/>
                    <a:pt x="10303" y="2395"/>
                  </a:cubicBezTo>
                  <a:cubicBezTo>
                    <a:pt x="10397" y="2395"/>
                    <a:pt x="10523" y="2395"/>
                    <a:pt x="10586" y="2427"/>
                  </a:cubicBezTo>
                  <a:cubicBezTo>
                    <a:pt x="9483" y="883"/>
                    <a:pt x="7719" y="1"/>
                    <a:pt x="5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Google Shape;1042;p26">
              <a:extLst>
                <a:ext uri="{FF2B5EF4-FFF2-40B4-BE49-F238E27FC236}">
                  <a16:creationId xmlns:a16="http://schemas.microsoft.com/office/drawing/2014/main" id="{2518765D-C6EF-4E8A-BB8F-CF8A8E844F98}"/>
                </a:ext>
              </a:extLst>
            </p:cNvPr>
            <p:cNvSpPr/>
            <p:nvPr/>
          </p:nvSpPr>
          <p:spPr>
            <a:xfrm>
              <a:off x="-5011400" y="3350150"/>
              <a:ext cx="33900" cy="33875"/>
            </a:xfrm>
            <a:custGeom>
              <a:avLst/>
              <a:gdLst/>
              <a:ahLst/>
              <a:cxnLst/>
              <a:rect l="l" t="t" r="r" b="b"/>
              <a:pathLst>
                <a:path w="1356" h="1355" extrusionOk="0">
                  <a:moveTo>
                    <a:pt x="662" y="0"/>
                  </a:moveTo>
                  <a:cubicBezTo>
                    <a:pt x="315" y="0"/>
                    <a:pt x="0" y="284"/>
                    <a:pt x="0" y="693"/>
                  </a:cubicBezTo>
                  <a:cubicBezTo>
                    <a:pt x="0" y="1071"/>
                    <a:pt x="315" y="1355"/>
                    <a:pt x="662" y="1355"/>
                  </a:cubicBezTo>
                  <a:cubicBezTo>
                    <a:pt x="1072" y="1355"/>
                    <a:pt x="1355" y="1040"/>
                    <a:pt x="1355" y="693"/>
                  </a:cubicBezTo>
                  <a:cubicBezTo>
                    <a:pt x="1355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Google Shape;1043;p26">
            <a:extLst>
              <a:ext uri="{FF2B5EF4-FFF2-40B4-BE49-F238E27FC236}">
                <a16:creationId xmlns:a16="http://schemas.microsoft.com/office/drawing/2014/main" id="{C6323C3D-241D-40B5-84EA-B99E88001F09}"/>
              </a:ext>
            </a:extLst>
          </p:cNvPr>
          <p:cNvGrpSpPr/>
          <p:nvPr/>
        </p:nvGrpSpPr>
        <p:grpSpPr>
          <a:xfrm>
            <a:off x="4870793" y="5395050"/>
            <a:ext cx="377959" cy="377959"/>
            <a:chOff x="3497300" y="3227275"/>
            <a:chExt cx="296175" cy="296175"/>
          </a:xfrm>
        </p:grpSpPr>
        <p:sp>
          <p:nvSpPr>
            <p:cNvPr id="52" name="Google Shape;1044;p26">
              <a:extLst>
                <a:ext uri="{FF2B5EF4-FFF2-40B4-BE49-F238E27FC236}">
                  <a16:creationId xmlns:a16="http://schemas.microsoft.com/office/drawing/2014/main" id="{8ED513CF-7594-47EC-BAD9-9DFC38896CBC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Google Shape;1045;p26">
              <a:extLst>
                <a:ext uri="{FF2B5EF4-FFF2-40B4-BE49-F238E27FC236}">
                  <a16:creationId xmlns:a16="http://schemas.microsoft.com/office/drawing/2014/main" id="{3E659BCD-163C-43DD-8038-A823C88F1E42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Google Shape;1046;p26">
              <a:extLst>
                <a:ext uri="{FF2B5EF4-FFF2-40B4-BE49-F238E27FC236}">
                  <a16:creationId xmlns:a16="http://schemas.microsoft.com/office/drawing/2014/main" id="{2EEF1B6F-79ED-4BEB-BFD3-6313F31FF667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Google Shape;1047;p26">
              <a:extLst>
                <a:ext uri="{FF2B5EF4-FFF2-40B4-BE49-F238E27FC236}">
                  <a16:creationId xmlns:a16="http://schemas.microsoft.com/office/drawing/2014/main" id="{EEBF5B56-2FFD-4C7F-9DE2-6FE9B7D8A7CB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Google Shape;1048;p26">
              <a:extLst>
                <a:ext uri="{FF2B5EF4-FFF2-40B4-BE49-F238E27FC236}">
                  <a16:creationId xmlns:a16="http://schemas.microsoft.com/office/drawing/2014/main" id="{2C8C57A7-9C32-4325-BC2D-6C8E5450184C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Google Shape;1049;p26">
              <a:extLst>
                <a:ext uri="{FF2B5EF4-FFF2-40B4-BE49-F238E27FC236}">
                  <a16:creationId xmlns:a16="http://schemas.microsoft.com/office/drawing/2014/main" id="{48AAD2C3-D126-4AF3-9D73-4D1CEA64CC8B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Google Shape;1050;p26">
              <a:extLst>
                <a:ext uri="{FF2B5EF4-FFF2-40B4-BE49-F238E27FC236}">
                  <a16:creationId xmlns:a16="http://schemas.microsoft.com/office/drawing/2014/main" id="{ABB7F448-235E-4F08-80E9-3AD018E475E5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Google Shape;1051;p26">
              <a:extLst>
                <a:ext uri="{FF2B5EF4-FFF2-40B4-BE49-F238E27FC236}">
                  <a16:creationId xmlns:a16="http://schemas.microsoft.com/office/drawing/2014/main" id="{57300CC0-3401-4FF1-999B-FC54F7C559EE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oogle Shape;1052;p26">
            <a:extLst>
              <a:ext uri="{FF2B5EF4-FFF2-40B4-BE49-F238E27FC236}">
                <a16:creationId xmlns:a16="http://schemas.microsoft.com/office/drawing/2014/main" id="{853BB076-2FBD-409B-9367-92BAB22D2EB2}"/>
              </a:ext>
            </a:extLst>
          </p:cNvPr>
          <p:cNvGrpSpPr/>
          <p:nvPr/>
        </p:nvGrpSpPr>
        <p:grpSpPr>
          <a:xfrm>
            <a:off x="6960817" y="5407671"/>
            <a:ext cx="377951" cy="352741"/>
            <a:chOff x="6543825" y="3202075"/>
            <a:chExt cx="296975" cy="275350"/>
          </a:xfrm>
        </p:grpSpPr>
        <p:sp>
          <p:nvSpPr>
            <p:cNvPr id="61" name="Google Shape;1053;p26">
              <a:extLst>
                <a:ext uri="{FF2B5EF4-FFF2-40B4-BE49-F238E27FC236}">
                  <a16:creationId xmlns:a16="http://schemas.microsoft.com/office/drawing/2014/main" id="{A83D0ECA-3519-446C-AB9A-C7CBFC68FED9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Google Shape;1054;p26">
              <a:extLst>
                <a:ext uri="{FF2B5EF4-FFF2-40B4-BE49-F238E27FC236}">
                  <a16:creationId xmlns:a16="http://schemas.microsoft.com/office/drawing/2014/main" id="{AE0FDF2A-746E-41A3-A410-3B041A972EF6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Google Shape;1055;p26">
              <a:extLst>
                <a:ext uri="{FF2B5EF4-FFF2-40B4-BE49-F238E27FC236}">
                  <a16:creationId xmlns:a16="http://schemas.microsoft.com/office/drawing/2014/main" id="{E7AAB91F-E7F3-48CA-84D3-00F57E544C14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Google Shape;1056;p26">
              <a:extLst>
                <a:ext uri="{FF2B5EF4-FFF2-40B4-BE49-F238E27FC236}">
                  <a16:creationId xmlns:a16="http://schemas.microsoft.com/office/drawing/2014/main" id="{520A0C21-D715-4524-BFA8-6554F03C46C1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Google Shape;1057;p26">
              <a:extLst>
                <a:ext uri="{FF2B5EF4-FFF2-40B4-BE49-F238E27FC236}">
                  <a16:creationId xmlns:a16="http://schemas.microsoft.com/office/drawing/2014/main" id="{A079896F-A3B1-442A-A8BF-9C2B28B9C9C7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Google Shape;1058;p26">
              <a:extLst>
                <a:ext uri="{FF2B5EF4-FFF2-40B4-BE49-F238E27FC236}">
                  <a16:creationId xmlns:a16="http://schemas.microsoft.com/office/drawing/2014/main" id="{EC0FD861-B7C1-445E-A356-F32F53D96F96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Google Shape;1059;p26">
              <a:extLst>
                <a:ext uri="{FF2B5EF4-FFF2-40B4-BE49-F238E27FC236}">
                  <a16:creationId xmlns:a16="http://schemas.microsoft.com/office/drawing/2014/main" id="{097B4707-24DE-46D6-B14A-49F66E5B7799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A7AE898-37C7-4D42-860F-378D2699A2CB}"/>
              </a:ext>
            </a:extLst>
          </p:cNvPr>
          <p:cNvSpPr txBox="1"/>
          <p:nvPr/>
        </p:nvSpPr>
        <p:spPr>
          <a:xfrm>
            <a:off x="2206840" y="1659910"/>
            <a:ext cx="221890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6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AC251A4-0133-4A13-AD35-1472BC53DE71}"/>
              </a:ext>
            </a:extLst>
          </p:cNvPr>
          <p:cNvSpPr txBox="1"/>
          <p:nvPr/>
        </p:nvSpPr>
        <p:spPr>
          <a:xfrm>
            <a:off x="963738" y="3309794"/>
            <a:ext cx="221890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7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307BE74-0D29-4ADB-B903-7A99E10E08FE}"/>
              </a:ext>
            </a:extLst>
          </p:cNvPr>
          <p:cNvSpPr txBox="1"/>
          <p:nvPr/>
        </p:nvSpPr>
        <p:spPr>
          <a:xfrm>
            <a:off x="2273401" y="5056337"/>
            <a:ext cx="221890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7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91E2DE9-8CC9-461D-80D4-4FBA67EADDF8}"/>
              </a:ext>
            </a:extLst>
          </p:cNvPr>
          <p:cNvSpPr txBox="1"/>
          <p:nvPr/>
        </p:nvSpPr>
        <p:spPr>
          <a:xfrm>
            <a:off x="8183815" y="1687185"/>
            <a:ext cx="221890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7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FF9808D-ACAB-4ACA-921B-CFFE639C3B9C}"/>
              </a:ext>
            </a:extLst>
          </p:cNvPr>
          <p:cNvSpPr txBox="1"/>
          <p:nvPr/>
        </p:nvSpPr>
        <p:spPr>
          <a:xfrm>
            <a:off x="9134892" y="3238025"/>
            <a:ext cx="221890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7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3159106-5C68-48A8-86DC-A8F0DC7F0A00}"/>
              </a:ext>
            </a:extLst>
          </p:cNvPr>
          <p:cNvSpPr txBox="1"/>
          <p:nvPr/>
        </p:nvSpPr>
        <p:spPr>
          <a:xfrm>
            <a:off x="7944419" y="4927085"/>
            <a:ext cx="2218908" cy="1126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</p:spTree>
    <p:extLst>
      <p:ext uri="{BB962C8B-B14F-4D97-AF65-F5344CB8AC3E}">
        <p14:creationId xmlns:p14="http://schemas.microsoft.com/office/powerpoint/2010/main" val="41121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xttu2fe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B6F1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8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1579</Words>
  <Application>Microsoft Office PowerPoint</Application>
  <PresentationFormat>宽屏</PresentationFormat>
  <Paragraphs>258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Oswald</vt:lpstr>
      <vt:lpstr>Roboto Bold</vt:lpstr>
      <vt:lpstr>等线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440</cp:revision>
  <dcterms:created xsi:type="dcterms:W3CDTF">2019-03-29T12:25:33Z</dcterms:created>
  <dcterms:modified xsi:type="dcterms:W3CDTF">2021-04-08T01:58:17Z</dcterms:modified>
</cp:coreProperties>
</file>