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2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</p:sldMasterIdLst>
  <p:notesMasterIdLst>
    <p:notesMasterId r:id="rId27"/>
  </p:notesMasterIdLst>
  <p:sldIdLst>
    <p:sldId id="256" r:id="rId3"/>
    <p:sldId id="257" r:id="rId4"/>
    <p:sldId id="258" r:id="rId5"/>
    <p:sldId id="270" r:id="rId6"/>
    <p:sldId id="271" r:id="rId7"/>
    <p:sldId id="272" r:id="rId8"/>
    <p:sldId id="273" r:id="rId9"/>
    <p:sldId id="264" r:id="rId10"/>
    <p:sldId id="274" r:id="rId11"/>
    <p:sldId id="279" r:id="rId12"/>
    <p:sldId id="280" r:id="rId13"/>
    <p:sldId id="265" r:id="rId14"/>
    <p:sldId id="283" r:id="rId15"/>
    <p:sldId id="285" r:id="rId16"/>
    <p:sldId id="284" r:id="rId17"/>
    <p:sldId id="286" r:id="rId18"/>
    <p:sldId id="266" r:id="rId19"/>
    <p:sldId id="290" r:id="rId20"/>
    <p:sldId id="291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25A"/>
    <a:srgbClr val="C4CF67"/>
    <a:srgbClr val="867E52"/>
    <a:srgbClr val="3A954A"/>
    <a:srgbClr val="A2378B"/>
    <a:srgbClr val="EB981C"/>
    <a:srgbClr val="7B7343"/>
    <a:srgbClr val="388361"/>
    <a:srgbClr val="B4499B"/>
    <a:srgbClr val="3D5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14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324" y="7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141743F9-9B08-422F-9ECE-BE7148BC7DDC}" type="datetimeFigureOut">
              <a:rPr lang="zh-CN" altLang="en-US" smtClean="0"/>
              <a:pPr/>
              <a:t>2021/4/14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34C0232-94FA-4EBE-BB9B-79FBE486032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root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Some elements of the template are made using a slide master. If you need to modify it, click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view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Slide master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To modify;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87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941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97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72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260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98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947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58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36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3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1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92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775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006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54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root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Some elements of the template are made using a slide master. If you need to modify it, click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view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Slide master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To modify;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39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32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0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96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50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94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9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01084" y="1015737"/>
            <a:ext cx="2553587" cy="4805312"/>
          </a:xfrm>
          <a:custGeom>
            <a:avLst/>
            <a:gdLst>
              <a:gd name="connsiteX0" fmla="*/ 0 w 6344239"/>
              <a:gd name="connsiteY0" fmla="*/ 0 h 4805312"/>
              <a:gd name="connsiteX1" fmla="*/ 6344239 w 6344239"/>
              <a:gd name="connsiteY1" fmla="*/ 0 h 4805312"/>
              <a:gd name="connsiteX2" fmla="*/ 6344239 w 6344239"/>
              <a:gd name="connsiteY2" fmla="*/ 4805312 h 4805312"/>
              <a:gd name="connsiteX3" fmla="*/ 0 w 6344239"/>
              <a:gd name="connsiteY3" fmla="*/ 4805312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4239" h="4805312">
                <a:moveTo>
                  <a:pt x="0" y="0"/>
                </a:moveTo>
                <a:lnTo>
                  <a:pt x="6344239" y="0"/>
                </a:lnTo>
                <a:lnTo>
                  <a:pt x="6344239" y="4805312"/>
                </a:lnTo>
                <a:lnTo>
                  <a:pt x="0" y="48053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914075" y="1471851"/>
            <a:ext cx="1072284" cy="1072284"/>
          </a:xfrm>
          <a:custGeom>
            <a:avLst/>
            <a:gdLst>
              <a:gd name="connsiteX0" fmla="*/ 536142 w 1072284"/>
              <a:gd name="connsiteY0" fmla="*/ 0 h 1072284"/>
              <a:gd name="connsiteX1" fmla="*/ 1072284 w 1072284"/>
              <a:gd name="connsiteY1" fmla="*/ 536142 h 1072284"/>
              <a:gd name="connsiteX2" fmla="*/ 536142 w 1072284"/>
              <a:gd name="connsiteY2" fmla="*/ 1072284 h 1072284"/>
              <a:gd name="connsiteX3" fmla="*/ 0 w 1072284"/>
              <a:gd name="connsiteY3" fmla="*/ 536142 h 1072284"/>
              <a:gd name="connsiteX4" fmla="*/ 536142 w 1072284"/>
              <a:gd name="connsiteY4" fmla="*/ 0 h 107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4" h="1072284">
                <a:moveTo>
                  <a:pt x="536142" y="0"/>
                </a:moveTo>
                <a:cubicBezTo>
                  <a:pt x="832245" y="0"/>
                  <a:pt x="1072284" y="240039"/>
                  <a:pt x="1072284" y="536142"/>
                </a:cubicBezTo>
                <a:cubicBezTo>
                  <a:pt x="1072284" y="832245"/>
                  <a:pt x="832245" y="1072284"/>
                  <a:pt x="536142" y="1072284"/>
                </a:cubicBezTo>
                <a:cubicBezTo>
                  <a:pt x="240039" y="1072284"/>
                  <a:pt x="0" y="832245"/>
                  <a:pt x="0" y="536142"/>
                </a:cubicBezTo>
                <a:cubicBezTo>
                  <a:pt x="0" y="240039"/>
                  <a:pt x="240039" y="0"/>
                  <a:pt x="5361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201179" y="1471851"/>
            <a:ext cx="1072284" cy="1072284"/>
          </a:xfrm>
          <a:custGeom>
            <a:avLst/>
            <a:gdLst>
              <a:gd name="connsiteX0" fmla="*/ 536142 w 1072284"/>
              <a:gd name="connsiteY0" fmla="*/ 0 h 1072284"/>
              <a:gd name="connsiteX1" fmla="*/ 1072284 w 1072284"/>
              <a:gd name="connsiteY1" fmla="*/ 536142 h 1072284"/>
              <a:gd name="connsiteX2" fmla="*/ 536142 w 1072284"/>
              <a:gd name="connsiteY2" fmla="*/ 1072284 h 1072284"/>
              <a:gd name="connsiteX3" fmla="*/ 0 w 1072284"/>
              <a:gd name="connsiteY3" fmla="*/ 536142 h 1072284"/>
              <a:gd name="connsiteX4" fmla="*/ 536142 w 1072284"/>
              <a:gd name="connsiteY4" fmla="*/ 0 h 107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4" h="1072284">
                <a:moveTo>
                  <a:pt x="536142" y="0"/>
                </a:moveTo>
                <a:cubicBezTo>
                  <a:pt x="832245" y="0"/>
                  <a:pt x="1072284" y="240039"/>
                  <a:pt x="1072284" y="536142"/>
                </a:cubicBezTo>
                <a:cubicBezTo>
                  <a:pt x="1072284" y="832245"/>
                  <a:pt x="832245" y="1072284"/>
                  <a:pt x="536142" y="1072284"/>
                </a:cubicBezTo>
                <a:cubicBezTo>
                  <a:pt x="240039" y="1072284"/>
                  <a:pt x="0" y="832245"/>
                  <a:pt x="0" y="536142"/>
                </a:cubicBezTo>
                <a:cubicBezTo>
                  <a:pt x="0" y="240039"/>
                  <a:pt x="240039" y="0"/>
                  <a:pt x="5361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488283" y="1471851"/>
            <a:ext cx="1072284" cy="1072284"/>
          </a:xfrm>
          <a:custGeom>
            <a:avLst/>
            <a:gdLst>
              <a:gd name="connsiteX0" fmla="*/ 536142 w 1072284"/>
              <a:gd name="connsiteY0" fmla="*/ 0 h 1072284"/>
              <a:gd name="connsiteX1" fmla="*/ 1072284 w 1072284"/>
              <a:gd name="connsiteY1" fmla="*/ 536142 h 1072284"/>
              <a:gd name="connsiteX2" fmla="*/ 536142 w 1072284"/>
              <a:gd name="connsiteY2" fmla="*/ 1072284 h 1072284"/>
              <a:gd name="connsiteX3" fmla="*/ 0 w 1072284"/>
              <a:gd name="connsiteY3" fmla="*/ 536142 h 1072284"/>
              <a:gd name="connsiteX4" fmla="*/ 536142 w 1072284"/>
              <a:gd name="connsiteY4" fmla="*/ 0 h 107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4" h="1072284">
                <a:moveTo>
                  <a:pt x="536142" y="0"/>
                </a:moveTo>
                <a:cubicBezTo>
                  <a:pt x="832245" y="0"/>
                  <a:pt x="1072284" y="240039"/>
                  <a:pt x="1072284" y="536142"/>
                </a:cubicBezTo>
                <a:cubicBezTo>
                  <a:pt x="1072284" y="832245"/>
                  <a:pt x="832245" y="1072284"/>
                  <a:pt x="536142" y="1072284"/>
                </a:cubicBezTo>
                <a:cubicBezTo>
                  <a:pt x="240039" y="1072284"/>
                  <a:pt x="0" y="832245"/>
                  <a:pt x="0" y="536142"/>
                </a:cubicBezTo>
                <a:cubicBezTo>
                  <a:pt x="0" y="240039"/>
                  <a:pt x="240039" y="0"/>
                  <a:pt x="5361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65784" y="649357"/>
            <a:ext cx="6867131" cy="5559285"/>
          </a:xfrm>
          <a:custGeom>
            <a:avLst/>
            <a:gdLst>
              <a:gd name="connsiteX0" fmla="*/ 0 w 8164961"/>
              <a:gd name="connsiteY0" fmla="*/ 0 h 5559285"/>
              <a:gd name="connsiteX1" fmla="*/ 8164961 w 8164961"/>
              <a:gd name="connsiteY1" fmla="*/ 0 h 5559285"/>
              <a:gd name="connsiteX2" fmla="*/ 8164961 w 8164961"/>
              <a:gd name="connsiteY2" fmla="*/ 5559285 h 5559285"/>
              <a:gd name="connsiteX3" fmla="*/ 0 w 8164961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961" h="5559285">
                <a:moveTo>
                  <a:pt x="0" y="0"/>
                </a:moveTo>
                <a:lnTo>
                  <a:pt x="8164961" y="0"/>
                </a:lnTo>
                <a:lnTo>
                  <a:pt x="8164961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8155233" cy="5559285"/>
          </a:xfrm>
          <a:custGeom>
            <a:avLst/>
            <a:gdLst>
              <a:gd name="connsiteX0" fmla="*/ 0 w 8155233"/>
              <a:gd name="connsiteY0" fmla="*/ 0 h 5559285"/>
              <a:gd name="connsiteX1" fmla="*/ 8155233 w 8155233"/>
              <a:gd name="connsiteY1" fmla="*/ 0 h 5559285"/>
              <a:gd name="connsiteX2" fmla="*/ 8155233 w 8155233"/>
              <a:gd name="connsiteY2" fmla="*/ 5559285 h 5559285"/>
              <a:gd name="connsiteX3" fmla="*/ 0 w 8155233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233" h="5559285">
                <a:moveTo>
                  <a:pt x="0" y="0"/>
                </a:moveTo>
                <a:lnTo>
                  <a:pt x="8155233" y="0"/>
                </a:lnTo>
                <a:lnTo>
                  <a:pt x="8155233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411754" y="649356"/>
            <a:ext cx="1704392" cy="5559285"/>
          </a:xfrm>
          <a:custGeom>
            <a:avLst/>
            <a:gdLst>
              <a:gd name="connsiteX0" fmla="*/ 0 w 1704392"/>
              <a:gd name="connsiteY0" fmla="*/ 0 h 5559285"/>
              <a:gd name="connsiteX1" fmla="*/ 1704392 w 1704392"/>
              <a:gd name="connsiteY1" fmla="*/ 0 h 5559285"/>
              <a:gd name="connsiteX2" fmla="*/ 1704392 w 1704392"/>
              <a:gd name="connsiteY2" fmla="*/ 5559285 h 5559285"/>
              <a:gd name="connsiteX3" fmla="*/ 0 w 1704392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392" h="5559285">
                <a:moveTo>
                  <a:pt x="0" y="0"/>
                </a:moveTo>
                <a:lnTo>
                  <a:pt x="1704392" y="0"/>
                </a:lnTo>
                <a:lnTo>
                  <a:pt x="1704392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8155233" cy="5559285"/>
          </a:xfrm>
          <a:custGeom>
            <a:avLst/>
            <a:gdLst>
              <a:gd name="connsiteX0" fmla="*/ 0 w 8155233"/>
              <a:gd name="connsiteY0" fmla="*/ 0 h 5559285"/>
              <a:gd name="connsiteX1" fmla="*/ 8155233 w 8155233"/>
              <a:gd name="connsiteY1" fmla="*/ 0 h 5559285"/>
              <a:gd name="connsiteX2" fmla="*/ 8155233 w 8155233"/>
              <a:gd name="connsiteY2" fmla="*/ 5559285 h 5559285"/>
              <a:gd name="connsiteX3" fmla="*/ 0 w 8155233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233" h="5559285">
                <a:moveTo>
                  <a:pt x="0" y="0"/>
                </a:moveTo>
                <a:lnTo>
                  <a:pt x="8155233" y="0"/>
                </a:lnTo>
                <a:lnTo>
                  <a:pt x="8155233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411754" y="649356"/>
            <a:ext cx="1704392" cy="5559285"/>
          </a:xfrm>
          <a:custGeom>
            <a:avLst/>
            <a:gdLst>
              <a:gd name="connsiteX0" fmla="*/ 0 w 1704392"/>
              <a:gd name="connsiteY0" fmla="*/ 0 h 5559285"/>
              <a:gd name="connsiteX1" fmla="*/ 1704392 w 1704392"/>
              <a:gd name="connsiteY1" fmla="*/ 0 h 5559285"/>
              <a:gd name="connsiteX2" fmla="*/ 1704392 w 1704392"/>
              <a:gd name="connsiteY2" fmla="*/ 5559285 h 5559285"/>
              <a:gd name="connsiteX3" fmla="*/ 0 w 1704392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392" h="5559285">
                <a:moveTo>
                  <a:pt x="0" y="0"/>
                </a:moveTo>
                <a:lnTo>
                  <a:pt x="1704392" y="0"/>
                </a:lnTo>
                <a:lnTo>
                  <a:pt x="1704392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7605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32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61256" y="1859872"/>
            <a:ext cx="4686630" cy="2960555"/>
          </a:xfrm>
          <a:custGeom>
            <a:avLst/>
            <a:gdLst>
              <a:gd name="connsiteX0" fmla="*/ 0 w 4686630"/>
              <a:gd name="connsiteY0" fmla="*/ 0 h 2960555"/>
              <a:gd name="connsiteX1" fmla="*/ 4686630 w 4686630"/>
              <a:gd name="connsiteY1" fmla="*/ 0 h 2960555"/>
              <a:gd name="connsiteX2" fmla="*/ 4686630 w 4686630"/>
              <a:gd name="connsiteY2" fmla="*/ 2960555 h 2960555"/>
              <a:gd name="connsiteX3" fmla="*/ 0 w 4686630"/>
              <a:gd name="connsiteY3" fmla="*/ 2960555 h 296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630" h="2960555">
                <a:moveTo>
                  <a:pt x="0" y="0"/>
                </a:moveTo>
                <a:lnTo>
                  <a:pt x="4686630" y="0"/>
                </a:lnTo>
                <a:lnTo>
                  <a:pt x="4686630" y="2960555"/>
                </a:lnTo>
                <a:lnTo>
                  <a:pt x="0" y="2960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5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6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3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90580" y="1662223"/>
            <a:ext cx="3533554" cy="3533554"/>
          </a:xfrm>
          <a:custGeom>
            <a:avLst/>
            <a:gdLst>
              <a:gd name="connsiteX0" fmla="*/ 1766777 w 3533554"/>
              <a:gd name="connsiteY0" fmla="*/ 0 h 3533554"/>
              <a:gd name="connsiteX1" fmla="*/ 3533554 w 3533554"/>
              <a:gd name="connsiteY1" fmla="*/ 1766777 h 3533554"/>
              <a:gd name="connsiteX2" fmla="*/ 1766777 w 3533554"/>
              <a:gd name="connsiteY2" fmla="*/ 3533554 h 3533554"/>
              <a:gd name="connsiteX3" fmla="*/ 0 w 3533554"/>
              <a:gd name="connsiteY3" fmla="*/ 1766777 h 3533554"/>
              <a:gd name="connsiteX4" fmla="*/ 1766777 w 3533554"/>
              <a:gd name="connsiteY4" fmla="*/ 0 h 353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554" h="3533554">
                <a:moveTo>
                  <a:pt x="1766777" y="0"/>
                </a:moveTo>
                <a:cubicBezTo>
                  <a:pt x="2742541" y="0"/>
                  <a:pt x="3533554" y="791013"/>
                  <a:pt x="3533554" y="1766777"/>
                </a:cubicBezTo>
                <a:cubicBezTo>
                  <a:pt x="3533554" y="2742541"/>
                  <a:pt x="2742541" y="3533554"/>
                  <a:pt x="1766777" y="3533554"/>
                </a:cubicBezTo>
                <a:cubicBezTo>
                  <a:pt x="791013" y="3533554"/>
                  <a:pt x="0" y="2742541"/>
                  <a:pt x="0" y="1766777"/>
                </a:cubicBezTo>
                <a:cubicBezTo>
                  <a:pt x="0" y="791013"/>
                  <a:pt x="791013" y="0"/>
                  <a:pt x="17667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53889" y="1779115"/>
            <a:ext cx="3827724" cy="3299766"/>
          </a:xfrm>
          <a:custGeom>
            <a:avLst/>
            <a:gdLst>
              <a:gd name="connsiteX0" fmla="*/ 0 w 3827724"/>
              <a:gd name="connsiteY0" fmla="*/ 0 h 3299766"/>
              <a:gd name="connsiteX1" fmla="*/ 3827724 w 3827724"/>
              <a:gd name="connsiteY1" fmla="*/ 0 h 3299766"/>
              <a:gd name="connsiteX2" fmla="*/ 1913862 w 3827724"/>
              <a:gd name="connsiteY2" fmla="*/ 3299766 h 329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724" h="3299766">
                <a:moveTo>
                  <a:pt x="0" y="0"/>
                </a:moveTo>
                <a:lnTo>
                  <a:pt x="3827724" y="0"/>
                </a:lnTo>
                <a:lnTo>
                  <a:pt x="1913862" y="32997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7"/>
            <a:ext cx="10873830" cy="5559285"/>
          </a:xfrm>
          <a:custGeom>
            <a:avLst/>
            <a:gdLst>
              <a:gd name="connsiteX0" fmla="*/ 0 w 10883558"/>
              <a:gd name="connsiteY0" fmla="*/ 0 h 5559285"/>
              <a:gd name="connsiteX1" fmla="*/ 10883558 w 10883558"/>
              <a:gd name="connsiteY1" fmla="*/ 0 h 5559285"/>
              <a:gd name="connsiteX2" fmla="*/ 10883558 w 10883558"/>
              <a:gd name="connsiteY2" fmla="*/ 5559285 h 5559285"/>
              <a:gd name="connsiteX3" fmla="*/ 0 w 10883558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3558" h="5559285">
                <a:moveTo>
                  <a:pt x="0" y="0"/>
                </a:moveTo>
                <a:lnTo>
                  <a:pt x="10883558" y="0"/>
                </a:lnTo>
                <a:lnTo>
                  <a:pt x="10883558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8155233" cy="5559285"/>
          </a:xfrm>
          <a:custGeom>
            <a:avLst/>
            <a:gdLst>
              <a:gd name="connsiteX0" fmla="*/ 0 w 8155233"/>
              <a:gd name="connsiteY0" fmla="*/ 0 h 5559285"/>
              <a:gd name="connsiteX1" fmla="*/ 8155233 w 8155233"/>
              <a:gd name="connsiteY1" fmla="*/ 0 h 5559285"/>
              <a:gd name="connsiteX2" fmla="*/ 8155233 w 8155233"/>
              <a:gd name="connsiteY2" fmla="*/ 5559285 h 5559285"/>
              <a:gd name="connsiteX3" fmla="*/ 0 w 8155233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5233" h="5559285">
                <a:moveTo>
                  <a:pt x="0" y="0"/>
                </a:moveTo>
                <a:lnTo>
                  <a:pt x="8155233" y="0"/>
                </a:lnTo>
                <a:lnTo>
                  <a:pt x="8155233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01084" y="1015737"/>
            <a:ext cx="6344239" cy="4805312"/>
          </a:xfrm>
          <a:custGeom>
            <a:avLst/>
            <a:gdLst>
              <a:gd name="connsiteX0" fmla="*/ 0 w 6344239"/>
              <a:gd name="connsiteY0" fmla="*/ 0 h 4805312"/>
              <a:gd name="connsiteX1" fmla="*/ 6344239 w 6344239"/>
              <a:gd name="connsiteY1" fmla="*/ 0 h 4805312"/>
              <a:gd name="connsiteX2" fmla="*/ 6344239 w 6344239"/>
              <a:gd name="connsiteY2" fmla="*/ 4805312 h 4805312"/>
              <a:gd name="connsiteX3" fmla="*/ 0 w 6344239"/>
              <a:gd name="connsiteY3" fmla="*/ 4805312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4239" h="4805312">
                <a:moveTo>
                  <a:pt x="0" y="0"/>
                </a:moveTo>
                <a:lnTo>
                  <a:pt x="6344239" y="0"/>
                </a:lnTo>
                <a:lnTo>
                  <a:pt x="6344239" y="4805312"/>
                </a:lnTo>
                <a:lnTo>
                  <a:pt x="0" y="48053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77682" y="649357"/>
            <a:ext cx="8155234" cy="5559285"/>
          </a:xfrm>
          <a:custGeom>
            <a:avLst/>
            <a:gdLst>
              <a:gd name="connsiteX0" fmla="*/ 0 w 8164961"/>
              <a:gd name="connsiteY0" fmla="*/ 0 h 5559285"/>
              <a:gd name="connsiteX1" fmla="*/ 8164961 w 8164961"/>
              <a:gd name="connsiteY1" fmla="*/ 0 h 5559285"/>
              <a:gd name="connsiteX2" fmla="*/ 8164961 w 8164961"/>
              <a:gd name="connsiteY2" fmla="*/ 5559285 h 5559285"/>
              <a:gd name="connsiteX3" fmla="*/ 0 w 8164961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961" h="5559285">
                <a:moveTo>
                  <a:pt x="0" y="0"/>
                </a:moveTo>
                <a:lnTo>
                  <a:pt x="8164961" y="0"/>
                </a:lnTo>
                <a:lnTo>
                  <a:pt x="8164961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4" r:id="rId9"/>
    <p:sldLayoutId id="2147483697" r:id="rId10"/>
    <p:sldLayoutId id="2147483698" r:id="rId11"/>
    <p:sldLayoutId id="2147483700" r:id="rId12"/>
    <p:sldLayoutId id="2147483701" r:id="rId13"/>
    <p:sldLayoutId id="2147483702" r:id="rId14"/>
    <p:sldLayoutId id="2147483703" r:id="rId15"/>
    <p:sldLayoutId id="2147483707" r:id="rId16"/>
    <p:sldLayoutId id="2147483708" r:id="rId17"/>
    <p:sldLayoutId id="2147483709" r:id="rId18"/>
    <p:sldLayoutId id="2147483710" r:id="rId19"/>
    <p:sldLayoutId id="2147483712" r:id="rId20"/>
    <p:sldLayoutId id="2147483711" r:id="rId2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6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12.jpe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" Type="http://schemas.openxmlformats.org/officeDocument/2006/relationships/tags" Target="../tags/tag65.xml"/><Relationship Id="rId21" Type="http://schemas.openxmlformats.org/officeDocument/2006/relationships/image" Target="../media/image13.jpe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15.jpeg"/><Relationship Id="rId10" Type="http://schemas.openxmlformats.org/officeDocument/2006/relationships/tags" Target="../tags/tag72.xml"/><Relationship Id="rId19" Type="http://schemas.openxmlformats.org/officeDocument/2006/relationships/slideLayout" Target="../slideLayouts/slideLayout1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image" Target="../media/image16.jpeg"/><Relationship Id="rId4" Type="http://schemas.openxmlformats.org/officeDocument/2006/relationships/tags" Target="../tags/tag84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17.jpe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9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20.jpe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19.jpeg"/><Relationship Id="rId2" Type="http://schemas.openxmlformats.org/officeDocument/2006/relationships/tags" Target="../tags/tag99.xml"/><Relationship Id="rId16" Type="http://schemas.openxmlformats.org/officeDocument/2006/relationships/notesSlide" Target="../notesSlides/notesSlide15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image" Target="../media/image22.jpe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image" Target="../media/image21.jpeg"/><Relationship Id="rId2" Type="http://schemas.openxmlformats.org/officeDocument/2006/relationships/tags" Target="../tags/tag113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2" Type="http://schemas.openxmlformats.org/officeDocument/2006/relationships/tags" Target="../tags/tag127.xml"/><Relationship Id="rId16" Type="http://schemas.openxmlformats.org/officeDocument/2006/relationships/image" Target="../media/image24.jpe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image" Target="../media/image23.jpeg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26.jpeg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14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28.jpeg"/><Relationship Id="rId2" Type="http://schemas.openxmlformats.org/officeDocument/2006/relationships/tags" Target="../tags/tag149.xml"/><Relationship Id="rId16" Type="http://schemas.openxmlformats.org/officeDocument/2006/relationships/image" Target="../media/image27.jpe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19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2" Type="http://schemas.openxmlformats.org/officeDocument/2006/relationships/tags" Target="../tags/tag173.xml"/><Relationship Id="rId16" Type="http://schemas.openxmlformats.org/officeDocument/2006/relationships/image" Target="../media/image30.jpe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7.jpeg"/><Relationship Id="rId2" Type="http://schemas.openxmlformats.org/officeDocument/2006/relationships/tags" Target="../tags/tag3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8.jpeg"/><Relationship Id="rId2" Type="http://schemas.openxmlformats.org/officeDocument/2006/relationships/tags" Target="../tags/tag17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0.jpe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320477-77DF-4E07-8155-19AD03AED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57CC80-FBA0-4AC8-835B-4A512E5D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24172" y="1589311"/>
            <a:ext cx="5994402" cy="36576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750097-7D90-42B5-B19C-89F2AC05C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47" y="420911"/>
            <a:ext cx="4412334" cy="40349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0184D5-164C-4DF4-894B-69625D2027DE}"/>
              </a:ext>
            </a:extLst>
          </p:cNvPr>
          <p:cNvSpPr txBox="1"/>
          <p:nvPr/>
        </p:nvSpPr>
        <p:spPr>
          <a:xfrm>
            <a:off x="2384188" y="3523744"/>
            <a:ext cx="6497612" cy="830997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EB981C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rgbClr val="EB981C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C1927B69-F0F2-4896-BDCA-8A75251A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00" y="4381930"/>
            <a:ext cx="6169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C4CF67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200" dirty="0">
                <a:solidFill>
                  <a:srgbClr val="C4CF67"/>
                </a:solidFill>
                <a:cs typeface="+mn-ea"/>
                <a:sym typeface="+mn-lt"/>
              </a:rPr>
              <a:t>templates</a:t>
            </a:r>
            <a:r>
              <a:rPr lang="en-US" altLang="zh-CN" sz="1200" dirty="0">
                <a:solidFill>
                  <a:srgbClr val="C4CF67"/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rgbClr val="C4CF67"/>
              </a:solidFill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735074E-6B98-4FBA-8E27-B6C18B59A1FF}"/>
              </a:ext>
            </a:extLst>
          </p:cNvPr>
          <p:cNvSpPr/>
          <p:nvPr/>
        </p:nvSpPr>
        <p:spPr>
          <a:xfrm>
            <a:off x="5752264" y="88417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9C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4CF67"/>
                </a:solidFill>
              </a:rPr>
              <a:t>LOGO</a:t>
            </a:r>
            <a:endParaRPr lang="ko-KR" altLang="en-US" sz="2700" dirty="0">
              <a:solidFill>
                <a:srgbClr val="C4CF67"/>
              </a:solidFill>
            </a:endParaRPr>
          </a:p>
        </p:txBody>
      </p:sp>
      <p:sp>
        <p:nvSpPr>
          <p:cNvPr id="17" name="TextBox 3">
            <a:hlinkClick r:id="rId6"/>
            <a:extLst>
              <a:ext uri="{FF2B5EF4-FFF2-40B4-BE49-F238E27FC236}">
                <a16:creationId xmlns:a16="http://schemas.microsoft.com/office/drawing/2014/main" id="{63C7E4FA-0A04-4CBC-A74E-8BBF9FA6D7FA}"/>
              </a:ext>
            </a:extLst>
          </p:cNvPr>
          <p:cNvSpPr txBox="1"/>
          <p:nvPr/>
        </p:nvSpPr>
        <p:spPr>
          <a:xfrm>
            <a:off x="2860576" y="609655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C4CF67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rgbClr val="C4CF6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PA_矩形 22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Triangle 19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9" name="PA_文本框 28"/>
          <p:cNvSpPr txBox="1"/>
          <p:nvPr>
            <p:custDataLst>
              <p:tags r:id="rId4"/>
            </p:custDataLst>
          </p:nvPr>
        </p:nvSpPr>
        <p:spPr>
          <a:xfrm>
            <a:off x="1299831" y="2185059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18" name="PA_文本框 17"/>
          <p:cNvSpPr txBox="1"/>
          <p:nvPr>
            <p:custDataLst>
              <p:tags r:id="rId5"/>
            </p:custDataLst>
          </p:nvPr>
        </p:nvSpPr>
        <p:spPr>
          <a:xfrm>
            <a:off x="1359505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5" name="PA_直接连接符 14"/>
          <p:cNvCxnSpPr/>
          <p:nvPr>
            <p:custDataLst>
              <p:tags r:id="rId6"/>
            </p:custDataLst>
          </p:nvPr>
        </p:nvCxnSpPr>
        <p:spPr>
          <a:xfrm flipH="1" flipV="1">
            <a:off x="1399549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A_直接连接符 30"/>
          <p:cNvCxnSpPr/>
          <p:nvPr>
            <p:custDataLst>
              <p:tags r:id="rId7"/>
            </p:custDataLst>
          </p:nvPr>
        </p:nvCxnSpPr>
        <p:spPr>
          <a:xfrm flipH="1">
            <a:off x="1399549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_十字形 32"/>
          <p:cNvSpPr/>
          <p:nvPr>
            <p:custDataLst>
              <p:tags r:id="rId8"/>
            </p:custDataLst>
          </p:nvPr>
        </p:nvSpPr>
        <p:spPr>
          <a:xfrm flipH="1">
            <a:off x="2840171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PA_矩形 29"/>
          <p:cNvSpPr/>
          <p:nvPr>
            <p:custDataLst>
              <p:tags r:id="rId9"/>
            </p:custDataLst>
          </p:nvPr>
        </p:nvSpPr>
        <p:spPr>
          <a:xfrm>
            <a:off x="1299831" y="4879598"/>
            <a:ext cx="2121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2" name="PA_直角三角形 31"/>
          <p:cNvSpPr/>
          <p:nvPr>
            <p:custDataLst>
              <p:tags r:id="rId10"/>
            </p:custDataLst>
          </p:nvPr>
        </p:nvSpPr>
        <p:spPr>
          <a:xfrm rot="5400000">
            <a:off x="1399549" y="402730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PA_矩形 8"/>
          <p:cNvSpPr/>
          <p:nvPr>
            <p:custDataLst>
              <p:tags r:id="rId11"/>
            </p:custDataLst>
          </p:nvPr>
        </p:nvSpPr>
        <p:spPr>
          <a:xfrm>
            <a:off x="8254196" y="2596832"/>
            <a:ext cx="2405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pic>
        <p:nvPicPr>
          <p:cNvPr id="6" name="PA_PicturePlaceholder 5">
            <a:extLst>
              <a:ext uri="{FF2B5EF4-FFF2-40B4-BE49-F238E27FC236}">
                <a16:creationId xmlns:a16="http://schemas.microsoft.com/office/drawing/2014/main" id="{0AD93D88-6B40-46CD-A814-8B2E132088FD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084" y="1449058"/>
            <a:ext cx="2553587" cy="3830649"/>
          </a:xfrm>
        </p:spPr>
      </p:pic>
    </p:spTree>
    <p:extLst>
      <p:ext uri="{BB962C8B-B14F-4D97-AF65-F5344CB8AC3E}">
        <p14:creationId xmlns:p14="http://schemas.microsoft.com/office/powerpoint/2010/main" val="9965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2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50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4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18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5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429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0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97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5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6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7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9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3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24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89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5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5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321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52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9" grpId="0"/>
      <p:bldP spid="18" grpId="0"/>
      <p:bldP spid="33" grpId="0" animBg="1"/>
      <p:bldP spid="30" grpId="0"/>
      <p:bldP spid="3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矩形 1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A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PA_库_组合 5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A2378B"/>
          </a:solidFill>
        </p:grpSpPr>
        <p:sp>
          <p:nvSpPr>
            <p:cNvPr id="7" name="Right Triangle 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9" name="PA_库_文本框 8"/>
          <p:cNvSpPr txBox="1"/>
          <p:nvPr>
            <p:custDataLst>
              <p:tags r:id="rId4"/>
            </p:custDataLst>
          </p:nvPr>
        </p:nvSpPr>
        <p:spPr>
          <a:xfrm>
            <a:off x="1212747" y="2208664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10" name="PA_库_文本框 9"/>
          <p:cNvSpPr txBox="1"/>
          <p:nvPr>
            <p:custDataLst>
              <p:tags r:id="rId5"/>
            </p:custDataLst>
          </p:nvPr>
        </p:nvSpPr>
        <p:spPr>
          <a:xfrm>
            <a:off x="1359505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1" name="PA_库_直接连接符 10"/>
          <p:cNvCxnSpPr/>
          <p:nvPr>
            <p:custDataLst>
              <p:tags r:id="rId6"/>
            </p:custDataLst>
          </p:nvPr>
        </p:nvCxnSpPr>
        <p:spPr>
          <a:xfrm flipH="1" flipV="1">
            <a:off x="1399549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库_直接连接符 11"/>
          <p:cNvCxnSpPr/>
          <p:nvPr>
            <p:custDataLst>
              <p:tags r:id="rId7"/>
            </p:custDataLst>
          </p:nvPr>
        </p:nvCxnSpPr>
        <p:spPr>
          <a:xfrm flipH="1">
            <a:off x="1399549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库_十字形 12"/>
          <p:cNvSpPr/>
          <p:nvPr>
            <p:custDataLst>
              <p:tags r:id="rId8"/>
            </p:custDataLst>
          </p:nvPr>
        </p:nvSpPr>
        <p:spPr>
          <a:xfrm flipH="1">
            <a:off x="2840171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PA_库_直角三角形 14"/>
          <p:cNvSpPr/>
          <p:nvPr>
            <p:custDataLst>
              <p:tags r:id="rId9"/>
            </p:custDataLst>
          </p:nvPr>
        </p:nvSpPr>
        <p:spPr>
          <a:xfrm rot="5400000">
            <a:off x="1399549" y="402730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PA_库_文本框 19"/>
          <p:cNvSpPr txBox="1"/>
          <p:nvPr>
            <p:custDataLst>
              <p:tags r:id="rId10"/>
            </p:custDataLst>
          </p:nvPr>
        </p:nvSpPr>
        <p:spPr>
          <a:xfrm>
            <a:off x="4973166" y="2730391"/>
            <a:ext cx="9541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Art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John doe</a:t>
            </a:r>
          </a:p>
        </p:txBody>
      </p:sp>
      <p:sp>
        <p:nvSpPr>
          <p:cNvPr id="21" name="PA_库_矩形 20"/>
          <p:cNvSpPr/>
          <p:nvPr>
            <p:custDataLst>
              <p:tags r:id="rId11"/>
            </p:custDataLst>
          </p:nvPr>
        </p:nvSpPr>
        <p:spPr>
          <a:xfrm>
            <a:off x="4469352" y="3498286"/>
            <a:ext cx="1961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ctr"/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27" name="PA_库_文本框 26"/>
          <p:cNvSpPr txBox="1"/>
          <p:nvPr>
            <p:custDataLst>
              <p:tags r:id="rId12"/>
            </p:custDataLst>
          </p:nvPr>
        </p:nvSpPr>
        <p:spPr>
          <a:xfrm>
            <a:off x="7260270" y="2730391"/>
            <a:ext cx="9541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Art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John doe</a:t>
            </a:r>
          </a:p>
        </p:txBody>
      </p:sp>
      <p:sp>
        <p:nvSpPr>
          <p:cNvPr id="28" name="PA_库_矩形 27"/>
          <p:cNvSpPr/>
          <p:nvPr>
            <p:custDataLst>
              <p:tags r:id="rId13"/>
            </p:custDataLst>
          </p:nvPr>
        </p:nvSpPr>
        <p:spPr>
          <a:xfrm>
            <a:off x="6756456" y="3498286"/>
            <a:ext cx="1961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32" name="PA_库_文本框 31"/>
          <p:cNvSpPr txBox="1"/>
          <p:nvPr>
            <p:custDataLst>
              <p:tags r:id="rId14"/>
            </p:custDataLst>
          </p:nvPr>
        </p:nvSpPr>
        <p:spPr>
          <a:xfrm>
            <a:off x="9547374" y="2730391"/>
            <a:ext cx="9541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Art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John doe</a:t>
            </a:r>
          </a:p>
        </p:txBody>
      </p:sp>
      <p:sp>
        <p:nvSpPr>
          <p:cNvPr id="33" name="PA_库_矩形 32"/>
          <p:cNvSpPr/>
          <p:nvPr>
            <p:custDataLst>
              <p:tags r:id="rId15"/>
            </p:custDataLst>
          </p:nvPr>
        </p:nvSpPr>
        <p:spPr>
          <a:xfrm>
            <a:off x="9043560" y="3498286"/>
            <a:ext cx="1961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  <a:endParaRPr lang="en-US" sz="1000" dirty="0">
              <a:cs typeface="+mn-ea"/>
              <a:sym typeface="+mn-lt"/>
            </a:endParaRPr>
          </a:p>
        </p:txBody>
      </p:sp>
      <p:pic>
        <p:nvPicPr>
          <p:cNvPr id="4" name="PA_库_PicturePlaceholder 3">
            <a:extLst>
              <a:ext uri="{FF2B5EF4-FFF2-40B4-BE49-F238E27FC236}">
                <a16:creationId xmlns:a16="http://schemas.microsoft.com/office/drawing/2014/main" id="{4FAA4EDB-77E4-476C-BE89-5E84E8258ED1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6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75" y="1449058"/>
            <a:ext cx="1072284" cy="1082825"/>
          </a:xfrm>
        </p:spPr>
      </p:pic>
      <p:pic>
        <p:nvPicPr>
          <p:cNvPr id="19" name="PA_库_PicturePlaceholder 18">
            <a:extLst>
              <a:ext uri="{FF2B5EF4-FFF2-40B4-BE49-F238E27FC236}">
                <a16:creationId xmlns:a16="http://schemas.microsoft.com/office/drawing/2014/main" id="{D6F2FA3B-A74F-4840-BA0E-CFD42E45608D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7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179" y="1449058"/>
            <a:ext cx="1072284" cy="1082825"/>
          </a:xfrm>
        </p:spPr>
      </p:pic>
      <p:pic>
        <p:nvPicPr>
          <p:cNvPr id="24" name="PA_库_PicturePlaceholder 23">
            <a:extLst>
              <a:ext uri="{FF2B5EF4-FFF2-40B4-BE49-F238E27FC236}">
                <a16:creationId xmlns:a16="http://schemas.microsoft.com/office/drawing/2014/main" id="{DEAA9331-E5A9-45DF-B1BA-79635115D7DF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18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83" y="1449004"/>
            <a:ext cx="1072284" cy="1082929"/>
          </a:xfrm>
        </p:spPr>
      </p:pic>
    </p:spTree>
    <p:extLst>
      <p:ext uri="{BB962C8B-B14F-4D97-AF65-F5344CB8AC3E}">
        <p14:creationId xmlns:p14="http://schemas.microsoft.com/office/powerpoint/2010/main" val="20925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88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04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18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842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018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5000">
                                      <p:stCondLst>
                                        <p:cond delay="621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681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879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5000">
                                      <p:stCondLst>
                                        <p:cond delay="757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5000">
                                      <p:stCondLst>
                                        <p:cond delay="713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5000">
                                      <p:stCondLst>
                                        <p:cond delay="844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5000">
                                      <p:stCondLst>
                                        <p:cond delay="71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5000">
                                      <p:stCondLst>
                                        <p:cond delay="738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5000">
                                      <p:stCondLst>
                                        <p:cond delay="1046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5000">
                                      <p:stCondLst>
                                        <p:cond delay="686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6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5000">
                                      <p:stCondLst>
                                        <p:cond delay="655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6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 p14:presetBounceEnd="65000">
                                      <p:stCondLst>
                                        <p:cond delay="956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7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5000">
                                      <p:stCondLst>
                                        <p:cond delay="916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7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" grpId="0" animBg="1"/>
          <p:bldP spid="9" grpId="0"/>
          <p:bldP spid="10" grpId="0"/>
          <p:bldP spid="13" grpId="0" animBg="1"/>
          <p:bldP spid="15" grpId="0" animBg="1"/>
          <p:bldP spid="20" grpId="0"/>
          <p:bldP spid="21" grpId="0"/>
          <p:bldP spid="27" grpId="0"/>
          <p:bldP spid="28" grpId="0"/>
          <p:bldP spid="32" grpId="0"/>
          <p:bldP spid="33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88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04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18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42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18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21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681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879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757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713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844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738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046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686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655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956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916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" grpId="0" animBg="1"/>
          <p:bldP spid="9" grpId="0"/>
          <p:bldP spid="10" grpId="0"/>
          <p:bldP spid="13" grpId="0" animBg="1"/>
          <p:bldP spid="15" grpId="0" animBg="1"/>
          <p:bldP spid="20" grpId="0"/>
          <p:bldP spid="21" grpId="0"/>
          <p:bldP spid="27" grpId="0"/>
          <p:bldP spid="28" grpId="0"/>
          <p:bldP spid="32" grpId="0"/>
          <p:bldP spid="3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976A78-CA4B-4F83-B98B-C05C577845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F952CA4-36EF-4930-8901-4AEB3AB96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072" y="1291766"/>
            <a:ext cx="6799445" cy="36866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22DE0B-557F-4B69-BD2C-326C8C3B5F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52" y="221341"/>
            <a:ext cx="5084691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9B8FABD-5DA1-4A16-9C70-27FE562F1601}"/>
              </a:ext>
            </a:extLst>
          </p:cNvPr>
          <p:cNvSpPr txBox="1"/>
          <p:nvPr/>
        </p:nvSpPr>
        <p:spPr>
          <a:xfrm>
            <a:off x="3697357" y="2183783"/>
            <a:ext cx="3551582" cy="1641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0666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three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7A7881-8FA3-4E7E-8BA2-563621799A76}"/>
              </a:ext>
            </a:extLst>
          </p:cNvPr>
          <p:cNvSpPr/>
          <p:nvPr/>
        </p:nvSpPr>
        <p:spPr>
          <a:xfrm>
            <a:off x="3591837" y="365034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1" dirty="0">
                <a:solidFill>
                  <a:srgbClr val="3A954A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9255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库_矩形 12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867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867E52"/>
          </a:solidFill>
        </p:grpSpPr>
        <p:sp>
          <p:nvSpPr>
            <p:cNvPr id="9" name="Right Triangle 8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Triangle 9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PA_库_组合 13"/>
          <p:cNvGrpSpPr/>
          <p:nvPr>
            <p:custDataLst>
              <p:tags r:id="rId2"/>
            </p:custDataLst>
          </p:nvPr>
        </p:nvGrpSpPr>
        <p:grpSpPr>
          <a:xfrm>
            <a:off x="2340500" y="1513395"/>
            <a:ext cx="643870" cy="420162"/>
            <a:chOff x="1130305" y="165946"/>
            <a:chExt cx="9785154" cy="6385374"/>
          </a:xfrm>
        </p:grpSpPr>
        <p:sp>
          <p:nvSpPr>
            <p:cNvPr id="15" name="Right Triangle 14"/>
            <p:cNvSpPr/>
            <p:nvPr/>
          </p:nvSpPr>
          <p:spPr>
            <a:xfrm rot="5400000">
              <a:off x="2814002" y="165940"/>
              <a:ext cx="4805754" cy="4805766"/>
            </a:xfrm>
            <a:prstGeom prst="rtTriangle">
              <a:avLst/>
            </a:prstGeom>
            <a:solidFill>
              <a:srgbClr val="F23D4A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Triangle 15"/>
            <p:cNvSpPr/>
            <p:nvPr/>
          </p:nvSpPr>
          <p:spPr>
            <a:xfrm>
              <a:off x="1130305" y="1745566"/>
              <a:ext cx="9785154" cy="4805754"/>
            </a:xfrm>
            <a:prstGeom prst="triangle">
              <a:avLst>
                <a:gd name="adj" fmla="val 49189"/>
              </a:avLst>
            </a:prstGeom>
            <a:gradFill flip="none" rotWithShape="1">
              <a:gsLst>
                <a:gs pos="56000">
                  <a:srgbClr val="D73D4A"/>
                </a:gs>
                <a:gs pos="100000">
                  <a:srgbClr val="F23D4A"/>
                </a:gs>
              </a:gsLst>
              <a:lin ang="27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7" name="PA_库_文本框 16"/>
          <p:cNvSpPr txBox="1"/>
          <p:nvPr>
            <p:custDataLst>
              <p:tags r:id="rId3"/>
            </p:custDataLst>
          </p:nvPr>
        </p:nvSpPr>
        <p:spPr>
          <a:xfrm>
            <a:off x="1851956" y="2037497"/>
            <a:ext cx="2569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Your title</a:t>
            </a:r>
          </a:p>
          <a:p>
            <a:r>
              <a:rPr lang="en-US" dirty="0">
                <a:sym typeface="+mn-lt"/>
              </a:rPr>
              <a:t>Over here</a:t>
            </a:r>
          </a:p>
        </p:txBody>
      </p:sp>
      <p:sp>
        <p:nvSpPr>
          <p:cNvPr id="18" name="PA_库_矩形 17"/>
          <p:cNvSpPr/>
          <p:nvPr>
            <p:custDataLst>
              <p:tags r:id="rId4"/>
            </p:custDataLst>
          </p:nvPr>
        </p:nvSpPr>
        <p:spPr>
          <a:xfrm>
            <a:off x="1603871" y="4175052"/>
            <a:ext cx="2117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  <a:endParaRPr lang="en-US" sz="1000" dirty="0">
              <a:cs typeface="+mn-ea"/>
              <a:sym typeface="+mn-lt"/>
            </a:endParaRPr>
          </a:p>
        </p:txBody>
      </p:sp>
      <p:cxnSp>
        <p:nvCxnSpPr>
          <p:cNvPr id="20" name="PA_库_直接连接符 19"/>
          <p:cNvCxnSpPr/>
          <p:nvPr>
            <p:custDataLst>
              <p:tags r:id="rId5"/>
            </p:custDataLst>
          </p:nvPr>
        </p:nvCxnSpPr>
        <p:spPr>
          <a:xfrm>
            <a:off x="2421598" y="3495288"/>
            <a:ext cx="481674" cy="0"/>
          </a:xfrm>
          <a:prstGeom prst="line">
            <a:avLst/>
          </a:prstGeom>
          <a:ln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_库_Triangle 21"/>
          <p:cNvSpPr/>
          <p:nvPr>
            <p:custDataLst>
              <p:tags r:id="rId6"/>
            </p:custDataLst>
          </p:nvPr>
        </p:nvSpPr>
        <p:spPr>
          <a:xfrm rot="10800000">
            <a:off x="9553383" y="1476357"/>
            <a:ext cx="1060704" cy="914400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" name="PA_库_PicturePlaceholder 3">
            <a:extLst>
              <a:ext uri="{FF2B5EF4-FFF2-40B4-BE49-F238E27FC236}">
                <a16:creationId xmlns:a16="http://schemas.microsoft.com/office/drawing/2014/main" id="{BC28CB32-205B-47DF-BEC2-987BB651A890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84" y="1139734"/>
            <a:ext cx="6867131" cy="4578530"/>
          </a:xfrm>
        </p:spPr>
      </p:pic>
    </p:spTree>
    <p:extLst>
      <p:ext uri="{BB962C8B-B14F-4D97-AF65-F5344CB8AC3E}">
        <p14:creationId xmlns:p14="http://schemas.microsoft.com/office/powerpoint/2010/main" val="12073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732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1025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722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644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100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5000">
                                      <p:stCondLst>
                                        <p:cond delay="776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1112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7" grpId="0"/>
          <p:bldP spid="18" grpId="0"/>
          <p:bldP spid="22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732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25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722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44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00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776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112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7" grpId="0"/>
          <p:bldP spid="18" grpId="0"/>
          <p:bldP spid="2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6" name="PA_PicturePlaceholder 5">
            <a:extLst>
              <a:ext uri="{FF2B5EF4-FFF2-40B4-BE49-F238E27FC236}">
                <a16:creationId xmlns:a16="http://schemas.microsoft.com/office/drawing/2014/main" id="{5154552B-8CC7-41E0-86AA-24377B2536DC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101" y="3428999"/>
            <a:ext cx="4800897" cy="2779643"/>
          </a:xfrm>
        </p:spPr>
      </p:pic>
      <p:pic>
        <p:nvPicPr>
          <p:cNvPr id="8" name="PA_PicturePlaceholder 7">
            <a:extLst>
              <a:ext uri="{FF2B5EF4-FFF2-40B4-BE49-F238E27FC236}">
                <a16:creationId xmlns:a16="http://schemas.microsoft.com/office/drawing/2014/main" id="{D769264D-3D89-477B-B292-BCDB377C2B1C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49356"/>
            <a:ext cx="4803189" cy="2779643"/>
          </a:xfrm>
        </p:spPr>
      </p:pic>
      <p:sp>
        <p:nvSpPr>
          <p:cNvPr id="11" name="PA_矩形 10"/>
          <p:cNvSpPr/>
          <p:nvPr>
            <p:custDataLst>
              <p:tags r:id="rId4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2" name="PA_组合 11"/>
          <p:cNvGrpSpPr/>
          <p:nvPr>
            <p:custDataLst>
              <p:tags r:id="rId5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13" name="Right Triangle 12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Triangle 13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4" name="PA_文本框 23"/>
          <p:cNvSpPr txBox="1"/>
          <p:nvPr>
            <p:custDataLst>
              <p:tags r:id="rId6"/>
            </p:custDataLst>
          </p:nvPr>
        </p:nvSpPr>
        <p:spPr>
          <a:xfrm>
            <a:off x="1466351" y="1467961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25" name="PA_直角三角形 24"/>
          <p:cNvSpPr/>
          <p:nvPr>
            <p:custDataLst>
              <p:tags r:id="rId7"/>
            </p:custDataLst>
          </p:nvPr>
        </p:nvSpPr>
        <p:spPr>
          <a:xfrm rot="5400000">
            <a:off x="1466351" y="4506091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PA_文本框 28"/>
          <p:cNvSpPr txBox="1"/>
          <p:nvPr>
            <p:custDataLst>
              <p:tags r:id="rId8"/>
            </p:custDataLst>
          </p:nvPr>
        </p:nvSpPr>
        <p:spPr>
          <a:xfrm>
            <a:off x="6808732" y="4282973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30" name="PA_矩形 29"/>
          <p:cNvSpPr/>
          <p:nvPr>
            <p:custDataLst>
              <p:tags r:id="rId9"/>
            </p:custDataLst>
          </p:nvPr>
        </p:nvSpPr>
        <p:spPr>
          <a:xfrm>
            <a:off x="7600937" y="4339005"/>
            <a:ext cx="321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sp>
        <p:nvSpPr>
          <p:cNvPr id="31" name="PA_矩形 30"/>
          <p:cNvSpPr/>
          <p:nvPr>
            <p:custDataLst>
              <p:tags r:id="rId10"/>
            </p:custDataLst>
          </p:nvPr>
        </p:nvSpPr>
        <p:spPr>
          <a:xfrm>
            <a:off x="7937580" y="2102233"/>
            <a:ext cx="1753753" cy="1753753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8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8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50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85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5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46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3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4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25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6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31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7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53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11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73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4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318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4" grpId="0"/>
      <p:bldP spid="25" grpId="0" animBg="1"/>
      <p:bldP spid="29" grpId="0"/>
      <p:bldP spid="30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库_矩形 5"/>
          <p:cNvSpPr/>
          <p:nvPr>
            <p:custDataLst>
              <p:tags r:id="rId1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7" name="PA_库_组合 6"/>
          <p:cNvGrpSpPr/>
          <p:nvPr>
            <p:custDataLst>
              <p:tags r:id="rId2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8" name="Right Triangle 7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1" name="PA_库_矩形 10"/>
          <p:cNvSpPr/>
          <p:nvPr>
            <p:custDataLst>
              <p:tags r:id="rId3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PA_库_文本框 18"/>
          <p:cNvSpPr txBox="1"/>
          <p:nvPr>
            <p:custDataLst>
              <p:tags r:id="rId4"/>
            </p:custDataLst>
          </p:nvPr>
        </p:nvSpPr>
        <p:spPr>
          <a:xfrm>
            <a:off x="6630259" y="1821237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20" name="PA_库_文本框 19"/>
          <p:cNvSpPr txBox="1"/>
          <p:nvPr>
            <p:custDataLst>
              <p:tags r:id="rId5"/>
            </p:custDataLst>
          </p:nvPr>
        </p:nvSpPr>
        <p:spPr>
          <a:xfrm>
            <a:off x="6737766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21" name="PA_库_直接连接符 20"/>
          <p:cNvCxnSpPr/>
          <p:nvPr>
            <p:custDataLst>
              <p:tags r:id="rId6"/>
            </p:custDataLst>
          </p:nvPr>
        </p:nvCxnSpPr>
        <p:spPr>
          <a:xfrm flipH="1" flipV="1">
            <a:off x="6777810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库_直接连接符 21"/>
          <p:cNvCxnSpPr/>
          <p:nvPr>
            <p:custDataLst>
              <p:tags r:id="rId7"/>
            </p:custDataLst>
          </p:nvPr>
        </p:nvCxnSpPr>
        <p:spPr>
          <a:xfrm flipH="1">
            <a:off x="6777810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库_十字形 22"/>
          <p:cNvSpPr/>
          <p:nvPr>
            <p:custDataLst>
              <p:tags r:id="rId8"/>
            </p:custDataLst>
          </p:nvPr>
        </p:nvSpPr>
        <p:spPr>
          <a:xfrm flipH="1">
            <a:off x="8218432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PA_库_直角三角形 24"/>
          <p:cNvSpPr/>
          <p:nvPr>
            <p:custDataLst>
              <p:tags r:id="rId9"/>
            </p:custDataLst>
          </p:nvPr>
        </p:nvSpPr>
        <p:spPr>
          <a:xfrm rot="5400000">
            <a:off x="6777810" y="356681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PA_库_矩形 25"/>
          <p:cNvSpPr/>
          <p:nvPr>
            <p:custDataLst>
              <p:tags r:id="rId10"/>
            </p:custDataLst>
          </p:nvPr>
        </p:nvSpPr>
        <p:spPr>
          <a:xfrm>
            <a:off x="7438600" y="4387933"/>
            <a:ext cx="2989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30" name="PA_库_六边形 29"/>
          <p:cNvSpPr/>
          <p:nvPr>
            <p:custDataLst>
              <p:tags r:id="rId11"/>
            </p:custDataLst>
          </p:nvPr>
        </p:nvSpPr>
        <p:spPr>
          <a:xfrm>
            <a:off x="2520350" y="2690041"/>
            <a:ext cx="1714384" cy="147791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32" name="PA_库_组合 31"/>
          <p:cNvGrpSpPr/>
          <p:nvPr>
            <p:custDataLst>
              <p:tags r:id="rId12"/>
            </p:custDataLst>
          </p:nvPr>
        </p:nvGrpSpPr>
        <p:grpSpPr>
          <a:xfrm>
            <a:off x="3010749" y="3189646"/>
            <a:ext cx="733586" cy="478706"/>
            <a:chOff x="9451687" y="279400"/>
            <a:chExt cx="2020940" cy="1318778"/>
          </a:xfrm>
        </p:grpSpPr>
        <p:sp>
          <p:nvSpPr>
            <p:cNvPr id="33" name="Right Triangle 32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63500">
              <a:solidFill>
                <a:srgbClr val="F23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Triangle 33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63500">
              <a:solidFill>
                <a:srgbClr val="F23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5" name="PA_库_PicturePlaceholder 4">
            <a:extLst>
              <a:ext uri="{FF2B5EF4-FFF2-40B4-BE49-F238E27FC236}">
                <a16:creationId xmlns:a16="http://schemas.microsoft.com/office/drawing/2014/main" id="{09DE5C04-AD99-4137-8F22-1511D5DAF3D5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3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5" y="649356"/>
            <a:ext cx="5192831" cy="2779643"/>
          </a:xfrm>
        </p:spPr>
      </p:pic>
      <p:pic>
        <p:nvPicPr>
          <p:cNvPr id="12" name="PA_库_PicturePlaceholder 11">
            <a:extLst>
              <a:ext uri="{FF2B5EF4-FFF2-40B4-BE49-F238E27FC236}">
                <a16:creationId xmlns:a16="http://schemas.microsoft.com/office/drawing/2014/main" id="{D9A0B123-33E0-440F-B69C-5371E6848C53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4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5" y="3428999"/>
            <a:ext cx="5192831" cy="2779643"/>
          </a:xfrm>
        </p:spPr>
      </p:pic>
    </p:spTree>
    <p:extLst>
      <p:ext uri="{BB962C8B-B14F-4D97-AF65-F5344CB8AC3E}">
        <p14:creationId xmlns:p14="http://schemas.microsoft.com/office/powerpoint/2010/main" val="16169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97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75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773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93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5000">
                                      <p:stCondLst>
                                        <p:cond delay="68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951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861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5000">
                                      <p:stCondLst>
                                        <p:cond delay="868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5000">
                                      <p:stCondLst>
                                        <p:cond delay="641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5000">
                                      <p:stCondLst>
                                        <p:cond delay="862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5000">
                                      <p:stCondLst>
                                        <p:cond delay="951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5000">
                                      <p:stCondLst>
                                        <p:cond delay="734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5000">
                                      <p:stCondLst>
                                        <p:cond delay="71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5000">
                                      <p:stCondLst>
                                        <p:cond delay="691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  <p:bldP spid="19" grpId="0"/>
          <p:bldP spid="20" grpId="0"/>
          <p:bldP spid="23" grpId="0" animBg="1"/>
          <p:bldP spid="25" grpId="0" animBg="1"/>
          <p:bldP spid="26" grpId="0"/>
          <p:bldP spid="30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97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9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773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93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86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951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861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868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641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862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951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734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691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  <p:bldP spid="19" grpId="0"/>
          <p:bldP spid="20" grpId="0"/>
          <p:bldP spid="23" grpId="0" animBg="1"/>
          <p:bldP spid="25" grpId="0" animBg="1"/>
          <p:bldP spid="26" grpId="0"/>
          <p:bldP spid="3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矩形 9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" name="PA_PicturePlaceholder 3">
            <a:extLst>
              <a:ext uri="{FF2B5EF4-FFF2-40B4-BE49-F238E27FC236}">
                <a16:creationId xmlns:a16="http://schemas.microsoft.com/office/drawing/2014/main" id="{01315A72-3CCE-4A91-A905-F82A4C4139AE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809" y="649356"/>
            <a:ext cx="4769739" cy="2779643"/>
          </a:xfrm>
        </p:spPr>
      </p:pic>
      <p:pic>
        <p:nvPicPr>
          <p:cNvPr id="12" name="PA_PicturePlaceholder 11">
            <a:extLst>
              <a:ext uri="{FF2B5EF4-FFF2-40B4-BE49-F238E27FC236}">
                <a16:creationId xmlns:a16="http://schemas.microsoft.com/office/drawing/2014/main" id="{F13BFA4C-64C0-4C25-8C08-3D55731F6757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3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428999"/>
            <a:ext cx="4803190" cy="2779643"/>
          </a:xfrm>
        </p:spPr>
      </p:pic>
      <p:sp>
        <p:nvSpPr>
          <p:cNvPr id="5" name="Rectangle 4"/>
          <p:cNvSpPr/>
          <p:nvPr/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EB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PA_组合 5"/>
          <p:cNvGrpSpPr/>
          <p:nvPr>
            <p:custDataLst>
              <p:tags r:id="rId4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7" name="Right Triangle 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5" name="PA_文本框 14"/>
          <p:cNvSpPr txBox="1"/>
          <p:nvPr>
            <p:custDataLst>
              <p:tags r:id="rId5"/>
            </p:custDataLst>
          </p:nvPr>
        </p:nvSpPr>
        <p:spPr>
          <a:xfrm>
            <a:off x="1359505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6" name="PA_直接连接符 15"/>
          <p:cNvCxnSpPr/>
          <p:nvPr>
            <p:custDataLst>
              <p:tags r:id="rId6"/>
            </p:custDataLst>
          </p:nvPr>
        </p:nvCxnSpPr>
        <p:spPr>
          <a:xfrm flipH="1" flipV="1">
            <a:off x="1399549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7"/>
            </p:custDataLst>
          </p:nvPr>
        </p:nvCxnSpPr>
        <p:spPr>
          <a:xfrm flipH="1">
            <a:off x="1399549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十字形 17"/>
          <p:cNvSpPr/>
          <p:nvPr>
            <p:custDataLst>
              <p:tags r:id="rId8"/>
            </p:custDataLst>
          </p:nvPr>
        </p:nvSpPr>
        <p:spPr>
          <a:xfrm flipH="1">
            <a:off x="2840171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PA_文本框 18"/>
          <p:cNvSpPr txBox="1"/>
          <p:nvPr>
            <p:custDataLst>
              <p:tags r:id="rId9"/>
            </p:custDataLst>
          </p:nvPr>
        </p:nvSpPr>
        <p:spPr>
          <a:xfrm>
            <a:off x="1286935" y="3357986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20" name="PA_直角三角形 19"/>
          <p:cNvSpPr/>
          <p:nvPr>
            <p:custDataLst>
              <p:tags r:id="rId10"/>
            </p:custDataLst>
          </p:nvPr>
        </p:nvSpPr>
        <p:spPr>
          <a:xfrm rot="5400000">
            <a:off x="1466351" y="4920531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PA_文本框 20"/>
          <p:cNvSpPr txBox="1"/>
          <p:nvPr>
            <p:custDataLst>
              <p:tags r:id="rId11"/>
            </p:custDataLst>
          </p:nvPr>
        </p:nvSpPr>
        <p:spPr>
          <a:xfrm>
            <a:off x="7304035" y="1223571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22" name="PA_矩形 21"/>
          <p:cNvSpPr/>
          <p:nvPr>
            <p:custDataLst>
              <p:tags r:id="rId12"/>
            </p:custDataLst>
          </p:nvPr>
        </p:nvSpPr>
        <p:spPr>
          <a:xfrm>
            <a:off x="7335465" y="1993012"/>
            <a:ext cx="34849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23" name="PA_Triangle 22"/>
          <p:cNvSpPr/>
          <p:nvPr>
            <p:custDataLst>
              <p:tags r:id="rId13"/>
            </p:custDataLst>
          </p:nvPr>
        </p:nvSpPr>
        <p:spPr>
          <a:xfrm rot="10800000">
            <a:off x="10434094" y="3983499"/>
            <a:ext cx="498545" cy="429883"/>
          </a:xfrm>
          <a:prstGeom prst="triangle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24" name="PA_Triangle 23"/>
          <p:cNvSpPr/>
          <p:nvPr>
            <p:custDataLst>
              <p:tags r:id="rId14"/>
            </p:custDataLst>
          </p:nvPr>
        </p:nvSpPr>
        <p:spPr>
          <a:xfrm rot="10800000">
            <a:off x="9903869" y="3983499"/>
            <a:ext cx="498545" cy="429883"/>
          </a:xfrm>
          <a:prstGeom prst="triangle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2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5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5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35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35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37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3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22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1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7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417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8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8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7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1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76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167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54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22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365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5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08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8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2C8589-3006-4A59-8592-F87F84DF43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E1170DD-E940-4E9E-BBC2-AE13064F96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072" y="1291766"/>
            <a:ext cx="6799445" cy="36866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54E77B-A8CF-4DDB-BC1C-8891CE461E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52" y="221341"/>
            <a:ext cx="5084691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9C0A5A02-ECFB-4739-8F74-05FAB191669D}"/>
              </a:ext>
            </a:extLst>
          </p:cNvPr>
          <p:cNvSpPr txBox="1"/>
          <p:nvPr/>
        </p:nvSpPr>
        <p:spPr>
          <a:xfrm>
            <a:off x="3723861" y="2183783"/>
            <a:ext cx="3087756" cy="1641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666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shop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2C3EA7-2CE5-4233-909E-7A62AF2A20F7}"/>
              </a:ext>
            </a:extLst>
          </p:cNvPr>
          <p:cNvSpPr/>
          <p:nvPr/>
        </p:nvSpPr>
        <p:spPr>
          <a:xfrm>
            <a:off x="3591837" y="365034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1" dirty="0">
                <a:solidFill>
                  <a:srgbClr val="3A954A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3566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矩形 11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3A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3A954A"/>
          </a:solidFill>
        </p:grpSpPr>
        <p:sp>
          <p:nvSpPr>
            <p:cNvPr id="17" name="Right Triangle 1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Triangle 1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8" name="PA_六边形 27"/>
          <p:cNvSpPr/>
          <p:nvPr>
            <p:custDataLst>
              <p:tags r:id="rId2"/>
            </p:custDataLst>
          </p:nvPr>
        </p:nvSpPr>
        <p:spPr>
          <a:xfrm>
            <a:off x="7957265" y="2690041"/>
            <a:ext cx="1714384" cy="1477918"/>
          </a:xfrm>
          <a:prstGeom prst="hexagon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PA_文本框 28"/>
          <p:cNvSpPr txBox="1"/>
          <p:nvPr>
            <p:custDataLst>
              <p:tags r:id="rId3"/>
            </p:custDataLst>
          </p:nvPr>
        </p:nvSpPr>
        <p:spPr>
          <a:xfrm>
            <a:off x="1248820" y="2536447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30" name="PA_文本框 29"/>
          <p:cNvSpPr txBox="1"/>
          <p:nvPr>
            <p:custDataLst>
              <p:tags r:id="rId4"/>
            </p:custDataLst>
          </p:nvPr>
        </p:nvSpPr>
        <p:spPr>
          <a:xfrm>
            <a:off x="1359505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31" name="PA_直接连接符 30"/>
          <p:cNvCxnSpPr/>
          <p:nvPr>
            <p:custDataLst>
              <p:tags r:id="rId5"/>
            </p:custDataLst>
          </p:nvPr>
        </p:nvCxnSpPr>
        <p:spPr>
          <a:xfrm flipH="1" flipV="1">
            <a:off x="1399549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A_直接连接符 31"/>
          <p:cNvCxnSpPr/>
          <p:nvPr>
            <p:custDataLst>
              <p:tags r:id="rId6"/>
            </p:custDataLst>
          </p:nvPr>
        </p:nvCxnSpPr>
        <p:spPr>
          <a:xfrm flipH="1">
            <a:off x="1399549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_十字形 32"/>
          <p:cNvSpPr/>
          <p:nvPr>
            <p:custDataLst>
              <p:tags r:id="rId7"/>
            </p:custDataLst>
          </p:nvPr>
        </p:nvSpPr>
        <p:spPr>
          <a:xfrm flipH="1">
            <a:off x="2840171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PA_矩形 33"/>
          <p:cNvSpPr/>
          <p:nvPr>
            <p:custDataLst>
              <p:tags r:id="rId8"/>
            </p:custDataLst>
          </p:nvPr>
        </p:nvSpPr>
        <p:spPr>
          <a:xfrm>
            <a:off x="1299831" y="4879598"/>
            <a:ext cx="2121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5" name="PA_直角三角形 34"/>
          <p:cNvSpPr/>
          <p:nvPr>
            <p:custDataLst>
              <p:tags r:id="rId9"/>
            </p:custDataLst>
          </p:nvPr>
        </p:nvSpPr>
        <p:spPr>
          <a:xfrm rot="5400000">
            <a:off x="1399549" y="402730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PA_矩形 35"/>
          <p:cNvSpPr/>
          <p:nvPr>
            <p:custDataLst>
              <p:tags r:id="rId10"/>
            </p:custDataLst>
          </p:nvPr>
        </p:nvSpPr>
        <p:spPr>
          <a:xfrm>
            <a:off x="8465643" y="307505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+mn-ea"/>
                <a:sym typeface="+mn-lt"/>
              </a:rPr>
              <a:t></a:t>
            </a:r>
          </a:p>
        </p:txBody>
      </p:sp>
      <p:pic>
        <p:nvPicPr>
          <p:cNvPr id="5" name="PA_PicturePlaceholder 4">
            <a:extLst>
              <a:ext uri="{FF2B5EF4-FFF2-40B4-BE49-F238E27FC236}">
                <a16:creationId xmlns:a16="http://schemas.microsoft.com/office/drawing/2014/main" id="{40BF1C87-FC18-4C53-B344-322B46FB0ECA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11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777" y="649356"/>
            <a:ext cx="5402138" cy="2779643"/>
          </a:xfrm>
        </p:spPr>
      </p:pic>
      <p:pic>
        <p:nvPicPr>
          <p:cNvPr id="7" name="PA_PicturePlaceholder 6">
            <a:extLst>
              <a:ext uri="{FF2B5EF4-FFF2-40B4-BE49-F238E27FC236}">
                <a16:creationId xmlns:a16="http://schemas.microsoft.com/office/drawing/2014/main" id="{8FC41C21-BD99-48BD-9942-346438B3A730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2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853" y="3428999"/>
            <a:ext cx="5366024" cy="2779643"/>
          </a:xfrm>
        </p:spPr>
      </p:pic>
    </p:spTree>
    <p:extLst>
      <p:ext uri="{BB962C8B-B14F-4D97-AF65-F5344CB8AC3E}">
        <p14:creationId xmlns:p14="http://schemas.microsoft.com/office/powerpoint/2010/main" val="15316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16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2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1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7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6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18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45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9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/>
      <p:bldP spid="30" grpId="0"/>
      <p:bldP spid="33" grpId="0" animBg="1"/>
      <p:bldP spid="34" grpId="0"/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16527A09-E141-499D-87F7-F3DCBD1D26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649358"/>
            <a:ext cx="11460163" cy="2824046"/>
          </a:xfrm>
        </p:spPr>
      </p:pic>
      <p:sp>
        <p:nvSpPr>
          <p:cNvPr id="7" name="Rectangle 6"/>
          <p:cNvSpPr/>
          <p:nvPr/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9" name="Right Triangle 8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Triangle 9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Right Triangle 11"/>
          <p:cNvSpPr/>
          <p:nvPr/>
        </p:nvSpPr>
        <p:spPr>
          <a:xfrm rot="5400000">
            <a:off x="1891764" y="506937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578" y="453636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969783" y="4592394"/>
            <a:ext cx="321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7051407" y="428880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51407" y="429515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695" y="3486423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3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3AD71D-BB82-44A9-BC42-3C12BF18BC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77B5AE-CA3E-4B79-AB36-20AF80F0E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8" y="1611091"/>
            <a:ext cx="3795540" cy="5246909"/>
          </a:xfrm>
          <a:prstGeom prst="rect">
            <a:avLst/>
          </a:prstGeom>
        </p:spPr>
      </p:pic>
      <p:sp>
        <p:nvSpPr>
          <p:cNvPr id="4" name="Rectangle 39">
            <a:extLst>
              <a:ext uri="{FF2B5EF4-FFF2-40B4-BE49-F238E27FC236}">
                <a16:creationId xmlns:a16="http://schemas.microsoft.com/office/drawing/2014/main" id="{3B471624-A345-4A06-AF5F-7D710DBA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60" y="1136426"/>
            <a:ext cx="29763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rgbClr val="3A954A"/>
                </a:solidFill>
                <a:cs typeface="+mn-ea"/>
                <a:sym typeface="+mn-lt"/>
              </a:rPr>
              <a:t>Add the title text here</a:t>
            </a:r>
            <a:endParaRPr lang="en-US" altLang="zh-CN" sz="1600" dirty="0">
              <a:solidFill>
                <a:srgbClr val="3A954A"/>
              </a:solidFill>
              <a:cs typeface="+mn-ea"/>
              <a:sym typeface="+mn-lt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templates</a:t>
            </a: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C7F69500-EC05-4B8E-8370-B8CFEC021048}"/>
              </a:ext>
            </a:extLst>
          </p:cNvPr>
          <p:cNvSpPr txBox="1"/>
          <p:nvPr/>
        </p:nvSpPr>
        <p:spPr>
          <a:xfrm>
            <a:off x="5646847" y="1054352"/>
            <a:ext cx="82586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267" dirty="0">
                <a:solidFill>
                  <a:srgbClr val="3A954A"/>
                </a:solidFill>
                <a:cs typeface="+mn-ea"/>
                <a:sym typeface="+mn-lt"/>
              </a:rPr>
              <a:t>01</a:t>
            </a:r>
            <a:endParaRPr lang="zh-CN" altLang="en-US" sz="4267" dirty="0">
              <a:solidFill>
                <a:srgbClr val="3A954A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C0608AD-1B36-45DD-9ADA-4E7AF77037A4}"/>
              </a:ext>
            </a:extLst>
          </p:cNvPr>
          <p:cNvCxnSpPr/>
          <p:nvPr/>
        </p:nvCxnSpPr>
        <p:spPr>
          <a:xfrm>
            <a:off x="6581377" y="1130134"/>
            <a:ext cx="0" cy="6281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9">
            <a:extLst>
              <a:ext uri="{FF2B5EF4-FFF2-40B4-BE49-F238E27FC236}">
                <a16:creationId xmlns:a16="http://schemas.microsoft.com/office/drawing/2014/main" id="{430E890A-6E94-4F4B-AAF3-CAE8BAF17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60" y="2548666"/>
            <a:ext cx="29763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rgbClr val="3A954A"/>
                </a:solidFill>
                <a:cs typeface="+mn-ea"/>
                <a:sym typeface="+mn-lt"/>
              </a:rPr>
              <a:t>Add the title text here</a:t>
            </a:r>
            <a:endParaRPr lang="en-US" altLang="zh-CN" sz="1600" dirty="0">
              <a:solidFill>
                <a:srgbClr val="3A954A"/>
              </a:solidFill>
              <a:cs typeface="+mn-ea"/>
              <a:sym typeface="+mn-lt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templates</a:t>
            </a: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1CA9B971-4864-4E94-ACCF-7C5979276BDF}"/>
              </a:ext>
            </a:extLst>
          </p:cNvPr>
          <p:cNvSpPr txBox="1"/>
          <p:nvPr/>
        </p:nvSpPr>
        <p:spPr>
          <a:xfrm>
            <a:off x="5646849" y="2466592"/>
            <a:ext cx="82586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267" dirty="0">
                <a:solidFill>
                  <a:srgbClr val="3A954A"/>
                </a:solidFill>
                <a:cs typeface="+mn-ea"/>
                <a:sym typeface="+mn-lt"/>
              </a:rPr>
              <a:t>02</a:t>
            </a:r>
            <a:endParaRPr lang="zh-CN" altLang="en-US" sz="4267" dirty="0">
              <a:solidFill>
                <a:srgbClr val="3A954A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28FBD1A-0D18-4252-9C3E-043021E66D68}"/>
              </a:ext>
            </a:extLst>
          </p:cNvPr>
          <p:cNvCxnSpPr/>
          <p:nvPr/>
        </p:nvCxnSpPr>
        <p:spPr>
          <a:xfrm>
            <a:off x="6581377" y="2542374"/>
            <a:ext cx="0" cy="6281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9">
            <a:extLst>
              <a:ext uri="{FF2B5EF4-FFF2-40B4-BE49-F238E27FC236}">
                <a16:creationId xmlns:a16="http://schemas.microsoft.com/office/drawing/2014/main" id="{CE15887D-AF15-482B-BF51-86A4731EF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60" y="4011706"/>
            <a:ext cx="29763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rgbClr val="3A954A"/>
                </a:solidFill>
                <a:cs typeface="+mn-ea"/>
                <a:sym typeface="+mn-lt"/>
              </a:rPr>
              <a:t>Add the title text here</a:t>
            </a:r>
            <a:endParaRPr lang="en-US" altLang="zh-CN" sz="1600" dirty="0">
              <a:solidFill>
                <a:srgbClr val="3A954A"/>
              </a:solidFill>
              <a:cs typeface="+mn-ea"/>
              <a:sym typeface="+mn-lt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templates</a:t>
            </a: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2D4EE9D1-831C-456A-BC8C-56D922740956}"/>
              </a:ext>
            </a:extLst>
          </p:cNvPr>
          <p:cNvSpPr txBox="1"/>
          <p:nvPr/>
        </p:nvSpPr>
        <p:spPr>
          <a:xfrm>
            <a:off x="5646847" y="3929632"/>
            <a:ext cx="82586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267" dirty="0">
                <a:solidFill>
                  <a:srgbClr val="3A954A"/>
                </a:solidFill>
                <a:cs typeface="+mn-ea"/>
                <a:sym typeface="+mn-lt"/>
              </a:rPr>
              <a:t>03</a:t>
            </a:r>
            <a:endParaRPr lang="zh-CN" altLang="en-US" sz="4267" dirty="0">
              <a:solidFill>
                <a:srgbClr val="3A954A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8766DAE-056C-40DB-A0B6-C855EA5D334F}"/>
              </a:ext>
            </a:extLst>
          </p:cNvPr>
          <p:cNvCxnSpPr/>
          <p:nvPr/>
        </p:nvCxnSpPr>
        <p:spPr>
          <a:xfrm>
            <a:off x="6581377" y="4005414"/>
            <a:ext cx="0" cy="6281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9">
            <a:extLst>
              <a:ext uri="{FF2B5EF4-FFF2-40B4-BE49-F238E27FC236}">
                <a16:creationId xmlns:a16="http://schemas.microsoft.com/office/drawing/2014/main" id="{C57C0057-90C0-4E87-B5D1-44013657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60" y="5423946"/>
            <a:ext cx="29763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600" dirty="0">
                <a:solidFill>
                  <a:srgbClr val="3A954A"/>
                </a:solidFill>
                <a:cs typeface="+mn-ea"/>
                <a:sym typeface="+mn-lt"/>
              </a:rPr>
              <a:t>Add the title text here</a:t>
            </a:r>
            <a:endParaRPr lang="en-US" altLang="zh-CN" sz="1600" dirty="0">
              <a:solidFill>
                <a:srgbClr val="3A954A"/>
              </a:solidFill>
              <a:cs typeface="+mn-ea"/>
              <a:sym typeface="+mn-lt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templates</a:t>
            </a:r>
            <a:r>
              <a:rPr lang="en-US" altLang="zh-CN" sz="1200" dirty="0">
                <a:solidFill>
                  <a:srgbClr val="3A954A"/>
                </a:solidFill>
                <a:cs typeface="+mn-ea"/>
                <a:sym typeface="+mn-lt"/>
              </a:rPr>
              <a:t> that has been specifically designed</a:t>
            </a:r>
            <a:r>
              <a:rPr lang="zh-CN" altLang="en-US" sz="1200" dirty="0">
                <a:solidFill>
                  <a:srgbClr val="3A954A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4" name="TextBox 42">
            <a:extLst>
              <a:ext uri="{FF2B5EF4-FFF2-40B4-BE49-F238E27FC236}">
                <a16:creationId xmlns:a16="http://schemas.microsoft.com/office/drawing/2014/main" id="{E1B0DDB8-C987-420C-90EC-0E2972BFE1F1}"/>
              </a:ext>
            </a:extLst>
          </p:cNvPr>
          <p:cNvSpPr txBox="1"/>
          <p:nvPr/>
        </p:nvSpPr>
        <p:spPr>
          <a:xfrm>
            <a:off x="5646846" y="5341872"/>
            <a:ext cx="82586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267" dirty="0">
                <a:solidFill>
                  <a:srgbClr val="3A954A"/>
                </a:solidFill>
                <a:cs typeface="+mn-ea"/>
                <a:sym typeface="+mn-lt"/>
              </a:rPr>
              <a:t>04</a:t>
            </a:r>
            <a:endParaRPr lang="zh-CN" altLang="en-US" sz="4267" dirty="0">
              <a:solidFill>
                <a:srgbClr val="3A954A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77DAE0F-D8DB-4A02-B712-A86D886839EA}"/>
              </a:ext>
            </a:extLst>
          </p:cNvPr>
          <p:cNvCxnSpPr/>
          <p:nvPr/>
        </p:nvCxnSpPr>
        <p:spPr>
          <a:xfrm>
            <a:off x="6581377" y="5417654"/>
            <a:ext cx="0" cy="6281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" grpId="1"/>
          <p:bldP spid="7" grpId="0"/>
          <p:bldP spid="8" grpId="0"/>
          <p:bldP spid="8" grpId="1"/>
          <p:bldP spid="10" grpId="0"/>
          <p:bldP spid="11" grpId="0"/>
          <p:bldP spid="11" grpId="1"/>
          <p:bldP spid="13" grpId="0"/>
          <p:bldP spid="14" grpId="0"/>
          <p:bldP spid="14" grpId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" grpId="1"/>
          <p:bldP spid="7" grpId="0"/>
          <p:bldP spid="8" grpId="0"/>
          <p:bldP spid="8" grpId="1"/>
          <p:bldP spid="10" grpId="0"/>
          <p:bldP spid="11" grpId="0"/>
          <p:bldP spid="11" grpId="1"/>
          <p:bldP spid="13" grpId="0"/>
          <p:bldP spid="14" grpId="0"/>
          <p:bldP spid="14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PicturePlaceholder 4">
            <a:extLst>
              <a:ext uri="{FF2B5EF4-FFF2-40B4-BE49-F238E27FC236}">
                <a16:creationId xmlns:a16="http://schemas.microsoft.com/office/drawing/2014/main" id="{9D15CD1D-FE4D-49DD-A241-DA1E4D39BCAC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682" y="710588"/>
            <a:ext cx="8155234" cy="5436822"/>
          </a:xfrm>
        </p:spPr>
      </p:pic>
      <p:sp>
        <p:nvSpPr>
          <p:cNvPr id="23" name="PA_矩形 22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3A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3A954A"/>
          </a:solidFill>
        </p:grpSpPr>
        <p:sp>
          <p:nvSpPr>
            <p:cNvPr id="19" name="Right Triangle 18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Triangle 19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4" name="PA_文本框 23"/>
          <p:cNvSpPr txBox="1"/>
          <p:nvPr>
            <p:custDataLst>
              <p:tags r:id="rId4"/>
            </p:custDataLst>
          </p:nvPr>
        </p:nvSpPr>
        <p:spPr>
          <a:xfrm>
            <a:off x="883236" y="1909774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Please lose</a:t>
            </a:r>
            <a:endParaRPr lang="en-US" altLang="zh-CN" sz="4800" spc="-150" dirty="0">
              <a:solidFill>
                <a:schemeClr val="tx1">
                  <a:lumMod val="75000"/>
                  <a:lumOff val="25000"/>
                </a:schemeClr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  <a:p>
            <a:r>
              <a:rPr lang="zh-CN" altLang="en-U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into your title</a:t>
            </a:r>
            <a:endParaRPr lang="en-US" altLang="zh-CN" sz="4800" spc="-150" dirty="0">
              <a:solidFill>
                <a:schemeClr val="tx1">
                  <a:lumMod val="75000"/>
                  <a:lumOff val="25000"/>
                </a:schemeClr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5"/>
            </p:custDataLst>
          </p:nvPr>
        </p:nvSpPr>
        <p:spPr>
          <a:xfrm>
            <a:off x="1033267" y="1072147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26" name="PA_直接连接符 25"/>
          <p:cNvCxnSpPr/>
          <p:nvPr>
            <p:custDataLst>
              <p:tags r:id="rId6"/>
            </p:custDataLst>
          </p:nvPr>
        </p:nvCxnSpPr>
        <p:spPr>
          <a:xfrm flipH="1" flipV="1">
            <a:off x="1073311" y="132298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_直接连接符 26"/>
          <p:cNvCxnSpPr/>
          <p:nvPr>
            <p:custDataLst>
              <p:tags r:id="rId7"/>
            </p:custDataLst>
          </p:nvPr>
        </p:nvCxnSpPr>
        <p:spPr>
          <a:xfrm flipH="1">
            <a:off x="1073311" y="132933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十字形 27"/>
          <p:cNvSpPr/>
          <p:nvPr>
            <p:custDataLst>
              <p:tags r:id="rId8"/>
            </p:custDataLst>
          </p:nvPr>
        </p:nvSpPr>
        <p:spPr>
          <a:xfrm flipH="1">
            <a:off x="2513933" y="1144671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PA_矩形 29"/>
          <p:cNvSpPr/>
          <p:nvPr>
            <p:custDataLst>
              <p:tags r:id="rId9"/>
            </p:custDataLst>
          </p:nvPr>
        </p:nvSpPr>
        <p:spPr>
          <a:xfrm>
            <a:off x="980022" y="4568479"/>
            <a:ext cx="3059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sp>
        <p:nvSpPr>
          <p:cNvPr id="32" name="PA_直角三角形 31"/>
          <p:cNvSpPr/>
          <p:nvPr>
            <p:custDataLst>
              <p:tags r:id="rId10"/>
            </p:custDataLst>
          </p:nvPr>
        </p:nvSpPr>
        <p:spPr>
          <a:xfrm rot="5400000">
            <a:off x="1073311" y="4030571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5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2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345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32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357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357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162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8" grpId="0" animBg="1"/>
      <p:bldP spid="30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库_矩形 22"/>
          <p:cNvSpPr/>
          <p:nvPr>
            <p:custDataLst>
              <p:tags r:id="rId1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3A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PA_库_组合 3"/>
          <p:cNvGrpSpPr/>
          <p:nvPr>
            <p:custDataLst>
              <p:tags r:id="rId2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3A954A"/>
          </a:solidFill>
        </p:grpSpPr>
        <p:sp>
          <p:nvSpPr>
            <p:cNvPr id="19" name="Right Triangle 18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Triangle 19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4" name="PA_库_文本框 23"/>
          <p:cNvSpPr txBox="1"/>
          <p:nvPr>
            <p:custDataLst>
              <p:tags r:id="rId3"/>
            </p:custDataLst>
          </p:nvPr>
        </p:nvSpPr>
        <p:spPr>
          <a:xfrm>
            <a:off x="722347" y="1926482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25" name="PA_库_文本框 24"/>
          <p:cNvSpPr txBox="1"/>
          <p:nvPr>
            <p:custDataLst>
              <p:tags r:id="rId4"/>
            </p:custDataLst>
          </p:nvPr>
        </p:nvSpPr>
        <p:spPr>
          <a:xfrm>
            <a:off x="1033267" y="1072147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26" name="PA_库_直接连接符 25"/>
          <p:cNvCxnSpPr/>
          <p:nvPr>
            <p:custDataLst>
              <p:tags r:id="rId5"/>
            </p:custDataLst>
          </p:nvPr>
        </p:nvCxnSpPr>
        <p:spPr>
          <a:xfrm flipH="1" flipV="1">
            <a:off x="1073311" y="132298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_库_直接连接符 26"/>
          <p:cNvCxnSpPr/>
          <p:nvPr>
            <p:custDataLst>
              <p:tags r:id="rId6"/>
            </p:custDataLst>
          </p:nvPr>
        </p:nvCxnSpPr>
        <p:spPr>
          <a:xfrm flipH="1">
            <a:off x="1073311" y="132933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库_十字形 27"/>
          <p:cNvSpPr/>
          <p:nvPr>
            <p:custDataLst>
              <p:tags r:id="rId7"/>
            </p:custDataLst>
          </p:nvPr>
        </p:nvSpPr>
        <p:spPr>
          <a:xfrm flipH="1">
            <a:off x="2513933" y="1144671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PA_库_矩形 29"/>
          <p:cNvSpPr/>
          <p:nvPr>
            <p:custDataLst>
              <p:tags r:id="rId8"/>
            </p:custDataLst>
          </p:nvPr>
        </p:nvSpPr>
        <p:spPr>
          <a:xfrm>
            <a:off x="779628" y="4669131"/>
            <a:ext cx="3059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sp>
        <p:nvSpPr>
          <p:cNvPr id="32" name="PA_库_直角三角形 31"/>
          <p:cNvSpPr/>
          <p:nvPr>
            <p:custDataLst>
              <p:tags r:id="rId9"/>
            </p:custDataLst>
          </p:nvPr>
        </p:nvSpPr>
        <p:spPr>
          <a:xfrm rot="5400000">
            <a:off x="897411" y="3967071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PA_库_矩形 28"/>
          <p:cNvSpPr/>
          <p:nvPr>
            <p:custDataLst>
              <p:tags r:id="rId10"/>
            </p:custDataLst>
          </p:nvPr>
        </p:nvSpPr>
        <p:spPr>
          <a:xfrm>
            <a:off x="7891952" y="1396810"/>
            <a:ext cx="2873829" cy="2873829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7" name="PA_库_PicturePlaceholder 6">
            <a:extLst>
              <a:ext uri="{FF2B5EF4-FFF2-40B4-BE49-F238E27FC236}">
                <a16:creationId xmlns:a16="http://schemas.microsoft.com/office/drawing/2014/main" id="{8F9713B9-9D29-474E-9544-5C586C2428DF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1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213" y="890588"/>
            <a:ext cx="2721654" cy="5281612"/>
          </a:xfrm>
        </p:spPr>
      </p:pic>
      <p:pic>
        <p:nvPicPr>
          <p:cNvPr id="9" name="PA_库_PicturePlaceholder 8">
            <a:extLst>
              <a:ext uri="{FF2B5EF4-FFF2-40B4-BE49-F238E27FC236}">
                <a16:creationId xmlns:a16="http://schemas.microsoft.com/office/drawing/2014/main" id="{A0602A4B-872F-4371-A46B-063822E4E18D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2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391" y="890588"/>
            <a:ext cx="2721654" cy="5281612"/>
          </a:xfrm>
        </p:spPr>
      </p:pic>
      <p:pic>
        <p:nvPicPr>
          <p:cNvPr id="11" name="PA_库_PicturePlaceholder 10">
            <a:extLst>
              <a:ext uri="{FF2B5EF4-FFF2-40B4-BE49-F238E27FC236}">
                <a16:creationId xmlns:a16="http://schemas.microsoft.com/office/drawing/2014/main" id="{3481CBD5-CA87-4FE4-AD4B-BFF36E736391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1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240" y="890588"/>
            <a:ext cx="2721654" cy="5281612"/>
          </a:xfrm>
        </p:spPr>
      </p:pic>
    </p:spTree>
    <p:extLst>
      <p:ext uri="{BB962C8B-B14F-4D97-AF65-F5344CB8AC3E}">
        <p14:creationId xmlns:p14="http://schemas.microsoft.com/office/powerpoint/2010/main" val="6055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8" grpId="0" animBg="1"/>
          <p:bldP spid="30" grpId="0"/>
          <p:bldP spid="32" grpId="0" animBg="1"/>
          <p:bldP spid="29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8" grpId="0" animBg="1"/>
          <p:bldP spid="30" grpId="0"/>
          <p:bldP spid="32" grpId="0" animBg="1"/>
          <p:bldP spid="2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PicturePlaceholder 4">
            <a:extLst>
              <a:ext uri="{FF2B5EF4-FFF2-40B4-BE49-F238E27FC236}">
                <a16:creationId xmlns:a16="http://schemas.microsoft.com/office/drawing/2014/main" id="{37AAA330-7855-4B7E-BF18-2EC2EB53162B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11" y="971839"/>
            <a:ext cx="8155233" cy="5436822"/>
          </a:xfrm>
        </p:spPr>
      </p:pic>
      <p:sp>
        <p:nvSpPr>
          <p:cNvPr id="22" name="PA_矩形 21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3" name="PA_组合 22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24" name="Right Triangle 23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riangle 24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6" name="PA_文本框 25"/>
          <p:cNvSpPr txBox="1"/>
          <p:nvPr>
            <p:custDataLst>
              <p:tags r:id="rId4"/>
            </p:custDataLst>
          </p:nvPr>
        </p:nvSpPr>
        <p:spPr>
          <a:xfrm>
            <a:off x="762931" y="2255206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1033267" y="1072147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28" name="PA_直接连接符 27"/>
          <p:cNvCxnSpPr/>
          <p:nvPr>
            <p:custDataLst>
              <p:tags r:id="rId6"/>
            </p:custDataLst>
          </p:nvPr>
        </p:nvCxnSpPr>
        <p:spPr>
          <a:xfrm flipH="1" flipV="1">
            <a:off x="1073311" y="132298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A_直接连接符 28"/>
          <p:cNvCxnSpPr/>
          <p:nvPr>
            <p:custDataLst>
              <p:tags r:id="rId7"/>
            </p:custDataLst>
          </p:nvPr>
        </p:nvCxnSpPr>
        <p:spPr>
          <a:xfrm flipH="1">
            <a:off x="1073311" y="132933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_十字形 29"/>
          <p:cNvSpPr/>
          <p:nvPr>
            <p:custDataLst>
              <p:tags r:id="rId8"/>
            </p:custDataLst>
          </p:nvPr>
        </p:nvSpPr>
        <p:spPr>
          <a:xfrm flipH="1">
            <a:off x="2513933" y="1144671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PA_直角三角形 31"/>
          <p:cNvSpPr/>
          <p:nvPr>
            <p:custDataLst>
              <p:tags r:id="rId9"/>
            </p:custDataLst>
          </p:nvPr>
        </p:nvSpPr>
        <p:spPr>
          <a:xfrm rot="5400000">
            <a:off x="1073311" y="4461640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PA_矩形 33"/>
          <p:cNvSpPr/>
          <p:nvPr>
            <p:custDataLst>
              <p:tags r:id="rId10"/>
            </p:custDataLst>
          </p:nvPr>
        </p:nvSpPr>
        <p:spPr>
          <a:xfrm>
            <a:off x="9387529" y="2870401"/>
            <a:ext cx="2121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cxnSp>
        <p:nvCxnSpPr>
          <p:cNvPr id="36" name="PA_直接连接符 35"/>
          <p:cNvCxnSpPr/>
          <p:nvPr>
            <p:custDataLst>
              <p:tags r:id="rId11"/>
            </p:custDataLst>
          </p:nvPr>
        </p:nvCxnSpPr>
        <p:spPr>
          <a:xfrm>
            <a:off x="9477625" y="4510148"/>
            <a:ext cx="989045" cy="0"/>
          </a:xfrm>
          <a:prstGeom prst="line">
            <a:avLst/>
          </a:prstGeom>
          <a:ln w="63500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8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43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34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4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7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7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17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6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8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1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7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2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41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3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  <p:bldP spid="30" grpId="0" animBg="1"/>
      <p:bldP spid="32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PA_组合 5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7" name="Right Triangle 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0" name="PA_文本框 9"/>
          <p:cNvSpPr txBox="1"/>
          <p:nvPr>
            <p:custDataLst>
              <p:tags r:id="rId4"/>
            </p:custDataLst>
          </p:nvPr>
        </p:nvSpPr>
        <p:spPr>
          <a:xfrm>
            <a:off x="1242260" y="2397972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1359505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2" name="PA_直接连接符 11"/>
          <p:cNvCxnSpPr/>
          <p:nvPr>
            <p:custDataLst>
              <p:tags r:id="rId6"/>
            </p:custDataLst>
          </p:nvPr>
        </p:nvCxnSpPr>
        <p:spPr>
          <a:xfrm flipH="1" flipV="1">
            <a:off x="1399549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2"/>
          <p:cNvCxnSpPr/>
          <p:nvPr>
            <p:custDataLst>
              <p:tags r:id="rId7"/>
            </p:custDataLst>
          </p:nvPr>
        </p:nvCxnSpPr>
        <p:spPr>
          <a:xfrm flipH="1">
            <a:off x="1399549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十字形 13"/>
          <p:cNvSpPr/>
          <p:nvPr>
            <p:custDataLst>
              <p:tags r:id="rId8"/>
            </p:custDataLst>
          </p:nvPr>
        </p:nvSpPr>
        <p:spPr>
          <a:xfrm flipH="1">
            <a:off x="2840171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PA_矩形 14"/>
          <p:cNvSpPr/>
          <p:nvPr>
            <p:custDataLst>
              <p:tags r:id="rId9"/>
            </p:custDataLst>
          </p:nvPr>
        </p:nvSpPr>
        <p:spPr>
          <a:xfrm>
            <a:off x="1296203" y="4434677"/>
            <a:ext cx="2121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dolor.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Cum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sociis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natoque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penatibus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magnis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dis parturient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montes,nascetur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ridiculus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mus. </a:t>
            </a:r>
          </a:p>
        </p:txBody>
      </p:sp>
      <p:sp>
        <p:nvSpPr>
          <p:cNvPr id="16" name="PA_直角三角形 15"/>
          <p:cNvSpPr/>
          <p:nvPr>
            <p:custDataLst>
              <p:tags r:id="rId10"/>
            </p:custDataLst>
          </p:nvPr>
        </p:nvSpPr>
        <p:spPr>
          <a:xfrm rot="5400000">
            <a:off x="1399549" y="402730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7" name="PA_组合 16"/>
          <p:cNvGrpSpPr/>
          <p:nvPr>
            <p:custDataLst>
              <p:tags r:id="rId11"/>
            </p:custDataLst>
          </p:nvPr>
        </p:nvGrpSpPr>
        <p:grpSpPr>
          <a:xfrm>
            <a:off x="4561794" y="1643071"/>
            <a:ext cx="6235812" cy="3571858"/>
            <a:chOff x="2007319" y="1438225"/>
            <a:chExt cx="8493749" cy="4865200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 dirty="0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 dirty="0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68793" y="1438225"/>
              <a:ext cx="6838561" cy="4666717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 dirty="0"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07319" y="6037169"/>
              <a:ext cx="8493749" cy="154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 dirty="0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 dirty="0"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96260" y="1733528"/>
              <a:ext cx="6383621" cy="4032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kern="1200" dirty="0"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251777" y="1546335"/>
              <a:ext cx="79086" cy="790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4" name="PA_PicturePlaceholder 3">
            <a:extLst>
              <a:ext uri="{FF2B5EF4-FFF2-40B4-BE49-F238E27FC236}">
                <a16:creationId xmlns:a16="http://schemas.microsoft.com/office/drawing/2014/main" id="{1A3E9D59-4677-4E16-BB91-0280212DFF38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2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256" y="1859872"/>
            <a:ext cx="4686630" cy="2960555"/>
          </a:xfrm>
        </p:spPr>
      </p:pic>
      <p:sp>
        <p:nvSpPr>
          <p:cNvPr id="28" name="PA_矩形 27"/>
          <p:cNvSpPr/>
          <p:nvPr>
            <p:custDataLst>
              <p:tags r:id="rId13"/>
            </p:custDataLst>
          </p:nvPr>
        </p:nvSpPr>
        <p:spPr>
          <a:xfrm>
            <a:off x="9043852" y="1192935"/>
            <a:ext cx="1753753" cy="1753753"/>
          </a:xfrm>
          <a:prstGeom prst="rect">
            <a:avLst/>
          </a:prstGeom>
          <a:noFill/>
          <a:ln w="127000">
            <a:solidFill>
              <a:srgbClr val="EB9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6="http://schemas.microsoft.com/office/drawing/2014/main"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7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49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78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22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36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374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7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42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/>
      <p:bldP spid="11" grpId="0"/>
      <p:bldP spid="14" grpId="0" animBg="1"/>
      <p:bldP spid="15" grpId="0"/>
      <p:bldP spid="1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320477-77DF-4E07-8155-19AD03AED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57CC80-FBA0-4AC8-835B-4A512E5D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24172" y="1589311"/>
            <a:ext cx="5994402" cy="36576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750097-7D90-42B5-B19C-89F2AC05C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47" y="420911"/>
            <a:ext cx="4412334" cy="40349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0184D5-164C-4DF4-894B-69625D2027DE}"/>
              </a:ext>
            </a:extLst>
          </p:cNvPr>
          <p:cNvSpPr txBox="1"/>
          <p:nvPr/>
        </p:nvSpPr>
        <p:spPr>
          <a:xfrm>
            <a:off x="3351417" y="2956480"/>
            <a:ext cx="4907369" cy="1107996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r>
              <a:rPr lang="en-US" altLang="zh-CN" sz="6600" dirty="0">
                <a:solidFill>
                  <a:srgbClr val="EB981C"/>
                </a:solidFill>
                <a:cs typeface="+mn-ea"/>
                <a:sym typeface="+mn-lt"/>
              </a:rPr>
              <a:t>Thank you!</a:t>
            </a:r>
            <a:endParaRPr lang="zh-CN" altLang="en-US" sz="6600" dirty="0">
              <a:solidFill>
                <a:srgbClr val="EB981C"/>
              </a:solidFill>
              <a:cs typeface="+mn-ea"/>
              <a:sym typeface="+mn-lt"/>
            </a:endParaRPr>
          </a:p>
        </p:txBody>
      </p:sp>
      <p:sp>
        <p:nvSpPr>
          <p:cNvPr id="16" name="4">
            <a:extLst>
              <a:ext uri="{FF2B5EF4-FFF2-40B4-BE49-F238E27FC236}">
                <a16:creationId xmlns:a16="http://schemas.microsoft.com/office/drawing/2014/main" id="{C1927B69-F0F2-4896-BDCA-8A75251A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000" y="4338388"/>
            <a:ext cx="6169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C4CF67"/>
                </a:solidFill>
                <a:cs typeface="+mn-ea"/>
                <a:sym typeface="+mn-lt"/>
              </a:rPr>
              <a:t>We have many PowerPoint </a:t>
            </a:r>
            <a:r>
              <a:rPr lang="zh-CN" altLang="en-US" sz="1100" dirty="0">
                <a:solidFill>
                  <a:srgbClr val="C4CF67"/>
                </a:solidFill>
                <a:cs typeface="+mn-ea"/>
                <a:sym typeface="+mn-lt"/>
              </a:rPr>
              <a:t>templates</a:t>
            </a:r>
            <a:r>
              <a:rPr lang="en-US" altLang="zh-CN" sz="1100" dirty="0">
                <a:solidFill>
                  <a:srgbClr val="C4CF67"/>
                </a:solidFill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100" dirty="0">
              <a:solidFill>
                <a:srgbClr val="C4CF6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712632-AD8E-416F-BD0F-1EF4E7BE52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D25F318-130E-4D7A-95E0-593035606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072" y="1291766"/>
            <a:ext cx="6799445" cy="36866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F41F5C-2F8F-4DE6-A6E3-ABDD6A5EBA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52" y="221341"/>
            <a:ext cx="5084691" cy="6858000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D46AA472-2165-41AB-AA57-4B971EC29D6E}"/>
              </a:ext>
            </a:extLst>
          </p:cNvPr>
          <p:cNvSpPr txBox="1"/>
          <p:nvPr/>
        </p:nvSpPr>
        <p:spPr>
          <a:xfrm>
            <a:off x="4068417" y="2183783"/>
            <a:ext cx="2371235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666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one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060CC3-0722-47B5-B16C-F36A1B80F455}"/>
              </a:ext>
            </a:extLst>
          </p:cNvPr>
          <p:cNvSpPr/>
          <p:nvPr/>
        </p:nvSpPr>
        <p:spPr>
          <a:xfrm>
            <a:off x="3591837" y="365034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1" dirty="0">
                <a:solidFill>
                  <a:srgbClr val="3A954A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库_泪滴形 22"/>
          <p:cNvSpPr/>
          <p:nvPr>
            <p:custDataLst>
              <p:tags r:id="rId1"/>
            </p:custDataLst>
          </p:nvPr>
        </p:nvSpPr>
        <p:spPr>
          <a:xfrm>
            <a:off x="5506504" y="2378145"/>
            <a:ext cx="2101706" cy="2101706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PA_库_矩形 8"/>
          <p:cNvSpPr/>
          <p:nvPr>
            <p:custDataLst>
              <p:tags r:id="rId2"/>
            </p:custDataLst>
          </p:nvPr>
        </p:nvSpPr>
        <p:spPr>
          <a:xfrm>
            <a:off x="3377682" y="649357"/>
            <a:ext cx="8155232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3" name="PA_库_PicturePlaceholder 2">
            <a:extLst>
              <a:ext uri="{FF2B5EF4-FFF2-40B4-BE49-F238E27FC236}">
                <a16:creationId xmlns:a16="http://schemas.microsoft.com/office/drawing/2014/main" id="{5E7A08C9-3399-492C-9E2D-5D42C284D36F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580" y="1831870"/>
            <a:ext cx="3533554" cy="3480359"/>
          </a:xfrm>
        </p:spPr>
      </p:pic>
      <p:sp>
        <p:nvSpPr>
          <p:cNvPr id="5" name="PA_库_矩形 4"/>
          <p:cNvSpPr/>
          <p:nvPr>
            <p:custDataLst>
              <p:tags r:id="rId4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3A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PA_库_组合 5"/>
          <p:cNvGrpSpPr/>
          <p:nvPr>
            <p:custDataLst>
              <p:tags r:id="rId5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7" name="Right Triangle 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0" name="PA_库_文本框 9"/>
          <p:cNvSpPr txBox="1"/>
          <p:nvPr>
            <p:custDataLst>
              <p:tags r:id="rId6"/>
            </p:custDataLst>
          </p:nvPr>
        </p:nvSpPr>
        <p:spPr>
          <a:xfrm>
            <a:off x="830796" y="1831870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dirty="0">
              <a:sym typeface="+mn-lt"/>
            </a:endParaRPr>
          </a:p>
        </p:txBody>
      </p:sp>
      <p:sp>
        <p:nvSpPr>
          <p:cNvPr id="11" name="PA_库_文本框 10"/>
          <p:cNvSpPr txBox="1"/>
          <p:nvPr>
            <p:custDataLst>
              <p:tags r:id="rId7"/>
            </p:custDataLst>
          </p:nvPr>
        </p:nvSpPr>
        <p:spPr>
          <a:xfrm>
            <a:off x="1033267" y="1072147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2" name="PA_库_直接连接符 11"/>
          <p:cNvCxnSpPr/>
          <p:nvPr>
            <p:custDataLst>
              <p:tags r:id="rId8"/>
            </p:custDataLst>
          </p:nvPr>
        </p:nvCxnSpPr>
        <p:spPr>
          <a:xfrm flipH="1" flipV="1">
            <a:off x="1073311" y="132298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库_直接连接符 12"/>
          <p:cNvCxnSpPr/>
          <p:nvPr>
            <p:custDataLst>
              <p:tags r:id="rId9"/>
            </p:custDataLst>
          </p:nvPr>
        </p:nvCxnSpPr>
        <p:spPr>
          <a:xfrm flipH="1">
            <a:off x="1073311" y="132933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库_十字形 13"/>
          <p:cNvSpPr/>
          <p:nvPr>
            <p:custDataLst>
              <p:tags r:id="rId10"/>
            </p:custDataLst>
          </p:nvPr>
        </p:nvSpPr>
        <p:spPr>
          <a:xfrm flipH="1">
            <a:off x="2513933" y="1144671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PA_库_矩形 14"/>
          <p:cNvSpPr/>
          <p:nvPr>
            <p:custDataLst>
              <p:tags r:id="rId11"/>
            </p:custDataLst>
          </p:nvPr>
        </p:nvSpPr>
        <p:spPr>
          <a:xfrm>
            <a:off x="1033267" y="4924079"/>
            <a:ext cx="3059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 Quote</a:t>
            </a:r>
          </a:p>
        </p:txBody>
      </p:sp>
      <p:sp>
        <p:nvSpPr>
          <p:cNvPr id="16" name="PA_库_直角三角形 15"/>
          <p:cNvSpPr/>
          <p:nvPr>
            <p:custDataLst>
              <p:tags r:id="rId12"/>
            </p:custDataLst>
          </p:nvPr>
        </p:nvSpPr>
        <p:spPr>
          <a:xfrm rot="5400000">
            <a:off x="1073311" y="4030571"/>
            <a:ext cx="231131" cy="23113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PA_库_矩形 16"/>
          <p:cNvSpPr/>
          <p:nvPr>
            <p:custDataLst>
              <p:tags r:id="rId13"/>
            </p:custDataLst>
          </p:nvPr>
        </p:nvSpPr>
        <p:spPr>
          <a:xfrm>
            <a:off x="8860478" y="2536446"/>
            <a:ext cx="1808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Far away, behind the word mountain, far away from the country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Vokalia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Consonantia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there's a blind case. separated, they lived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Bookmarksgrove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Right on the shores of semantics, a sea of great language. A small river is called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duden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flow by their place, and provide the necessary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regelialia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8" name="PA_库_直角三角形 27"/>
          <p:cNvSpPr/>
          <p:nvPr>
            <p:custDataLst>
              <p:tags r:id="rId14"/>
            </p:custDataLst>
          </p:nvPr>
        </p:nvSpPr>
        <p:spPr>
          <a:xfrm rot="10800000">
            <a:off x="6956968" y="2536446"/>
            <a:ext cx="490289" cy="490289"/>
          </a:xfrm>
          <a:prstGeom prst="rtTriangle">
            <a:avLst/>
          </a:prstGeom>
          <a:solidFill>
            <a:srgbClr val="EB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4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665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82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814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892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811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5000">
                                      <p:stCondLst>
                                        <p:cond delay="921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5000">
                                      <p:stCondLst>
                                        <p:cond delay="801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1008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5000">
                                      <p:stCondLst>
                                        <p:cond delay="861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5000">
                                      <p:stCondLst>
                                        <p:cond delay="937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5000">
                                      <p:stCondLst>
                                        <p:cond delay="975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5000">
                                      <p:stCondLst>
                                        <p:cond delay="947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5000">
                                      <p:stCondLst>
                                        <p:cond delay="1028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5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5000">
                                      <p:stCondLst>
                                        <p:cond delay="862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9" grpId="0" animBg="1"/>
          <p:bldP spid="5" grpId="0" animBg="1"/>
          <p:bldP spid="10" grpId="0"/>
          <p:bldP spid="11" grpId="0"/>
          <p:bldP spid="14" grpId="0" animBg="1"/>
          <p:bldP spid="15" grpId="0"/>
          <p:bldP spid="16" grpId="0" animBg="1"/>
          <p:bldP spid="17" grpId="0"/>
          <p:bldP spid="28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65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82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14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892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11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921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801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008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861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37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975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947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028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862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9" grpId="0" animBg="1"/>
          <p:bldP spid="5" grpId="0" animBg="1"/>
          <p:bldP spid="10" grpId="0"/>
          <p:bldP spid="11" grpId="0"/>
          <p:bldP spid="14" grpId="0" animBg="1"/>
          <p:bldP spid="15" grpId="0"/>
          <p:bldP spid="16" grpId="0" animBg="1"/>
          <p:bldP spid="17" grpId="0"/>
          <p:bldP spid="2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矩形 8"/>
          <p:cNvSpPr/>
          <p:nvPr>
            <p:custDataLst>
              <p:tags r:id="rId1"/>
            </p:custDataLst>
          </p:nvPr>
        </p:nvSpPr>
        <p:spPr>
          <a:xfrm>
            <a:off x="3377682" y="649357"/>
            <a:ext cx="8155232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A23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PA_组合 5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A2378B"/>
          </a:solidFill>
        </p:grpSpPr>
        <p:sp>
          <p:nvSpPr>
            <p:cNvPr id="7" name="Right Triangle 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0" name="PA_文本框 9"/>
          <p:cNvSpPr txBox="1"/>
          <p:nvPr>
            <p:custDataLst>
              <p:tags r:id="rId4"/>
            </p:custDataLst>
          </p:nvPr>
        </p:nvSpPr>
        <p:spPr>
          <a:xfrm>
            <a:off x="758660" y="1646673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1033267" y="1072147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2" name="PA_直接连接符 11"/>
          <p:cNvCxnSpPr/>
          <p:nvPr>
            <p:custDataLst>
              <p:tags r:id="rId6"/>
            </p:custDataLst>
          </p:nvPr>
        </p:nvCxnSpPr>
        <p:spPr>
          <a:xfrm flipH="1" flipV="1">
            <a:off x="1073311" y="132298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2"/>
          <p:cNvCxnSpPr/>
          <p:nvPr>
            <p:custDataLst>
              <p:tags r:id="rId7"/>
            </p:custDataLst>
          </p:nvPr>
        </p:nvCxnSpPr>
        <p:spPr>
          <a:xfrm flipH="1">
            <a:off x="1073311" y="132933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_十字形 13"/>
          <p:cNvSpPr/>
          <p:nvPr>
            <p:custDataLst>
              <p:tags r:id="rId8"/>
            </p:custDataLst>
          </p:nvPr>
        </p:nvSpPr>
        <p:spPr>
          <a:xfrm flipH="1">
            <a:off x="2513933" y="1144671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PA_矩形 14"/>
          <p:cNvSpPr/>
          <p:nvPr>
            <p:custDataLst>
              <p:tags r:id="rId9"/>
            </p:custDataLst>
          </p:nvPr>
        </p:nvSpPr>
        <p:spPr>
          <a:xfrm>
            <a:off x="1033267" y="4924079"/>
            <a:ext cx="3059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 Quote</a:t>
            </a:r>
          </a:p>
        </p:txBody>
      </p:sp>
      <p:sp>
        <p:nvSpPr>
          <p:cNvPr id="16" name="PA_直角三角形 15"/>
          <p:cNvSpPr/>
          <p:nvPr>
            <p:custDataLst>
              <p:tags r:id="rId10"/>
            </p:custDataLst>
          </p:nvPr>
        </p:nvSpPr>
        <p:spPr>
          <a:xfrm rot="5400000">
            <a:off x="1073311" y="4030571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PA_矩形 16"/>
          <p:cNvSpPr/>
          <p:nvPr>
            <p:custDataLst>
              <p:tags r:id="rId11"/>
            </p:custDataLst>
          </p:nvPr>
        </p:nvSpPr>
        <p:spPr>
          <a:xfrm>
            <a:off x="8860478" y="2536446"/>
            <a:ext cx="1808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Far away, behind the word mountain, far away from the country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Vokalia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Consonantia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there's a blind case. separated, they lived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Bookmarksgrove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Right on the shores of semantics, a sea of great language. A small river is called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duden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flow by their place, and provide the necessary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regelialia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PA_Triangle 23"/>
          <p:cNvSpPr/>
          <p:nvPr>
            <p:custDataLst>
              <p:tags r:id="rId12"/>
            </p:custDataLst>
          </p:nvPr>
        </p:nvSpPr>
        <p:spPr>
          <a:xfrm rot="10800000">
            <a:off x="5789759" y="2920336"/>
            <a:ext cx="1555984" cy="13413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PA_Triangle 25"/>
          <p:cNvSpPr/>
          <p:nvPr>
            <p:custDataLst>
              <p:tags r:id="rId13"/>
            </p:custDataLst>
          </p:nvPr>
        </p:nvSpPr>
        <p:spPr>
          <a:xfrm flipV="1">
            <a:off x="6129612" y="2703744"/>
            <a:ext cx="876276" cy="755412"/>
          </a:xfrm>
          <a:prstGeom prst="triangle">
            <a:avLst/>
          </a:prstGeom>
          <a:noFill/>
          <a:ln w="101600">
            <a:solidFill>
              <a:srgbClr val="F23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3" name="PA_PicturePlaceholder 2">
            <a:extLst>
              <a:ext uri="{FF2B5EF4-FFF2-40B4-BE49-F238E27FC236}">
                <a16:creationId xmlns:a16="http://schemas.microsoft.com/office/drawing/2014/main" id="{F142A6F5-B29F-4F20-9CFB-D6244733EFF1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4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889" y="1646673"/>
            <a:ext cx="3827724" cy="3058233"/>
          </a:xfrm>
        </p:spPr>
      </p:pic>
    </p:spTree>
    <p:extLst>
      <p:ext uri="{BB962C8B-B14F-4D97-AF65-F5344CB8AC3E}">
        <p14:creationId xmlns:p14="http://schemas.microsoft.com/office/powerpoint/2010/main" val="16249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44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43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7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4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2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36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29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53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8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39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9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  <p:bldP spid="11" grpId="0"/>
      <p:bldP spid="14" grpId="0" animBg="1"/>
      <p:bldP spid="15" grpId="0"/>
      <p:bldP spid="16" grpId="0" animBg="1"/>
      <p:bldP spid="17" grpId="0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4CEAF64A-EFCE-439D-9F17-1862DE9E27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6" y="649357"/>
            <a:ext cx="11352916" cy="5559285"/>
          </a:xfrm>
        </p:spPr>
      </p:pic>
      <p:sp>
        <p:nvSpPr>
          <p:cNvPr id="8" name="Rectangle 7"/>
          <p:cNvSpPr/>
          <p:nvPr/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10" name="Right Triangle 9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8" name="Right Triangle 27"/>
          <p:cNvSpPr/>
          <p:nvPr/>
        </p:nvSpPr>
        <p:spPr>
          <a:xfrm rot="5400000">
            <a:off x="7178082" y="4569575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Triangle 28"/>
          <p:cNvSpPr/>
          <p:nvPr/>
        </p:nvSpPr>
        <p:spPr>
          <a:xfrm rot="10800000">
            <a:off x="1578820" y="4494001"/>
            <a:ext cx="1060704" cy="914400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9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3A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PA_组合 5"/>
          <p:cNvGrpSpPr/>
          <p:nvPr>
            <p:custDataLst>
              <p:tags r:id="rId2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  <a:solidFill>
            <a:srgbClr val="3A954A"/>
          </a:solidFill>
        </p:grpSpPr>
        <p:sp>
          <p:nvSpPr>
            <p:cNvPr id="7" name="Right Triangle 6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1" name="PA_文本框 10"/>
          <p:cNvSpPr txBox="1"/>
          <p:nvPr>
            <p:custDataLst>
              <p:tags r:id="rId3"/>
            </p:custDataLst>
          </p:nvPr>
        </p:nvSpPr>
        <p:spPr>
          <a:xfrm>
            <a:off x="8674331" y="2304468"/>
            <a:ext cx="2582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    into yours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title</a:t>
            </a:r>
            <a:endParaRPr lang="en-US" altLang="zh-CN" dirty="0">
              <a:sym typeface="+mn-lt"/>
            </a:endParaRPr>
          </a:p>
        </p:txBody>
      </p:sp>
      <p:sp>
        <p:nvSpPr>
          <p:cNvPr id="12" name="PA_文本框 11"/>
          <p:cNvSpPr txBox="1"/>
          <p:nvPr>
            <p:custDataLst>
              <p:tags r:id="rId4"/>
            </p:custDataLst>
          </p:nvPr>
        </p:nvSpPr>
        <p:spPr>
          <a:xfrm>
            <a:off x="7973497" y="1072147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3" name="PA_直接连接符 12"/>
          <p:cNvCxnSpPr/>
          <p:nvPr>
            <p:custDataLst>
              <p:tags r:id="rId5"/>
            </p:custDataLst>
          </p:nvPr>
        </p:nvCxnSpPr>
        <p:spPr>
          <a:xfrm flipH="1" flipV="1">
            <a:off x="8013541" y="1322986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13"/>
          <p:cNvCxnSpPr/>
          <p:nvPr>
            <p:custDataLst>
              <p:tags r:id="rId6"/>
            </p:custDataLst>
          </p:nvPr>
        </p:nvCxnSpPr>
        <p:spPr>
          <a:xfrm flipH="1">
            <a:off x="8013541" y="1329336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十字形 14"/>
          <p:cNvSpPr/>
          <p:nvPr>
            <p:custDataLst>
              <p:tags r:id="rId7"/>
            </p:custDataLst>
          </p:nvPr>
        </p:nvSpPr>
        <p:spPr>
          <a:xfrm flipH="1">
            <a:off x="9454163" y="1144671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PA_直角三角形 15"/>
          <p:cNvSpPr/>
          <p:nvPr>
            <p:custDataLst>
              <p:tags r:id="rId8"/>
            </p:custDataLst>
          </p:nvPr>
        </p:nvSpPr>
        <p:spPr>
          <a:xfrm rot="5400000">
            <a:off x="8013541" y="4612792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PA_矩形 19"/>
          <p:cNvSpPr/>
          <p:nvPr>
            <p:custDataLst>
              <p:tags r:id="rId9"/>
            </p:custDataLst>
          </p:nvPr>
        </p:nvSpPr>
        <p:spPr>
          <a:xfrm>
            <a:off x="1451682" y="1352017"/>
            <a:ext cx="1753753" cy="1753753"/>
          </a:xfrm>
          <a:prstGeom prst="rect">
            <a:avLst/>
          </a:prstGeom>
          <a:noFill/>
          <a:ln w="127000">
            <a:solidFill>
              <a:srgbClr val="F23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" name="PA_PicturePlaceholder 3">
            <a:extLst>
              <a:ext uri="{FF2B5EF4-FFF2-40B4-BE49-F238E27FC236}">
                <a16:creationId xmlns:a16="http://schemas.microsoft.com/office/drawing/2014/main" id="{9B85B6CE-616E-47E3-BF33-BC14B4F832DB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0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649356"/>
            <a:ext cx="8309206" cy="5559285"/>
          </a:xfrm>
        </p:spPr>
      </p:pic>
    </p:spTree>
    <p:extLst>
      <p:ext uri="{BB962C8B-B14F-4D97-AF65-F5344CB8AC3E}">
        <p14:creationId xmlns:p14="http://schemas.microsoft.com/office/powerpoint/2010/main" val="930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4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5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326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3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42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431C88-FEB9-4ECB-B49D-14CBA2139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3F3868-CA1E-4AA7-AE03-626CC09EB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072" y="1291766"/>
            <a:ext cx="6799445" cy="36866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983618-7BFC-4901-8DC4-C17AC904A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52" y="221341"/>
            <a:ext cx="5084691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87BC2376-CFE0-48C0-BDDB-35CAFB1E7575}"/>
              </a:ext>
            </a:extLst>
          </p:cNvPr>
          <p:cNvSpPr txBox="1"/>
          <p:nvPr/>
        </p:nvSpPr>
        <p:spPr>
          <a:xfrm>
            <a:off x="3988905" y="2183783"/>
            <a:ext cx="2450748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0666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two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BBFDF3-3217-4FD5-9DC3-DEBAED15982A}"/>
              </a:ext>
            </a:extLst>
          </p:cNvPr>
          <p:cNvSpPr/>
          <p:nvPr/>
        </p:nvSpPr>
        <p:spPr>
          <a:xfrm>
            <a:off x="3591837" y="365034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1" dirty="0">
                <a:solidFill>
                  <a:srgbClr val="3A954A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矩形 1"/>
          <p:cNvSpPr/>
          <p:nvPr>
            <p:custDataLst>
              <p:tags r:id="rId1"/>
            </p:custDataLst>
          </p:nvPr>
        </p:nvSpPr>
        <p:spPr>
          <a:xfrm>
            <a:off x="659085" y="649357"/>
            <a:ext cx="10873830" cy="5559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PA_矩形 22"/>
          <p:cNvSpPr/>
          <p:nvPr>
            <p:custDataLst>
              <p:tags r:id="rId2"/>
            </p:custDataLst>
          </p:nvPr>
        </p:nvSpPr>
        <p:spPr>
          <a:xfrm>
            <a:off x="11532915" y="-9728"/>
            <a:ext cx="659085" cy="659085"/>
          </a:xfrm>
          <a:prstGeom prst="rect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PA_库_组合 3"/>
          <p:cNvGrpSpPr/>
          <p:nvPr>
            <p:custDataLst>
              <p:tags r:id="rId3"/>
            </p:custDataLst>
          </p:nvPr>
        </p:nvGrpSpPr>
        <p:grpSpPr>
          <a:xfrm>
            <a:off x="11718042" y="225575"/>
            <a:ext cx="288830" cy="188478"/>
            <a:chOff x="9451687" y="279400"/>
            <a:chExt cx="2020940" cy="1318778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9775356" y="279399"/>
              <a:ext cx="992538" cy="992540"/>
            </a:xfrm>
            <a:prstGeom prst="rt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Triangle 19"/>
            <p:cNvSpPr/>
            <p:nvPr/>
          </p:nvSpPr>
          <p:spPr>
            <a:xfrm>
              <a:off x="9451687" y="605640"/>
              <a:ext cx="2020940" cy="992538"/>
            </a:xfrm>
            <a:prstGeom prst="triangle">
              <a:avLst>
                <a:gd name="adj" fmla="val 489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9" name="PA_库_文本框 28"/>
          <p:cNvSpPr txBox="1"/>
          <p:nvPr>
            <p:custDataLst>
              <p:tags r:id="rId4"/>
            </p:custDataLst>
          </p:nvPr>
        </p:nvSpPr>
        <p:spPr>
          <a:xfrm>
            <a:off x="1201384" y="2251217"/>
            <a:ext cx="316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Please lose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into your title</a:t>
            </a:r>
            <a:endParaRPr lang="en-US" altLang="zh-CN" dirty="0">
              <a:sym typeface="+mn-lt"/>
            </a:endParaRPr>
          </a:p>
        </p:txBody>
      </p:sp>
      <p:sp>
        <p:nvSpPr>
          <p:cNvPr id="18" name="PA_库_文本框 17"/>
          <p:cNvSpPr txBox="1"/>
          <p:nvPr>
            <p:custDataLst>
              <p:tags r:id="rId5"/>
            </p:custDataLst>
          </p:nvPr>
        </p:nvSpPr>
        <p:spPr>
          <a:xfrm>
            <a:off x="1359505" y="1270516"/>
            <a:ext cx="700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cxnSp>
        <p:nvCxnSpPr>
          <p:cNvPr id="15" name="PA_库_直接连接符 14"/>
          <p:cNvCxnSpPr/>
          <p:nvPr>
            <p:custDataLst>
              <p:tags r:id="rId6"/>
            </p:custDataLst>
          </p:nvPr>
        </p:nvCxnSpPr>
        <p:spPr>
          <a:xfrm flipH="1" flipV="1">
            <a:off x="1399549" y="1521355"/>
            <a:ext cx="1546640" cy="4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A_库_直接连接符 30"/>
          <p:cNvCxnSpPr/>
          <p:nvPr>
            <p:custDataLst>
              <p:tags r:id="rId7"/>
            </p:custDataLst>
          </p:nvPr>
        </p:nvCxnSpPr>
        <p:spPr>
          <a:xfrm flipH="1">
            <a:off x="1399549" y="1527705"/>
            <a:ext cx="265907" cy="0"/>
          </a:xfrm>
          <a:prstGeom prst="line">
            <a:avLst/>
          </a:prstGeom>
          <a:ln w="15875">
            <a:solidFill>
              <a:srgbClr val="F23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_库_十字形 32"/>
          <p:cNvSpPr/>
          <p:nvPr>
            <p:custDataLst>
              <p:tags r:id="rId8"/>
            </p:custDataLst>
          </p:nvPr>
        </p:nvSpPr>
        <p:spPr>
          <a:xfrm flipH="1">
            <a:off x="2840171" y="1343040"/>
            <a:ext cx="106018" cy="106018"/>
          </a:xfrm>
          <a:prstGeom prst="plus">
            <a:avLst>
              <a:gd name="adj" fmla="val 37500"/>
            </a:avLst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0" name="PA_库_矩形 29"/>
          <p:cNvSpPr/>
          <p:nvPr>
            <p:custDataLst>
              <p:tags r:id="rId9"/>
            </p:custDataLst>
          </p:nvPr>
        </p:nvSpPr>
        <p:spPr>
          <a:xfrm>
            <a:off x="1299831" y="4879598"/>
            <a:ext cx="2121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2" name="PA_库_直角三角形 31"/>
          <p:cNvSpPr/>
          <p:nvPr>
            <p:custDataLst>
              <p:tags r:id="rId10"/>
            </p:custDataLst>
          </p:nvPr>
        </p:nvSpPr>
        <p:spPr>
          <a:xfrm rot="5400000">
            <a:off x="1399549" y="4027309"/>
            <a:ext cx="231131" cy="231131"/>
          </a:xfrm>
          <a:prstGeom prst="rtTriangle">
            <a:avLst/>
          </a:prstGeom>
          <a:solidFill>
            <a:srgbClr val="F2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6" name="PA_库_PicturePlaceholder 5">
            <a:extLst>
              <a:ext uri="{FF2B5EF4-FFF2-40B4-BE49-F238E27FC236}">
                <a16:creationId xmlns:a16="http://schemas.microsoft.com/office/drawing/2014/main" id="{A066BF7C-B593-481A-86B0-4E65C9C8A2B7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01" y="1015737"/>
            <a:ext cx="6395070" cy="4805312"/>
          </a:xfrm>
        </p:spPr>
      </p:pic>
    </p:spTree>
    <p:extLst>
      <p:ext uri="{BB962C8B-B14F-4D97-AF65-F5344CB8AC3E}">
        <p14:creationId xmlns:p14="http://schemas.microsoft.com/office/powerpoint/2010/main" val="20767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732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76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726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5000">
                                      <p:stCondLst>
                                        <p:cond delay="1007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919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1026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5000">
                                      <p:stCondLst>
                                        <p:cond delay="883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5000">
                                      <p:stCondLst>
                                        <p:cond delay="868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5000">
                                      <p:stCondLst>
                                        <p:cond delay="878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5000">
                                      <p:stCondLst>
                                        <p:cond delay="966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9" grpId="0"/>
          <p:bldP spid="18" grpId="0"/>
          <p:bldP spid="33" grpId="0" animBg="1"/>
          <p:bldP spid="30" grpId="0"/>
          <p:bldP spid="32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732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6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726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7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919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26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883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868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878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966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9" grpId="0"/>
          <p:bldP spid="18" grpId="0"/>
          <p:bldP spid="33" grpId="0" animBg="1"/>
          <p:bldP spid="30" grpId="0"/>
          <p:bldP spid="32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AB6C0CA2-453D-40BE-8E63-501A3F32DE37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AC92"/>
      </a:accent1>
      <a:accent2>
        <a:srgbClr val="867E52"/>
      </a:accent2>
      <a:accent3>
        <a:srgbClr val="D39A87"/>
      </a:accent3>
      <a:accent4>
        <a:srgbClr val="62AC92"/>
      </a:accent4>
      <a:accent5>
        <a:srgbClr val="867E52"/>
      </a:accent5>
      <a:accent6>
        <a:srgbClr val="D39A87"/>
      </a:accent6>
      <a:hlink>
        <a:srgbClr val="0563C1"/>
      </a:hlink>
      <a:folHlink>
        <a:srgbClr val="954F72"/>
      </a:folHlink>
    </a:clrScheme>
    <a:fontScheme name="11uhtyj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.potx" id="{0E725289-229C-43C3-8AAF-167EF6CE045D}" vid="{5C02C5FE-4E8B-4634-9A7C-04C9EA7895FB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</Template>
  <TotalTime>194</TotalTime>
  <Words>939</Words>
  <Application>Microsoft Office PowerPoint</Application>
  <PresentationFormat>宽屏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inpin heiti</vt:lpstr>
      <vt:lpstr>方正细谭黑简体</vt:lpstr>
      <vt:lpstr>微软雅黑</vt:lpstr>
      <vt:lpstr>义启小魏楷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37</cp:revision>
  <dcterms:created xsi:type="dcterms:W3CDTF">2017-10-17T00:49:22Z</dcterms:created>
  <dcterms:modified xsi:type="dcterms:W3CDTF">2021-04-14T01:22:38Z</dcterms:modified>
  <cp:category>www.jpppt.com</cp:category>
</cp:coreProperties>
</file>