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0" r:id="rId2"/>
  </p:sldMasterIdLst>
  <p:notesMasterIdLst>
    <p:notesMasterId r:id="rId29"/>
  </p:notesMasterIdLst>
  <p:sldIdLst>
    <p:sldId id="261" r:id="rId3"/>
    <p:sldId id="282" r:id="rId4"/>
    <p:sldId id="314" r:id="rId5"/>
    <p:sldId id="296" r:id="rId6"/>
    <p:sldId id="284" r:id="rId7"/>
    <p:sldId id="290" r:id="rId8"/>
    <p:sldId id="311" r:id="rId9"/>
    <p:sldId id="348" r:id="rId10"/>
    <p:sldId id="306" r:id="rId11"/>
    <p:sldId id="295" r:id="rId12"/>
    <p:sldId id="309" r:id="rId13"/>
    <p:sldId id="307" r:id="rId14"/>
    <p:sldId id="349" r:id="rId15"/>
    <p:sldId id="297" r:id="rId16"/>
    <p:sldId id="332" r:id="rId17"/>
    <p:sldId id="293" r:id="rId18"/>
    <p:sldId id="285" r:id="rId19"/>
    <p:sldId id="350" r:id="rId20"/>
    <p:sldId id="288" r:id="rId21"/>
    <p:sldId id="292" r:id="rId22"/>
    <p:sldId id="313" r:id="rId23"/>
    <p:sldId id="346" r:id="rId24"/>
    <p:sldId id="301" r:id="rId25"/>
    <p:sldId id="294" r:id="rId26"/>
    <p:sldId id="337" r:id="rId27"/>
    <p:sldId id="347" r:id="rId28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B082"/>
    <a:srgbClr val="6F3136"/>
    <a:srgbClr val="343C3F"/>
    <a:srgbClr val="A88755"/>
    <a:srgbClr val="30393C"/>
    <a:srgbClr val="EEECED"/>
    <a:srgbClr val="EFEDEE"/>
    <a:srgbClr val="E9E5E4"/>
    <a:srgbClr val="E4CBCB"/>
    <a:srgbClr val="1F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07" autoAdjust="0"/>
    <p:restoredTop sz="94660"/>
  </p:normalViewPr>
  <p:slideViewPr>
    <p:cSldViewPr snapToGrid="0">
      <p:cViewPr varScale="1">
        <p:scale>
          <a:sx n="72" d="100"/>
          <a:sy n="72" d="100"/>
        </p:scale>
        <p:origin x="55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0393C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6.5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7C-4E5B-93EB-6D1F873E43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A8875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3.4</c:v>
                </c:pt>
                <c:pt idx="1">
                  <c:v>1.4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7C-4E5B-93EB-6D1F873E43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7C-4E5B-93EB-6D1F873E43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0510080"/>
        <c:axId val="110511616"/>
      </c:barChart>
      <c:catAx>
        <c:axId val="110510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zh-CN"/>
          </a:p>
        </c:txPr>
        <c:crossAx val="110511616"/>
        <c:crosses val="autoZero"/>
        <c:auto val="1"/>
        <c:lblAlgn val="ctr"/>
        <c:lblOffset val="100"/>
        <c:noMultiLvlLbl val="0"/>
      </c:catAx>
      <c:valAx>
        <c:axId val="1105116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0510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zh-CN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D0B082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4C98-4E20-9C3A-F4174CA756F3}"/>
              </c:ext>
            </c:extLst>
          </c:dPt>
          <c:dPt>
            <c:idx val="1"/>
            <c:bubble3D val="0"/>
            <c:spPr>
              <a:solidFill>
                <a:srgbClr val="E7ECF4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4C98-4E20-9C3A-F4174CA756F3}"/>
              </c:ext>
            </c:extLst>
          </c:dPt>
          <c:cat>
            <c:strRef>
              <c:f>Sheet1!$B$1:$C$1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98-4E20-9C3A-F4174CA756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zh-CN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D0B082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FA73-403C-9A0F-1CD875CC8FD2}"/>
              </c:ext>
            </c:extLst>
          </c:dPt>
          <c:dPt>
            <c:idx val="1"/>
            <c:bubble3D val="0"/>
            <c:spPr>
              <a:solidFill>
                <a:srgbClr val="E7ECF4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FA73-403C-9A0F-1CD875CC8FD2}"/>
              </c:ext>
            </c:extLst>
          </c:dPt>
          <c:cat>
            <c:strRef>
              <c:f>Sheet1!$B$1:$C$1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73-403C-9A0F-1CD875CC8F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zh-CN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D0B082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A0B4-43B9-8976-2DF73F6148D9}"/>
              </c:ext>
            </c:extLst>
          </c:dPt>
          <c:dPt>
            <c:idx val="1"/>
            <c:bubble3D val="0"/>
            <c:spPr>
              <a:solidFill>
                <a:srgbClr val="E7ECF4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A0B4-43B9-8976-2DF73F6148D9}"/>
              </c:ext>
            </c:extLst>
          </c:dPt>
          <c:cat>
            <c:strRef>
              <c:f>Sheet1!$B$1:$C$1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B4-43B9-8976-2DF73F6148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zh-CN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D0B082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9614-4733-AE6C-AF560A20222D}"/>
              </c:ext>
            </c:extLst>
          </c:dPt>
          <c:dPt>
            <c:idx val="1"/>
            <c:bubble3D val="0"/>
            <c:spPr>
              <a:solidFill>
                <a:srgbClr val="E7ECF4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9614-4733-AE6C-AF560A20222D}"/>
              </c:ext>
            </c:extLst>
          </c:dPt>
          <c:cat>
            <c:strRef>
              <c:f>Sheet1!$B$1:$C$1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95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14-4733-AE6C-AF560A2022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zh-CN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1.3835999999999999E-2"/>
          <c:y val="5.1180999999999997E-2"/>
          <c:w val="0.98116400000000004"/>
          <c:h val="0.862149999999999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D0B082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HD</c:v>
                </c:pt>
                <c:pt idx="1">
                  <c:v>ML</c:v>
                </c:pt>
                <c:pt idx="2">
                  <c:v>NH</c:v>
                </c:pt>
                <c:pt idx="3">
                  <c:v>PO</c:v>
                </c:pt>
                <c:pt idx="4">
                  <c:v>GD</c:v>
                </c:pt>
                <c:pt idx="5">
                  <c:v>TY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45</c:v>
                </c:pt>
                <c:pt idx="1">
                  <c:v>60</c:v>
                </c:pt>
                <c:pt idx="2">
                  <c:v>25</c:v>
                </c:pt>
                <c:pt idx="3">
                  <c:v>30</c:v>
                </c:pt>
                <c:pt idx="4">
                  <c:v>60</c:v>
                </c:pt>
                <c:pt idx="5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E2-4EAF-B4B5-CBD90AB041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443536896"/>
        <c:axId val="443538432"/>
      </c:barChart>
      <c:catAx>
        <c:axId val="443536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miter lim="800000"/>
          </a:ln>
        </c:spPr>
        <c:txPr>
          <a:bodyPr rot="0"/>
          <a:lstStyle/>
          <a:p>
            <a:pPr>
              <a:defRPr/>
            </a:pPr>
            <a:endParaRPr lang="zh-CN"/>
          </a:p>
        </c:txPr>
        <c:crossAx val="443538432"/>
        <c:crosses val="autoZero"/>
        <c:auto val="1"/>
        <c:lblAlgn val="ctr"/>
        <c:lblOffset val="100"/>
        <c:noMultiLvlLbl val="1"/>
      </c:catAx>
      <c:valAx>
        <c:axId val="443538432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one"/>
        <c:spPr>
          <a:ln w="12700" cap="flat">
            <a:noFill/>
            <a:prstDash val="solid"/>
            <a:miter lim="800000"/>
          </a:ln>
        </c:spPr>
        <c:txPr>
          <a:bodyPr rot="0"/>
          <a:lstStyle/>
          <a:p>
            <a:pPr>
              <a:defRPr/>
            </a:pPr>
            <a:endParaRPr lang="zh-CN"/>
          </a:p>
        </c:txPr>
        <c:crossAx val="443536896"/>
        <c:crosses val="autoZero"/>
        <c:crossBetween val="between"/>
        <c:majorUnit val="20"/>
        <c:minorUnit val="1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2021/4/16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801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221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850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"/>
          <p:cNvSpPr/>
          <p:nvPr userDrawn="1"/>
        </p:nvSpPr>
        <p:spPr>
          <a:xfrm>
            <a:off x="766333" y="6376690"/>
            <a:ext cx="63501" cy="127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567" y="10800"/>
                </a:moveTo>
                <a:lnTo>
                  <a:pt x="21284" y="922"/>
                </a:lnTo>
                <a:cubicBezTo>
                  <a:pt x="21480" y="824"/>
                  <a:pt x="21600" y="689"/>
                  <a:pt x="21600" y="540"/>
                </a:cubicBezTo>
                <a:cubicBezTo>
                  <a:pt x="21600" y="242"/>
                  <a:pt x="21117" y="0"/>
                  <a:pt x="20520" y="0"/>
                </a:cubicBezTo>
                <a:cubicBezTo>
                  <a:pt x="20222" y="0"/>
                  <a:pt x="19953" y="61"/>
                  <a:pt x="19756" y="158"/>
                </a:cubicBezTo>
                <a:lnTo>
                  <a:pt x="316" y="10418"/>
                </a:lnTo>
                <a:cubicBezTo>
                  <a:pt x="121" y="10516"/>
                  <a:pt x="0" y="10651"/>
                  <a:pt x="0" y="10800"/>
                </a:cubicBezTo>
                <a:cubicBezTo>
                  <a:pt x="0" y="10949"/>
                  <a:pt x="120" y="11084"/>
                  <a:pt x="316" y="11182"/>
                </a:cubicBezTo>
                <a:lnTo>
                  <a:pt x="19756" y="21442"/>
                </a:lnTo>
                <a:cubicBezTo>
                  <a:pt x="19953" y="21540"/>
                  <a:pt x="20222" y="21600"/>
                  <a:pt x="20520" y="21600"/>
                </a:cubicBezTo>
                <a:cubicBezTo>
                  <a:pt x="21117" y="21600"/>
                  <a:pt x="21600" y="21358"/>
                  <a:pt x="21600" y="21060"/>
                </a:cubicBezTo>
                <a:cubicBezTo>
                  <a:pt x="21600" y="20911"/>
                  <a:pt x="21480" y="20776"/>
                  <a:pt x="21284" y="20678"/>
                </a:cubicBezTo>
                <a:cubicBezTo>
                  <a:pt x="21284" y="20678"/>
                  <a:pt x="2567" y="10800"/>
                  <a:pt x="2567" y="10800"/>
                </a:cubicBezTo>
                <a:close/>
              </a:path>
            </a:pathLst>
          </a:custGeom>
          <a:solidFill>
            <a:srgbClr val="6A6E7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sp>
        <p:nvSpPr>
          <p:cNvPr id="14" name="Shape"/>
          <p:cNvSpPr/>
          <p:nvPr userDrawn="1"/>
        </p:nvSpPr>
        <p:spPr>
          <a:xfrm>
            <a:off x="1036766" y="6376690"/>
            <a:ext cx="63501" cy="127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84" y="10418"/>
                </a:moveTo>
                <a:lnTo>
                  <a:pt x="1844" y="158"/>
                </a:lnTo>
                <a:cubicBezTo>
                  <a:pt x="1648" y="61"/>
                  <a:pt x="1378" y="0"/>
                  <a:pt x="1080" y="0"/>
                </a:cubicBezTo>
                <a:cubicBezTo>
                  <a:pt x="483" y="0"/>
                  <a:pt x="0" y="242"/>
                  <a:pt x="0" y="540"/>
                </a:cubicBezTo>
                <a:cubicBezTo>
                  <a:pt x="0" y="689"/>
                  <a:pt x="121" y="824"/>
                  <a:pt x="316" y="922"/>
                </a:cubicBezTo>
                <a:lnTo>
                  <a:pt x="19033" y="10800"/>
                </a:lnTo>
                <a:lnTo>
                  <a:pt x="316" y="20678"/>
                </a:lnTo>
                <a:cubicBezTo>
                  <a:pt x="121" y="20776"/>
                  <a:pt x="0" y="20911"/>
                  <a:pt x="0" y="21060"/>
                </a:cubicBezTo>
                <a:cubicBezTo>
                  <a:pt x="0" y="21358"/>
                  <a:pt x="483" y="21600"/>
                  <a:pt x="1080" y="21600"/>
                </a:cubicBezTo>
                <a:cubicBezTo>
                  <a:pt x="1378" y="21600"/>
                  <a:pt x="1648" y="21540"/>
                  <a:pt x="1844" y="21442"/>
                </a:cubicBezTo>
                <a:lnTo>
                  <a:pt x="21284" y="11182"/>
                </a:lnTo>
                <a:cubicBezTo>
                  <a:pt x="21479" y="11084"/>
                  <a:pt x="21600" y="10949"/>
                  <a:pt x="21600" y="10800"/>
                </a:cubicBezTo>
                <a:cubicBezTo>
                  <a:pt x="21600" y="10651"/>
                  <a:pt x="21479" y="10516"/>
                  <a:pt x="21284" y="10418"/>
                </a:cubicBezTo>
              </a:path>
            </a:pathLst>
          </a:custGeom>
          <a:solidFill>
            <a:srgbClr val="6A6E7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sp>
        <p:nvSpPr>
          <p:cNvPr id="15" name="Line"/>
          <p:cNvSpPr/>
          <p:nvPr userDrawn="1"/>
        </p:nvSpPr>
        <p:spPr>
          <a:xfrm flipV="1">
            <a:off x="11428975" y="6603625"/>
            <a:ext cx="0" cy="254376"/>
          </a:xfrm>
          <a:prstGeom prst="line">
            <a:avLst/>
          </a:prstGeom>
          <a:ln w="12700">
            <a:solidFill>
              <a:srgbClr val="9AA2AC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47120" y="6351290"/>
            <a:ext cx="178680" cy="17780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10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FF530D0A-8ABD-4AF1-8EAD-A7533C90FC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9000"/>
            <a:ext cx="4064000" cy="3429000"/>
          </a:xfrm>
          <a:custGeom>
            <a:avLst/>
            <a:gdLst>
              <a:gd name="connsiteX0" fmla="*/ 0 w 8128000"/>
              <a:gd name="connsiteY0" fmla="*/ 0 h 6858000"/>
              <a:gd name="connsiteX1" fmla="*/ 8128000 w 8128000"/>
              <a:gd name="connsiteY1" fmla="*/ 0 h 6858000"/>
              <a:gd name="connsiteX2" fmla="*/ 8128000 w 8128000"/>
              <a:gd name="connsiteY2" fmla="*/ 6858000 h 6858000"/>
              <a:gd name="connsiteX3" fmla="*/ 0 w 8128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8000" h="6858000">
                <a:moveTo>
                  <a:pt x="0" y="0"/>
                </a:moveTo>
                <a:lnTo>
                  <a:pt x="8128000" y="0"/>
                </a:lnTo>
                <a:lnTo>
                  <a:pt x="8128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1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IMAGE REPLACE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E91A0053-DDAA-4D2C-931A-16902547F99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064000" y="0"/>
            <a:ext cx="8128000" cy="3429000"/>
          </a:xfrm>
          <a:custGeom>
            <a:avLst/>
            <a:gdLst>
              <a:gd name="connsiteX0" fmla="*/ 0 w 16256000"/>
              <a:gd name="connsiteY0" fmla="*/ 0 h 6858000"/>
              <a:gd name="connsiteX1" fmla="*/ 16256000 w 16256000"/>
              <a:gd name="connsiteY1" fmla="*/ 0 h 6858000"/>
              <a:gd name="connsiteX2" fmla="*/ 16256000 w 16256000"/>
              <a:gd name="connsiteY2" fmla="*/ 6858000 h 6858000"/>
              <a:gd name="connsiteX3" fmla="*/ 0 w 1625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56000" h="6858000">
                <a:moveTo>
                  <a:pt x="0" y="0"/>
                </a:moveTo>
                <a:lnTo>
                  <a:pt x="16256000" y="0"/>
                </a:lnTo>
                <a:lnTo>
                  <a:pt x="1625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1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32718496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"/>
          <p:cNvSpPr/>
          <p:nvPr userDrawn="1"/>
        </p:nvSpPr>
        <p:spPr>
          <a:xfrm>
            <a:off x="766333" y="6376690"/>
            <a:ext cx="63501" cy="127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567" y="10800"/>
                </a:moveTo>
                <a:lnTo>
                  <a:pt x="21284" y="922"/>
                </a:lnTo>
                <a:cubicBezTo>
                  <a:pt x="21480" y="824"/>
                  <a:pt x="21600" y="689"/>
                  <a:pt x="21600" y="540"/>
                </a:cubicBezTo>
                <a:cubicBezTo>
                  <a:pt x="21600" y="242"/>
                  <a:pt x="21117" y="0"/>
                  <a:pt x="20520" y="0"/>
                </a:cubicBezTo>
                <a:cubicBezTo>
                  <a:pt x="20222" y="0"/>
                  <a:pt x="19953" y="61"/>
                  <a:pt x="19756" y="158"/>
                </a:cubicBezTo>
                <a:lnTo>
                  <a:pt x="316" y="10418"/>
                </a:lnTo>
                <a:cubicBezTo>
                  <a:pt x="121" y="10516"/>
                  <a:pt x="0" y="10651"/>
                  <a:pt x="0" y="10800"/>
                </a:cubicBezTo>
                <a:cubicBezTo>
                  <a:pt x="0" y="10949"/>
                  <a:pt x="120" y="11084"/>
                  <a:pt x="316" y="11182"/>
                </a:cubicBezTo>
                <a:lnTo>
                  <a:pt x="19756" y="21442"/>
                </a:lnTo>
                <a:cubicBezTo>
                  <a:pt x="19953" y="21540"/>
                  <a:pt x="20222" y="21600"/>
                  <a:pt x="20520" y="21600"/>
                </a:cubicBezTo>
                <a:cubicBezTo>
                  <a:pt x="21117" y="21600"/>
                  <a:pt x="21600" y="21358"/>
                  <a:pt x="21600" y="21060"/>
                </a:cubicBezTo>
                <a:cubicBezTo>
                  <a:pt x="21600" y="20911"/>
                  <a:pt x="21480" y="20776"/>
                  <a:pt x="21284" y="20678"/>
                </a:cubicBezTo>
                <a:cubicBezTo>
                  <a:pt x="21284" y="20678"/>
                  <a:pt x="2567" y="10800"/>
                  <a:pt x="2567" y="10800"/>
                </a:cubicBezTo>
                <a:close/>
              </a:path>
            </a:pathLst>
          </a:custGeom>
          <a:solidFill>
            <a:srgbClr val="6A6E7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sp>
        <p:nvSpPr>
          <p:cNvPr id="14" name="Shape"/>
          <p:cNvSpPr/>
          <p:nvPr userDrawn="1"/>
        </p:nvSpPr>
        <p:spPr>
          <a:xfrm>
            <a:off x="1036766" y="6376690"/>
            <a:ext cx="63501" cy="127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84" y="10418"/>
                </a:moveTo>
                <a:lnTo>
                  <a:pt x="1844" y="158"/>
                </a:lnTo>
                <a:cubicBezTo>
                  <a:pt x="1648" y="61"/>
                  <a:pt x="1378" y="0"/>
                  <a:pt x="1080" y="0"/>
                </a:cubicBezTo>
                <a:cubicBezTo>
                  <a:pt x="483" y="0"/>
                  <a:pt x="0" y="242"/>
                  <a:pt x="0" y="540"/>
                </a:cubicBezTo>
                <a:cubicBezTo>
                  <a:pt x="0" y="689"/>
                  <a:pt x="121" y="824"/>
                  <a:pt x="316" y="922"/>
                </a:cubicBezTo>
                <a:lnTo>
                  <a:pt x="19033" y="10800"/>
                </a:lnTo>
                <a:lnTo>
                  <a:pt x="316" y="20678"/>
                </a:lnTo>
                <a:cubicBezTo>
                  <a:pt x="121" y="20776"/>
                  <a:pt x="0" y="20911"/>
                  <a:pt x="0" y="21060"/>
                </a:cubicBezTo>
                <a:cubicBezTo>
                  <a:pt x="0" y="21358"/>
                  <a:pt x="483" y="21600"/>
                  <a:pt x="1080" y="21600"/>
                </a:cubicBezTo>
                <a:cubicBezTo>
                  <a:pt x="1378" y="21600"/>
                  <a:pt x="1648" y="21540"/>
                  <a:pt x="1844" y="21442"/>
                </a:cubicBezTo>
                <a:lnTo>
                  <a:pt x="21284" y="11182"/>
                </a:lnTo>
                <a:cubicBezTo>
                  <a:pt x="21479" y="11084"/>
                  <a:pt x="21600" y="10949"/>
                  <a:pt x="21600" y="10800"/>
                </a:cubicBezTo>
                <a:cubicBezTo>
                  <a:pt x="21600" y="10651"/>
                  <a:pt x="21479" y="10516"/>
                  <a:pt x="21284" y="10418"/>
                </a:cubicBezTo>
              </a:path>
            </a:pathLst>
          </a:custGeom>
          <a:solidFill>
            <a:srgbClr val="6A6E7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sp>
        <p:nvSpPr>
          <p:cNvPr id="15" name="Line"/>
          <p:cNvSpPr/>
          <p:nvPr userDrawn="1"/>
        </p:nvSpPr>
        <p:spPr>
          <a:xfrm flipV="1">
            <a:off x="11428975" y="6603625"/>
            <a:ext cx="0" cy="254376"/>
          </a:xfrm>
          <a:prstGeom prst="line">
            <a:avLst/>
          </a:prstGeom>
          <a:ln w="12700">
            <a:solidFill>
              <a:srgbClr val="9AA2AC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47120" y="6351290"/>
            <a:ext cx="178680" cy="17780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10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90388A1E-1B21-4D94-9626-D634C35F768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6333" y="1270000"/>
            <a:ext cx="2159001" cy="2159000"/>
          </a:xfrm>
          <a:custGeom>
            <a:avLst/>
            <a:gdLst>
              <a:gd name="connsiteX0" fmla="*/ 0 w 4318001"/>
              <a:gd name="connsiteY0" fmla="*/ 0 h 4318000"/>
              <a:gd name="connsiteX1" fmla="*/ 4318001 w 4318001"/>
              <a:gd name="connsiteY1" fmla="*/ 0 h 4318000"/>
              <a:gd name="connsiteX2" fmla="*/ 4318001 w 4318001"/>
              <a:gd name="connsiteY2" fmla="*/ 4318000 h 4318000"/>
              <a:gd name="connsiteX3" fmla="*/ 0 w 4318001"/>
              <a:gd name="connsiteY3" fmla="*/ 4318000 h 43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8001" h="4318000">
                <a:moveTo>
                  <a:pt x="0" y="0"/>
                </a:moveTo>
                <a:lnTo>
                  <a:pt x="4318001" y="0"/>
                </a:lnTo>
                <a:lnTo>
                  <a:pt x="4318001" y="4318000"/>
                </a:lnTo>
                <a:lnTo>
                  <a:pt x="0" y="4318000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1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IMAGE REPLACE</a:t>
            </a:r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9BA8B71C-51F8-47BB-BD94-A864B688C21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925332" y="1270000"/>
            <a:ext cx="2159001" cy="2159000"/>
          </a:xfrm>
          <a:custGeom>
            <a:avLst/>
            <a:gdLst>
              <a:gd name="connsiteX0" fmla="*/ 0 w 4318001"/>
              <a:gd name="connsiteY0" fmla="*/ 0 h 4318000"/>
              <a:gd name="connsiteX1" fmla="*/ 4318001 w 4318001"/>
              <a:gd name="connsiteY1" fmla="*/ 0 h 4318000"/>
              <a:gd name="connsiteX2" fmla="*/ 4318001 w 4318001"/>
              <a:gd name="connsiteY2" fmla="*/ 4318000 h 4318000"/>
              <a:gd name="connsiteX3" fmla="*/ 0 w 4318001"/>
              <a:gd name="connsiteY3" fmla="*/ 4318000 h 43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8001" h="4318000">
                <a:moveTo>
                  <a:pt x="0" y="0"/>
                </a:moveTo>
                <a:lnTo>
                  <a:pt x="4318001" y="0"/>
                </a:lnTo>
                <a:lnTo>
                  <a:pt x="4318001" y="4318000"/>
                </a:lnTo>
                <a:lnTo>
                  <a:pt x="0" y="4318000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1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IMAGE REPLACE</a:t>
            </a:r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40AC413D-D363-425B-8B68-023B4D5C0AE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66333" y="3430819"/>
            <a:ext cx="2159001" cy="2159001"/>
          </a:xfrm>
          <a:custGeom>
            <a:avLst/>
            <a:gdLst>
              <a:gd name="connsiteX0" fmla="*/ 0 w 4318001"/>
              <a:gd name="connsiteY0" fmla="*/ 0 h 4318001"/>
              <a:gd name="connsiteX1" fmla="*/ 4318001 w 4318001"/>
              <a:gd name="connsiteY1" fmla="*/ 0 h 4318001"/>
              <a:gd name="connsiteX2" fmla="*/ 4318001 w 4318001"/>
              <a:gd name="connsiteY2" fmla="*/ 4318001 h 4318001"/>
              <a:gd name="connsiteX3" fmla="*/ 0 w 4318001"/>
              <a:gd name="connsiteY3" fmla="*/ 4318001 h 431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8001" h="4318001">
                <a:moveTo>
                  <a:pt x="0" y="0"/>
                </a:moveTo>
                <a:lnTo>
                  <a:pt x="4318001" y="0"/>
                </a:lnTo>
                <a:lnTo>
                  <a:pt x="4318001" y="4318001"/>
                </a:lnTo>
                <a:lnTo>
                  <a:pt x="0" y="4318001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1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IMAGE REPLACE</a:t>
            </a:r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5A1DF8C5-75C5-4AE4-B83C-6DF5C0C1BD9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925332" y="3430819"/>
            <a:ext cx="2159001" cy="2159001"/>
          </a:xfrm>
          <a:custGeom>
            <a:avLst/>
            <a:gdLst>
              <a:gd name="connsiteX0" fmla="*/ 0 w 4318001"/>
              <a:gd name="connsiteY0" fmla="*/ 0 h 4318001"/>
              <a:gd name="connsiteX1" fmla="*/ 4318001 w 4318001"/>
              <a:gd name="connsiteY1" fmla="*/ 0 h 4318001"/>
              <a:gd name="connsiteX2" fmla="*/ 4318001 w 4318001"/>
              <a:gd name="connsiteY2" fmla="*/ 4318001 h 4318001"/>
              <a:gd name="connsiteX3" fmla="*/ 0 w 4318001"/>
              <a:gd name="connsiteY3" fmla="*/ 4318001 h 431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8001" h="4318001">
                <a:moveTo>
                  <a:pt x="0" y="0"/>
                </a:moveTo>
                <a:lnTo>
                  <a:pt x="4318001" y="0"/>
                </a:lnTo>
                <a:lnTo>
                  <a:pt x="4318001" y="4318001"/>
                </a:lnTo>
                <a:lnTo>
                  <a:pt x="0" y="4318001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1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1691928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"/>
          <p:cNvSpPr/>
          <p:nvPr userDrawn="1"/>
        </p:nvSpPr>
        <p:spPr>
          <a:xfrm>
            <a:off x="766333" y="6376690"/>
            <a:ext cx="63501" cy="127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567" y="10800"/>
                </a:moveTo>
                <a:lnTo>
                  <a:pt x="21284" y="922"/>
                </a:lnTo>
                <a:cubicBezTo>
                  <a:pt x="21480" y="824"/>
                  <a:pt x="21600" y="689"/>
                  <a:pt x="21600" y="540"/>
                </a:cubicBezTo>
                <a:cubicBezTo>
                  <a:pt x="21600" y="242"/>
                  <a:pt x="21117" y="0"/>
                  <a:pt x="20520" y="0"/>
                </a:cubicBezTo>
                <a:cubicBezTo>
                  <a:pt x="20222" y="0"/>
                  <a:pt x="19953" y="61"/>
                  <a:pt x="19756" y="158"/>
                </a:cubicBezTo>
                <a:lnTo>
                  <a:pt x="316" y="10418"/>
                </a:lnTo>
                <a:cubicBezTo>
                  <a:pt x="121" y="10516"/>
                  <a:pt x="0" y="10651"/>
                  <a:pt x="0" y="10800"/>
                </a:cubicBezTo>
                <a:cubicBezTo>
                  <a:pt x="0" y="10949"/>
                  <a:pt x="120" y="11084"/>
                  <a:pt x="316" y="11182"/>
                </a:cubicBezTo>
                <a:lnTo>
                  <a:pt x="19756" y="21442"/>
                </a:lnTo>
                <a:cubicBezTo>
                  <a:pt x="19953" y="21540"/>
                  <a:pt x="20222" y="21600"/>
                  <a:pt x="20520" y="21600"/>
                </a:cubicBezTo>
                <a:cubicBezTo>
                  <a:pt x="21117" y="21600"/>
                  <a:pt x="21600" y="21358"/>
                  <a:pt x="21600" y="21060"/>
                </a:cubicBezTo>
                <a:cubicBezTo>
                  <a:pt x="21600" y="20911"/>
                  <a:pt x="21480" y="20776"/>
                  <a:pt x="21284" y="20678"/>
                </a:cubicBezTo>
                <a:cubicBezTo>
                  <a:pt x="21284" y="20678"/>
                  <a:pt x="2567" y="10800"/>
                  <a:pt x="2567" y="10800"/>
                </a:cubicBezTo>
                <a:close/>
              </a:path>
            </a:pathLst>
          </a:custGeom>
          <a:solidFill>
            <a:srgbClr val="6A6E7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sp>
        <p:nvSpPr>
          <p:cNvPr id="14" name="Shape"/>
          <p:cNvSpPr/>
          <p:nvPr userDrawn="1"/>
        </p:nvSpPr>
        <p:spPr>
          <a:xfrm>
            <a:off x="1036766" y="6376690"/>
            <a:ext cx="63501" cy="127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84" y="10418"/>
                </a:moveTo>
                <a:lnTo>
                  <a:pt x="1844" y="158"/>
                </a:lnTo>
                <a:cubicBezTo>
                  <a:pt x="1648" y="61"/>
                  <a:pt x="1378" y="0"/>
                  <a:pt x="1080" y="0"/>
                </a:cubicBezTo>
                <a:cubicBezTo>
                  <a:pt x="483" y="0"/>
                  <a:pt x="0" y="242"/>
                  <a:pt x="0" y="540"/>
                </a:cubicBezTo>
                <a:cubicBezTo>
                  <a:pt x="0" y="689"/>
                  <a:pt x="121" y="824"/>
                  <a:pt x="316" y="922"/>
                </a:cubicBezTo>
                <a:lnTo>
                  <a:pt x="19033" y="10800"/>
                </a:lnTo>
                <a:lnTo>
                  <a:pt x="316" y="20678"/>
                </a:lnTo>
                <a:cubicBezTo>
                  <a:pt x="121" y="20776"/>
                  <a:pt x="0" y="20911"/>
                  <a:pt x="0" y="21060"/>
                </a:cubicBezTo>
                <a:cubicBezTo>
                  <a:pt x="0" y="21358"/>
                  <a:pt x="483" y="21600"/>
                  <a:pt x="1080" y="21600"/>
                </a:cubicBezTo>
                <a:cubicBezTo>
                  <a:pt x="1378" y="21600"/>
                  <a:pt x="1648" y="21540"/>
                  <a:pt x="1844" y="21442"/>
                </a:cubicBezTo>
                <a:lnTo>
                  <a:pt x="21284" y="11182"/>
                </a:lnTo>
                <a:cubicBezTo>
                  <a:pt x="21479" y="11084"/>
                  <a:pt x="21600" y="10949"/>
                  <a:pt x="21600" y="10800"/>
                </a:cubicBezTo>
                <a:cubicBezTo>
                  <a:pt x="21600" y="10651"/>
                  <a:pt x="21479" y="10516"/>
                  <a:pt x="21284" y="10418"/>
                </a:cubicBezTo>
              </a:path>
            </a:pathLst>
          </a:custGeom>
          <a:solidFill>
            <a:srgbClr val="6A6E7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sp>
        <p:nvSpPr>
          <p:cNvPr id="15" name="Line"/>
          <p:cNvSpPr/>
          <p:nvPr userDrawn="1"/>
        </p:nvSpPr>
        <p:spPr>
          <a:xfrm flipV="1">
            <a:off x="11428975" y="6603625"/>
            <a:ext cx="0" cy="254376"/>
          </a:xfrm>
          <a:prstGeom prst="line">
            <a:avLst/>
          </a:prstGeom>
          <a:ln w="12700">
            <a:solidFill>
              <a:srgbClr val="9AA2AC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47120" y="6351290"/>
            <a:ext cx="178680" cy="17780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10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7" name="Square">
            <a:extLst>
              <a:ext uri="{FF2B5EF4-FFF2-40B4-BE49-F238E27FC236}">
                <a16:creationId xmlns:a16="http://schemas.microsoft.com/office/drawing/2014/main" id="{7DA864E9-FB29-41F1-BBE8-9322A7417293}"/>
              </a:ext>
            </a:extLst>
          </p:cNvPr>
          <p:cNvSpPr/>
          <p:nvPr userDrawn="1"/>
        </p:nvSpPr>
        <p:spPr>
          <a:xfrm>
            <a:off x="5084332" y="3430819"/>
            <a:ext cx="2159001" cy="2159001"/>
          </a:xfrm>
          <a:prstGeom prst="rect">
            <a:avLst/>
          </a:prstGeom>
          <a:solidFill>
            <a:srgbClr val="1C1F2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18" name="Square">
            <a:extLst>
              <a:ext uri="{FF2B5EF4-FFF2-40B4-BE49-F238E27FC236}">
                <a16:creationId xmlns:a16="http://schemas.microsoft.com/office/drawing/2014/main" id="{A6D7021B-F14C-406A-AE2A-8DB6517FBC07}"/>
              </a:ext>
            </a:extLst>
          </p:cNvPr>
          <p:cNvSpPr/>
          <p:nvPr userDrawn="1"/>
        </p:nvSpPr>
        <p:spPr>
          <a:xfrm>
            <a:off x="2925332" y="1270000"/>
            <a:ext cx="2159001" cy="2159000"/>
          </a:xfrm>
          <a:prstGeom prst="rect">
            <a:avLst/>
          </a:prstGeom>
          <a:solidFill>
            <a:srgbClr val="D0B08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19" name="Square">
            <a:extLst>
              <a:ext uri="{FF2B5EF4-FFF2-40B4-BE49-F238E27FC236}">
                <a16:creationId xmlns:a16="http://schemas.microsoft.com/office/drawing/2014/main" id="{4D6339AB-6B25-47EB-97C3-C6A8169AA1C1}"/>
              </a:ext>
            </a:extLst>
          </p:cNvPr>
          <p:cNvSpPr/>
          <p:nvPr userDrawn="1"/>
        </p:nvSpPr>
        <p:spPr>
          <a:xfrm>
            <a:off x="766333" y="3430819"/>
            <a:ext cx="2159001" cy="2159001"/>
          </a:xfrm>
          <a:prstGeom prst="rect">
            <a:avLst/>
          </a:prstGeom>
          <a:solidFill>
            <a:srgbClr val="1C1F2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3F65E319-0AD0-47CF-A918-EB911FB9064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6333" y="1270000"/>
            <a:ext cx="2159001" cy="2159000"/>
          </a:xfrm>
          <a:custGeom>
            <a:avLst/>
            <a:gdLst>
              <a:gd name="connsiteX0" fmla="*/ 0 w 4318001"/>
              <a:gd name="connsiteY0" fmla="*/ 0 h 4318000"/>
              <a:gd name="connsiteX1" fmla="*/ 4318001 w 4318001"/>
              <a:gd name="connsiteY1" fmla="*/ 0 h 4318000"/>
              <a:gd name="connsiteX2" fmla="*/ 4318001 w 4318001"/>
              <a:gd name="connsiteY2" fmla="*/ 4318000 h 4318000"/>
              <a:gd name="connsiteX3" fmla="*/ 0 w 4318001"/>
              <a:gd name="connsiteY3" fmla="*/ 4318000 h 43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8001" h="4318000">
                <a:moveTo>
                  <a:pt x="0" y="0"/>
                </a:moveTo>
                <a:lnTo>
                  <a:pt x="4318001" y="0"/>
                </a:lnTo>
                <a:lnTo>
                  <a:pt x="4318001" y="4318000"/>
                </a:lnTo>
                <a:lnTo>
                  <a:pt x="0" y="4318000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1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IMAGE REPLACE</a:t>
            </a: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A87DDC19-69C5-4BE9-B2A3-21381458A4A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84332" y="1270000"/>
            <a:ext cx="2159001" cy="2159000"/>
          </a:xfrm>
          <a:custGeom>
            <a:avLst/>
            <a:gdLst>
              <a:gd name="connsiteX0" fmla="*/ 0 w 4318001"/>
              <a:gd name="connsiteY0" fmla="*/ 0 h 4318000"/>
              <a:gd name="connsiteX1" fmla="*/ 4318001 w 4318001"/>
              <a:gd name="connsiteY1" fmla="*/ 0 h 4318000"/>
              <a:gd name="connsiteX2" fmla="*/ 4318001 w 4318001"/>
              <a:gd name="connsiteY2" fmla="*/ 4318000 h 4318000"/>
              <a:gd name="connsiteX3" fmla="*/ 0 w 4318001"/>
              <a:gd name="connsiteY3" fmla="*/ 4318000 h 43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8001" h="4318000">
                <a:moveTo>
                  <a:pt x="0" y="0"/>
                </a:moveTo>
                <a:lnTo>
                  <a:pt x="4318001" y="0"/>
                </a:lnTo>
                <a:lnTo>
                  <a:pt x="4318001" y="4318000"/>
                </a:lnTo>
                <a:lnTo>
                  <a:pt x="0" y="4318000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1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IMAGE REPLACE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322195A0-D48B-4E9B-8814-637CAF3FE50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925332" y="3430819"/>
            <a:ext cx="2159001" cy="2159001"/>
          </a:xfrm>
          <a:custGeom>
            <a:avLst/>
            <a:gdLst>
              <a:gd name="connsiteX0" fmla="*/ 0 w 4318001"/>
              <a:gd name="connsiteY0" fmla="*/ 0 h 4318001"/>
              <a:gd name="connsiteX1" fmla="*/ 4318001 w 4318001"/>
              <a:gd name="connsiteY1" fmla="*/ 0 h 4318001"/>
              <a:gd name="connsiteX2" fmla="*/ 4318001 w 4318001"/>
              <a:gd name="connsiteY2" fmla="*/ 4318001 h 4318001"/>
              <a:gd name="connsiteX3" fmla="*/ 0 w 4318001"/>
              <a:gd name="connsiteY3" fmla="*/ 4318001 h 431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8001" h="4318001">
                <a:moveTo>
                  <a:pt x="0" y="0"/>
                </a:moveTo>
                <a:lnTo>
                  <a:pt x="4318001" y="0"/>
                </a:lnTo>
                <a:lnTo>
                  <a:pt x="4318001" y="4318001"/>
                </a:lnTo>
                <a:lnTo>
                  <a:pt x="0" y="4318001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1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34949952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"/>
          <p:cNvSpPr/>
          <p:nvPr userDrawn="1"/>
        </p:nvSpPr>
        <p:spPr>
          <a:xfrm>
            <a:off x="766333" y="6376690"/>
            <a:ext cx="63501" cy="127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567" y="10800"/>
                </a:moveTo>
                <a:lnTo>
                  <a:pt x="21284" y="922"/>
                </a:lnTo>
                <a:cubicBezTo>
                  <a:pt x="21480" y="824"/>
                  <a:pt x="21600" y="689"/>
                  <a:pt x="21600" y="540"/>
                </a:cubicBezTo>
                <a:cubicBezTo>
                  <a:pt x="21600" y="242"/>
                  <a:pt x="21117" y="0"/>
                  <a:pt x="20520" y="0"/>
                </a:cubicBezTo>
                <a:cubicBezTo>
                  <a:pt x="20222" y="0"/>
                  <a:pt x="19953" y="61"/>
                  <a:pt x="19756" y="158"/>
                </a:cubicBezTo>
                <a:lnTo>
                  <a:pt x="316" y="10418"/>
                </a:lnTo>
                <a:cubicBezTo>
                  <a:pt x="121" y="10516"/>
                  <a:pt x="0" y="10651"/>
                  <a:pt x="0" y="10800"/>
                </a:cubicBezTo>
                <a:cubicBezTo>
                  <a:pt x="0" y="10949"/>
                  <a:pt x="120" y="11084"/>
                  <a:pt x="316" y="11182"/>
                </a:cubicBezTo>
                <a:lnTo>
                  <a:pt x="19756" y="21442"/>
                </a:lnTo>
                <a:cubicBezTo>
                  <a:pt x="19953" y="21540"/>
                  <a:pt x="20222" y="21600"/>
                  <a:pt x="20520" y="21600"/>
                </a:cubicBezTo>
                <a:cubicBezTo>
                  <a:pt x="21117" y="21600"/>
                  <a:pt x="21600" y="21358"/>
                  <a:pt x="21600" y="21060"/>
                </a:cubicBezTo>
                <a:cubicBezTo>
                  <a:pt x="21600" y="20911"/>
                  <a:pt x="21480" y="20776"/>
                  <a:pt x="21284" y="20678"/>
                </a:cubicBezTo>
                <a:cubicBezTo>
                  <a:pt x="21284" y="20678"/>
                  <a:pt x="2567" y="10800"/>
                  <a:pt x="2567" y="10800"/>
                </a:cubicBezTo>
                <a:close/>
              </a:path>
            </a:pathLst>
          </a:custGeom>
          <a:solidFill>
            <a:srgbClr val="6A6E7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sp>
        <p:nvSpPr>
          <p:cNvPr id="14" name="Shape"/>
          <p:cNvSpPr/>
          <p:nvPr userDrawn="1"/>
        </p:nvSpPr>
        <p:spPr>
          <a:xfrm>
            <a:off x="1036766" y="6376690"/>
            <a:ext cx="63501" cy="127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84" y="10418"/>
                </a:moveTo>
                <a:lnTo>
                  <a:pt x="1844" y="158"/>
                </a:lnTo>
                <a:cubicBezTo>
                  <a:pt x="1648" y="61"/>
                  <a:pt x="1378" y="0"/>
                  <a:pt x="1080" y="0"/>
                </a:cubicBezTo>
                <a:cubicBezTo>
                  <a:pt x="483" y="0"/>
                  <a:pt x="0" y="242"/>
                  <a:pt x="0" y="540"/>
                </a:cubicBezTo>
                <a:cubicBezTo>
                  <a:pt x="0" y="689"/>
                  <a:pt x="121" y="824"/>
                  <a:pt x="316" y="922"/>
                </a:cubicBezTo>
                <a:lnTo>
                  <a:pt x="19033" y="10800"/>
                </a:lnTo>
                <a:lnTo>
                  <a:pt x="316" y="20678"/>
                </a:lnTo>
                <a:cubicBezTo>
                  <a:pt x="121" y="20776"/>
                  <a:pt x="0" y="20911"/>
                  <a:pt x="0" y="21060"/>
                </a:cubicBezTo>
                <a:cubicBezTo>
                  <a:pt x="0" y="21358"/>
                  <a:pt x="483" y="21600"/>
                  <a:pt x="1080" y="21600"/>
                </a:cubicBezTo>
                <a:cubicBezTo>
                  <a:pt x="1378" y="21600"/>
                  <a:pt x="1648" y="21540"/>
                  <a:pt x="1844" y="21442"/>
                </a:cubicBezTo>
                <a:lnTo>
                  <a:pt x="21284" y="11182"/>
                </a:lnTo>
                <a:cubicBezTo>
                  <a:pt x="21479" y="11084"/>
                  <a:pt x="21600" y="10949"/>
                  <a:pt x="21600" y="10800"/>
                </a:cubicBezTo>
                <a:cubicBezTo>
                  <a:pt x="21600" y="10651"/>
                  <a:pt x="21479" y="10516"/>
                  <a:pt x="21284" y="10418"/>
                </a:cubicBezTo>
              </a:path>
            </a:pathLst>
          </a:custGeom>
          <a:solidFill>
            <a:srgbClr val="6A6E7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sp>
        <p:nvSpPr>
          <p:cNvPr id="15" name="Line"/>
          <p:cNvSpPr/>
          <p:nvPr userDrawn="1"/>
        </p:nvSpPr>
        <p:spPr>
          <a:xfrm flipV="1">
            <a:off x="11428975" y="6603625"/>
            <a:ext cx="0" cy="254376"/>
          </a:xfrm>
          <a:prstGeom prst="line">
            <a:avLst/>
          </a:prstGeom>
          <a:ln w="12700">
            <a:solidFill>
              <a:srgbClr val="9AA2AC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47120" y="6351290"/>
            <a:ext cx="178680" cy="17780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10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C4348934-32DF-498B-8B78-7AB92B8EDE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59982" y="1269570"/>
            <a:ext cx="4318001" cy="4318861"/>
          </a:xfrm>
          <a:custGeom>
            <a:avLst/>
            <a:gdLst>
              <a:gd name="connsiteX0" fmla="*/ 0 w 8636001"/>
              <a:gd name="connsiteY0" fmla="*/ 0 h 8637721"/>
              <a:gd name="connsiteX1" fmla="*/ 8636001 w 8636001"/>
              <a:gd name="connsiteY1" fmla="*/ 0 h 8637721"/>
              <a:gd name="connsiteX2" fmla="*/ 8636001 w 8636001"/>
              <a:gd name="connsiteY2" fmla="*/ 8637721 h 8637721"/>
              <a:gd name="connsiteX3" fmla="*/ 0 w 8636001"/>
              <a:gd name="connsiteY3" fmla="*/ 8637721 h 8637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36001" h="8637721">
                <a:moveTo>
                  <a:pt x="0" y="0"/>
                </a:moveTo>
                <a:lnTo>
                  <a:pt x="8636001" y="0"/>
                </a:lnTo>
                <a:lnTo>
                  <a:pt x="8636001" y="8637721"/>
                </a:lnTo>
                <a:lnTo>
                  <a:pt x="0" y="8637721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1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34508807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3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4C8C2EA9-EF29-4DBC-9D9B-5A5754DB75B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59983" y="1269570"/>
            <a:ext cx="2127251" cy="2127251"/>
          </a:xfrm>
          <a:custGeom>
            <a:avLst/>
            <a:gdLst>
              <a:gd name="connsiteX0" fmla="*/ 0 w 4254501"/>
              <a:gd name="connsiteY0" fmla="*/ 0 h 4254501"/>
              <a:gd name="connsiteX1" fmla="*/ 4254501 w 4254501"/>
              <a:gd name="connsiteY1" fmla="*/ 0 h 4254501"/>
              <a:gd name="connsiteX2" fmla="*/ 4254501 w 4254501"/>
              <a:gd name="connsiteY2" fmla="*/ 4254501 h 4254501"/>
              <a:gd name="connsiteX3" fmla="*/ 0 w 4254501"/>
              <a:gd name="connsiteY3" fmla="*/ 4254501 h 4254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4501" h="4254501">
                <a:moveTo>
                  <a:pt x="0" y="0"/>
                </a:moveTo>
                <a:lnTo>
                  <a:pt x="4254501" y="0"/>
                </a:lnTo>
                <a:lnTo>
                  <a:pt x="4254501" y="4254501"/>
                </a:lnTo>
                <a:lnTo>
                  <a:pt x="0" y="4254501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7B39FD4-F2FC-4AFF-A256-0DCD23634A0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59983" y="3462569"/>
            <a:ext cx="2127251" cy="2127251"/>
          </a:xfrm>
          <a:custGeom>
            <a:avLst/>
            <a:gdLst>
              <a:gd name="connsiteX0" fmla="*/ 0 w 4254501"/>
              <a:gd name="connsiteY0" fmla="*/ 0 h 4254501"/>
              <a:gd name="connsiteX1" fmla="*/ 4254501 w 4254501"/>
              <a:gd name="connsiteY1" fmla="*/ 0 h 4254501"/>
              <a:gd name="connsiteX2" fmla="*/ 4254501 w 4254501"/>
              <a:gd name="connsiteY2" fmla="*/ 4254501 h 4254501"/>
              <a:gd name="connsiteX3" fmla="*/ 0 w 4254501"/>
              <a:gd name="connsiteY3" fmla="*/ 4254501 h 4254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4501" h="4254501">
                <a:moveTo>
                  <a:pt x="0" y="0"/>
                </a:moveTo>
                <a:lnTo>
                  <a:pt x="4254501" y="0"/>
                </a:lnTo>
                <a:lnTo>
                  <a:pt x="4254501" y="4254501"/>
                </a:lnTo>
                <a:lnTo>
                  <a:pt x="0" y="4254501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37D155D4-8A91-4CCE-A2C5-290F18D5CB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950732" y="3462569"/>
            <a:ext cx="2127251" cy="2127251"/>
          </a:xfrm>
          <a:custGeom>
            <a:avLst/>
            <a:gdLst>
              <a:gd name="connsiteX0" fmla="*/ 0 w 4254501"/>
              <a:gd name="connsiteY0" fmla="*/ 0 h 4254501"/>
              <a:gd name="connsiteX1" fmla="*/ 4254501 w 4254501"/>
              <a:gd name="connsiteY1" fmla="*/ 0 h 4254501"/>
              <a:gd name="connsiteX2" fmla="*/ 4254501 w 4254501"/>
              <a:gd name="connsiteY2" fmla="*/ 4254501 h 4254501"/>
              <a:gd name="connsiteX3" fmla="*/ 0 w 4254501"/>
              <a:gd name="connsiteY3" fmla="*/ 4254501 h 4254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4501" h="4254501">
                <a:moveTo>
                  <a:pt x="0" y="0"/>
                </a:moveTo>
                <a:lnTo>
                  <a:pt x="4254501" y="0"/>
                </a:lnTo>
                <a:lnTo>
                  <a:pt x="4254501" y="4254501"/>
                </a:lnTo>
                <a:lnTo>
                  <a:pt x="0" y="4254501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4721787B-2ECB-4AE5-9DA9-CE81FB1C8D8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41483" y="1269570"/>
            <a:ext cx="2127251" cy="2127251"/>
          </a:xfrm>
          <a:custGeom>
            <a:avLst/>
            <a:gdLst>
              <a:gd name="connsiteX0" fmla="*/ 0 w 4254501"/>
              <a:gd name="connsiteY0" fmla="*/ 0 h 4254501"/>
              <a:gd name="connsiteX1" fmla="*/ 4254501 w 4254501"/>
              <a:gd name="connsiteY1" fmla="*/ 0 h 4254501"/>
              <a:gd name="connsiteX2" fmla="*/ 4254501 w 4254501"/>
              <a:gd name="connsiteY2" fmla="*/ 4254501 h 4254501"/>
              <a:gd name="connsiteX3" fmla="*/ 0 w 4254501"/>
              <a:gd name="connsiteY3" fmla="*/ 4254501 h 4254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4501" h="4254501">
                <a:moveTo>
                  <a:pt x="0" y="0"/>
                </a:moveTo>
                <a:lnTo>
                  <a:pt x="4254501" y="0"/>
                </a:lnTo>
                <a:lnTo>
                  <a:pt x="4254501" y="4254501"/>
                </a:lnTo>
                <a:lnTo>
                  <a:pt x="0" y="4254501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63499423-1043-40DB-A240-09A321FBED8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094334" y="6351290"/>
            <a:ext cx="331466" cy="17780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10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7544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BF455D75-DA68-438A-AB10-FA34A53D3BD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14457" y="1273969"/>
            <a:ext cx="5977539" cy="5584032"/>
          </a:xfrm>
          <a:custGeom>
            <a:avLst/>
            <a:gdLst>
              <a:gd name="connsiteX0" fmla="*/ 11955077 w 11955077"/>
              <a:gd name="connsiteY0" fmla="*/ 0 h 11168063"/>
              <a:gd name="connsiteX1" fmla="*/ 11955077 w 11955077"/>
              <a:gd name="connsiteY1" fmla="*/ 11168063 h 11168063"/>
              <a:gd name="connsiteX2" fmla="*/ 1373173 w 11955077"/>
              <a:gd name="connsiteY2" fmla="*/ 11168063 h 11168063"/>
              <a:gd name="connsiteX3" fmla="*/ 119551 w 11955077"/>
              <a:gd name="connsiteY3" fmla="*/ 4058246 h 11168063"/>
              <a:gd name="connsiteX4" fmla="*/ 0 w 11955077"/>
              <a:gd name="connsiteY4" fmla="*/ 3152392 h 11168063"/>
              <a:gd name="connsiteX5" fmla="*/ 15497 w 11955077"/>
              <a:gd name="connsiteY5" fmla="*/ 2919724 h 11168063"/>
              <a:gd name="connsiteX6" fmla="*/ 588898 w 11955077"/>
              <a:gd name="connsiteY6" fmla="*/ 2101250 h 11168063"/>
              <a:gd name="connsiteX7" fmla="*/ 1694189 w 11955077"/>
              <a:gd name="connsiteY7" fmla="*/ 1809123 h 11168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55077" h="11168063">
                <a:moveTo>
                  <a:pt x="11955077" y="0"/>
                </a:moveTo>
                <a:lnTo>
                  <a:pt x="11955077" y="11168063"/>
                </a:lnTo>
                <a:lnTo>
                  <a:pt x="1373173" y="11168063"/>
                </a:lnTo>
                <a:lnTo>
                  <a:pt x="119551" y="4058246"/>
                </a:lnTo>
                <a:cubicBezTo>
                  <a:pt x="47045" y="3647200"/>
                  <a:pt x="1107" y="3388163"/>
                  <a:pt x="0" y="3152392"/>
                </a:cubicBezTo>
                <a:cubicBezTo>
                  <a:pt x="0" y="3073802"/>
                  <a:pt x="4981" y="2997798"/>
                  <a:pt x="15497" y="2919724"/>
                </a:cubicBezTo>
                <a:cubicBezTo>
                  <a:pt x="75826" y="2575376"/>
                  <a:pt x="286147" y="2276010"/>
                  <a:pt x="588898" y="2101250"/>
                </a:cubicBezTo>
                <a:cubicBezTo>
                  <a:pt x="866190" y="1955962"/>
                  <a:pt x="1144035" y="1906326"/>
                  <a:pt x="1694189" y="1809123"/>
                </a:cubicBez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21536108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93CB3C4-C7ED-4789-B624-AEB96DA327A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9983" y="2922819"/>
            <a:ext cx="2667001" cy="2667001"/>
          </a:xfrm>
          <a:custGeom>
            <a:avLst/>
            <a:gdLst>
              <a:gd name="connsiteX0" fmla="*/ 0 w 5334001"/>
              <a:gd name="connsiteY0" fmla="*/ 0 h 5334001"/>
              <a:gd name="connsiteX1" fmla="*/ 5334001 w 5334001"/>
              <a:gd name="connsiteY1" fmla="*/ 0 h 5334001"/>
              <a:gd name="connsiteX2" fmla="*/ 5334001 w 5334001"/>
              <a:gd name="connsiteY2" fmla="*/ 5334001 h 5334001"/>
              <a:gd name="connsiteX3" fmla="*/ 0 w 5334001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4001" h="5334001">
                <a:moveTo>
                  <a:pt x="0" y="0"/>
                </a:moveTo>
                <a:lnTo>
                  <a:pt x="5334001" y="0"/>
                </a:lnTo>
                <a:lnTo>
                  <a:pt x="5334001" y="5334001"/>
                </a:lnTo>
                <a:lnTo>
                  <a:pt x="0" y="5334001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C22D33D8-FFE3-458A-8286-656F98132F6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429000" y="2922819"/>
            <a:ext cx="2667000" cy="2667001"/>
          </a:xfrm>
          <a:custGeom>
            <a:avLst/>
            <a:gdLst>
              <a:gd name="connsiteX0" fmla="*/ 0 w 5334000"/>
              <a:gd name="connsiteY0" fmla="*/ 0 h 5334001"/>
              <a:gd name="connsiteX1" fmla="*/ 5334000 w 5334000"/>
              <a:gd name="connsiteY1" fmla="*/ 0 h 5334001"/>
              <a:gd name="connsiteX2" fmla="*/ 5334000 w 5334000"/>
              <a:gd name="connsiteY2" fmla="*/ 5334001 h 5334001"/>
              <a:gd name="connsiteX3" fmla="*/ 0 w 5334000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4000" h="5334001">
                <a:moveTo>
                  <a:pt x="0" y="0"/>
                </a:moveTo>
                <a:lnTo>
                  <a:pt x="5334000" y="0"/>
                </a:lnTo>
                <a:lnTo>
                  <a:pt x="5334000" y="5334001"/>
                </a:lnTo>
                <a:lnTo>
                  <a:pt x="0" y="5334001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8F59D6F-B71C-4139-925C-F65D760A8E7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2922819"/>
            <a:ext cx="2667000" cy="2667001"/>
          </a:xfrm>
          <a:custGeom>
            <a:avLst/>
            <a:gdLst>
              <a:gd name="connsiteX0" fmla="*/ 0 w 5334000"/>
              <a:gd name="connsiteY0" fmla="*/ 0 h 5334001"/>
              <a:gd name="connsiteX1" fmla="*/ 5334000 w 5334000"/>
              <a:gd name="connsiteY1" fmla="*/ 0 h 5334001"/>
              <a:gd name="connsiteX2" fmla="*/ 5334000 w 5334000"/>
              <a:gd name="connsiteY2" fmla="*/ 5334001 h 5334001"/>
              <a:gd name="connsiteX3" fmla="*/ 0 w 5334000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4000" h="5334001">
                <a:moveTo>
                  <a:pt x="0" y="0"/>
                </a:moveTo>
                <a:lnTo>
                  <a:pt x="5334000" y="0"/>
                </a:lnTo>
                <a:lnTo>
                  <a:pt x="5334000" y="5334001"/>
                </a:lnTo>
                <a:lnTo>
                  <a:pt x="0" y="5334001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C8E3F98D-33B7-4428-89FB-5B5BCA51D215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094334" y="6351290"/>
            <a:ext cx="331466" cy="17780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10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76652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FDBF91D3-8632-4AB7-807C-C3DC5107C1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6333" y="1270000"/>
            <a:ext cx="2159001" cy="2159000"/>
          </a:xfrm>
          <a:custGeom>
            <a:avLst/>
            <a:gdLst>
              <a:gd name="connsiteX0" fmla="*/ 0 w 4318001"/>
              <a:gd name="connsiteY0" fmla="*/ 0 h 4318000"/>
              <a:gd name="connsiteX1" fmla="*/ 4318001 w 4318001"/>
              <a:gd name="connsiteY1" fmla="*/ 0 h 4318000"/>
              <a:gd name="connsiteX2" fmla="*/ 4318001 w 4318001"/>
              <a:gd name="connsiteY2" fmla="*/ 4318000 h 4318000"/>
              <a:gd name="connsiteX3" fmla="*/ 0 w 4318001"/>
              <a:gd name="connsiteY3" fmla="*/ 4318000 h 43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8001" h="4318000">
                <a:moveTo>
                  <a:pt x="0" y="0"/>
                </a:moveTo>
                <a:lnTo>
                  <a:pt x="4318001" y="0"/>
                </a:lnTo>
                <a:lnTo>
                  <a:pt x="4318001" y="4318000"/>
                </a:lnTo>
                <a:lnTo>
                  <a:pt x="0" y="4318000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8348446-1D56-4F1A-8CD5-5287F0D4D3C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925332" y="1270000"/>
            <a:ext cx="2159001" cy="2159000"/>
          </a:xfrm>
          <a:custGeom>
            <a:avLst/>
            <a:gdLst>
              <a:gd name="connsiteX0" fmla="*/ 0 w 4318001"/>
              <a:gd name="connsiteY0" fmla="*/ 0 h 4318000"/>
              <a:gd name="connsiteX1" fmla="*/ 4318001 w 4318001"/>
              <a:gd name="connsiteY1" fmla="*/ 0 h 4318000"/>
              <a:gd name="connsiteX2" fmla="*/ 4318001 w 4318001"/>
              <a:gd name="connsiteY2" fmla="*/ 4318000 h 4318000"/>
              <a:gd name="connsiteX3" fmla="*/ 0 w 4318001"/>
              <a:gd name="connsiteY3" fmla="*/ 4318000 h 43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8001" h="4318000">
                <a:moveTo>
                  <a:pt x="0" y="0"/>
                </a:moveTo>
                <a:lnTo>
                  <a:pt x="4318001" y="0"/>
                </a:lnTo>
                <a:lnTo>
                  <a:pt x="4318001" y="4318000"/>
                </a:lnTo>
                <a:lnTo>
                  <a:pt x="0" y="4318000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B66C102-E8B2-4F78-AEF3-28155433850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925332" y="3430819"/>
            <a:ext cx="2159001" cy="2159001"/>
          </a:xfrm>
          <a:custGeom>
            <a:avLst/>
            <a:gdLst>
              <a:gd name="connsiteX0" fmla="*/ 0 w 4318001"/>
              <a:gd name="connsiteY0" fmla="*/ 0 h 4318001"/>
              <a:gd name="connsiteX1" fmla="*/ 4318001 w 4318001"/>
              <a:gd name="connsiteY1" fmla="*/ 0 h 4318001"/>
              <a:gd name="connsiteX2" fmla="*/ 4318001 w 4318001"/>
              <a:gd name="connsiteY2" fmla="*/ 4318001 h 4318001"/>
              <a:gd name="connsiteX3" fmla="*/ 0 w 4318001"/>
              <a:gd name="connsiteY3" fmla="*/ 4318001 h 431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8001" h="4318001">
                <a:moveTo>
                  <a:pt x="0" y="0"/>
                </a:moveTo>
                <a:lnTo>
                  <a:pt x="4318001" y="0"/>
                </a:lnTo>
                <a:lnTo>
                  <a:pt x="4318001" y="4318001"/>
                </a:lnTo>
                <a:lnTo>
                  <a:pt x="0" y="4318001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03557228-F294-4B66-9C18-D75E7A67249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66333" y="3430819"/>
            <a:ext cx="2159001" cy="2159001"/>
          </a:xfrm>
          <a:custGeom>
            <a:avLst/>
            <a:gdLst>
              <a:gd name="connsiteX0" fmla="*/ 0 w 4318001"/>
              <a:gd name="connsiteY0" fmla="*/ 0 h 4318001"/>
              <a:gd name="connsiteX1" fmla="*/ 4318001 w 4318001"/>
              <a:gd name="connsiteY1" fmla="*/ 0 h 4318001"/>
              <a:gd name="connsiteX2" fmla="*/ 4318001 w 4318001"/>
              <a:gd name="connsiteY2" fmla="*/ 4318001 h 4318001"/>
              <a:gd name="connsiteX3" fmla="*/ 0 w 4318001"/>
              <a:gd name="connsiteY3" fmla="*/ 4318001 h 431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8001" h="4318001">
                <a:moveTo>
                  <a:pt x="0" y="0"/>
                </a:moveTo>
                <a:lnTo>
                  <a:pt x="4318001" y="0"/>
                </a:lnTo>
                <a:lnTo>
                  <a:pt x="4318001" y="4318001"/>
                </a:lnTo>
                <a:lnTo>
                  <a:pt x="0" y="4318001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20BFE767-8AD3-4098-8710-9B6F3C92D513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094334" y="6351290"/>
            <a:ext cx="331466" cy="17780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10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32545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3025305" y="542176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FDBF91D3-8632-4AB7-807C-C3DC5107C1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6333" y="1270000"/>
            <a:ext cx="2159001" cy="2159000"/>
          </a:xfrm>
          <a:custGeom>
            <a:avLst/>
            <a:gdLst>
              <a:gd name="connsiteX0" fmla="*/ 0 w 4318001"/>
              <a:gd name="connsiteY0" fmla="*/ 0 h 4318000"/>
              <a:gd name="connsiteX1" fmla="*/ 4318001 w 4318001"/>
              <a:gd name="connsiteY1" fmla="*/ 0 h 4318000"/>
              <a:gd name="connsiteX2" fmla="*/ 4318001 w 4318001"/>
              <a:gd name="connsiteY2" fmla="*/ 4318000 h 4318000"/>
              <a:gd name="connsiteX3" fmla="*/ 0 w 4318001"/>
              <a:gd name="connsiteY3" fmla="*/ 4318000 h 43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8001" h="4318000">
                <a:moveTo>
                  <a:pt x="0" y="0"/>
                </a:moveTo>
                <a:lnTo>
                  <a:pt x="4318001" y="0"/>
                </a:lnTo>
                <a:lnTo>
                  <a:pt x="4318001" y="4318000"/>
                </a:lnTo>
                <a:lnTo>
                  <a:pt x="0" y="4318000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8348446-1D56-4F1A-8CD5-5287F0D4D3C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925332" y="1270000"/>
            <a:ext cx="2159001" cy="2159000"/>
          </a:xfrm>
          <a:custGeom>
            <a:avLst/>
            <a:gdLst>
              <a:gd name="connsiteX0" fmla="*/ 0 w 4318001"/>
              <a:gd name="connsiteY0" fmla="*/ 0 h 4318000"/>
              <a:gd name="connsiteX1" fmla="*/ 4318001 w 4318001"/>
              <a:gd name="connsiteY1" fmla="*/ 0 h 4318000"/>
              <a:gd name="connsiteX2" fmla="*/ 4318001 w 4318001"/>
              <a:gd name="connsiteY2" fmla="*/ 4318000 h 4318000"/>
              <a:gd name="connsiteX3" fmla="*/ 0 w 4318001"/>
              <a:gd name="connsiteY3" fmla="*/ 4318000 h 43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8001" h="4318000">
                <a:moveTo>
                  <a:pt x="0" y="0"/>
                </a:moveTo>
                <a:lnTo>
                  <a:pt x="4318001" y="0"/>
                </a:lnTo>
                <a:lnTo>
                  <a:pt x="4318001" y="4318000"/>
                </a:lnTo>
                <a:lnTo>
                  <a:pt x="0" y="4318000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B66C102-E8B2-4F78-AEF3-28155433850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925332" y="3430819"/>
            <a:ext cx="2159001" cy="2159001"/>
          </a:xfrm>
          <a:custGeom>
            <a:avLst/>
            <a:gdLst>
              <a:gd name="connsiteX0" fmla="*/ 0 w 4318001"/>
              <a:gd name="connsiteY0" fmla="*/ 0 h 4318001"/>
              <a:gd name="connsiteX1" fmla="*/ 4318001 w 4318001"/>
              <a:gd name="connsiteY1" fmla="*/ 0 h 4318001"/>
              <a:gd name="connsiteX2" fmla="*/ 4318001 w 4318001"/>
              <a:gd name="connsiteY2" fmla="*/ 4318001 h 4318001"/>
              <a:gd name="connsiteX3" fmla="*/ 0 w 4318001"/>
              <a:gd name="connsiteY3" fmla="*/ 4318001 h 431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8001" h="4318001">
                <a:moveTo>
                  <a:pt x="0" y="0"/>
                </a:moveTo>
                <a:lnTo>
                  <a:pt x="4318001" y="0"/>
                </a:lnTo>
                <a:lnTo>
                  <a:pt x="4318001" y="4318001"/>
                </a:lnTo>
                <a:lnTo>
                  <a:pt x="0" y="4318001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03557228-F294-4B66-9C18-D75E7A67249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66333" y="3430819"/>
            <a:ext cx="2159001" cy="2159001"/>
          </a:xfrm>
          <a:custGeom>
            <a:avLst/>
            <a:gdLst>
              <a:gd name="connsiteX0" fmla="*/ 0 w 4318001"/>
              <a:gd name="connsiteY0" fmla="*/ 0 h 4318001"/>
              <a:gd name="connsiteX1" fmla="*/ 4318001 w 4318001"/>
              <a:gd name="connsiteY1" fmla="*/ 0 h 4318001"/>
              <a:gd name="connsiteX2" fmla="*/ 4318001 w 4318001"/>
              <a:gd name="connsiteY2" fmla="*/ 4318001 h 4318001"/>
              <a:gd name="connsiteX3" fmla="*/ 0 w 4318001"/>
              <a:gd name="connsiteY3" fmla="*/ 4318001 h 431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8001" h="4318001">
                <a:moveTo>
                  <a:pt x="0" y="0"/>
                </a:moveTo>
                <a:lnTo>
                  <a:pt x="4318001" y="0"/>
                </a:lnTo>
                <a:lnTo>
                  <a:pt x="4318001" y="4318001"/>
                </a:lnTo>
                <a:lnTo>
                  <a:pt x="0" y="4318001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20BFE767-8AD3-4098-8710-9B6F3C92D513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094334" y="6351290"/>
            <a:ext cx="331466" cy="17780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10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76800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3971D63-C867-4581-AAF1-D0C4ECDBB20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492500" cy="6858001"/>
          </a:xfrm>
          <a:custGeom>
            <a:avLst/>
            <a:gdLst>
              <a:gd name="connsiteX0" fmla="*/ 0 w 6985000"/>
              <a:gd name="connsiteY0" fmla="*/ 0 h 13716001"/>
              <a:gd name="connsiteX1" fmla="*/ 6985000 w 6985000"/>
              <a:gd name="connsiteY1" fmla="*/ 0 h 13716001"/>
              <a:gd name="connsiteX2" fmla="*/ 6985000 w 6985000"/>
              <a:gd name="connsiteY2" fmla="*/ 13716001 h 13716001"/>
              <a:gd name="connsiteX3" fmla="*/ 0 w 6985000"/>
              <a:gd name="connsiteY3" fmla="*/ 13716001 h 137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5000" h="13716001">
                <a:moveTo>
                  <a:pt x="0" y="0"/>
                </a:moveTo>
                <a:lnTo>
                  <a:pt x="6985000" y="0"/>
                </a:lnTo>
                <a:lnTo>
                  <a:pt x="6985000" y="13716001"/>
                </a:lnTo>
                <a:lnTo>
                  <a:pt x="0" y="13716001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0D180957-7526-4FB2-8AF7-248D332E58B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094334" y="6351290"/>
            <a:ext cx="331466" cy="17780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10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43714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"/>
          <p:cNvSpPr/>
          <p:nvPr userDrawn="1"/>
        </p:nvSpPr>
        <p:spPr>
          <a:xfrm>
            <a:off x="766333" y="6376690"/>
            <a:ext cx="63501" cy="127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567" y="10800"/>
                </a:moveTo>
                <a:lnTo>
                  <a:pt x="21284" y="922"/>
                </a:lnTo>
                <a:cubicBezTo>
                  <a:pt x="21480" y="824"/>
                  <a:pt x="21600" y="689"/>
                  <a:pt x="21600" y="540"/>
                </a:cubicBezTo>
                <a:cubicBezTo>
                  <a:pt x="21600" y="242"/>
                  <a:pt x="21117" y="0"/>
                  <a:pt x="20520" y="0"/>
                </a:cubicBezTo>
                <a:cubicBezTo>
                  <a:pt x="20222" y="0"/>
                  <a:pt x="19953" y="61"/>
                  <a:pt x="19756" y="158"/>
                </a:cubicBezTo>
                <a:lnTo>
                  <a:pt x="316" y="10418"/>
                </a:lnTo>
                <a:cubicBezTo>
                  <a:pt x="121" y="10516"/>
                  <a:pt x="0" y="10651"/>
                  <a:pt x="0" y="10800"/>
                </a:cubicBezTo>
                <a:cubicBezTo>
                  <a:pt x="0" y="10949"/>
                  <a:pt x="120" y="11084"/>
                  <a:pt x="316" y="11182"/>
                </a:cubicBezTo>
                <a:lnTo>
                  <a:pt x="19756" y="21442"/>
                </a:lnTo>
                <a:cubicBezTo>
                  <a:pt x="19953" y="21540"/>
                  <a:pt x="20222" y="21600"/>
                  <a:pt x="20520" y="21600"/>
                </a:cubicBezTo>
                <a:cubicBezTo>
                  <a:pt x="21117" y="21600"/>
                  <a:pt x="21600" y="21358"/>
                  <a:pt x="21600" y="21060"/>
                </a:cubicBezTo>
                <a:cubicBezTo>
                  <a:pt x="21600" y="20911"/>
                  <a:pt x="21480" y="20776"/>
                  <a:pt x="21284" y="20678"/>
                </a:cubicBezTo>
                <a:cubicBezTo>
                  <a:pt x="21284" y="20678"/>
                  <a:pt x="2567" y="10800"/>
                  <a:pt x="2567" y="10800"/>
                </a:cubicBezTo>
                <a:close/>
              </a:path>
            </a:pathLst>
          </a:custGeom>
          <a:solidFill>
            <a:srgbClr val="6A6E7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sp>
        <p:nvSpPr>
          <p:cNvPr id="14" name="Shape"/>
          <p:cNvSpPr/>
          <p:nvPr userDrawn="1"/>
        </p:nvSpPr>
        <p:spPr>
          <a:xfrm>
            <a:off x="1036766" y="6376690"/>
            <a:ext cx="63501" cy="127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84" y="10418"/>
                </a:moveTo>
                <a:lnTo>
                  <a:pt x="1844" y="158"/>
                </a:lnTo>
                <a:cubicBezTo>
                  <a:pt x="1648" y="61"/>
                  <a:pt x="1378" y="0"/>
                  <a:pt x="1080" y="0"/>
                </a:cubicBezTo>
                <a:cubicBezTo>
                  <a:pt x="483" y="0"/>
                  <a:pt x="0" y="242"/>
                  <a:pt x="0" y="540"/>
                </a:cubicBezTo>
                <a:cubicBezTo>
                  <a:pt x="0" y="689"/>
                  <a:pt x="121" y="824"/>
                  <a:pt x="316" y="922"/>
                </a:cubicBezTo>
                <a:lnTo>
                  <a:pt x="19033" y="10800"/>
                </a:lnTo>
                <a:lnTo>
                  <a:pt x="316" y="20678"/>
                </a:lnTo>
                <a:cubicBezTo>
                  <a:pt x="121" y="20776"/>
                  <a:pt x="0" y="20911"/>
                  <a:pt x="0" y="21060"/>
                </a:cubicBezTo>
                <a:cubicBezTo>
                  <a:pt x="0" y="21358"/>
                  <a:pt x="483" y="21600"/>
                  <a:pt x="1080" y="21600"/>
                </a:cubicBezTo>
                <a:cubicBezTo>
                  <a:pt x="1378" y="21600"/>
                  <a:pt x="1648" y="21540"/>
                  <a:pt x="1844" y="21442"/>
                </a:cubicBezTo>
                <a:lnTo>
                  <a:pt x="21284" y="11182"/>
                </a:lnTo>
                <a:cubicBezTo>
                  <a:pt x="21479" y="11084"/>
                  <a:pt x="21600" y="10949"/>
                  <a:pt x="21600" y="10800"/>
                </a:cubicBezTo>
                <a:cubicBezTo>
                  <a:pt x="21600" y="10651"/>
                  <a:pt x="21479" y="10516"/>
                  <a:pt x="21284" y="10418"/>
                </a:cubicBezTo>
              </a:path>
            </a:pathLst>
          </a:custGeom>
          <a:solidFill>
            <a:srgbClr val="6A6E7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E76409FF-51CF-4C39-94CE-1F988388CA7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175000"/>
          </a:xfrm>
          <a:custGeom>
            <a:avLst/>
            <a:gdLst>
              <a:gd name="connsiteX0" fmla="*/ 0 w 24384000"/>
              <a:gd name="connsiteY0" fmla="*/ 0 h 6350000"/>
              <a:gd name="connsiteX1" fmla="*/ 24384000 w 24384000"/>
              <a:gd name="connsiteY1" fmla="*/ 0 h 6350000"/>
              <a:gd name="connsiteX2" fmla="*/ 24384000 w 24384000"/>
              <a:gd name="connsiteY2" fmla="*/ 6350000 h 6350000"/>
              <a:gd name="connsiteX3" fmla="*/ 0 w 24384000"/>
              <a:gd name="connsiteY3" fmla="*/ 6350000 h 635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00" h="6350000">
                <a:moveTo>
                  <a:pt x="0" y="0"/>
                </a:moveTo>
                <a:lnTo>
                  <a:pt x="24384000" y="0"/>
                </a:lnTo>
                <a:lnTo>
                  <a:pt x="24384000" y="6350000"/>
                </a:lnTo>
                <a:lnTo>
                  <a:pt x="0" y="6350000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1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IMAGE REPLACE</a:t>
            </a:r>
          </a:p>
        </p:txBody>
      </p:sp>
      <p:sp>
        <p:nvSpPr>
          <p:cNvPr id="31" name="Line">
            <a:extLst>
              <a:ext uri="{FF2B5EF4-FFF2-40B4-BE49-F238E27FC236}">
                <a16:creationId xmlns:a16="http://schemas.microsoft.com/office/drawing/2014/main" id="{B43E1168-67BC-43AD-9C81-5CC8803E1FFA}"/>
              </a:ext>
            </a:extLst>
          </p:cNvPr>
          <p:cNvSpPr/>
          <p:nvPr userDrawn="1"/>
        </p:nvSpPr>
        <p:spPr>
          <a:xfrm>
            <a:off x="8960903" y="3891181"/>
            <a:ext cx="1" cy="1701813"/>
          </a:xfrm>
          <a:prstGeom prst="line">
            <a:avLst/>
          </a:prstGeom>
          <a:ln w="25400">
            <a:solidFill>
              <a:srgbClr val="C8CBD1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2" name="Line">
            <a:extLst>
              <a:ext uri="{FF2B5EF4-FFF2-40B4-BE49-F238E27FC236}">
                <a16:creationId xmlns:a16="http://schemas.microsoft.com/office/drawing/2014/main" id="{16D66A1E-248F-4A12-AA46-F631F35828FA}"/>
              </a:ext>
            </a:extLst>
          </p:cNvPr>
          <p:cNvSpPr/>
          <p:nvPr userDrawn="1"/>
        </p:nvSpPr>
        <p:spPr>
          <a:xfrm>
            <a:off x="6092825" y="3888006"/>
            <a:ext cx="0" cy="1701813"/>
          </a:xfrm>
          <a:prstGeom prst="line">
            <a:avLst/>
          </a:prstGeom>
          <a:ln w="25400">
            <a:solidFill>
              <a:srgbClr val="C8CBD1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3" name="Line">
            <a:extLst>
              <a:ext uri="{FF2B5EF4-FFF2-40B4-BE49-F238E27FC236}">
                <a16:creationId xmlns:a16="http://schemas.microsoft.com/office/drawing/2014/main" id="{5777885A-8830-469F-8AF8-D8AD54431FBA}"/>
              </a:ext>
            </a:extLst>
          </p:cNvPr>
          <p:cNvSpPr/>
          <p:nvPr userDrawn="1"/>
        </p:nvSpPr>
        <p:spPr>
          <a:xfrm flipH="1">
            <a:off x="3228054" y="3891181"/>
            <a:ext cx="1" cy="1701813"/>
          </a:xfrm>
          <a:prstGeom prst="line">
            <a:avLst/>
          </a:prstGeom>
          <a:ln w="25400">
            <a:solidFill>
              <a:srgbClr val="C8CBD1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</p:spTree>
    <p:extLst>
      <p:ext uri="{BB962C8B-B14F-4D97-AF65-F5344CB8AC3E}">
        <p14:creationId xmlns:p14="http://schemas.microsoft.com/office/powerpoint/2010/main" val="10570260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53F8955B-B486-403C-9966-423F48C919C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3429000"/>
            <a:ext cx="6096000" cy="3429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ACB1BB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0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IMAGE REPLACE</a:t>
            </a: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44AE4FF1-0B80-4E66-807D-17AE09078A3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094334" y="6351290"/>
            <a:ext cx="331466" cy="17780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10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99871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14473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2021/4/16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7083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2021/4/16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1921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3909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"/>
          <p:cNvSpPr/>
          <p:nvPr userDrawn="1"/>
        </p:nvSpPr>
        <p:spPr>
          <a:xfrm>
            <a:off x="766333" y="6376690"/>
            <a:ext cx="63501" cy="127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567" y="10800"/>
                </a:moveTo>
                <a:lnTo>
                  <a:pt x="21284" y="922"/>
                </a:lnTo>
                <a:cubicBezTo>
                  <a:pt x="21480" y="824"/>
                  <a:pt x="21600" y="689"/>
                  <a:pt x="21600" y="540"/>
                </a:cubicBezTo>
                <a:cubicBezTo>
                  <a:pt x="21600" y="242"/>
                  <a:pt x="21117" y="0"/>
                  <a:pt x="20520" y="0"/>
                </a:cubicBezTo>
                <a:cubicBezTo>
                  <a:pt x="20222" y="0"/>
                  <a:pt x="19953" y="61"/>
                  <a:pt x="19756" y="158"/>
                </a:cubicBezTo>
                <a:lnTo>
                  <a:pt x="316" y="10418"/>
                </a:lnTo>
                <a:cubicBezTo>
                  <a:pt x="121" y="10516"/>
                  <a:pt x="0" y="10651"/>
                  <a:pt x="0" y="10800"/>
                </a:cubicBezTo>
                <a:cubicBezTo>
                  <a:pt x="0" y="10949"/>
                  <a:pt x="120" y="11084"/>
                  <a:pt x="316" y="11182"/>
                </a:cubicBezTo>
                <a:lnTo>
                  <a:pt x="19756" y="21442"/>
                </a:lnTo>
                <a:cubicBezTo>
                  <a:pt x="19953" y="21540"/>
                  <a:pt x="20222" y="21600"/>
                  <a:pt x="20520" y="21600"/>
                </a:cubicBezTo>
                <a:cubicBezTo>
                  <a:pt x="21117" y="21600"/>
                  <a:pt x="21600" y="21358"/>
                  <a:pt x="21600" y="21060"/>
                </a:cubicBezTo>
                <a:cubicBezTo>
                  <a:pt x="21600" y="20911"/>
                  <a:pt x="21480" y="20776"/>
                  <a:pt x="21284" y="20678"/>
                </a:cubicBezTo>
                <a:cubicBezTo>
                  <a:pt x="21284" y="20678"/>
                  <a:pt x="2567" y="10800"/>
                  <a:pt x="2567" y="10800"/>
                </a:cubicBezTo>
                <a:close/>
              </a:path>
            </a:pathLst>
          </a:custGeom>
          <a:solidFill>
            <a:srgbClr val="6A6E7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sp>
        <p:nvSpPr>
          <p:cNvPr id="14" name="Shape"/>
          <p:cNvSpPr/>
          <p:nvPr userDrawn="1"/>
        </p:nvSpPr>
        <p:spPr>
          <a:xfrm>
            <a:off x="1036766" y="6376690"/>
            <a:ext cx="63501" cy="127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84" y="10418"/>
                </a:moveTo>
                <a:lnTo>
                  <a:pt x="1844" y="158"/>
                </a:lnTo>
                <a:cubicBezTo>
                  <a:pt x="1648" y="61"/>
                  <a:pt x="1378" y="0"/>
                  <a:pt x="1080" y="0"/>
                </a:cubicBezTo>
                <a:cubicBezTo>
                  <a:pt x="483" y="0"/>
                  <a:pt x="0" y="242"/>
                  <a:pt x="0" y="540"/>
                </a:cubicBezTo>
                <a:cubicBezTo>
                  <a:pt x="0" y="689"/>
                  <a:pt x="121" y="824"/>
                  <a:pt x="316" y="922"/>
                </a:cubicBezTo>
                <a:lnTo>
                  <a:pt x="19033" y="10800"/>
                </a:lnTo>
                <a:lnTo>
                  <a:pt x="316" y="20678"/>
                </a:lnTo>
                <a:cubicBezTo>
                  <a:pt x="121" y="20776"/>
                  <a:pt x="0" y="20911"/>
                  <a:pt x="0" y="21060"/>
                </a:cubicBezTo>
                <a:cubicBezTo>
                  <a:pt x="0" y="21358"/>
                  <a:pt x="483" y="21600"/>
                  <a:pt x="1080" y="21600"/>
                </a:cubicBezTo>
                <a:cubicBezTo>
                  <a:pt x="1378" y="21600"/>
                  <a:pt x="1648" y="21540"/>
                  <a:pt x="1844" y="21442"/>
                </a:cubicBezTo>
                <a:lnTo>
                  <a:pt x="21284" y="11182"/>
                </a:lnTo>
                <a:cubicBezTo>
                  <a:pt x="21479" y="11084"/>
                  <a:pt x="21600" y="10949"/>
                  <a:pt x="21600" y="10800"/>
                </a:cubicBezTo>
                <a:cubicBezTo>
                  <a:pt x="21600" y="10651"/>
                  <a:pt x="21479" y="10516"/>
                  <a:pt x="21284" y="10418"/>
                </a:cubicBezTo>
              </a:path>
            </a:pathLst>
          </a:custGeom>
          <a:solidFill>
            <a:srgbClr val="6A6E7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sp>
        <p:nvSpPr>
          <p:cNvPr id="15" name="Line"/>
          <p:cNvSpPr/>
          <p:nvPr userDrawn="1"/>
        </p:nvSpPr>
        <p:spPr>
          <a:xfrm flipV="1">
            <a:off x="11428975" y="6603625"/>
            <a:ext cx="0" cy="254376"/>
          </a:xfrm>
          <a:prstGeom prst="line">
            <a:avLst/>
          </a:prstGeom>
          <a:ln w="12700">
            <a:solidFill>
              <a:srgbClr val="9AA2AC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47120" y="6351290"/>
            <a:ext cx="178680" cy="17780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10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BDBE8131-91DC-41C4-AD3D-8FC0E30EA20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269570"/>
            <a:ext cx="3175000" cy="5588430"/>
          </a:xfrm>
          <a:custGeom>
            <a:avLst/>
            <a:gdLst>
              <a:gd name="connsiteX0" fmla="*/ 0 w 6350000"/>
              <a:gd name="connsiteY0" fmla="*/ 0 h 11176860"/>
              <a:gd name="connsiteX1" fmla="*/ 6350000 w 6350000"/>
              <a:gd name="connsiteY1" fmla="*/ 0 h 11176860"/>
              <a:gd name="connsiteX2" fmla="*/ 6350000 w 6350000"/>
              <a:gd name="connsiteY2" fmla="*/ 11176860 h 11176860"/>
              <a:gd name="connsiteX3" fmla="*/ 0 w 6350000"/>
              <a:gd name="connsiteY3" fmla="*/ 11176860 h 11176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0000" h="11176860">
                <a:moveTo>
                  <a:pt x="0" y="0"/>
                </a:moveTo>
                <a:lnTo>
                  <a:pt x="6350000" y="0"/>
                </a:lnTo>
                <a:lnTo>
                  <a:pt x="6350000" y="11176860"/>
                </a:lnTo>
                <a:lnTo>
                  <a:pt x="0" y="11176860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1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IMAGE REPLACE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425A6FFC-C5EB-47BF-9053-8AB0840FBEA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75000" y="0"/>
            <a:ext cx="3175000" cy="5588430"/>
          </a:xfrm>
          <a:custGeom>
            <a:avLst/>
            <a:gdLst>
              <a:gd name="connsiteX0" fmla="*/ 0 w 6350000"/>
              <a:gd name="connsiteY0" fmla="*/ 0 h 11176860"/>
              <a:gd name="connsiteX1" fmla="*/ 6350000 w 6350000"/>
              <a:gd name="connsiteY1" fmla="*/ 0 h 11176860"/>
              <a:gd name="connsiteX2" fmla="*/ 6350000 w 6350000"/>
              <a:gd name="connsiteY2" fmla="*/ 11176860 h 11176860"/>
              <a:gd name="connsiteX3" fmla="*/ 0 w 6350000"/>
              <a:gd name="connsiteY3" fmla="*/ 11176860 h 11176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0000" h="11176860">
                <a:moveTo>
                  <a:pt x="0" y="0"/>
                </a:moveTo>
                <a:lnTo>
                  <a:pt x="6350000" y="0"/>
                </a:lnTo>
                <a:lnTo>
                  <a:pt x="6350000" y="11176860"/>
                </a:lnTo>
                <a:lnTo>
                  <a:pt x="0" y="11176860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1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8304560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"/>
          <p:cNvSpPr/>
          <p:nvPr userDrawn="1"/>
        </p:nvSpPr>
        <p:spPr>
          <a:xfrm>
            <a:off x="766333" y="6376690"/>
            <a:ext cx="63501" cy="127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567" y="10800"/>
                </a:moveTo>
                <a:lnTo>
                  <a:pt x="21284" y="922"/>
                </a:lnTo>
                <a:cubicBezTo>
                  <a:pt x="21480" y="824"/>
                  <a:pt x="21600" y="689"/>
                  <a:pt x="21600" y="540"/>
                </a:cubicBezTo>
                <a:cubicBezTo>
                  <a:pt x="21600" y="242"/>
                  <a:pt x="21117" y="0"/>
                  <a:pt x="20520" y="0"/>
                </a:cubicBezTo>
                <a:cubicBezTo>
                  <a:pt x="20222" y="0"/>
                  <a:pt x="19953" y="61"/>
                  <a:pt x="19756" y="158"/>
                </a:cubicBezTo>
                <a:lnTo>
                  <a:pt x="316" y="10418"/>
                </a:lnTo>
                <a:cubicBezTo>
                  <a:pt x="121" y="10516"/>
                  <a:pt x="0" y="10651"/>
                  <a:pt x="0" y="10800"/>
                </a:cubicBezTo>
                <a:cubicBezTo>
                  <a:pt x="0" y="10949"/>
                  <a:pt x="120" y="11084"/>
                  <a:pt x="316" y="11182"/>
                </a:cubicBezTo>
                <a:lnTo>
                  <a:pt x="19756" y="21442"/>
                </a:lnTo>
                <a:cubicBezTo>
                  <a:pt x="19953" y="21540"/>
                  <a:pt x="20222" y="21600"/>
                  <a:pt x="20520" y="21600"/>
                </a:cubicBezTo>
                <a:cubicBezTo>
                  <a:pt x="21117" y="21600"/>
                  <a:pt x="21600" y="21358"/>
                  <a:pt x="21600" y="21060"/>
                </a:cubicBezTo>
                <a:cubicBezTo>
                  <a:pt x="21600" y="20911"/>
                  <a:pt x="21480" y="20776"/>
                  <a:pt x="21284" y="20678"/>
                </a:cubicBezTo>
                <a:cubicBezTo>
                  <a:pt x="21284" y="20678"/>
                  <a:pt x="2567" y="10800"/>
                  <a:pt x="2567" y="10800"/>
                </a:cubicBezTo>
                <a:close/>
              </a:path>
            </a:pathLst>
          </a:custGeom>
          <a:solidFill>
            <a:srgbClr val="6A6E7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sp>
        <p:nvSpPr>
          <p:cNvPr id="14" name="Shape"/>
          <p:cNvSpPr/>
          <p:nvPr userDrawn="1"/>
        </p:nvSpPr>
        <p:spPr>
          <a:xfrm>
            <a:off x="1036766" y="6376690"/>
            <a:ext cx="63501" cy="127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84" y="10418"/>
                </a:moveTo>
                <a:lnTo>
                  <a:pt x="1844" y="158"/>
                </a:lnTo>
                <a:cubicBezTo>
                  <a:pt x="1648" y="61"/>
                  <a:pt x="1378" y="0"/>
                  <a:pt x="1080" y="0"/>
                </a:cubicBezTo>
                <a:cubicBezTo>
                  <a:pt x="483" y="0"/>
                  <a:pt x="0" y="242"/>
                  <a:pt x="0" y="540"/>
                </a:cubicBezTo>
                <a:cubicBezTo>
                  <a:pt x="0" y="689"/>
                  <a:pt x="121" y="824"/>
                  <a:pt x="316" y="922"/>
                </a:cubicBezTo>
                <a:lnTo>
                  <a:pt x="19033" y="10800"/>
                </a:lnTo>
                <a:lnTo>
                  <a:pt x="316" y="20678"/>
                </a:lnTo>
                <a:cubicBezTo>
                  <a:pt x="121" y="20776"/>
                  <a:pt x="0" y="20911"/>
                  <a:pt x="0" y="21060"/>
                </a:cubicBezTo>
                <a:cubicBezTo>
                  <a:pt x="0" y="21358"/>
                  <a:pt x="483" y="21600"/>
                  <a:pt x="1080" y="21600"/>
                </a:cubicBezTo>
                <a:cubicBezTo>
                  <a:pt x="1378" y="21600"/>
                  <a:pt x="1648" y="21540"/>
                  <a:pt x="1844" y="21442"/>
                </a:cubicBezTo>
                <a:lnTo>
                  <a:pt x="21284" y="11182"/>
                </a:lnTo>
                <a:cubicBezTo>
                  <a:pt x="21479" y="11084"/>
                  <a:pt x="21600" y="10949"/>
                  <a:pt x="21600" y="10800"/>
                </a:cubicBezTo>
                <a:cubicBezTo>
                  <a:pt x="21600" y="10651"/>
                  <a:pt x="21479" y="10516"/>
                  <a:pt x="21284" y="10418"/>
                </a:cubicBezTo>
              </a:path>
            </a:pathLst>
          </a:custGeom>
          <a:solidFill>
            <a:srgbClr val="6A6E7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sp>
        <p:nvSpPr>
          <p:cNvPr id="15" name="Line"/>
          <p:cNvSpPr/>
          <p:nvPr userDrawn="1"/>
        </p:nvSpPr>
        <p:spPr>
          <a:xfrm flipV="1">
            <a:off x="11428975" y="6603625"/>
            <a:ext cx="0" cy="254376"/>
          </a:xfrm>
          <a:prstGeom prst="line">
            <a:avLst/>
          </a:prstGeom>
          <a:ln w="12700">
            <a:solidFill>
              <a:srgbClr val="9AA2AC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47120" y="6351290"/>
            <a:ext cx="178680" cy="17780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10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1CF77AFE-CF6A-43A6-8C7E-0697DF323B05}"/>
              </a:ext>
            </a:extLst>
          </p:cNvPr>
          <p:cNvSpPr txBox="1">
            <a:spLocks/>
          </p:cNvSpPr>
          <p:nvPr userDrawn="1"/>
        </p:nvSpPr>
        <p:spPr>
          <a:xfrm>
            <a:off x="11260750" y="6351290"/>
            <a:ext cx="165050" cy="177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1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Quicksand Bold"/>
                <a:ea typeface="Quicksand Bold"/>
                <a:cs typeface="Quicksand Bold"/>
                <a:sym typeface="Quicksand 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sz="1100" smtClean="0"/>
              <a:pPr/>
              <a:t>‹#›</a:t>
            </a:fld>
            <a:endParaRPr lang="en-US" sz="1100"/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6577A378-A357-43A6-ACD6-5664E7B1C898}"/>
              </a:ext>
            </a:extLst>
          </p:cNvPr>
          <p:cNvSpPr/>
          <p:nvPr userDrawn="1"/>
        </p:nvSpPr>
        <p:spPr>
          <a:xfrm flipV="1">
            <a:off x="11428975" y="6603625"/>
            <a:ext cx="1" cy="254376"/>
          </a:xfrm>
          <a:prstGeom prst="line">
            <a:avLst/>
          </a:prstGeom>
          <a:ln w="12700">
            <a:solidFill>
              <a:srgbClr val="2C2E3C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4A58BA6F-20E3-4B67-8F0E-0F16AE1EFD9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4064000"/>
            <a:ext cx="4064000" cy="2794000"/>
          </a:xfrm>
          <a:custGeom>
            <a:avLst/>
            <a:gdLst>
              <a:gd name="connsiteX0" fmla="*/ 0 w 8128000"/>
              <a:gd name="connsiteY0" fmla="*/ 0 h 5588000"/>
              <a:gd name="connsiteX1" fmla="*/ 8128000 w 8128000"/>
              <a:gd name="connsiteY1" fmla="*/ 0 h 5588000"/>
              <a:gd name="connsiteX2" fmla="*/ 8128000 w 8128000"/>
              <a:gd name="connsiteY2" fmla="*/ 5588000 h 5588000"/>
              <a:gd name="connsiteX3" fmla="*/ 0 w 8128000"/>
              <a:gd name="connsiteY3" fmla="*/ 5588000 h 55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8000" h="5588000">
                <a:moveTo>
                  <a:pt x="0" y="0"/>
                </a:moveTo>
                <a:lnTo>
                  <a:pt x="8128000" y="0"/>
                </a:lnTo>
                <a:lnTo>
                  <a:pt x="8128000" y="5588000"/>
                </a:lnTo>
                <a:lnTo>
                  <a:pt x="0" y="5588000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1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IMAGE REPLACE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8620012F-D6B4-4FB9-9823-8D980911871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064000" y="4064000"/>
            <a:ext cx="4064000" cy="2794000"/>
          </a:xfrm>
          <a:custGeom>
            <a:avLst/>
            <a:gdLst>
              <a:gd name="connsiteX0" fmla="*/ 0 w 8128000"/>
              <a:gd name="connsiteY0" fmla="*/ 0 h 5588000"/>
              <a:gd name="connsiteX1" fmla="*/ 8128000 w 8128000"/>
              <a:gd name="connsiteY1" fmla="*/ 0 h 5588000"/>
              <a:gd name="connsiteX2" fmla="*/ 8128000 w 8128000"/>
              <a:gd name="connsiteY2" fmla="*/ 5588000 h 5588000"/>
              <a:gd name="connsiteX3" fmla="*/ 0 w 8128000"/>
              <a:gd name="connsiteY3" fmla="*/ 5588000 h 55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8000" h="5588000">
                <a:moveTo>
                  <a:pt x="0" y="0"/>
                </a:moveTo>
                <a:lnTo>
                  <a:pt x="8128000" y="0"/>
                </a:lnTo>
                <a:lnTo>
                  <a:pt x="8128000" y="5588000"/>
                </a:lnTo>
                <a:lnTo>
                  <a:pt x="0" y="5588000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1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IMAGE REPLACE</a:t>
            </a:r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0C1D5B94-893B-4324-98A5-6FDED4FAE4A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28000" y="4064000"/>
            <a:ext cx="4064000" cy="2794000"/>
          </a:xfrm>
          <a:custGeom>
            <a:avLst/>
            <a:gdLst>
              <a:gd name="connsiteX0" fmla="*/ 0 w 8128000"/>
              <a:gd name="connsiteY0" fmla="*/ 0 h 5588000"/>
              <a:gd name="connsiteX1" fmla="*/ 8128000 w 8128000"/>
              <a:gd name="connsiteY1" fmla="*/ 0 h 5588000"/>
              <a:gd name="connsiteX2" fmla="*/ 8128000 w 8128000"/>
              <a:gd name="connsiteY2" fmla="*/ 5588000 h 5588000"/>
              <a:gd name="connsiteX3" fmla="*/ 0 w 8128000"/>
              <a:gd name="connsiteY3" fmla="*/ 5588000 h 55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8000" h="5588000">
                <a:moveTo>
                  <a:pt x="0" y="0"/>
                </a:moveTo>
                <a:lnTo>
                  <a:pt x="8128000" y="0"/>
                </a:lnTo>
                <a:lnTo>
                  <a:pt x="8128000" y="5588000"/>
                </a:lnTo>
                <a:lnTo>
                  <a:pt x="0" y="5588000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1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2861361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"/>
          <p:cNvSpPr/>
          <p:nvPr userDrawn="1"/>
        </p:nvSpPr>
        <p:spPr>
          <a:xfrm>
            <a:off x="766333" y="6376690"/>
            <a:ext cx="63501" cy="127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567" y="10800"/>
                </a:moveTo>
                <a:lnTo>
                  <a:pt x="21284" y="922"/>
                </a:lnTo>
                <a:cubicBezTo>
                  <a:pt x="21480" y="824"/>
                  <a:pt x="21600" y="689"/>
                  <a:pt x="21600" y="540"/>
                </a:cubicBezTo>
                <a:cubicBezTo>
                  <a:pt x="21600" y="242"/>
                  <a:pt x="21117" y="0"/>
                  <a:pt x="20520" y="0"/>
                </a:cubicBezTo>
                <a:cubicBezTo>
                  <a:pt x="20222" y="0"/>
                  <a:pt x="19953" y="61"/>
                  <a:pt x="19756" y="158"/>
                </a:cubicBezTo>
                <a:lnTo>
                  <a:pt x="316" y="10418"/>
                </a:lnTo>
                <a:cubicBezTo>
                  <a:pt x="121" y="10516"/>
                  <a:pt x="0" y="10651"/>
                  <a:pt x="0" y="10800"/>
                </a:cubicBezTo>
                <a:cubicBezTo>
                  <a:pt x="0" y="10949"/>
                  <a:pt x="120" y="11084"/>
                  <a:pt x="316" y="11182"/>
                </a:cubicBezTo>
                <a:lnTo>
                  <a:pt x="19756" y="21442"/>
                </a:lnTo>
                <a:cubicBezTo>
                  <a:pt x="19953" y="21540"/>
                  <a:pt x="20222" y="21600"/>
                  <a:pt x="20520" y="21600"/>
                </a:cubicBezTo>
                <a:cubicBezTo>
                  <a:pt x="21117" y="21600"/>
                  <a:pt x="21600" y="21358"/>
                  <a:pt x="21600" y="21060"/>
                </a:cubicBezTo>
                <a:cubicBezTo>
                  <a:pt x="21600" y="20911"/>
                  <a:pt x="21480" y="20776"/>
                  <a:pt x="21284" y="20678"/>
                </a:cubicBezTo>
                <a:cubicBezTo>
                  <a:pt x="21284" y="20678"/>
                  <a:pt x="2567" y="10800"/>
                  <a:pt x="2567" y="10800"/>
                </a:cubicBezTo>
                <a:close/>
              </a:path>
            </a:pathLst>
          </a:custGeom>
          <a:solidFill>
            <a:srgbClr val="6A6E7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sp>
        <p:nvSpPr>
          <p:cNvPr id="14" name="Shape"/>
          <p:cNvSpPr/>
          <p:nvPr userDrawn="1"/>
        </p:nvSpPr>
        <p:spPr>
          <a:xfrm>
            <a:off x="1036766" y="6376690"/>
            <a:ext cx="63501" cy="127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84" y="10418"/>
                </a:moveTo>
                <a:lnTo>
                  <a:pt x="1844" y="158"/>
                </a:lnTo>
                <a:cubicBezTo>
                  <a:pt x="1648" y="61"/>
                  <a:pt x="1378" y="0"/>
                  <a:pt x="1080" y="0"/>
                </a:cubicBezTo>
                <a:cubicBezTo>
                  <a:pt x="483" y="0"/>
                  <a:pt x="0" y="242"/>
                  <a:pt x="0" y="540"/>
                </a:cubicBezTo>
                <a:cubicBezTo>
                  <a:pt x="0" y="689"/>
                  <a:pt x="121" y="824"/>
                  <a:pt x="316" y="922"/>
                </a:cubicBezTo>
                <a:lnTo>
                  <a:pt x="19033" y="10800"/>
                </a:lnTo>
                <a:lnTo>
                  <a:pt x="316" y="20678"/>
                </a:lnTo>
                <a:cubicBezTo>
                  <a:pt x="121" y="20776"/>
                  <a:pt x="0" y="20911"/>
                  <a:pt x="0" y="21060"/>
                </a:cubicBezTo>
                <a:cubicBezTo>
                  <a:pt x="0" y="21358"/>
                  <a:pt x="483" y="21600"/>
                  <a:pt x="1080" y="21600"/>
                </a:cubicBezTo>
                <a:cubicBezTo>
                  <a:pt x="1378" y="21600"/>
                  <a:pt x="1648" y="21540"/>
                  <a:pt x="1844" y="21442"/>
                </a:cubicBezTo>
                <a:lnTo>
                  <a:pt x="21284" y="11182"/>
                </a:lnTo>
                <a:cubicBezTo>
                  <a:pt x="21479" y="11084"/>
                  <a:pt x="21600" y="10949"/>
                  <a:pt x="21600" y="10800"/>
                </a:cubicBezTo>
                <a:cubicBezTo>
                  <a:pt x="21600" y="10651"/>
                  <a:pt x="21479" y="10516"/>
                  <a:pt x="21284" y="10418"/>
                </a:cubicBezTo>
              </a:path>
            </a:pathLst>
          </a:custGeom>
          <a:solidFill>
            <a:srgbClr val="6A6E7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47120" y="6351290"/>
            <a:ext cx="178680" cy="17780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10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18496EDB-83B0-4BAF-B8FB-E8082E8F1BF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699420" y="0"/>
            <a:ext cx="3492580" cy="6858001"/>
          </a:xfrm>
          <a:custGeom>
            <a:avLst/>
            <a:gdLst>
              <a:gd name="connsiteX0" fmla="*/ 0 w 6985160"/>
              <a:gd name="connsiteY0" fmla="*/ 0 h 13716001"/>
              <a:gd name="connsiteX1" fmla="*/ 6985160 w 6985160"/>
              <a:gd name="connsiteY1" fmla="*/ 0 h 13716001"/>
              <a:gd name="connsiteX2" fmla="*/ 6985160 w 6985160"/>
              <a:gd name="connsiteY2" fmla="*/ 13716001 h 13716001"/>
              <a:gd name="connsiteX3" fmla="*/ 0 w 6985160"/>
              <a:gd name="connsiteY3" fmla="*/ 13716001 h 1371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5160" h="13716001">
                <a:moveTo>
                  <a:pt x="0" y="0"/>
                </a:moveTo>
                <a:lnTo>
                  <a:pt x="6985160" y="0"/>
                </a:lnTo>
                <a:lnTo>
                  <a:pt x="6985160" y="13716001"/>
                </a:lnTo>
                <a:lnTo>
                  <a:pt x="0" y="13716001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1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15780209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"/>
          <p:cNvSpPr/>
          <p:nvPr userDrawn="1"/>
        </p:nvSpPr>
        <p:spPr>
          <a:xfrm>
            <a:off x="766333" y="6376690"/>
            <a:ext cx="63501" cy="127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567" y="10800"/>
                </a:moveTo>
                <a:lnTo>
                  <a:pt x="21284" y="922"/>
                </a:lnTo>
                <a:cubicBezTo>
                  <a:pt x="21480" y="824"/>
                  <a:pt x="21600" y="689"/>
                  <a:pt x="21600" y="540"/>
                </a:cubicBezTo>
                <a:cubicBezTo>
                  <a:pt x="21600" y="242"/>
                  <a:pt x="21117" y="0"/>
                  <a:pt x="20520" y="0"/>
                </a:cubicBezTo>
                <a:cubicBezTo>
                  <a:pt x="20222" y="0"/>
                  <a:pt x="19953" y="61"/>
                  <a:pt x="19756" y="158"/>
                </a:cubicBezTo>
                <a:lnTo>
                  <a:pt x="316" y="10418"/>
                </a:lnTo>
                <a:cubicBezTo>
                  <a:pt x="121" y="10516"/>
                  <a:pt x="0" y="10651"/>
                  <a:pt x="0" y="10800"/>
                </a:cubicBezTo>
                <a:cubicBezTo>
                  <a:pt x="0" y="10949"/>
                  <a:pt x="120" y="11084"/>
                  <a:pt x="316" y="11182"/>
                </a:cubicBezTo>
                <a:lnTo>
                  <a:pt x="19756" y="21442"/>
                </a:lnTo>
                <a:cubicBezTo>
                  <a:pt x="19953" y="21540"/>
                  <a:pt x="20222" y="21600"/>
                  <a:pt x="20520" y="21600"/>
                </a:cubicBezTo>
                <a:cubicBezTo>
                  <a:pt x="21117" y="21600"/>
                  <a:pt x="21600" y="21358"/>
                  <a:pt x="21600" y="21060"/>
                </a:cubicBezTo>
                <a:cubicBezTo>
                  <a:pt x="21600" y="20911"/>
                  <a:pt x="21480" y="20776"/>
                  <a:pt x="21284" y="20678"/>
                </a:cubicBezTo>
                <a:cubicBezTo>
                  <a:pt x="21284" y="20678"/>
                  <a:pt x="2567" y="10800"/>
                  <a:pt x="2567" y="10800"/>
                </a:cubicBezTo>
                <a:close/>
              </a:path>
            </a:pathLst>
          </a:custGeom>
          <a:solidFill>
            <a:srgbClr val="6A6E7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sp>
        <p:nvSpPr>
          <p:cNvPr id="14" name="Shape"/>
          <p:cNvSpPr/>
          <p:nvPr userDrawn="1"/>
        </p:nvSpPr>
        <p:spPr>
          <a:xfrm>
            <a:off x="1036766" y="6376690"/>
            <a:ext cx="63501" cy="127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84" y="10418"/>
                </a:moveTo>
                <a:lnTo>
                  <a:pt x="1844" y="158"/>
                </a:lnTo>
                <a:cubicBezTo>
                  <a:pt x="1648" y="61"/>
                  <a:pt x="1378" y="0"/>
                  <a:pt x="1080" y="0"/>
                </a:cubicBezTo>
                <a:cubicBezTo>
                  <a:pt x="483" y="0"/>
                  <a:pt x="0" y="242"/>
                  <a:pt x="0" y="540"/>
                </a:cubicBezTo>
                <a:cubicBezTo>
                  <a:pt x="0" y="689"/>
                  <a:pt x="121" y="824"/>
                  <a:pt x="316" y="922"/>
                </a:cubicBezTo>
                <a:lnTo>
                  <a:pt x="19033" y="10800"/>
                </a:lnTo>
                <a:lnTo>
                  <a:pt x="316" y="20678"/>
                </a:lnTo>
                <a:cubicBezTo>
                  <a:pt x="121" y="20776"/>
                  <a:pt x="0" y="20911"/>
                  <a:pt x="0" y="21060"/>
                </a:cubicBezTo>
                <a:cubicBezTo>
                  <a:pt x="0" y="21358"/>
                  <a:pt x="483" y="21600"/>
                  <a:pt x="1080" y="21600"/>
                </a:cubicBezTo>
                <a:cubicBezTo>
                  <a:pt x="1378" y="21600"/>
                  <a:pt x="1648" y="21540"/>
                  <a:pt x="1844" y="21442"/>
                </a:cubicBezTo>
                <a:lnTo>
                  <a:pt x="21284" y="11182"/>
                </a:lnTo>
                <a:cubicBezTo>
                  <a:pt x="21479" y="11084"/>
                  <a:pt x="21600" y="10949"/>
                  <a:pt x="21600" y="10800"/>
                </a:cubicBezTo>
                <a:cubicBezTo>
                  <a:pt x="21600" y="10651"/>
                  <a:pt x="21479" y="10516"/>
                  <a:pt x="21284" y="10418"/>
                </a:cubicBezTo>
              </a:path>
            </a:pathLst>
          </a:custGeom>
          <a:solidFill>
            <a:srgbClr val="6A6E7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D2D33DB1-E424-401B-B19B-5A28E47FFC9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48500" y="0"/>
            <a:ext cx="2540000" cy="2349500"/>
          </a:xfrm>
          <a:custGeom>
            <a:avLst/>
            <a:gdLst>
              <a:gd name="connsiteX0" fmla="*/ 0 w 5080000"/>
              <a:gd name="connsiteY0" fmla="*/ 0 h 4699000"/>
              <a:gd name="connsiteX1" fmla="*/ 5080000 w 5080000"/>
              <a:gd name="connsiteY1" fmla="*/ 0 h 4699000"/>
              <a:gd name="connsiteX2" fmla="*/ 5080000 w 5080000"/>
              <a:gd name="connsiteY2" fmla="*/ 4699000 h 4699000"/>
              <a:gd name="connsiteX3" fmla="*/ 0 w 5080000"/>
              <a:gd name="connsiteY3" fmla="*/ 4699000 h 469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0000" h="4699000">
                <a:moveTo>
                  <a:pt x="0" y="0"/>
                </a:moveTo>
                <a:lnTo>
                  <a:pt x="5080000" y="0"/>
                </a:lnTo>
                <a:lnTo>
                  <a:pt x="5080000" y="4699000"/>
                </a:lnTo>
                <a:lnTo>
                  <a:pt x="0" y="4699000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1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IMAGE REPLACE</a:t>
            </a:r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15DE41B2-1D38-4AA6-A93B-5813E42074B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48500" y="2413000"/>
            <a:ext cx="2540000" cy="4445000"/>
          </a:xfrm>
          <a:custGeom>
            <a:avLst/>
            <a:gdLst>
              <a:gd name="connsiteX0" fmla="*/ 0 w 5080000"/>
              <a:gd name="connsiteY0" fmla="*/ 0 h 8890000"/>
              <a:gd name="connsiteX1" fmla="*/ 5080000 w 5080000"/>
              <a:gd name="connsiteY1" fmla="*/ 0 h 8890000"/>
              <a:gd name="connsiteX2" fmla="*/ 5080000 w 5080000"/>
              <a:gd name="connsiteY2" fmla="*/ 8890000 h 8890000"/>
              <a:gd name="connsiteX3" fmla="*/ 0 w 5080000"/>
              <a:gd name="connsiteY3" fmla="*/ 8890000 h 889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0000" h="8890000">
                <a:moveTo>
                  <a:pt x="0" y="0"/>
                </a:moveTo>
                <a:lnTo>
                  <a:pt x="5080000" y="0"/>
                </a:lnTo>
                <a:lnTo>
                  <a:pt x="5080000" y="8890000"/>
                </a:lnTo>
                <a:lnTo>
                  <a:pt x="0" y="8890000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1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IMAGE REPLACE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96F04606-0B75-4BB2-B3CB-C143DF3070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52000" y="4508500"/>
            <a:ext cx="2540000" cy="2349500"/>
          </a:xfrm>
          <a:custGeom>
            <a:avLst/>
            <a:gdLst>
              <a:gd name="connsiteX0" fmla="*/ 0 w 5080000"/>
              <a:gd name="connsiteY0" fmla="*/ 0 h 4699000"/>
              <a:gd name="connsiteX1" fmla="*/ 5080000 w 5080000"/>
              <a:gd name="connsiteY1" fmla="*/ 0 h 4699000"/>
              <a:gd name="connsiteX2" fmla="*/ 5080000 w 5080000"/>
              <a:gd name="connsiteY2" fmla="*/ 4699000 h 4699000"/>
              <a:gd name="connsiteX3" fmla="*/ 0 w 5080000"/>
              <a:gd name="connsiteY3" fmla="*/ 4699000 h 469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0000" h="4699000">
                <a:moveTo>
                  <a:pt x="0" y="0"/>
                </a:moveTo>
                <a:lnTo>
                  <a:pt x="5080000" y="0"/>
                </a:lnTo>
                <a:lnTo>
                  <a:pt x="5080000" y="4699000"/>
                </a:lnTo>
                <a:lnTo>
                  <a:pt x="0" y="4699000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1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IMAGE REPLACE</a:t>
            </a:r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55748D4A-FEB3-4BEA-B264-5AE10526823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652000" y="-1"/>
            <a:ext cx="2540000" cy="4445001"/>
          </a:xfrm>
          <a:custGeom>
            <a:avLst/>
            <a:gdLst>
              <a:gd name="connsiteX0" fmla="*/ 0 w 5080000"/>
              <a:gd name="connsiteY0" fmla="*/ 0 h 8890001"/>
              <a:gd name="connsiteX1" fmla="*/ 5080000 w 5080000"/>
              <a:gd name="connsiteY1" fmla="*/ 0 h 8890001"/>
              <a:gd name="connsiteX2" fmla="*/ 5080000 w 5080000"/>
              <a:gd name="connsiteY2" fmla="*/ 8890001 h 8890001"/>
              <a:gd name="connsiteX3" fmla="*/ 0 w 5080000"/>
              <a:gd name="connsiteY3" fmla="*/ 8890001 h 889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80000" h="8890001">
                <a:moveTo>
                  <a:pt x="0" y="0"/>
                </a:moveTo>
                <a:lnTo>
                  <a:pt x="5080000" y="0"/>
                </a:lnTo>
                <a:lnTo>
                  <a:pt x="5080000" y="8890001"/>
                </a:lnTo>
                <a:lnTo>
                  <a:pt x="0" y="8890001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1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7691492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"/>
          <p:cNvSpPr/>
          <p:nvPr userDrawn="1"/>
        </p:nvSpPr>
        <p:spPr>
          <a:xfrm>
            <a:off x="766333" y="6376690"/>
            <a:ext cx="63501" cy="127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567" y="10800"/>
                </a:moveTo>
                <a:lnTo>
                  <a:pt x="21284" y="922"/>
                </a:lnTo>
                <a:cubicBezTo>
                  <a:pt x="21480" y="824"/>
                  <a:pt x="21600" y="689"/>
                  <a:pt x="21600" y="540"/>
                </a:cubicBezTo>
                <a:cubicBezTo>
                  <a:pt x="21600" y="242"/>
                  <a:pt x="21117" y="0"/>
                  <a:pt x="20520" y="0"/>
                </a:cubicBezTo>
                <a:cubicBezTo>
                  <a:pt x="20222" y="0"/>
                  <a:pt x="19953" y="61"/>
                  <a:pt x="19756" y="158"/>
                </a:cubicBezTo>
                <a:lnTo>
                  <a:pt x="316" y="10418"/>
                </a:lnTo>
                <a:cubicBezTo>
                  <a:pt x="121" y="10516"/>
                  <a:pt x="0" y="10651"/>
                  <a:pt x="0" y="10800"/>
                </a:cubicBezTo>
                <a:cubicBezTo>
                  <a:pt x="0" y="10949"/>
                  <a:pt x="120" y="11084"/>
                  <a:pt x="316" y="11182"/>
                </a:cubicBezTo>
                <a:lnTo>
                  <a:pt x="19756" y="21442"/>
                </a:lnTo>
                <a:cubicBezTo>
                  <a:pt x="19953" y="21540"/>
                  <a:pt x="20222" y="21600"/>
                  <a:pt x="20520" y="21600"/>
                </a:cubicBezTo>
                <a:cubicBezTo>
                  <a:pt x="21117" y="21600"/>
                  <a:pt x="21600" y="21358"/>
                  <a:pt x="21600" y="21060"/>
                </a:cubicBezTo>
                <a:cubicBezTo>
                  <a:pt x="21600" y="20911"/>
                  <a:pt x="21480" y="20776"/>
                  <a:pt x="21284" y="20678"/>
                </a:cubicBezTo>
                <a:cubicBezTo>
                  <a:pt x="21284" y="20678"/>
                  <a:pt x="2567" y="10800"/>
                  <a:pt x="2567" y="10800"/>
                </a:cubicBezTo>
                <a:close/>
              </a:path>
            </a:pathLst>
          </a:custGeom>
          <a:solidFill>
            <a:srgbClr val="6A6E7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sp>
        <p:nvSpPr>
          <p:cNvPr id="14" name="Shape"/>
          <p:cNvSpPr/>
          <p:nvPr userDrawn="1"/>
        </p:nvSpPr>
        <p:spPr>
          <a:xfrm>
            <a:off x="1036766" y="6376690"/>
            <a:ext cx="63501" cy="127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84" y="10418"/>
                </a:moveTo>
                <a:lnTo>
                  <a:pt x="1844" y="158"/>
                </a:lnTo>
                <a:cubicBezTo>
                  <a:pt x="1648" y="61"/>
                  <a:pt x="1378" y="0"/>
                  <a:pt x="1080" y="0"/>
                </a:cubicBezTo>
                <a:cubicBezTo>
                  <a:pt x="483" y="0"/>
                  <a:pt x="0" y="242"/>
                  <a:pt x="0" y="540"/>
                </a:cubicBezTo>
                <a:cubicBezTo>
                  <a:pt x="0" y="689"/>
                  <a:pt x="121" y="824"/>
                  <a:pt x="316" y="922"/>
                </a:cubicBezTo>
                <a:lnTo>
                  <a:pt x="19033" y="10800"/>
                </a:lnTo>
                <a:lnTo>
                  <a:pt x="316" y="20678"/>
                </a:lnTo>
                <a:cubicBezTo>
                  <a:pt x="121" y="20776"/>
                  <a:pt x="0" y="20911"/>
                  <a:pt x="0" y="21060"/>
                </a:cubicBezTo>
                <a:cubicBezTo>
                  <a:pt x="0" y="21358"/>
                  <a:pt x="483" y="21600"/>
                  <a:pt x="1080" y="21600"/>
                </a:cubicBezTo>
                <a:cubicBezTo>
                  <a:pt x="1378" y="21600"/>
                  <a:pt x="1648" y="21540"/>
                  <a:pt x="1844" y="21442"/>
                </a:cubicBezTo>
                <a:lnTo>
                  <a:pt x="21284" y="11182"/>
                </a:lnTo>
                <a:cubicBezTo>
                  <a:pt x="21479" y="11084"/>
                  <a:pt x="21600" y="10949"/>
                  <a:pt x="21600" y="10800"/>
                </a:cubicBezTo>
                <a:cubicBezTo>
                  <a:pt x="21600" y="10651"/>
                  <a:pt x="21479" y="10516"/>
                  <a:pt x="21284" y="10418"/>
                </a:cubicBezTo>
              </a:path>
            </a:pathLst>
          </a:custGeom>
          <a:solidFill>
            <a:srgbClr val="6A6E7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sp>
        <p:nvSpPr>
          <p:cNvPr id="15" name="Line"/>
          <p:cNvSpPr/>
          <p:nvPr userDrawn="1"/>
        </p:nvSpPr>
        <p:spPr>
          <a:xfrm flipV="1">
            <a:off x="11428975" y="6603625"/>
            <a:ext cx="0" cy="254376"/>
          </a:xfrm>
          <a:prstGeom prst="line">
            <a:avLst/>
          </a:prstGeom>
          <a:ln w="12700">
            <a:solidFill>
              <a:srgbClr val="9AA2AC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47120" y="6351290"/>
            <a:ext cx="178680" cy="17780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10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2105276E-52C5-4854-9928-0C0A341C365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08974" y="2476500"/>
            <a:ext cx="1905001" cy="1905000"/>
          </a:xfrm>
          <a:custGeom>
            <a:avLst/>
            <a:gdLst>
              <a:gd name="connsiteX0" fmla="*/ 0 w 3810001"/>
              <a:gd name="connsiteY0" fmla="*/ 0 h 3810000"/>
              <a:gd name="connsiteX1" fmla="*/ 3810001 w 3810001"/>
              <a:gd name="connsiteY1" fmla="*/ 0 h 3810000"/>
              <a:gd name="connsiteX2" fmla="*/ 3810001 w 3810001"/>
              <a:gd name="connsiteY2" fmla="*/ 3810000 h 3810000"/>
              <a:gd name="connsiteX3" fmla="*/ 0 w 3810001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0001" h="3810000">
                <a:moveTo>
                  <a:pt x="0" y="0"/>
                </a:moveTo>
                <a:lnTo>
                  <a:pt x="3810001" y="0"/>
                </a:lnTo>
                <a:lnTo>
                  <a:pt x="3810001" y="3810000"/>
                </a:lnTo>
                <a:lnTo>
                  <a:pt x="0" y="3810000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1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IMAGE REPLACE</a:t>
            </a: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4932225D-F943-47DB-BCCA-C71B04FDD0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713974" y="2476500"/>
            <a:ext cx="1905001" cy="1905000"/>
          </a:xfrm>
          <a:custGeom>
            <a:avLst/>
            <a:gdLst>
              <a:gd name="connsiteX0" fmla="*/ 0 w 3810001"/>
              <a:gd name="connsiteY0" fmla="*/ 0 h 3810000"/>
              <a:gd name="connsiteX1" fmla="*/ 3810001 w 3810001"/>
              <a:gd name="connsiteY1" fmla="*/ 0 h 3810000"/>
              <a:gd name="connsiteX2" fmla="*/ 3810001 w 3810001"/>
              <a:gd name="connsiteY2" fmla="*/ 3810000 h 3810000"/>
              <a:gd name="connsiteX3" fmla="*/ 0 w 3810001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0001" h="3810000">
                <a:moveTo>
                  <a:pt x="0" y="0"/>
                </a:moveTo>
                <a:lnTo>
                  <a:pt x="3810001" y="0"/>
                </a:lnTo>
                <a:lnTo>
                  <a:pt x="3810001" y="3810000"/>
                </a:lnTo>
                <a:lnTo>
                  <a:pt x="0" y="3810000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1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IMAGE REPLACE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B97F4B7D-3FA9-4254-B7DF-15C4A47A034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18974" y="2476500"/>
            <a:ext cx="1905000" cy="1905000"/>
          </a:xfrm>
          <a:custGeom>
            <a:avLst/>
            <a:gdLst>
              <a:gd name="connsiteX0" fmla="*/ 0 w 3810000"/>
              <a:gd name="connsiteY0" fmla="*/ 0 h 3810000"/>
              <a:gd name="connsiteX1" fmla="*/ 3810000 w 3810000"/>
              <a:gd name="connsiteY1" fmla="*/ 0 h 3810000"/>
              <a:gd name="connsiteX2" fmla="*/ 3810000 w 3810000"/>
              <a:gd name="connsiteY2" fmla="*/ 3810000 h 3810000"/>
              <a:gd name="connsiteX3" fmla="*/ 0 w 3810000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0000" h="3810000">
                <a:moveTo>
                  <a:pt x="0" y="0"/>
                </a:moveTo>
                <a:lnTo>
                  <a:pt x="3810000" y="0"/>
                </a:lnTo>
                <a:lnTo>
                  <a:pt x="3810000" y="3810000"/>
                </a:lnTo>
                <a:lnTo>
                  <a:pt x="0" y="3810000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1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IMAGE REPLACE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1676D879-2CEF-4319-9CA7-DCB12E2D0B5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523974" y="2476500"/>
            <a:ext cx="1905000" cy="1905000"/>
          </a:xfrm>
          <a:custGeom>
            <a:avLst/>
            <a:gdLst>
              <a:gd name="connsiteX0" fmla="*/ 0 w 3810000"/>
              <a:gd name="connsiteY0" fmla="*/ 0 h 3810000"/>
              <a:gd name="connsiteX1" fmla="*/ 3810000 w 3810000"/>
              <a:gd name="connsiteY1" fmla="*/ 0 h 3810000"/>
              <a:gd name="connsiteX2" fmla="*/ 3810000 w 3810000"/>
              <a:gd name="connsiteY2" fmla="*/ 3810000 h 3810000"/>
              <a:gd name="connsiteX3" fmla="*/ 0 w 3810000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10000" h="3810000">
                <a:moveTo>
                  <a:pt x="0" y="0"/>
                </a:moveTo>
                <a:lnTo>
                  <a:pt x="3810000" y="0"/>
                </a:lnTo>
                <a:lnTo>
                  <a:pt x="3810000" y="3810000"/>
                </a:lnTo>
                <a:lnTo>
                  <a:pt x="0" y="3810000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1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14007799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"/>
          <p:cNvSpPr/>
          <p:nvPr userDrawn="1"/>
        </p:nvSpPr>
        <p:spPr>
          <a:xfrm>
            <a:off x="766333" y="6376690"/>
            <a:ext cx="63501" cy="127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567" y="10800"/>
                </a:moveTo>
                <a:lnTo>
                  <a:pt x="21284" y="922"/>
                </a:lnTo>
                <a:cubicBezTo>
                  <a:pt x="21480" y="824"/>
                  <a:pt x="21600" y="689"/>
                  <a:pt x="21600" y="540"/>
                </a:cubicBezTo>
                <a:cubicBezTo>
                  <a:pt x="21600" y="242"/>
                  <a:pt x="21117" y="0"/>
                  <a:pt x="20520" y="0"/>
                </a:cubicBezTo>
                <a:cubicBezTo>
                  <a:pt x="20222" y="0"/>
                  <a:pt x="19953" y="61"/>
                  <a:pt x="19756" y="158"/>
                </a:cubicBezTo>
                <a:lnTo>
                  <a:pt x="316" y="10418"/>
                </a:lnTo>
                <a:cubicBezTo>
                  <a:pt x="121" y="10516"/>
                  <a:pt x="0" y="10651"/>
                  <a:pt x="0" y="10800"/>
                </a:cubicBezTo>
                <a:cubicBezTo>
                  <a:pt x="0" y="10949"/>
                  <a:pt x="120" y="11084"/>
                  <a:pt x="316" y="11182"/>
                </a:cubicBezTo>
                <a:lnTo>
                  <a:pt x="19756" y="21442"/>
                </a:lnTo>
                <a:cubicBezTo>
                  <a:pt x="19953" y="21540"/>
                  <a:pt x="20222" y="21600"/>
                  <a:pt x="20520" y="21600"/>
                </a:cubicBezTo>
                <a:cubicBezTo>
                  <a:pt x="21117" y="21600"/>
                  <a:pt x="21600" y="21358"/>
                  <a:pt x="21600" y="21060"/>
                </a:cubicBezTo>
                <a:cubicBezTo>
                  <a:pt x="21600" y="20911"/>
                  <a:pt x="21480" y="20776"/>
                  <a:pt x="21284" y="20678"/>
                </a:cubicBezTo>
                <a:cubicBezTo>
                  <a:pt x="21284" y="20678"/>
                  <a:pt x="2567" y="10800"/>
                  <a:pt x="2567" y="10800"/>
                </a:cubicBezTo>
                <a:close/>
              </a:path>
            </a:pathLst>
          </a:custGeom>
          <a:solidFill>
            <a:srgbClr val="6A6E7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sp>
        <p:nvSpPr>
          <p:cNvPr id="14" name="Shape"/>
          <p:cNvSpPr/>
          <p:nvPr userDrawn="1"/>
        </p:nvSpPr>
        <p:spPr>
          <a:xfrm>
            <a:off x="1036766" y="6376690"/>
            <a:ext cx="63501" cy="127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84" y="10418"/>
                </a:moveTo>
                <a:lnTo>
                  <a:pt x="1844" y="158"/>
                </a:lnTo>
                <a:cubicBezTo>
                  <a:pt x="1648" y="61"/>
                  <a:pt x="1378" y="0"/>
                  <a:pt x="1080" y="0"/>
                </a:cubicBezTo>
                <a:cubicBezTo>
                  <a:pt x="483" y="0"/>
                  <a:pt x="0" y="242"/>
                  <a:pt x="0" y="540"/>
                </a:cubicBezTo>
                <a:cubicBezTo>
                  <a:pt x="0" y="689"/>
                  <a:pt x="121" y="824"/>
                  <a:pt x="316" y="922"/>
                </a:cubicBezTo>
                <a:lnTo>
                  <a:pt x="19033" y="10800"/>
                </a:lnTo>
                <a:lnTo>
                  <a:pt x="316" y="20678"/>
                </a:lnTo>
                <a:cubicBezTo>
                  <a:pt x="121" y="20776"/>
                  <a:pt x="0" y="20911"/>
                  <a:pt x="0" y="21060"/>
                </a:cubicBezTo>
                <a:cubicBezTo>
                  <a:pt x="0" y="21358"/>
                  <a:pt x="483" y="21600"/>
                  <a:pt x="1080" y="21600"/>
                </a:cubicBezTo>
                <a:cubicBezTo>
                  <a:pt x="1378" y="21600"/>
                  <a:pt x="1648" y="21540"/>
                  <a:pt x="1844" y="21442"/>
                </a:cubicBezTo>
                <a:lnTo>
                  <a:pt x="21284" y="11182"/>
                </a:lnTo>
                <a:cubicBezTo>
                  <a:pt x="21479" y="11084"/>
                  <a:pt x="21600" y="10949"/>
                  <a:pt x="21600" y="10800"/>
                </a:cubicBezTo>
                <a:cubicBezTo>
                  <a:pt x="21600" y="10651"/>
                  <a:pt x="21479" y="10516"/>
                  <a:pt x="21284" y="10418"/>
                </a:cubicBezTo>
              </a:path>
            </a:pathLst>
          </a:custGeom>
          <a:solidFill>
            <a:srgbClr val="6A6E7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sp>
        <p:nvSpPr>
          <p:cNvPr id="15" name="Line"/>
          <p:cNvSpPr/>
          <p:nvPr userDrawn="1"/>
        </p:nvSpPr>
        <p:spPr>
          <a:xfrm flipV="1">
            <a:off x="11428975" y="6603625"/>
            <a:ext cx="0" cy="254376"/>
          </a:xfrm>
          <a:prstGeom prst="line">
            <a:avLst/>
          </a:prstGeom>
          <a:ln w="12700">
            <a:solidFill>
              <a:srgbClr val="9AA2AC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47120" y="6351290"/>
            <a:ext cx="178680" cy="17780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10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id="{8F089D1D-1578-4B2C-B772-33443CC1B3DD}"/>
              </a:ext>
            </a:extLst>
          </p:cNvPr>
          <p:cNvSpPr/>
          <p:nvPr userDrawn="1"/>
        </p:nvSpPr>
        <p:spPr>
          <a:xfrm>
            <a:off x="0" y="0"/>
            <a:ext cx="3810001" cy="6858000"/>
          </a:xfrm>
          <a:prstGeom prst="rect">
            <a:avLst/>
          </a:prstGeom>
          <a:solidFill>
            <a:srgbClr val="1C1F2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19" name="Shape">
            <a:extLst>
              <a:ext uri="{FF2B5EF4-FFF2-40B4-BE49-F238E27FC236}">
                <a16:creationId xmlns:a16="http://schemas.microsoft.com/office/drawing/2014/main" id="{4F87E89C-7D14-4B95-A197-C2A79CCFF00B}"/>
              </a:ext>
            </a:extLst>
          </p:cNvPr>
          <p:cNvSpPr/>
          <p:nvPr userDrawn="1"/>
        </p:nvSpPr>
        <p:spPr>
          <a:xfrm>
            <a:off x="766333" y="6376690"/>
            <a:ext cx="63501" cy="127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567" y="10800"/>
                </a:moveTo>
                <a:lnTo>
                  <a:pt x="21284" y="922"/>
                </a:lnTo>
                <a:cubicBezTo>
                  <a:pt x="21480" y="824"/>
                  <a:pt x="21600" y="689"/>
                  <a:pt x="21600" y="540"/>
                </a:cubicBezTo>
                <a:cubicBezTo>
                  <a:pt x="21600" y="242"/>
                  <a:pt x="21117" y="0"/>
                  <a:pt x="20520" y="0"/>
                </a:cubicBezTo>
                <a:cubicBezTo>
                  <a:pt x="20222" y="0"/>
                  <a:pt x="19953" y="61"/>
                  <a:pt x="19756" y="158"/>
                </a:cubicBezTo>
                <a:lnTo>
                  <a:pt x="316" y="10418"/>
                </a:lnTo>
                <a:cubicBezTo>
                  <a:pt x="121" y="10516"/>
                  <a:pt x="0" y="10651"/>
                  <a:pt x="0" y="10800"/>
                </a:cubicBezTo>
                <a:cubicBezTo>
                  <a:pt x="0" y="10949"/>
                  <a:pt x="120" y="11084"/>
                  <a:pt x="316" y="11182"/>
                </a:cubicBezTo>
                <a:lnTo>
                  <a:pt x="19756" y="21442"/>
                </a:lnTo>
                <a:cubicBezTo>
                  <a:pt x="19953" y="21540"/>
                  <a:pt x="20222" y="21600"/>
                  <a:pt x="20520" y="21600"/>
                </a:cubicBezTo>
                <a:cubicBezTo>
                  <a:pt x="21117" y="21600"/>
                  <a:pt x="21600" y="21358"/>
                  <a:pt x="21600" y="21060"/>
                </a:cubicBezTo>
                <a:cubicBezTo>
                  <a:pt x="21600" y="20911"/>
                  <a:pt x="21480" y="20776"/>
                  <a:pt x="21284" y="20678"/>
                </a:cubicBezTo>
                <a:cubicBezTo>
                  <a:pt x="21284" y="20678"/>
                  <a:pt x="2567" y="10800"/>
                  <a:pt x="2567" y="10800"/>
                </a:cubicBezTo>
                <a:close/>
              </a:path>
            </a:pathLst>
          </a:custGeom>
          <a:solidFill>
            <a:srgbClr val="F7F9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sp>
        <p:nvSpPr>
          <p:cNvPr id="20" name="Shape">
            <a:extLst>
              <a:ext uri="{FF2B5EF4-FFF2-40B4-BE49-F238E27FC236}">
                <a16:creationId xmlns:a16="http://schemas.microsoft.com/office/drawing/2014/main" id="{5555D928-8909-4FB4-A8B6-A365FADC5610}"/>
              </a:ext>
            </a:extLst>
          </p:cNvPr>
          <p:cNvSpPr/>
          <p:nvPr userDrawn="1"/>
        </p:nvSpPr>
        <p:spPr>
          <a:xfrm>
            <a:off x="1036766" y="6376690"/>
            <a:ext cx="63501" cy="127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84" y="10418"/>
                </a:moveTo>
                <a:lnTo>
                  <a:pt x="1844" y="158"/>
                </a:lnTo>
                <a:cubicBezTo>
                  <a:pt x="1648" y="61"/>
                  <a:pt x="1378" y="0"/>
                  <a:pt x="1080" y="0"/>
                </a:cubicBezTo>
                <a:cubicBezTo>
                  <a:pt x="483" y="0"/>
                  <a:pt x="0" y="242"/>
                  <a:pt x="0" y="540"/>
                </a:cubicBezTo>
                <a:cubicBezTo>
                  <a:pt x="0" y="689"/>
                  <a:pt x="121" y="824"/>
                  <a:pt x="316" y="922"/>
                </a:cubicBezTo>
                <a:lnTo>
                  <a:pt x="19033" y="10800"/>
                </a:lnTo>
                <a:lnTo>
                  <a:pt x="316" y="20678"/>
                </a:lnTo>
                <a:cubicBezTo>
                  <a:pt x="121" y="20776"/>
                  <a:pt x="0" y="20911"/>
                  <a:pt x="0" y="21060"/>
                </a:cubicBezTo>
                <a:cubicBezTo>
                  <a:pt x="0" y="21358"/>
                  <a:pt x="483" y="21600"/>
                  <a:pt x="1080" y="21600"/>
                </a:cubicBezTo>
                <a:cubicBezTo>
                  <a:pt x="1378" y="21600"/>
                  <a:pt x="1648" y="21540"/>
                  <a:pt x="1844" y="21442"/>
                </a:cubicBezTo>
                <a:lnTo>
                  <a:pt x="21284" y="11182"/>
                </a:lnTo>
                <a:cubicBezTo>
                  <a:pt x="21479" y="11084"/>
                  <a:pt x="21600" y="10949"/>
                  <a:pt x="21600" y="10800"/>
                </a:cubicBezTo>
                <a:cubicBezTo>
                  <a:pt x="21600" y="10651"/>
                  <a:pt x="21479" y="10516"/>
                  <a:pt x="21284" y="10418"/>
                </a:cubicBezTo>
              </a:path>
            </a:pathLst>
          </a:custGeom>
          <a:solidFill>
            <a:srgbClr val="F7F9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D8D9CC7D-ADF2-4F9A-BC95-C898A0EB3F1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10000" y="0"/>
            <a:ext cx="3810000" cy="6858000"/>
          </a:xfrm>
          <a:custGeom>
            <a:avLst/>
            <a:gdLst>
              <a:gd name="connsiteX0" fmla="*/ 0 w 7620000"/>
              <a:gd name="connsiteY0" fmla="*/ 0 h 13716000"/>
              <a:gd name="connsiteX1" fmla="*/ 7620000 w 7620000"/>
              <a:gd name="connsiteY1" fmla="*/ 0 h 13716000"/>
              <a:gd name="connsiteX2" fmla="*/ 7620000 w 7620000"/>
              <a:gd name="connsiteY2" fmla="*/ 13716000 h 13716000"/>
              <a:gd name="connsiteX3" fmla="*/ 0 w 7620000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0000" h="13716000">
                <a:moveTo>
                  <a:pt x="0" y="0"/>
                </a:moveTo>
                <a:lnTo>
                  <a:pt x="7620000" y="0"/>
                </a:lnTo>
                <a:lnTo>
                  <a:pt x="7620000" y="13716000"/>
                </a:lnTo>
                <a:lnTo>
                  <a:pt x="0" y="13716000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1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42516626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"/>
          <p:cNvSpPr/>
          <p:nvPr userDrawn="1"/>
        </p:nvSpPr>
        <p:spPr>
          <a:xfrm>
            <a:off x="690133" y="6300490"/>
            <a:ext cx="63501" cy="127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567" y="10800"/>
                </a:moveTo>
                <a:lnTo>
                  <a:pt x="21284" y="922"/>
                </a:lnTo>
                <a:cubicBezTo>
                  <a:pt x="21480" y="824"/>
                  <a:pt x="21600" y="689"/>
                  <a:pt x="21600" y="540"/>
                </a:cubicBezTo>
                <a:cubicBezTo>
                  <a:pt x="21600" y="242"/>
                  <a:pt x="21117" y="0"/>
                  <a:pt x="20520" y="0"/>
                </a:cubicBezTo>
                <a:cubicBezTo>
                  <a:pt x="20222" y="0"/>
                  <a:pt x="19953" y="61"/>
                  <a:pt x="19756" y="158"/>
                </a:cubicBezTo>
                <a:lnTo>
                  <a:pt x="316" y="10418"/>
                </a:lnTo>
                <a:cubicBezTo>
                  <a:pt x="121" y="10516"/>
                  <a:pt x="0" y="10651"/>
                  <a:pt x="0" y="10800"/>
                </a:cubicBezTo>
                <a:cubicBezTo>
                  <a:pt x="0" y="10949"/>
                  <a:pt x="120" y="11084"/>
                  <a:pt x="316" y="11182"/>
                </a:cubicBezTo>
                <a:lnTo>
                  <a:pt x="19756" y="21442"/>
                </a:lnTo>
                <a:cubicBezTo>
                  <a:pt x="19953" y="21540"/>
                  <a:pt x="20222" y="21600"/>
                  <a:pt x="20520" y="21600"/>
                </a:cubicBezTo>
                <a:cubicBezTo>
                  <a:pt x="21117" y="21600"/>
                  <a:pt x="21600" y="21358"/>
                  <a:pt x="21600" y="21060"/>
                </a:cubicBezTo>
                <a:cubicBezTo>
                  <a:pt x="21600" y="20911"/>
                  <a:pt x="21480" y="20776"/>
                  <a:pt x="21284" y="20678"/>
                </a:cubicBezTo>
                <a:cubicBezTo>
                  <a:pt x="21284" y="20678"/>
                  <a:pt x="2567" y="10800"/>
                  <a:pt x="2567" y="10800"/>
                </a:cubicBezTo>
                <a:close/>
              </a:path>
            </a:pathLst>
          </a:custGeom>
          <a:solidFill>
            <a:srgbClr val="6A6E7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sp>
        <p:nvSpPr>
          <p:cNvPr id="14" name="Shape"/>
          <p:cNvSpPr/>
          <p:nvPr userDrawn="1"/>
        </p:nvSpPr>
        <p:spPr>
          <a:xfrm>
            <a:off x="960566" y="6300490"/>
            <a:ext cx="63501" cy="127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84" y="10418"/>
                </a:moveTo>
                <a:lnTo>
                  <a:pt x="1844" y="158"/>
                </a:lnTo>
                <a:cubicBezTo>
                  <a:pt x="1648" y="61"/>
                  <a:pt x="1378" y="0"/>
                  <a:pt x="1080" y="0"/>
                </a:cubicBezTo>
                <a:cubicBezTo>
                  <a:pt x="483" y="0"/>
                  <a:pt x="0" y="242"/>
                  <a:pt x="0" y="540"/>
                </a:cubicBezTo>
                <a:cubicBezTo>
                  <a:pt x="0" y="689"/>
                  <a:pt x="121" y="824"/>
                  <a:pt x="316" y="922"/>
                </a:cubicBezTo>
                <a:lnTo>
                  <a:pt x="19033" y="10800"/>
                </a:lnTo>
                <a:lnTo>
                  <a:pt x="316" y="20678"/>
                </a:lnTo>
                <a:cubicBezTo>
                  <a:pt x="121" y="20776"/>
                  <a:pt x="0" y="20911"/>
                  <a:pt x="0" y="21060"/>
                </a:cubicBezTo>
                <a:cubicBezTo>
                  <a:pt x="0" y="21358"/>
                  <a:pt x="483" y="21600"/>
                  <a:pt x="1080" y="21600"/>
                </a:cubicBezTo>
                <a:cubicBezTo>
                  <a:pt x="1378" y="21600"/>
                  <a:pt x="1648" y="21540"/>
                  <a:pt x="1844" y="21442"/>
                </a:cubicBezTo>
                <a:lnTo>
                  <a:pt x="21284" y="11182"/>
                </a:lnTo>
                <a:cubicBezTo>
                  <a:pt x="21479" y="11084"/>
                  <a:pt x="21600" y="10949"/>
                  <a:pt x="21600" y="10800"/>
                </a:cubicBezTo>
                <a:cubicBezTo>
                  <a:pt x="21600" y="10651"/>
                  <a:pt x="21479" y="10516"/>
                  <a:pt x="21284" y="10418"/>
                </a:cubicBezTo>
              </a:path>
            </a:pathLst>
          </a:custGeom>
          <a:solidFill>
            <a:srgbClr val="6A6E7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sp>
        <p:nvSpPr>
          <p:cNvPr id="15" name="Line"/>
          <p:cNvSpPr/>
          <p:nvPr userDrawn="1"/>
        </p:nvSpPr>
        <p:spPr>
          <a:xfrm flipV="1">
            <a:off x="11428975" y="6603625"/>
            <a:ext cx="0" cy="254376"/>
          </a:xfrm>
          <a:prstGeom prst="line">
            <a:avLst/>
          </a:prstGeom>
          <a:ln w="12700">
            <a:solidFill>
              <a:srgbClr val="9AA2AC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47120" y="6351290"/>
            <a:ext cx="178680" cy="177801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10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" name="Rectangle">
            <a:extLst>
              <a:ext uri="{FF2B5EF4-FFF2-40B4-BE49-F238E27FC236}">
                <a16:creationId xmlns:a16="http://schemas.microsoft.com/office/drawing/2014/main" id="{6039C42F-39AC-4BDA-8A58-E100C00F2BFA}"/>
              </a:ext>
            </a:extLst>
          </p:cNvPr>
          <p:cNvSpPr/>
          <p:nvPr userDrawn="1"/>
        </p:nvSpPr>
        <p:spPr>
          <a:xfrm>
            <a:off x="0" y="-1"/>
            <a:ext cx="3210488" cy="6858000"/>
          </a:xfrm>
          <a:prstGeom prst="rect">
            <a:avLst/>
          </a:prstGeom>
          <a:solidFill>
            <a:srgbClr val="1C1F2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30" name="Shape">
            <a:extLst>
              <a:ext uri="{FF2B5EF4-FFF2-40B4-BE49-F238E27FC236}">
                <a16:creationId xmlns:a16="http://schemas.microsoft.com/office/drawing/2014/main" id="{CD8750F6-C62F-40A7-8EF8-57713FE35148}"/>
              </a:ext>
            </a:extLst>
          </p:cNvPr>
          <p:cNvSpPr/>
          <p:nvPr userDrawn="1"/>
        </p:nvSpPr>
        <p:spPr>
          <a:xfrm>
            <a:off x="766333" y="6376690"/>
            <a:ext cx="63501" cy="127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567" y="10800"/>
                </a:moveTo>
                <a:lnTo>
                  <a:pt x="21284" y="922"/>
                </a:lnTo>
                <a:cubicBezTo>
                  <a:pt x="21480" y="824"/>
                  <a:pt x="21600" y="689"/>
                  <a:pt x="21600" y="540"/>
                </a:cubicBezTo>
                <a:cubicBezTo>
                  <a:pt x="21600" y="242"/>
                  <a:pt x="21117" y="0"/>
                  <a:pt x="20520" y="0"/>
                </a:cubicBezTo>
                <a:cubicBezTo>
                  <a:pt x="20222" y="0"/>
                  <a:pt x="19953" y="61"/>
                  <a:pt x="19756" y="158"/>
                </a:cubicBezTo>
                <a:lnTo>
                  <a:pt x="316" y="10418"/>
                </a:lnTo>
                <a:cubicBezTo>
                  <a:pt x="121" y="10516"/>
                  <a:pt x="0" y="10651"/>
                  <a:pt x="0" y="10800"/>
                </a:cubicBezTo>
                <a:cubicBezTo>
                  <a:pt x="0" y="10949"/>
                  <a:pt x="120" y="11084"/>
                  <a:pt x="316" y="11182"/>
                </a:cubicBezTo>
                <a:lnTo>
                  <a:pt x="19756" y="21442"/>
                </a:lnTo>
                <a:cubicBezTo>
                  <a:pt x="19953" y="21540"/>
                  <a:pt x="20222" y="21600"/>
                  <a:pt x="20520" y="21600"/>
                </a:cubicBezTo>
                <a:cubicBezTo>
                  <a:pt x="21117" y="21600"/>
                  <a:pt x="21600" y="21358"/>
                  <a:pt x="21600" y="21060"/>
                </a:cubicBezTo>
                <a:cubicBezTo>
                  <a:pt x="21600" y="20911"/>
                  <a:pt x="21480" y="20776"/>
                  <a:pt x="21284" y="20678"/>
                </a:cubicBezTo>
                <a:cubicBezTo>
                  <a:pt x="21284" y="20678"/>
                  <a:pt x="2567" y="10800"/>
                  <a:pt x="2567" y="10800"/>
                </a:cubicBezTo>
                <a:close/>
              </a:path>
            </a:pathLst>
          </a:custGeom>
          <a:solidFill>
            <a:srgbClr val="F7F9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sp>
        <p:nvSpPr>
          <p:cNvPr id="31" name="Shape">
            <a:extLst>
              <a:ext uri="{FF2B5EF4-FFF2-40B4-BE49-F238E27FC236}">
                <a16:creationId xmlns:a16="http://schemas.microsoft.com/office/drawing/2014/main" id="{16D6229F-DE3E-476B-895F-574589150EC2}"/>
              </a:ext>
            </a:extLst>
          </p:cNvPr>
          <p:cNvSpPr/>
          <p:nvPr userDrawn="1"/>
        </p:nvSpPr>
        <p:spPr>
          <a:xfrm>
            <a:off x="1036766" y="6376690"/>
            <a:ext cx="63501" cy="127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84" y="10418"/>
                </a:moveTo>
                <a:lnTo>
                  <a:pt x="1844" y="158"/>
                </a:lnTo>
                <a:cubicBezTo>
                  <a:pt x="1648" y="61"/>
                  <a:pt x="1378" y="0"/>
                  <a:pt x="1080" y="0"/>
                </a:cubicBezTo>
                <a:cubicBezTo>
                  <a:pt x="483" y="0"/>
                  <a:pt x="0" y="242"/>
                  <a:pt x="0" y="540"/>
                </a:cubicBezTo>
                <a:cubicBezTo>
                  <a:pt x="0" y="689"/>
                  <a:pt x="121" y="824"/>
                  <a:pt x="316" y="922"/>
                </a:cubicBezTo>
                <a:lnTo>
                  <a:pt x="19033" y="10800"/>
                </a:lnTo>
                <a:lnTo>
                  <a:pt x="316" y="20678"/>
                </a:lnTo>
                <a:cubicBezTo>
                  <a:pt x="121" y="20776"/>
                  <a:pt x="0" y="20911"/>
                  <a:pt x="0" y="21060"/>
                </a:cubicBezTo>
                <a:cubicBezTo>
                  <a:pt x="0" y="21358"/>
                  <a:pt x="483" y="21600"/>
                  <a:pt x="1080" y="21600"/>
                </a:cubicBezTo>
                <a:cubicBezTo>
                  <a:pt x="1378" y="21600"/>
                  <a:pt x="1648" y="21540"/>
                  <a:pt x="1844" y="21442"/>
                </a:cubicBezTo>
                <a:lnTo>
                  <a:pt x="21284" y="11182"/>
                </a:lnTo>
                <a:cubicBezTo>
                  <a:pt x="21479" y="11084"/>
                  <a:pt x="21600" y="10949"/>
                  <a:pt x="21600" y="10800"/>
                </a:cubicBezTo>
                <a:cubicBezTo>
                  <a:pt x="21600" y="10651"/>
                  <a:pt x="21479" y="10516"/>
                  <a:pt x="21284" y="10418"/>
                </a:cubicBezTo>
              </a:path>
            </a:pathLst>
          </a:custGeom>
          <a:solidFill>
            <a:srgbClr val="F7F9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C98CB1B5-EBA3-4B40-BC19-E87107C5A99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6333" y="1269570"/>
            <a:ext cx="4888244" cy="4318861"/>
          </a:xfrm>
          <a:custGeom>
            <a:avLst/>
            <a:gdLst>
              <a:gd name="connsiteX0" fmla="*/ 0 w 9776487"/>
              <a:gd name="connsiteY0" fmla="*/ 0 h 8637721"/>
              <a:gd name="connsiteX1" fmla="*/ 9776487 w 9776487"/>
              <a:gd name="connsiteY1" fmla="*/ 0 h 8637721"/>
              <a:gd name="connsiteX2" fmla="*/ 9776487 w 9776487"/>
              <a:gd name="connsiteY2" fmla="*/ 8637721 h 8637721"/>
              <a:gd name="connsiteX3" fmla="*/ 0 w 9776487"/>
              <a:gd name="connsiteY3" fmla="*/ 8637721 h 8637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76487" h="8637721">
                <a:moveTo>
                  <a:pt x="0" y="0"/>
                </a:moveTo>
                <a:lnTo>
                  <a:pt x="9776487" y="0"/>
                </a:lnTo>
                <a:lnTo>
                  <a:pt x="9776487" y="8637721"/>
                </a:lnTo>
                <a:lnTo>
                  <a:pt x="0" y="8637721"/>
                </a:lnTo>
                <a:close/>
              </a:path>
            </a:pathLst>
          </a:custGeom>
          <a:solidFill>
            <a:srgbClr val="BABEC7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anchor="ctr">
            <a:noAutofit/>
          </a:bodyPr>
          <a:lstStyle>
            <a:lvl1pPr marL="0" indent="0" algn="ctr">
              <a:buNone/>
              <a:defRPr sz="1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IMAGE REPLACE</a:t>
            </a:r>
          </a:p>
        </p:txBody>
      </p:sp>
    </p:spTree>
    <p:extLst>
      <p:ext uri="{BB962C8B-B14F-4D97-AF65-F5344CB8AC3E}">
        <p14:creationId xmlns:p14="http://schemas.microsoft.com/office/powerpoint/2010/main" val="4205007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9" r:id="rId18"/>
    <p:sldLayoutId id="2147483666" r:id="rId19"/>
    <p:sldLayoutId id="2147483667" r:id="rId20"/>
    <p:sldLayoutId id="2147483668" r:id="rId2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17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07FB9DD9-7F77-47E7-86CD-894CD1D1DA30}"/>
              </a:ext>
            </a:extLst>
          </p:cNvPr>
          <p:cNvGrpSpPr/>
          <p:nvPr/>
        </p:nvGrpSpPr>
        <p:grpSpPr>
          <a:xfrm>
            <a:off x="405369" y="0"/>
            <a:ext cx="11786631" cy="6858000"/>
            <a:chOff x="2974693" y="0"/>
            <a:chExt cx="9217307" cy="3810000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9FDE88C0-1251-4C3D-B506-DA7E4A91F662}"/>
                </a:ext>
              </a:extLst>
            </p:cNvPr>
            <p:cNvGrpSpPr/>
            <p:nvPr/>
          </p:nvGrpSpPr>
          <p:grpSpPr>
            <a:xfrm>
              <a:off x="2974693" y="0"/>
              <a:ext cx="9217307" cy="3810000"/>
              <a:chOff x="2974693" y="0"/>
              <a:chExt cx="9217307" cy="3810000"/>
            </a:xfrm>
          </p:grpSpPr>
          <p:pic>
            <p:nvPicPr>
              <p:cNvPr id="3" name="图片 2">
                <a:extLst>
                  <a:ext uri="{FF2B5EF4-FFF2-40B4-BE49-F238E27FC236}">
                    <a16:creationId xmlns:a16="http://schemas.microsoft.com/office/drawing/2014/main" id="{B46BB598-070E-410A-B9A7-1D9923A56D4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519"/>
              <a:stretch/>
            </p:blipFill>
            <p:spPr>
              <a:xfrm>
                <a:off x="7500395" y="0"/>
                <a:ext cx="4691605" cy="3810000"/>
              </a:xfrm>
              <a:prstGeom prst="rect">
                <a:avLst/>
              </a:prstGeom>
            </p:spPr>
          </p:pic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9A5D4BE4-AA00-4F70-AD85-4FA645068B32}"/>
                  </a:ext>
                </a:extLst>
              </p:cNvPr>
              <p:cNvSpPr/>
              <p:nvPr/>
            </p:nvSpPr>
            <p:spPr>
              <a:xfrm>
                <a:off x="2974693" y="440803"/>
                <a:ext cx="1990846" cy="2928394"/>
              </a:xfrm>
              <a:prstGeom prst="rect">
                <a:avLst/>
              </a:prstGeom>
              <a:solidFill>
                <a:srgbClr val="EFED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ea"/>
                  <a:ea typeface="+mj-ea"/>
                  <a:cs typeface="+mn-ea"/>
                  <a:sym typeface="+mn-lt"/>
                </a:endParaRPr>
              </a:p>
            </p:txBody>
          </p:sp>
        </p:grp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60F99EF6-56DA-4EAF-9AE5-EDC76265A2AE}"/>
                </a:ext>
              </a:extLst>
            </p:cNvPr>
            <p:cNvSpPr/>
            <p:nvPr/>
          </p:nvSpPr>
          <p:spPr>
            <a:xfrm>
              <a:off x="3449256" y="393539"/>
              <a:ext cx="4051139" cy="2928395"/>
            </a:xfrm>
            <a:prstGeom prst="rect">
              <a:avLst/>
            </a:prstGeom>
            <a:solidFill>
              <a:srgbClr val="EEEC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sp>
        <p:nvSpPr>
          <p:cNvPr id="18" name="Rectangle 18">
            <a:extLst>
              <a:ext uri="{FF2B5EF4-FFF2-40B4-BE49-F238E27FC236}">
                <a16:creationId xmlns:a16="http://schemas.microsoft.com/office/drawing/2014/main" id="{D1838088-89A1-4C38-A0E8-AF72718DFEDC}"/>
              </a:ext>
            </a:extLst>
          </p:cNvPr>
          <p:cNvSpPr/>
          <p:nvPr/>
        </p:nvSpPr>
        <p:spPr>
          <a:xfrm>
            <a:off x="578104" y="3734602"/>
            <a:ext cx="4996848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343C3F"/>
                </a:solidFill>
                <a:latin typeface="+mj-ea"/>
                <a:ea typeface="+mj-ea"/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AB9B3D6-FA98-4118-A5F2-20D2DFCD6E10}"/>
              </a:ext>
            </a:extLst>
          </p:cNvPr>
          <p:cNvSpPr/>
          <p:nvPr/>
        </p:nvSpPr>
        <p:spPr>
          <a:xfrm>
            <a:off x="663937" y="4989983"/>
            <a:ext cx="2571714" cy="589622"/>
          </a:xfrm>
          <a:prstGeom prst="rect">
            <a:avLst/>
          </a:prstGeom>
          <a:solidFill>
            <a:srgbClr val="D0B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2FF3F64-4A5D-424E-A7A3-6633F480829E}"/>
              </a:ext>
            </a:extLst>
          </p:cNvPr>
          <p:cNvSpPr txBox="1"/>
          <p:nvPr/>
        </p:nvSpPr>
        <p:spPr>
          <a:xfrm>
            <a:off x="578104" y="1907487"/>
            <a:ext cx="58763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solidFill>
                  <a:srgbClr val="343C3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汉仪大宋简" panose="02010609000101010101" pitchFamily="49" charset="-122"/>
                <a:ea typeface="汉仪大宋简" panose="02010609000101010101" pitchFamily="49" charset="-122"/>
                <a:cs typeface="+mn-ea"/>
                <a:sym typeface="+mn-lt"/>
              </a:rPr>
              <a:t>Free </a:t>
            </a:r>
          </a:p>
          <a:p>
            <a:r>
              <a:rPr lang="en-US" altLang="zh-CN" sz="6000" dirty="0">
                <a:solidFill>
                  <a:srgbClr val="343C3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汉仪大宋简" panose="02010609000101010101" pitchFamily="49" charset="-122"/>
                <a:ea typeface="汉仪大宋简" panose="02010609000101010101" pitchFamily="49" charset="-122"/>
                <a:cs typeface="+mn-ea"/>
                <a:sym typeface="+mn-lt"/>
              </a:rPr>
              <a:t>PPT templates</a:t>
            </a:r>
            <a:endParaRPr lang="zh-CN" altLang="en-US" sz="6000" dirty="0">
              <a:solidFill>
                <a:srgbClr val="343C3F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汉仪大宋简" panose="02010609000101010101" pitchFamily="49" charset="-122"/>
              <a:ea typeface="汉仪大宋简" panose="02010609000101010101" pitchFamily="49" charset="-122"/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6FE1E71-8C6E-4943-A81D-4DF9BC924582}"/>
              </a:ext>
            </a:extLst>
          </p:cNvPr>
          <p:cNvSpPr txBox="1"/>
          <p:nvPr/>
        </p:nvSpPr>
        <p:spPr>
          <a:xfrm>
            <a:off x="677905" y="5072627"/>
            <a:ext cx="26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spc="3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www.jpppt.com</a:t>
            </a:r>
            <a:endParaRPr lang="zh-CN" altLang="en-US" sz="2000" spc="300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3E0021DC-C7C2-41FC-B212-E869890D4EE2}"/>
              </a:ext>
            </a:extLst>
          </p:cNvPr>
          <p:cNvSpPr/>
          <p:nvPr/>
        </p:nvSpPr>
        <p:spPr>
          <a:xfrm>
            <a:off x="3544042" y="4989983"/>
            <a:ext cx="1516671" cy="589622"/>
          </a:xfrm>
          <a:prstGeom prst="rect">
            <a:avLst/>
          </a:prstGeom>
          <a:solidFill>
            <a:srgbClr val="6F3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0A8C76E0-644E-4280-9BD4-895E7229BA55}"/>
              </a:ext>
            </a:extLst>
          </p:cNvPr>
          <p:cNvSpPr txBox="1"/>
          <p:nvPr/>
        </p:nvSpPr>
        <p:spPr>
          <a:xfrm>
            <a:off x="3558010" y="5072627"/>
            <a:ext cx="1502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20XX.XX</a:t>
            </a:r>
            <a:endParaRPr lang="zh-CN" altLang="en-US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grpSp>
        <p:nvGrpSpPr>
          <p:cNvPr id="32" name="Group 18">
            <a:extLst>
              <a:ext uri="{FF2B5EF4-FFF2-40B4-BE49-F238E27FC236}">
                <a16:creationId xmlns:a16="http://schemas.microsoft.com/office/drawing/2014/main" id="{B48697C8-A44D-451C-8959-B765A0E9E7D9}"/>
              </a:ext>
            </a:extLst>
          </p:cNvPr>
          <p:cNvGrpSpPr/>
          <p:nvPr/>
        </p:nvGrpSpPr>
        <p:grpSpPr>
          <a:xfrm rot="18416799" flipH="1" flipV="1">
            <a:off x="1074223" y="343392"/>
            <a:ext cx="1982680" cy="2270762"/>
            <a:chOff x="1171575" y="1827213"/>
            <a:chExt cx="371475" cy="425450"/>
          </a:xfrm>
        </p:grpSpPr>
        <p:sp>
          <p:nvSpPr>
            <p:cNvPr id="33" name="Freeform 145">
              <a:extLst>
                <a:ext uri="{FF2B5EF4-FFF2-40B4-BE49-F238E27FC236}">
                  <a16:creationId xmlns:a16="http://schemas.microsoft.com/office/drawing/2014/main" id="{D315B8CF-055E-4D87-801D-43F6C5B69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1575" y="1827213"/>
              <a:ext cx="371475" cy="425450"/>
            </a:xfrm>
            <a:custGeom>
              <a:avLst/>
              <a:gdLst>
                <a:gd name="T0" fmla="*/ 814 w 1032"/>
                <a:gd name="T1" fmla="*/ 983 h 1180"/>
                <a:gd name="T2" fmla="*/ 858 w 1032"/>
                <a:gd name="T3" fmla="*/ 987 h 1180"/>
                <a:gd name="T4" fmla="*/ 842 w 1032"/>
                <a:gd name="T5" fmla="*/ 1059 h 1180"/>
                <a:gd name="T6" fmla="*/ 786 w 1032"/>
                <a:gd name="T7" fmla="*/ 975 h 1180"/>
                <a:gd name="T8" fmla="*/ 750 w 1032"/>
                <a:gd name="T9" fmla="*/ 890 h 1180"/>
                <a:gd name="T10" fmla="*/ 577 w 1032"/>
                <a:gd name="T11" fmla="*/ 870 h 1180"/>
                <a:gd name="T12" fmla="*/ 441 w 1032"/>
                <a:gd name="T13" fmla="*/ 750 h 1180"/>
                <a:gd name="T14" fmla="*/ 333 w 1032"/>
                <a:gd name="T15" fmla="*/ 626 h 1180"/>
                <a:gd name="T16" fmla="*/ 225 w 1032"/>
                <a:gd name="T17" fmla="*/ 465 h 1180"/>
                <a:gd name="T18" fmla="*/ 189 w 1032"/>
                <a:gd name="T19" fmla="*/ 381 h 1180"/>
                <a:gd name="T20" fmla="*/ 156 w 1032"/>
                <a:gd name="T21" fmla="*/ 216 h 1180"/>
                <a:gd name="T22" fmla="*/ 136 w 1032"/>
                <a:gd name="T23" fmla="*/ 88 h 1180"/>
                <a:gd name="T24" fmla="*/ 72 w 1032"/>
                <a:gd name="T25" fmla="*/ 0 h 1180"/>
                <a:gd name="T26" fmla="*/ 68 w 1032"/>
                <a:gd name="T27" fmla="*/ 80 h 1180"/>
                <a:gd name="T28" fmla="*/ 72 w 1032"/>
                <a:gd name="T29" fmla="*/ 24 h 1180"/>
                <a:gd name="T30" fmla="*/ 96 w 1032"/>
                <a:gd name="T31" fmla="*/ 56 h 1180"/>
                <a:gd name="T32" fmla="*/ 84 w 1032"/>
                <a:gd name="T33" fmla="*/ 132 h 1180"/>
                <a:gd name="T34" fmla="*/ 56 w 1032"/>
                <a:gd name="T35" fmla="*/ 229 h 1180"/>
                <a:gd name="T36" fmla="*/ 64 w 1032"/>
                <a:gd name="T37" fmla="*/ 333 h 1180"/>
                <a:gd name="T38" fmla="*/ 116 w 1032"/>
                <a:gd name="T39" fmla="*/ 289 h 1180"/>
                <a:gd name="T40" fmla="*/ 141 w 1032"/>
                <a:gd name="T41" fmla="*/ 409 h 1180"/>
                <a:gd name="T42" fmla="*/ 64 w 1032"/>
                <a:gd name="T43" fmla="*/ 469 h 1180"/>
                <a:gd name="T44" fmla="*/ 152 w 1032"/>
                <a:gd name="T45" fmla="*/ 457 h 1180"/>
                <a:gd name="T46" fmla="*/ 212 w 1032"/>
                <a:gd name="T47" fmla="*/ 578 h 1180"/>
                <a:gd name="T48" fmla="*/ 212 w 1032"/>
                <a:gd name="T49" fmla="*/ 674 h 1180"/>
                <a:gd name="T50" fmla="*/ 305 w 1032"/>
                <a:gd name="T51" fmla="*/ 670 h 1180"/>
                <a:gd name="T52" fmla="*/ 309 w 1032"/>
                <a:gd name="T53" fmla="*/ 754 h 1180"/>
                <a:gd name="T54" fmla="*/ 313 w 1032"/>
                <a:gd name="T55" fmla="*/ 730 h 1180"/>
                <a:gd name="T56" fmla="*/ 325 w 1032"/>
                <a:gd name="T57" fmla="*/ 822 h 1180"/>
                <a:gd name="T58" fmla="*/ 381 w 1032"/>
                <a:gd name="T59" fmla="*/ 774 h 1180"/>
                <a:gd name="T60" fmla="*/ 445 w 1032"/>
                <a:gd name="T61" fmla="*/ 883 h 1180"/>
                <a:gd name="T62" fmla="*/ 473 w 1032"/>
                <a:gd name="T63" fmla="*/ 987 h 1180"/>
                <a:gd name="T64" fmla="*/ 522 w 1032"/>
                <a:gd name="T65" fmla="*/ 914 h 1180"/>
                <a:gd name="T66" fmla="*/ 622 w 1032"/>
                <a:gd name="T67" fmla="*/ 983 h 1180"/>
                <a:gd name="T68" fmla="*/ 613 w 1032"/>
                <a:gd name="T69" fmla="*/ 1067 h 1180"/>
                <a:gd name="T70" fmla="*/ 674 w 1032"/>
                <a:gd name="T71" fmla="*/ 1007 h 1180"/>
                <a:gd name="T72" fmla="*/ 762 w 1032"/>
                <a:gd name="T73" fmla="*/ 1155 h 1180"/>
                <a:gd name="T74" fmla="*/ 790 w 1032"/>
                <a:gd name="T75" fmla="*/ 1067 h 1180"/>
                <a:gd name="T76" fmla="*/ 730 w 1032"/>
                <a:gd name="T77" fmla="*/ 1163 h 1180"/>
                <a:gd name="T78" fmla="*/ 822 w 1032"/>
                <a:gd name="T79" fmla="*/ 1135 h 1180"/>
                <a:gd name="T80" fmla="*/ 1031 w 1032"/>
                <a:gd name="T81" fmla="*/ 1131 h 1180"/>
                <a:gd name="T82" fmla="*/ 141 w 1032"/>
                <a:gd name="T83" fmla="*/ 433 h 1180"/>
                <a:gd name="T84" fmla="*/ 256 w 1032"/>
                <a:gd name="T85" fmla="*/ 377 h 1180"/>
                <a:gd name="T86" fmla="*/ 245 w 1032"/>
                <a:gd name="T87" fmla="*/ 433 h 1180"/>
                <a:gd name="T88" fmla="*/ 152 w 1032"/>
                <a:gd name="T89" fmla="*/ 245 h 1180"/>
                <a:gd name="T90" fmla="*/ 181 w 1032"/>
                <a:gd name="T91" fmla="*/ 289 h 1180"/>
                <a:gd name="T92" fmla="*/ 112 w 1032"/>
                <a:gd name="T93" fmla="*/ 120 h 1180"/>
                <a:gd name="T94" fmla="*/ 141 w 1032"/>
                <a:gd name="T95" fmla="*/ 136 h 1180"/>
                <a:gd name="T96" fmla="*/ 116 w 1032"/>
                <a:gd name="T97" fmla="*/ 144 h 1180"/>
                <a:gd name="T98" fmla="*/ 28 w 1032"/>
                <a:gd name="T99" fmla="*/ 297 h 1180"/>
                <a:gd name="T100" fmla="*/ 285 w 1032"/>
                <a:gd name="T101" fmla="*/ 562 h 1180"/>
                <a:gd name="T102" fmla="*/ 317 w 1032"/>
                <a:gd name="T103" fmla="*/ 606 h 1180"/>
                <a:gd name="T104" fmla="*/ 216 w 1032"/>
                <a:gd name="T105" fmla="*/ 646 h 1180"/>
                <a:gd name="T106" fmla="*/ 269 w 1032"/>
                <a:gd name="T107" fmla="*/ 618 h 1180"/>
                <a:gd name="T108" fmla="*/ 421 w 1032"/>
                <a:gd name="T109" fmla="*/ 678 h 1180"/>
                <a:gd name="T110" fmla="*/ 417 w 1032"/>
                <a:gd name="T111" fmla="*/ 742 h 1180"/>
                <a:gd name="T112" fmla="*/ 533 w 1032"/>
                <a:gd name="T113" fmla="*/ 810 h 1180"/>
                <a:gd name="T114" fmla="*/ 549 w 1032"/>
                <a:gd name="T115" fmla="*/ 862 h 1180"/>
                <a:gd name="T116" fmla="*/ 465 w 1032"/>
                <a:gd name="T117" fmla="*/ 959 h 1180"/>
                <a:gd name="T118" fmla="*/ 666 w 1032"/>
                <a:gd name="T119" fmla="*/ 914 h 1180"/>
                <a:gd name="T120" fmla="*/ 722 w 1032"/>
                <a:gd name="T121" fmla="*/ 934 h 1180"/>
                <a:gd name="T122" fmla="*/ 666 w 1032"/>
                <a:gd name="T123" fmla="*/ 971 h 1180"/>
                <a:gd name="T124" fmla="*/ 606 w 1032"/>
                <a:gd name="T125" fmla="*/ 1003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32" h="1180">
                  <a:moveTo>
                    <a:pt x="1027" y="1127"/>
                  </a:moveTo>
                  <a:lnTo>
                    <a:pt x="1027" y="1127"/>
                  </a:lnTo>
                  <a:lnTo>
                    <a:pt x="1015" y="1119"/>
                  </a:lnTo>
                  <a:lnTo>
                    <a:pt x="1015" y="1119"/>
                  </a:lnTo>
                  <a:lnTo>
                    <a:pt x="974" y="1107"/>
                  </a:lnTo>
                  <a:lnTo>
                    <a:pt x="974" y="1107"/>
                  </a:lnTo>
                  <a:lnTo>
                    <a:pt x="894" y="1083"/>
                  </a:lnTo>
                  <a:lnTo>
                    <a:pt x="842" y="1063"/>
                  </a:lnTo>
                  <a:lnTo>
                    <a:pt x="842" y="1063"/>
                  </a:lnTo>
                  <a:lnTo>
                    <a:pt x="814" y="1051"/>
                  </a:lnTo>
                  <a:lnTo>
                    <a:pt x="814" y="1051"/>
                  </a:lnTo>
                  <a:lnTo>
                    <a:pt x="818" y="1043"/>
                  </a:lnTo>
                  <a:lnTo>
                    <a:pt x="818" y="1043"/>
                  </a:lnTo>
                  <a:lnTo>
                    <a:pt x="818" y="1043"/>
                  </a:lnTo>
                  <a:lnTo>
                    <a:pt x="818" y="1043"/>
                  </a:lnTo>
                  <a:lnTo>
                    <a:pt x="818" y="1039"/>
                  </a:lnTo>
                  <a:lnTo>
                    <a:pt x="818" y="1031"/>
                  </a:lnTo>
                  <a:lnTo>
                    <a:pt x="818" y="1031"/>
                  </a:lnTo>
                  <a:lnTo>
                    <a:pt x="818" y="1031"/>
                  </a:lnTo>
                  <a:lnTo>
                    <a:pt x="818" y="1031"/>
                  </a:lnTo>
                  <a:lnTo>
                    <a:pt x="814" y="1027"/>
                  </a:lnTo>
                  <a:lnTo>
                    <a:pt x="814" y="1027"/>
                  </a:lnTo>
                  <a:lnTo>
                    <a:pt x="814" y="1019"/>
                  </a:lnTo>
                  <a:lnTo>
                    <a:pt x="814" y="1019"/>
                  </a:lnTo>
                  <a:lnTo>
                    <a:pt x="814" y="1015"/>
                  </a:lnTo>
                  <a:lnTo>
                    <a:pt x="810" y="1011"/>
                  </a:lnTo>
                  <a:lnTo>
                    <a:pt x="810" y="1011"/>
                  </a:lnTo>
                  <a:lnTo>
                    <a:pt x="810" y="1007"/>
                  </a:lnTo>
                  <a:lnTo>
                    <a:pt x="810" y="1003"/>
                  </a:lnTo>
                  <a:lnTo>
                    <a:pt x="810" y="1003"/>
                  </a:lnTo>
                  <a:lnTo>
                    <a:pt x="814" y="999"/>
                  </a:lnTo>
                  <a:lnTo>
                    <a:pt x="814" y="999"/>
                  </a:lnTo>
                  <a:lnTo>
                    <a:pt x="814" y="983"/>
                  </a:lnTo>
                  <a:lnTo>
                    <a:pt x="814" y="983"/>
                  </a:lnTo>
                  <a:lnTo>
                    <a:pt x="814" y="975"/>
                  </a:lnTo>
                  <a:lnTo>
                    <a:pt x="814" y="975"/>
                  </a:lnTo>
                  <a:lnTo>
                    <a:pt x="818" y="967"/>
                  </a:lnTo>
                  <a:lnTo>
                    <a:pt x="818" y="967"/>
                  </a:lnTo>
                  <a:lnTo>
                    <a:pt x="826" y="963"/>
                  </a:lnTo>
                  <a:lnTo>
                    <a:pt x="826" y="963"/>
                  </a:lnTo>
                  <a:lnTo>
                    <a:pt x="830" y="959"/>
                  </a:lnTo>
                  <a:lnTo>
                    <a:pt x="830" y="959"/>
                  </a:lnTo>
                  <a:lnTo>
                    <a:pt x="834" y="959"/>
                  </a:lnTo>
                  <a:lnTo>
                    <a:pt x="834" y="959"/>
                  </a:lnTo>
                  <a:lnTo>
                    <a:pt x="838" y="959"/>
                  </a:lnTo>
                  <a:lnTo>
                    <a:pt x="838" y="959"/>
                  </a:lnTo>
                  <a:lnTo>
                    <a:pt x="842" y="954"/>
                  </a:lnTo>
                  <a:lnTo>
                    <a:pt x="846" y="959"/>
                  </a:lnTo>
                  <a:lnTo>
                    <a:pt x="846" y="959"/>
                  </a:lnTo>
                  <a:lnTo>
                    <a:pt x="846" y="954"/>
                  </a:lnTo>
                  <a:lnTo>
                    <a:pt x="846" y="954"/>
                  </a:lnTo>
                  <a:lnTo>
                    <a:pt x="854" y="959"/>
                  </a:lnTo>
                  <a:lnTo>
                    <a:pt x="854" y="959"/>
                  </a:lnTo>
                  <a:lnTo>
                    <a:pt x="858" y="963"/>
                  </a:lnTo>
                  <a:lnTo>
                    <a:pt x="858" y="963"/>
                  </a:lnTo>
                  <a:lnTo>
                    <a:pt x="858" y="971"/>
                  </a:lnTo>
                  <a:lnTo>
                    <a:pt x="858" y="971"/>
                  </a:lnTo>
                  <a:lnTo>
                    <a:pt x="858" y="975"/>
                  </a:lnTo>
                  <a:lnTo>
                    <a:pt x="858" y="975"/>
                  </a:lnTo>
                  <a:lnTo>
                    <a:pt x="858" y="975"/>
                  </a:lnTo>
                  <a:lnTo>
                    <a:pt x="858" y="979"/>
                  </a:lnTo>
                  <a:lnTo>
                    <a:pt x="858" y="983"/>
                  </a:lnTo>
                  <a:lnTo>
                    <a:pt x="858" y="983"/>
                  </a:lnTo>
                  <a:lnTo>
                    <a:pt x="858" y="983"/>
                  </a:lnTo>
                  <a:lnTo>
                    <a:pt x="858" y="983"/>
                  </a:lnTo>
                  <a:lnTo>
                    <a:pt x="858" y="983"/>
                  </a:lnTo>
                  <a:lnTo>
                    <a:pt x="858" y="983"/>
                  </a:lnTo>
                  <a:lnTo>
                    <a:pt x="858" y="987"/>
                  </a:lnTo>
                  <a:lnTo>
                    <a:pt x="854" y="991"/>
                  </a:lnTo>
                  <a:lnTo>
                    <a:pt x="854" y="991"/>
                  </a:lnTo>
                  <a:lnTo>
                    <a:pt x="854" y="991"/>
                  </a:lnTo>
                  <a:lnTo>
                    <a:pt x="854" y="991"/>
                  </a:lnTo>
                  <a:lnTo>
                    <a:pt x="854" y="991"/>
                  </a:lnTo>
                  <a:lnTo>
                    <a:pt x="854" y="995"/>
                  </a:lnTo>
                  <a:lnTo>
                    <a:pt x="854" y="995"/>
                  </a:lnTo>
                  <a:lnTo>
                    <a:pt x="854" y="995"/>
                  </a:lnTo>
                  <a:lnTo>
                    <a:pt x="850" y="995"/>
                  </a:lnTo>
                  <a:lnTo>
                    <a:pt x="850" y="999"/>
                  </a:lnTo>
                  <a:lnTo>
                    <a:pt x="850" y="999"/>
                  </a:lnTo>
                  <a:lnTo>
                    <a:pt x="850" y="1003"/>
                  </a:lnTo>
                  <a:lnTo>
                    <a:pt x="850" y="1003"/>
                  </a:lnTo>
                  <a:lnTo>
                    <a:pt x="850" y="1007"/>
                  </a:lnTo>
                  <a:lnTo>
                    <a:pt x="850" y="1011"/>
                  </a:lnTo>
                  <a:lnTo>
                    <a:pt x="850" y="1011"/>
                  </a:lnTo>
                  <a:lnTo>
                    <a:pt x="850" y="1011"/>
                  </a:lnTo>
                  <a:lnTo>
                    <a:pt x="850" y="1011"/>
                  </a:lnTo>
                  <a:lnTo>
                    <a:pt x="842" y="1015"/>
                  </a:lnTo>
                  <a:lnTo>
                    <a:pt x="842" y="1015"/>
                  </a:lnTo>
                  <a:lnTo>
                    <a:pt x="842" y="1019"/>
                  </a:lnTo>
                  <a:lnTo>
                    <a:pt x="842" y="1019"/>
                  </a:lnTo>
                  <a:lnTo>
                    <a:pt x="830" y="1031"/>
                  </a:lnTo>
                  <a:lnTo>
                    <a:pt x="830" y="1035"/>
                  </a:lnTo>
                  <a:lnTo>
                    <a:pt x="830" y="1035"/>
                  </a:lnTo>
                  <a:lnTo>
                    <a:pt x="830" y="1035"/>
                  </a:lnTo>
                  <a:lnTo>
                    <a:pt x="826" y="1047"/>
                  </a:lnTo>
                  <a:lnTo>
                    <a:pt x="826" y="1047"/>
                  </a:lnTo>
                  <a:lnTo>
                    <a:pt x="826" y="1051"/>
                  </a:lnTo>
                  <a:lnTo>
                    <a:pt x="826" y="1051"/>
                  </a:lnTo>
                  <a:lnTo>
                    <a:pt x="834" y="1055"/>
                  </a:lnTo>
                  <a:lnTo>
                    <a:pt x="834" y="1055"/>
                  </a:lnTo>
                  <a:lnTo>
                    <a:pt x="842" y="1059"/>
                  </a:lnTo>
                  <a:lnTo>
                    <a:pt x="842" y="1059"/>
                  </a:lnTo>
                  <a:lnTo>
                    <a:pt x="846" y="1059"/>
                  </a:lnTo>
                  <a:lnTo>
                    <a:pt x="846" y="1059"/>
                  </a:lnTo>
                  <a:lnTo>
                    <a:pt x="846" y="1051"/>
                  </a:lnTo>
                  <a:lnTo>
                    <a:pt x="846" y="1051"/>
                  </a:lnTo>
                  <a:lnTo>
                    <a:pt x="854" y="1039"/>
                  </a:lnTo>
                  <a:lnTo>
                    <a:pt x="854" y="1039"/>
                  </a:lnTo>
                  <a:lnTo>
                    <a:pt x="866" y="1023"/>
                  </a:lnTo>
                  <a:lnTo>
                    <a:pt x="866" y="1023"/>
                  </a:lnTo>
                  <a:lnTo>
                    <a:pt x="874" y="1015"/>
                  </a:lnTo>
                  <a:lnTo>
                    <a:pt x="874" y="1015"/>
                  </a:lnTo>
                  <a:lnTo>
                    <a:pt x="874" y="1011"/>
                  </a:lnTo>
                  <a:lnTo>
                    <a:pt x="874" y="1011"/>
                  </a:lnTo>
                  <a:lnTo>
                    <a:pt x="878" y="1003"/>
                  </a:lnTo>
                  <a:lnTo>
                    <a:pt x="878" y="1003"/>
                  </a:lnTo>
                  <a:lnTo>
                    <a:pt x="882" y="991"/>
                  </a:lnTo>
                  <a:lnTo>
                    <a:pt x="882" y="991"/>
                  </a:lnTo>
                  <a:lnTo>
                    <a:pt x="886" y="979"/>
                  </a:lnTo>
                  <a:lnTo>
                    <a:pt x="882" y="959"/>
                  </a:lnTo>
                  <a:lnTo>
                    <a:pt x="882" y="959"/>
                  </a:lnTo>
                  <a:lnTo>
                    <a:pt x="878" y="951"/>
                  </a:lnTo>
                  <a:lnTo>
                    <a:pt x="870" y="939"/>
                  </a:lnTo>
                  <a:lnTo>
                    <a:pt x="870" y="939"/>
                  </a:lnTo>
                  <a:lnTo>
                    <a:pt x="858" y="934"/>
                  </a:lnTo>
                  <a:lnTo>
                    <a:pt x="842" y="930"/>
                  </a:lnTo>
                  <a:lnTo>
                    <a:pt x="842" y="930"/>
                  </a:lnTo>
                  <a:lnTo>
                    <a:pt x="830" y="930"/>
                  </a:lnTo>
                  <a:lnTo>
                    <a:pt x="818" y="934"/>
                  </a:lnTo>
                  <a:lnTo>
                    <a:pt x="818" y="934"/>
                  </a:lnTo>
                  <a:lnTo>
                    <a:pt x="802" y="951"/>
                  </a:lnTo>
                  <a:lnTo>
                    <a:pt x="802" y="951"/>
                  </a:lnTo>
                  <a:lnTo>
                    <a:pt x="790" y="963"/>
                  </a:lnTo>
                  <a:lnTo>
                    <a:pt x="790" y="963"/>
                  </a:lnTo>
                  <a:lnTo>
                    <a:pt x="786" y="975"/>
                  </a:lnTo>
                  <a:lnTo>
                    <a:pt x="786" y="975"/>
                  </a:lnTo>
                  <a:lnTo>
                    <a:pt x="782" y="987"/>
                  </a:lnTo>
                  <a:lnTo>
                    <a:pt x="782" y="987"/>
                  </a:lnTo>
                  <a:lnTo>
                    <a:pt x="786" y="1011"/>
                  </a:lnTo>
                  <a:lnTo>
                    <a:pt x="786" y="1011"/>
                  </a:lnTo>
                  <a:lnTo>
                    <a:pt x="786" y="1015"/>
                  </a:lnTo>
                  <a:lnTo>
                    <a:pt x="786" y="1015"/>
                  </a:lnTo>
                  <a:lnTo>
                    <a:pt x="794" y="1035"/>
                  </a:lnTo>
                  <a:lnTo>
                    <a:pt x="794" y="1035"/>
                  </a:lnTo>
                  <a:lnTo>
                    <a:pt x="798" y="1043"/>
                  </a:lnTo>
                  <a:lnTo>
                    <a:pt x="798" y="1043"/>
                  </a:lnTo>
                  <a:lnTo>
                    <a:pt x="794" y="1039"/>
                  </a:lnTo>
                  <a:lnTo>
                    <a:pt x="766" y="1027"/>
                  </a:lnTo>
                  <a:lnTo>
                    <a:pt x="766" y="1027"/>
                  </a:lnTo>
                  <a:lnTo>
                    <a:pt x="734" y="1011"/>
                  </a:lnTo>
                  <a:lnTo>
                    <a:pt x="734" y="1011"/>
                  </a:lnTo>
                  <a:lnTo>
                    <a:pt x="726" y="1007"/>
                  </a:lnTo>
                  <a:lnTo>
                    <a:pt x="726" y="1007"/>
                  </a:lnTo>
                  <a:lnTo>
                    <a:pt x="694" y="991"/>
                  </a:lnTo>
                  <a:lnTo>
                    <a:pt x="694" y="991"/>
                  </a:lnTo>
                  <a:lnTo>
                    <a:pt x="714" y="979"/>
                  </a:lnTo>
                  <a:lnTo>
                    <a:pt x="714" y="979"/>
                  </a:lnTo>
                  <a:lnTo>
                    <a:pt x="726" y="971"/>
                  </a:lnTo>
                  <a:lnTo>
                    <a:pt x="726" y="971"/>
                  </a:lnTo>
                  <a:lnTo>
                    <a:pt x="726" y="971"/>
                  </a:lnTo>
                  <a:lnTo>
                    <a:pt x="726" y="971"/>
                  </a:lnTo>
                  <a:lnTo>
                    <a:pt x="734" y="963"/>
                  </a:lnTo>
                  <a:lnTo>
                    <a:pt x="734" y="963"/>
                  </a:lnTo>
                  <a:lnTo>
                    <a:pt x="742" y="951"/>
                  </a:lnTo>
                  <a:lnTo>
                    <a:pt x="742" y="951"/>
                  </a:lnTo>
                  <a:lnTo>
                    <a:pt x="750" y="934"/>
                  </a:lnTo>
                  <a:lnTo>
                    <a:pt x="754" y="914"/>
                  </a:lnTo>
                  <a:lnTo>
                    <a:pt x="754" y="914"/>
                  </a:lnTo>
                  <a:lnTo>
                    <a:pt x="754" y="903"/>
                  </a:lnTo>
                  <a:lnTo>
                    <a:pt x="750" y="890"/>
                  </a:lnTo>
                  <a:lnTo>
                    <a:pt x="750" y="890"/>
                  </a:lnTo>
                  <a:lnTo>
                    <a:pt x="742" y="879"/>
                  </a:lnTo>
                  <a:lnTo>
                    <a:pt x="734" y="866"/>
                  </a:lnTo>
                  <a:lnTo>
                    <a:pt x="734" y="866"/>
                  </a:lnTo>
                  <a:lnTo>
                    <a:pt x="718" y="859"/>
                  </a:lnTo>
                  <a:lnTo>
                    <a:pt x="706" y="859"/>
                  </a:lnTo>
                  <a:lnTo>
                    <a:pt x="706" y="859"/>
                  </a:lnTo>
                  <a:lnTo>
                    <a:pt x="690" y="859"/>
                  </a:lnTo>
                  <a:lnTo>
                    <a:pt x="678" y="862"/>
                  </a:lnTo>
                  <a:lnTo>
                    <a:pt x="678" y="862"/>
                  </a:lnTo>
                  <a:lnTo>
                    <a:pt x="662" y="870"/>
                  </a:lnTo>
                  <a:lnTo>
                    <a:pt x="662" y="870"/>
                  </a:lnTo>
                  <a:lnTo>
                    <a:pt x="650" y="883"/>
                  </a:lnTo>
                  <a:lnTo>
                    <a:pt x="642" y="894"/>
                  </a:lnTo>
                  <a:lnTo>
                    <a:pt x="642" y="894"/>
                  </a:lnTo>
                  <a:lnTo>
                    <a:pt x="634" y="919"/>
                  </a:lnTo>
                  <a:lnTo>
                    <a:pt x="634" y="919"/>
                  </a:lnTo>
                  <a:lnTo>
                    <a:pt x="634" y="927"/>
                  </a:lnTo>
                  <a:lnTo>
                    <a:pt x="634" y="927"/>
                  </a:lnTo>
                  <a:lnTo>
                    <a:pt x="634" y="939"/>
                  </a:lnTo>
                  <a:lnTo>
                    <a:pt x="634" y="954"/>
                  </a:lnTo>
                  <a:lnTo>
                    <a:pt x="634" y="954"/>
                  </a:lnTo>
                  <a:lnTo>
                    <a:pt x="634" y="954"/>
                  </a:lnTo>
                  <a:lnTo>
                    <a:pt x="634" y="954"/>
                  </a:lnTo>
                  <a:lnTo>
                    <a:pt x="553" y="894"/>
                  </a:lnTo>
                  <a:lnTo>
                    <a:pt x="553" y="894"/>
                  </a:lnTo>
                  <a:lnTo>
                    <a:pt x="557" y="890"/>
                  </a:lnTo>
                  <a:lnTo>
                    <a:pt x="557" y="890"/>
                  </a:lnTo>
                  <a:lnTo>
                    <a:pt x="569" y="879"/>
                  </a:lnTo>
                  <a:lnTo>
                    <a:pt x="569" y="879"/>
                  </a:lnTo>
                  <a:lnTo>
                    <a:pt x="569" y="879"/>
                  </a:lnTo>
                  <a:lnTo>
                    <a:pt x="569" y="879"/>
                  </a:lnTo>
                  <a:lnTo>
                    <a:pt x="577" y="870"/>
                  </a:lnTo>
                  <a:lnTo>
                    <a:pt x="577" y="870"/>
                  </a:lnTo>
                  <a:lnTo>
                    <a:pt x="582" y="859"/>
                  </a:lnTo>
                  <a:lnTo>
                    <a:pt x="582" y="859"/>
                  </a:lnTo>
                  <a:lnTo>
                    <a:pt x="586" y="842"/>
                  </a:lnTo>
                  <a:lnTo>
                    <a:pt x="586" y="826"/>
                  </a:lnTo>
                  <a:lnTo>
                    <a:pt x="586" y="826"/>
                  </a:lnTo>
                  <a:lnTo>
                    <a:pt x="582" y="814"/>
                  </a:lnTo>
                  <a:lnTo>
                    <a:pt x="573" y="802"/>
                  </a:lnTo>
                  <a:lnTo>
                    <a:pt x="573" y="802"/>
                  </a:lnTo>
                  <a:lnTo>
                    <a:pt x="566" y="794"/>
                  </a:lnTo>
                  <a:lnTo>
                    <a:pt x="553" y="786"/>
                  </a:lnTo>
                  <a:lnTo>
                    <a:pt x="553" y="786"/>
                  </a:lnTo>
                  <a:lnTo>
                    <a:pt x="537" y="786"/>
                  </a:lnTo>
                  <a:lnTo>
                    <a:pt x="525" y="786"/>
                  </a:lnTo>
                  <a:lnTo>
                    <a:pt x="525" y="786"/>
                  </a:lnTo>
                  <a:lnTo>
                    <a:pt x="513" y="794"/>
                  </a:lnTo>
                  <a:lnTo>
                    <a:pt x="502" y="802"/>
                  </a:lnTo>
                  <a:lnTo>
                    <a:pt x="502" y="802"/>
                  </a:lnTo>
                  <a:lnTo>
                    <a:pt x="493" y="814"/>
                  </a:lnTo>
                  <a:lnTo>
                    <a:pt x="493" y="814"/>
                  </a:lnTo>
                  <a:lnTo>
                    <a:pt x="489" y="826"/>
                  </a:lnTo>
                  <a:lnTo>
                    <a:pt x="485" y="839"/>
                  </a:lnTo>
                  <a:lnTo>
                    <a:pt x="485" y="839"/>
                  </a:lnTo>
                  <a:lnTo>
                    <a:pt x="453" y="806"/>
                  </a:lnTo>
                  <a:lnTo>
                    <a:pt x="453" y="806"/>
                  </a:lnTo>
                  <a:lnTo>
                    <a:pt x="417" y="770"/>
                  </a:lnTo>
                  <a:lnTo>
                    <a:pt x="417" y="770"/>
                  </a:lnTo>
                  <a:lnTo>
                    <a:pt x="417" y="770"/>
                  </a:lnTo>
                  <a:lnTo>
                    <a:pt x="425" y="766"/>
                  </a:lnTo>
                  <a:lnTo>
                    <a:pt x="425" y="766"/>
                  </a:lnTo>
                  <a:lnTo>
                    <a:pt x="429" y="766"/>
                  </a:lnTo>
                  <a:lnTo>
                    <a:pt x="429" y="766"/>
                  </a:lnTo>
                  <a:lnTo>
                    <a:pt x="437" y="758"/>
                  </a:lnTo>
                  <a:lnTo>
                    <a:pt x="437" y="758"/>
                  </a:lnTo>
                  <a:lnTo>
                    <a:pt x="441" y="750"/>
                  </a:lnTo>
                  <a:lnTo>
                    <a:pt x="441" y="750"/>
                  </a:lnTo>
                  <a:lnTo>
                    <a:pt x="449" y="738"/>
                  </a:lnTo>
                  <a:lnTo>
                    <a:pt x="457" y="726"/>
                  </a:lnTo>
                  <a:lnTo>
                    <a:pt x="457" y="726"/>
                  </a:lnTo>
                  <a:lnTo>
                    <a:pt x="457" y="706"/>
                  </a:lnTo>
                  <a:lnTo>
                    <a:pt x="457" y="706"/>
                  </a:lnTo>
                  <a:lnTo>
                    <a:pt x="453" y="686"/>
                  </a:lnTo>
                  <a:lnTo>
                    <a:pt x="453" y="686"/>
                  </a:lnTo>
                  <a:lnTo>
                    <a:pt x="445" y="670"/>
                  </a:lnTo>
                  <a:lnTo>
                    <a:pt x="445" y="670"/>
                  </a:lnTo>
                  <a:lnTo>
                    <a:pt x="437" y="662"/>
                  </a:lnTo>
                  <a:lnTo>
                    <a:pt x="425" y="654"/>
                  </a:lnTo>
                  <a:lnTo>
                    <a:pt x="425" y="654"/>
                  </a:lnTo>
                  <a:lnTo>
                    <a:pt x="417" y="650"/>
                  </a:lnTo>
                  <a:lnTo>
                    <a:pt x="409" y="650"/>
                  </a:lnTo>
                  <a:lnTo>
                    <a:pt x="409" y="650"/>
                  </a:lnTo>
                  <a:lnTo>
                    <a:pt x="393" y="654"/>
                  </a:lnTo>
                  <a:lnTo>
                    <a:pt x="381" y="662"/>
                  </a:lnTo>
                  <a:lnTo>
                    <a:pt x="381" y="662"/>
                  </a:lnTo>
                  <a:lnTo>
                    <a:pt x="369" y="678"/>
                  </a:lnTo>
                  <a:lnTo>
                    <a:pt x="369" y="678"/>
                  </a:lnTo>
                  <a:lnTo>
                    <a:pt x="365" y="686"/>
                  </a:lnTo>
                  <a:lnTo>
                    <a:pt x="365" y="686"/>
                  </a:lnTo>
                  <a:lnTo>
                    <a:pt x="361" y="694"/>
                  </a:lnTo>
                  <a:lnTo>
                    <a:pt x="361" y="706"/>
                  </a:lnTo>
                  <a:lnTo>
                    <a:pt x="357" y="698"/>
                  </a:lnTo>
                  <a:lnTo>
                    <a:pt x="325" y="658"/>
                  </a:lnTo>
                  <a:lnTo>
                    <a:pt x="313" y="638"/>
                  </a:lnTo>
                  <a:lnTo>
                    <a:pt x="313" y="638"/>
                  </a:lnTo>
                  <a:lnTo>
                    <a:pt x="313" y="638"/>
                  </a:lnTo>
                  <a:lnTo>
                    <a:pt x="313" y="638"/>
                  </a:lnTo>
                  <a:lnTo>
                    <a:pt x="325" y="634"/>
                  </a:lnTo>
                  <a:lnTo>
                    <a:pt x="325" y="634"/>
                  </a:lnTo>
                  <a:lnTo>
                    <a:pt x="333" y="626"/>
                  </a:lnTo>
                  <a:lnTo>
                    <a:pt x="333" y="626"/>
                  </a:lnTo>
                  <a:lnTo>
                    <a:pt x="345" y="618"/>
                  </a:lnTo>
                  <a:lnTo>
                    <a:pt x="353" y="606"/>
                  </a:lnTo>
                  <a:lnTo>
                    <a:pt x="353" y="606"/>
                  </a:lnTo>
                  <a:lnTo>
                    <a:pt x="357" y="593"/>
                  </a:lnTo>
                  <a:lnTo>
                    <a:pt x="361" y="582"/>
                  </a:lnTo>
                  <a:lnTo>
                    <a:pt x="361" y="582"/>
                  </a:lnTo>
                  <a:lnTo>
                    <a:pt x="361" y="569"/>
                  </a:lnTo>
                  <a:lnTo>
                    <a:pt x="357" y="558"/>
                  </a:lnTo>
                  <a:lnTo>
                    <a:pt x="357" y="558"/>
                  </a:lnTo>
                  <a:lnTo>
                    <a:pt x="353" y="546"/>
                  </a:lnTo>
                  <a:lnTo>
                    <a:pt x="349" y="538"/>
                  </a:lnTo>
                  <a:lnTo>
                    <a:pt x="349" y="538"/>
                  </a:lnTo>
                  <a:lnTo>
                    <a:pt x="337" y="529"/>
                  </a:lnTo>
                  <a:lnTo>
                    <a:pt x="325" y="522"/>
                  </a:lnTo>
                  <a:lnTo>
                    <a:pt x="325" y="522"/>
                  </a:lnTo>
                  <a:lnTo>
                    <a:pt x="305" y="522"/>
                  </a:lnTo>
                  <a:lnTo>
                    <a:pt x="305" y="522"/>
                  </a:lnTo>
                  <a:lnTo>
                    <a:pt x="289" y="525"/>
                  </a:lnTo>
                  <a:lnTo>
                    <a:pt x="281" y="533"/>
                  </a:lnTo>
                  <a:lnTo>
                    <a:pt x="281" y="533"/>
                  </a:lnTo>
                  <a:lnTo>
                    <a:pt x="261" y="549"/>
                  </a:lnTo>
                  <a:lnTo>
                    <a:pt x="261" y="549"/>
                  </a:lnTo>
                  <a:lnTo>
                    <a:pt x="261" y="558"/>
                  </a:lnTo>
                  <a:lnTo>
                    <a:pt x="261" y="558"/>
                  </a:lnTo>
                  <a:lnTo>
                    <a:pt x="261" y="558"/>
                  </a:lnTo>
                  <a:lnTo>
                    <a:pt x="261" y="558"/>
                  </a:lnTo>
                  <a:lnTo>
                    <a:pt x="241" y="522"/>
                  </a:lnTo>
                  <a:lnTo>
                    <a:pt x="241" y="522"/>
                  </a:lnTo>
                  <a:lnTo>
                    <a:pt x="212" y="465"/>
                  </a:lnTo>
                  <a:lnTo>
                    <a:pt x="212" y="465"/>
                  </a:lnTo>
                  <a:lnTo>
                    <a:pt x="212" y="465"/>
                  </a:lnTo>
                  <a:lnTo>
                    <a:pt x="212" y="465"/>
                  </a:lnTo>
                  <a:lnTo>
                    <a:pt x="225" y="465"/>
                  </a:lnTo>
                  <a:lnTo>
                    <a:pt x="233" y="461"/>
                  </a:lnTo>
                  <a:lnTo>
                    <a:pt x="233" y="461"/>
                  </a:lnTo>
                  <a:lnTo>
                    <a:pt x="245" y="457"/>
                  </a:lnTo>
                  <a:lnTo>
                    <a:pt x="245" y="457"/>
                  </a:lnTo>
                  <a:lnTo>
                    <a:pt x="249" y="457"/>
                  </a:lnTo>
                  <a:lnTo>
                    <a:pt x="249" y="457"/>
                  </a:lnTo>
                  <a:lnTo>
                    <a:pt x="256" y="453"/>
                  </a:lnTo>
                  <a:lnTo>
                    <a:pt x="256" y="453"/>
                  </a:lnTo>
                  <a:lnTo>
                    <a:pt x="265" y="449"/>
                  </a:lnTo>
                  <a:lnTo>
                    <a:pt x="265" y="449"/>
                  </a:lnTo>
                  <a:lnTo>
                    <a:pt x="277" y="437"/>
                  </a:lnTo>
                  <a:lnTo>
                    <a:pt x="285" y="425"/>
                  </a:lnTo>
                  <a:lnTo>
                    <a:pt x="285" y="425"/>
                  </a:lnTo>
                  <a:lnTo>
                    <a:pt x="289" y="417"/>
                  </a:lnTo>
                  <a:lnTo>
                    <a:pt x="289" y="405"/>
                  </a:lnTo>
                  <a:lnTo>
                    <a:pt x="289" y="405"/>
                  </a:lnTo>
                  <a:lnTo>
                    <a:pt x="289" y="385"/>
                  </a:lnTo>
                  <a:lnTo>
                    <a:pt x="289" y="385"/>
                  </a:lnTo>
                  <a:lnTo>
                    <a:pt x="285" y="373"/>
                  </a:lnTo>
                  <a:lnTo>
                    <a:pt x="281" y="365"/>
                  </a:lnTo>
                  <a:lnTo>
                    <a:pt x="281" y="365"/>
                  </a:lnTo>
                  <a:lnTo>
                    <a:pt x="269" y="357"/>
                  </a:lnTo>
                  <a:lnTo>
                    <a:pt x="261" y="353"/>
                  </a:lnTo>
                  <a:lnTo>
                    <a:pt x="261" y="353"/>
                  </a:lnTo>
                  <a:lnTo>
                    <a:pt x="245" y="345"/>
                  </a:lnTo>
                  <a:lnTo>
                    <a:pt x="245" y="345"/>
                  </a:lnTo>
                  <a:lnTo>
                    <a:pt x="229" y="349"/>
                  </a:lnTo>
                  <a:lnTo>
                    <a:pt x="216" y="353"/>
                  </a:lnTo>
                  <a:lnTo>
                    <a:pt x="216" y="353"/>
                  </a:lnTo>
                  <a:lnTo>
                    <a:pt x="201" y="365"/>
                  </a:lnTo>
                  <a:lnTo>
                    <a:pt x="201" y="365"/>
                  </a:lnTo>
                  <a:lnTo>
                    <a:pt x="196" y="369"/>
                  </a:lnTo>
                  <a:lnTo>
                    <a:pt x="196" y="369"/>
                  </a:lnTo>
                  <a:lnTo>
                    <a:pt x="189" y="381"/>
                  </a:lnTo>
                  <a:lnTo>
                    <a:pt x="185" y="389"/>
                  </a:lnTo>
                  <a:lnTo>
                    <a:pt x="185" y="389"/>
                  </a:lnTo>
                  <a:lnTo>
                    <a:pt x="181" y="397"/>
                  </a:lnTo>
                  <a:lnTo>
                    <a:pt x="181" y="397"/>
                  </a:lnTo>
                  <a:lnTo>
                    <a:pt x="161" y="337"/>
                  </a:lnTo>
                  <a:lnTo>
                    <a:pt x="161" y="337"/>
                  </a:lnTo>
                  <a:lnTo>
                    <a:pt x="152" y="317"/>
                  </a:lnTo>
                  <a:lnTo>
                    <a:pt x="152" y="317"/>
                  </a:lnTo>
                  <a:lnTo>
                    <a:pt x="165" y="317"/>
                  </a:lnTo>
                  <a:lnTo>
                    <a:pt x="165" y="317"/>
                  </a:lnTo>
                  <a:lnTo>
                    <a:pt x="165" y="317"/>
                  </a:lnTo>
                  <a:lnTo>
                    <a:pt x="165" y="317"/>
                  </a:lnTo>
                  <a:lnTo>
                    <a:pt x="176" y="317"/>
                  </a:lnTo>
                  <a:lnTo>
                    <a:pt x="176" y="317"/>
                  </a:lnTo>
                  <a:lnTo>
                    <a:pt x="185" y="313"/>
                  </a:lnTo>
                  <a:lnTo>
                    <a:pt x="185" y="313"/>
                  </a:lnTo>
                  <a:lnTo>
                    <a:pt x="196" y="305"/>
                  </a:lnTo>
                  <a:lnTo>
                    <a:pt x="209" y="297"/>
                  </a:lnTo>
                  <a:lnTo>
                    <a:pt x="209" y="297"/>
                  </a:lnTo>
                  <a:lnTo>
                    <a:pt x="221" y="277"/>
                  </a:lnTo>
                  <a:lnTo>
                    <a:pt x="221" y="277"/>
                  </a:lnTo>
                  <a:lnTo>
                    <a:pt x="225" y="265"/>
                  </a:lnTo>
                  <a:lnTo>
                    <a:pt x="225" y="256"/>
                  </a:lnTo>
                  <a:lnTo>
                    <a:pt x="225" y="256"/>
                  </a:lnTo>
                  <a:lnTo>
                    <a:pt x="221" y="245"/>
                  </a:lnTo>
                  <a:lnTo>
                    <a:pt x="216" y="232"/>
                  </a:lnTo>
                  <a:lnTo>
                    <a:pt x="216" y="232"/>
                  </a:lnTo>
                  <a:lnTo>
                    <a:pt x="205" y="225"/>
                  </a:lnTo>
                  <a:lnTo>
                    <a:pt x="196" y="221"/>
                  </a:lnTo>
                  <a:lnTo>
                    <a:pt x="196" y="221"/>
                  </a:lnTo>
                  <a:lnTo>
                    <a:pt x="181" y="216"/>
                  </a:lnTo>
                  <a:lnTo>
                    <a:pt x="181" y="216"/>
                  </a:lnTo>
                  <a:lnTo>
                    <a:pt x="168" y="216"/>
                  </a:lnTo>
                  <a:lnTo>
                    <a:pt x="156" y="216"/>
                  </a:lnTo>
                  <a:lnTo>
                    <a:pt x="136" y="225"/>
                  </a:lnTo>
                  <a:lnTo>
                    <a:pt x="136" y="225"/>
                  </a:lnTo>
                  <a:lnTo>
                    <a:pt x="132" y="229"/>
                  </a:lnTo>
                  <a:lnTo>
                    <a:pt x="132" y="229"/>
                  </a:lnTo>
                  <a:lnTo>
                    <a:pt x="128" y="232"/>
                  </a:lnTo>
                  <a:lnTo>
                    <a:pt x="124" y="209"/>
                  </a:lnTo>
                  <a:lnTo>
                    <a:pt x="124" y="209"/>
                  </a:lnTo>
                  <a:lnTo>
                    <a:pt x="116" y="168"/>
                  </a:lnTo>
                  <a:lnTo>
                    <a:pt x="116" y="168"/>
                  </a:lnTo>
                  <a:lnTo>
                    <a:pt x="116" y="168"/>
                  </a:lnTo>
                  <a:lnTo>
                    <a:pt x="116" y="168"/>
                  </a:lnTo>
                  <a:lnTo>
                    <a:pt x="124" y="168"/>
                  </a:lnTo>
                  <a:lnTo>
                    <a:pt x="128" y="168"/>
                  </a:lnTo>
                  <a:lnTo>
                    <a:pt x="128" y="168"/>
                  </a:lnTo>
                  <a:lnTo>
                    <a:pt x="141" y="164"/>
                  </a:lnTo>
                  <a:lnTo>
                    <a:pt x="141" y="164"/>
                  </a:lnTo>
                  <a:lnTo>
                    <a:pt x="141" y="164"/>
                  </a:lnTo>
                  <a:lnTo>
                    <a:pt x="141" y="164"/>
                  </a:lnTo>
                  <a:lnTo>
                    <a:pt x="148" y="164"/>
                  </a:lnTo>
                  <a:lnTo>
                    <a:pt x="148" y="164"/>
                  </a:lnTo>
                  <a:lnTo>
                    <a:pt x="152" y="161"/>
                  </a:lnTo>
                  <a:lnTo>
                    <a:pt x="152" y="161"/>
                  </a:lnTo>
                  <a:lnTo>
                    <a:pt x="161" y="152"/>
                  </a:lnTo>
                  <a:lnTo>
                    <a:pt x="165" y="144"/>
                  </a:lnTo>
                  <a:lnTo>
                    <a:pt x="165" y="144"/>
                  </a:lnTo>
                  <a:lnTo>
                    <a:pt x="168" y="128"/>
                  </a:lnTo>
                  <a:lnTo>
                    <a:pt x="168" y="128"/>
                  </a:lnTo>
                  <a:lnTo>
                    <a:pt x="165" y="116"/>
                  </a:lnTo>
                  <a:lnTo>
                    <a:pt x="165" y="116"/>
                  </a:lnTo>
                  <a:lnTo>
                    <a:pt x="161" y="104"/>
                  </a:lnTo>
                  <a:lnTo>
                    <a:pt x="161" y="104"/>
                  </a:lnTo>
                  <a:lnTo>
                    <a:pt x="148" y="92"/>
                  </a:lnTo>
                  <a:lnTo>
                    <a:pt x="148" y="92"/>
                  </a:lnTo>
                  <a:lnTo>
                    <a:pt x="136" y="88"/>
                  </a:lnTo>
                  <a:lnTo>
                    <a:pt x="136" y="88"/>
                  </a:lnTo>
                  <a:lnTo>
                    <a:pt x="128" y="88"/>
                  </a:lnTo>
                  <a:lnTo>
                    <a:pt x="121" y="88"/>
                  </a:lnTo>
                  <a:lnTo>
                    <a:pt x="104" y="96"/>
                  </a:lnTo>
                  <a:lnTo>
                    <a:pt x="104" y="96"/>
                  </a:lnTo>
                  <a:lnTo>
                    <a:pt x="104" y="96"/>
                  </a:lnTo>
                  <a:lnTo>
                    <a:pt x="104" y="96"/>
                  </a:lnTo>
                  <a:lnTo>
                    <a:pt x="104" y="96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108" y="88"/>
                  </a:lnTo>
                  <a:lnTo>
                    <a:pt x="108" y="88"/>
                  </a:lnTo>
                  <a:lnTo>
                    <a:pt x="108" y="84"/>
                  </a:lnTo>
                  <a:lnTo>
                    <a:pt x="108" y="84"/>
                  </a:lnTo>
                  <a:lnTo>
                    <a:pt x="112" y="72"/>
                  </a:lnTo>
                  <a:lnTo>
                    <a:pt x="112" y="72"/>
                  </a:lnTo>
                  <a:lnTo>
                    <a:pt x="116" y="60"/>
                  </a:lnTo>
                  <a:lnTo>
                    <a:pt x="116" y="60"/>
                  </a:lnTo>
                  <a:lnTo>
                    <a:pt x="116" y="48"/>
                  </a:lnTo>
                  <a:lnTo>
                    <a:pt x="116" y="48"/>
                  </a:lnTo>
                  <a:lnTo>
                    <a:pt x="116" y="48"/>
                  </a:lnTo>
                  <a:lnTo>
                    <a:pt x="116" y="48"/>
                  </a:lnTo>
                  <a:lnTo>
                    <a:pt x="116" y="40"/>
                  </a:lnTo>
                  <a:lnTo>
                    <a:pt x="116" y="40"/>
                  </a:lnTo>
                  <a:lnTo>
                    <a:pt x="116" y="32"/>
                  </a:lnTo>
                  <a:lnTo>
                    <a:pt x="116" y="32"/>
                  </a:lnTo>
                  <a:lnTo>
                    <a:pt x="112" y="20"/>
                  </a:lnTo>
                  <a:lnTo>
                    <a:pt x="104" y="12"/>
                  </a:lnTo>
                  <a:lnTo>
                    <a:pt x="104" y="12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44" y="12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6" y="48"/>
                  </a:lnTo>
                  <a:lnTo>
                    <a:pt x="36" y="64"/>
                  </a:lnTo>
                  <a:lnTo>
                    <a:pt x="36" y="64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44" y="76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52" y="92"/>
                  </a:lnTo>
                  <a:lnTo>
                    <a:pt x="52" y="92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60" y="100"/>
                  </a:lnTo>
                  <a:lnTo>
                    <a:pt x="60" y="100"/>
                  </a:lnTo>
                  <a:lnTo>
                    <a:pt x="64" y="100"/>
                  </a:lnTo>
                  <a:lnTo>
                    <a:pt x="64" y="100"/>
                  </a:lnTo>
                  <a:lnTo>
                    <a:pt x="68" y="96"/>
                  </a:lnTo>
                  <a:lnTo>
                    <a:pt x="68" y="96"/>
                  </a:lnTo>
                  <a:lnTo>
                    <a:pt x="68" y="92"/>
                  </a:lnTo>
                  <a:lnTo>
                    <a:pt x="68" y="92"/>
                  </a:lnTo>
                  <a:lnTo>
                    <a:pt x="68" y="92"/>
                  </a:lnTo>
                  <a:lnTo>
                    <a:pt x="68" y="92"/>
                  </a:lnTo>
                  <a:lnTo>
                    <a:pt x="68" y="84"/>
                  </a:lnTo>
                  <a:lnTo>
                    <a:pt x="68" y="84"/>
                  </a:lnTo>
                  <a:lnTo>
                    <a:pt x="68" y="80"/>
                  </a:lnTo>
                  <a:lnTo>
                    <a:pt x="68" y="80"/>
                  </a:lnTo>
                  <a:lnTo>
                    <a:pt x="68" y="80"/>
                  </a:lnTo>
                  <a:lnTo>
                    <a:pt x="68" y="72"/>
                  </a:lnTo>
                  <a:lnTo>
                    <a:pt x="68" y="72"/>
                  </a:lnTo>
                  <a:lnTo>
                    <a:pt x="68" y="72"/>
                  </a:lnTo>
                  <a:lnTo>
                    <a:pt x="68" y="72"/>
                  </a:lnTo>
                  <a:lnTo>
                    <a:pt x="64" y="72"/>
                  </a:lnTo>
                  <a:lnTo>
                    <a:pt x="64" y="72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4" y="60"/>
                  </a:lnTo>
                  <a:lnTo>
                    <a:pt x="64" y="60"/>
                  </a:lnTo>
                  <a:lnTo>
                    <a:pt x="60" y="60"/>
                  </a:lnTo>
                  <a:lnTo>
                    <a:pt x="64" y="56"/>
                  </a:lnTo>
                  <a:lnTo>
                    <a:pt x="64" y="56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6" y="24"/>
                  </a:lnTo>
                  <a:lnTo>
                    <a:pt x="76" y="24"/>
                  </a:lnTo>
                  <a:lnTo>
                    <a:pt x="80" y="24"/>
                  </a:lnTo>
                  <a:lnTo>
                    <a:pt x="80" y="24"/>
                  </a:lnTo>
                  <a:lnTo>
                    <a:pt x="84" y="28"/>
                  </a:lnTo>
                  <a:lnTo>
                    <a:pt x="84" y="28"/>
                  </a:lnTo>
                  <a:lnTo>
                    <a:pt x="88" y="32"/>
                  </a:lnTo>
                  <a:lnTo>
                    <a:pt x="88" y="32"/>
                  </a:lnTo>
                  <a:lnTo>
                    <a:pt x="88" y="32"/>
                  </a:lnTo>
                  <a:lnTo>
                    <a:pt x="88" y="36"/>
                  </a:lnTo>
                  <a:lnTo>
                    <a:pt x="88" y="36"/>
                  </a:lnTo>
                  <a:lnTo>
                    <a:pt x="88" y="36"/>
                  </a:lnTo>
                  <a:lnTo>
                    <a:pt x="92" y="36"/>
                  </a:lnTo>
                  <a:lnTo>
                    <a:pt x="92" y="36"/>
                  </a:lnTo>
                  <a:lnTo>
                    <a:pt x="88" y="36"/>
                  </a:lnTo>
                  <a:lnTo>
                    <a:pt x="88" y="36"/>
                  </a:lnTo>
                  <a:lnTo>
                    <a:pt x="88" y="40"/>
                  </a:lnTo>
                  <a:lnTo>
                    <a:pt x="88" y="40"/>
                  </a:lnTo>
                  <a:lnTo>
                    <a:pt x="92" y="40"/>
                  </a:lnTo>
                  <a:lnTo>
                    <a:pt x="92" y="40"/>
                  </a:lnTo>
                  <a:lnTo>
                    <a:pt x="92" y="40"/>
                  </a:lnTo>
                  <a:lnTo>
                    <a:pt x="88" y="44"/>
                  </a:lnTo>
                  <a:lnTo>
                    <a:pt x="92" y="44"/>
                  </a:lnTo>
                  <a:lnTo>
                    <a:pt x="92" y="44"/>
                  </a:lnTo>
                  <a:lnTo>
                    <a:pt x="92" y="44"/>
                  </a:lnTo>
                  <a:lnTo>
                    <a:pt x="92" y="44"/>
                  </a:lnTo>
                  <a:lnTo>
                    <a:pt x="88" y="44"/>
                  </a:lnTo>
                  <a:lnTo>
                    <a:pt x="92" y="48"/>
                  </a:lnTo>
                  <a:lnTo>
                    <a:pt x="92" y="48"/>
                  </a:lnTo>
                  <a:lnTo>
                    <a:pt x="92" y="52"/>
                  </a:lnTo>
                  <a:lnTo>
                    <a:pt x="92" y="52"/>
                  </a:lnTo>
                  <a:lnTo>
                    <a:pt x="92" y="52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92" y="56"/>
                  </a:lnTo>
                  <a:lnTo>
                    <a:pt x="92" y="56"/>
                  </a:lnTo>
                  <a:lnTo>
                    <a:pt x="92" y="56"/>
                  </a:lnTo>
                  <a:lnTo>
                    <a:pt x="92" y="56"/>
                  </a:lnTo>
                  <a:lnTo>
                    <a:pt x="92" y="64"/>
                  </a:lnTo>
                  <a:lnTo>
                    <a:pt x="92" y="64"/>
                  </a:lnTo>
                  <a:lnTo>
                    <a:pt x="88" y="68"/>
                  </a:lnTo>
                  <a:lnTo>
                    <a:pt x="88" y="68"/>
                  </a:lnTo>
                  <a:lnTo>
                    <a:pt x="88" y="72"/>
                  </a:lnTo>
                  <a:lnTo>
                    <a:pt x="88" y="72"/>
                  </a:lnTo>
                  <a:lnTo>
                    <a:pt x="88" y="72"/>
                  </a:lnTo>
                  <a:lnTo>
                    <a:pt x="88" y="80"/>
                  </a:lnTo>
                  <a:lnTo>
                    <a:pt x="88" y="80"/>
                  </a:lnTo>
                  <a:lnTo>
                    <a:pt x="92" y="84"/>
                  </a:lnTo>
                  <a:lnTo>
                    <a:pt x="92" y="84"/>
                  </a:lnTo>
                  <a:lnTo>
                    <a:pt x="92" y="84"/>
                  </a:lnTo>
                  <a:lnTo>
                    <a:pt x="92" y="84"/>
                  </a:lnTo>
                  <a:lnTo>
                    <a:pt x="92" y="108"/>
                  </a:lnTo>
                  <a:lnTo>
                    <a:pt x="92" y="108"/>
                  </a:lnTo>
                  <a:lnTo>
                    <a:pt x="92" y="108"/>
                  </a:lnTo>
                  <a:lnTo>
                    <a:pt x="92" y="108"/>
                  </a:lnTo>
                  <a:lnTo>
                    <a:pt x="88" y="120"/>
                  </a:lnTo>
                  <a:lnTo>
                    <a:pt x="88" y="120"/>
                  </a:lnTo>
                  <a:lnTo>
                    <a:pt x="84" y="124"/>
                  </a:lnTo>
                  <a:lnTo>
                    <a:pt x="84" y="124"/>
                  </a:lnTo>
                  <a:lnTo>
                    <a:pt x="84" y="128"/>
                  </a:lnTo>
                  <a:lnTo>
                    <a:pt x="84" y="128"/>
                  </a:lnTo>
                  <a:lnTo>
                    <a:pt x="84" y="132"/>
                  </a:lnTo>
                  <a:lnTo>
                    <a:pt x="84" y="132"/>
                  </a:lnTo>
                  <a:lnTo>
                    <a:pt x="88" y="132"/>
                  </a:lnTo>
                  <a:lnTo>
                    <a:pt x="88" y="132"/>
                  </a:lnTo>
                  <a:lnTo>
                    <a:pt x="92" y="132"/>
                  </a:lnTo>
                  <a:lnTo>
                    <a:pt x="92" y="132"/>
                  </a:lnTo>
                  <a:lnTo>
                    <a:pt x="92" y="181"/>
                  </a:lnTo>
                  <a:lnTo>
                    <a:pt x="92" y="181"/>
                  </a:lnTo>
                  <a:lnTo>
                    <a:pt x="96" y="192"/>
                  </a:lnTo>
                  <a:lnTo>
                    <a:pt x="96" y="192"/>
                  </a:lnTo>
                  <a:lnTo>
                    <a:pt x="104" y="221"/>
                  </a:lnTo>
                  <a:lnTo>
                    <a:pt x="104" y="221"/>
                  </a:lnTo>
                  <a:lnTo>
                    <a:pt x="108" y="253"/>
                  </a:lnTo>
                  <a:lnTo>
                    <a:pt x="108" y="253"/>
                  </a:lnTo>
                  <a:lnTo>
                    <a:pt x="108" y="253"/>
                  </a:lnTo>
                  <a:lnTo>
                    <a:pt x="104" y="256"/>
                  </a:lnTo>
                  <a:lnTo>
                    <a:pt x="104" y="256"/>
                  </a:lnTo>
                  <a:lnTo>
                    <a:pt x="104" y="256"/>
                  </a:lnTo>
                  <a:lnTo>
                    <a:pt x="104" y="256"/>
                  </a:lnTo>
                  <a:lnTo>
                    <a:pt x="100" y="253"/>
                  </a:lnTo>
                  <a:lnTo>
                    <a:pt x="100" y="245"/>
                  </a:lnTo>
                  <a:lnTo>
                    <a:pt x="100" y="245"/>
                  </a:lnTo>
                  <a:lnTo>
                    <a:pt x="100" y="245"/>
                  </a:lnTo>
                  <a:lnTo>
                    <a:pt x="100" y="245"/>
                  </a:lnTo>
                  <a:lnTo>
                    <a:pt x="92" y="241"/>
                  </a:lnTo>
                  <a:lnTo>
                    <a:pt x="92" y="241"/>
                  </a:lnTo>
                  <a:lnTo>
                    <a:pt x="84" y="236"/>
                  </a:lnTo>
                  <a:lnTo>
                    <a:pt x="84" y="236"/>
                  </a:lnTo>
                  <a:lnTo>
                    <a:pt x="80" y="232"/>
                  </a:lnTo>
                  <a:lnTo>
                    <a:pt x="72" y="232"/>
                  </a:lnTo>
                  <a:lnTo>
                    <a:pt x="72" y="232"/>
                  </a:lnTo>
                  <a:lnTo>
                    <a:pt x="68" y="232"/>
                  </a:lnTo>
                  <a:lnTo>
                    <a:pt x="64" y="232"/>
                  </a:lnTo>
                  <a:lnTo>
                    <a:pt x="64" y="232"/>
                  </a:lnTo>
                  <a:lnTo>
                    <a:pt x="56" y="229"/>
                  </a:lnTo>
                  <a:lnTo>
                    <a:pt x="56" y="229"/>
                  </a:lnTo>
                  <a:lnTo>
                    <a:pt x="44" y="229"/>
                  </a:lnTo>
                  <a:lnTo>
                    <a:pt x="32" y="236"/>
                  </a:lnTo>
                  <a:lnTo>
                    <a:pt x="32" y="236"/>
                  </a:lnTo>
                  <a:lnTo>
                    <a:pt x="20" y="249"/>
                  </a:lnTo>
                  <a:lnTo>
                    <a:pt x="20" y="249"/>
                  </a:lnTo>
                  <a:lnTo>
                    <a:pt x="12" y="256"/>
                  </a:lnTo>
                  <a:lnTo>
                    <a:pt x="12" y="256"/>
                  </a:lnTo>
                  <a:lnTo>
                    <a:pt x="8" y="269"/>
                  </a:lnTo>
                  <a:lnTo>
                    <a:pt x="8" y="269"/>
                  </a:lnTo>
                  <a:lnTo>
                    <a:pt x="4" y="277"/>
                  </a:lnTo>
                  <a:lnTo>
                    <a:pt x="4" y="277"/>
                  </a:lnTo>
                  <a:lnTo>
                    <a:pt x="4" y="281"/>
                  </a:lnTo>
                  <a:lnTo>
                    <a:pt x="4" y="281"/>
                  </a:lnTo>
                  <a:lnTo>
                    <a:pt x="0" y="289"/>
                  </a:lnTo>
                  <a:lnTo>
                    <a:pt x="0" y="289"/>
                  </a:lnTo>
                  <a:lnTo>
                    <a:pt x="0" y="293"/>
                  </a:lnTo>
                  <a:lnTo>
                    <a:pt x="0" y="301"/>
                  </a:lnTo>
                  <a:lnTo>
                    <a:pt x="0" y="301"/>
                  </a:lnTo>
                  <a:lnTo>
                    <a:pt x="4" y="305"/>
                  </a:lnTo>
                  <a:lnTo>
                    <a:pt x="4" y="305"/>
                  </a:lnTo>
                  <a:lnTo>
                    <a:pt x="8" y="317"/>
                  </a:lnTo>
                  <a:lnTo>
                    <a:pt x="8" y="317"/>
                  </a:lnTo>
                  <a:lnTo>
                    <a:pt x="16" y="329"/>
                  </a:lnTo>
                  <a:lnTo>
                    <a:pt x="16" y="329"/>
                  </a:lnTo>
                  <a:lnTo>
                    <a:pt x="24" y="333"/>
                  </a:lnTo>
                  <a:lnTo>
                    <a:pt x="32" y="341"/>
                  </a:lnTo>
                  <a:lnTo>
                    <a:pt x="32" y="341"/>
                  </a:lnTo>
                  <a:lnTo>
                    <a:pt x="44" y="345"/>
                  </a:lnTo>
                  <a:lnTo>
                    <a:pt x="52" y="341"/>
                  </a:lnTo>
                  <a:lnTo>
                    <a:pt x="52" y="341"/>
                  </a:lnTo>
                  <a:lnTo>
                    <a:pt x="60" y="337"/>
                  </a:lnTo>
                  <a:lnTo>
                    <a:pt x="60" y="333"/>
                  </a:lnTo>
                  <a:lnTo>
                    <a:pt x="60" y="333"/>
                  </a:lnTo>
                  <a:lnTo>
                    <a:pt x="64" y="333"/>
                  </a:lnTo>
                  <a:lnTo>
                    <a:pt x="64" y="333"/>
                  </a:lnTo>
                  <a:lnTo>
                    <a:pt x="64" y="333"/>
                  </a:lnTo>
                  <a:lnTo>
                    <a:pt x="64" y="333"/>
                  </a:lnTo>
                  <a:lnTo>
                    <a:pt x="68" y="329"/>
                  </a:lnTo>
                  <a:lnTo>
                    <a:pt x="72" y="329"/>
                  </a:lnTo>
                  <a:lnTo>
                    <a:pt x="72" y="329"/>
                  </a:lnTo>
                  <a:lnTo>
                    <a:pt x="72" y="329"/>
                  </a:lnTo>
                  <a:lnTo>
                    <a:pt x="76" y="325"/>
                  </a:lnTo>
                  <a:lnTo>
                    <a:pt x="76" y="325"/>
                  </a:lnTo>
                  <a:lnTo>
                    <a:pt x="76" y="325"/>
                  </a:lnTo>
                  <a:lnTo>
                    <a:pt x="76" y="325"/>
                  </a:lnTo>
                  <a:lnTo>
                    <a:pt x="76" y="325"/>
                  </a:lnTo>
                  <a:lnTo>
                    <a:pt x="80" y="325"/>
                  </a:lnTo>
                  <a:lnTo>
                    <a:pt x="80" y="321"/>
                  </a:lnTo>
                  <a:lnTo>
                    <a:pt x="80" y="321"/>
                  </a:lnTo>
                  <a:lnTo>
                    <a:pt x="84" y="317"/>
                  </a:lnTo>
                  <a:lnTo>
                    <a:pt x="84" y="317"/>
                  </a:lnTo>
                  <a:lnTo>
                    <a:pt x="88" y="313"/>
                  </a:lnTo>
                  <a:lnTo>
                    <a:pt x="88" y="309"/>
                  </a:lnTo>
                  <a:lnTo>
                    <a:pt x="88" y="309"/>
                  </a:lnTo>
                  <a:lnTo>
                    <a:pt x="88" y="309"/>
                  </a:lnTo>
                  <a:lnTo>
                    <a:pt x="88" y="309"/>
                  </a:lnTo>
                  <a:lnTo>
                    <a:pt x="96" y="305"/>
                  </a:lnTo>
                  <a:lnTo>
                    <a:pt x="96" y="305"/>
                  </a:lnTo>
                  <a:lnTo>
                    <a:pt x="96" y="301"/>
                  </a:lnTo>
                  <a:lnTo>
                    <a:pt x="96" y="301"/>
                  </a:lnTo>
                  <a:lnTo>
                    <a:pt x="112" y="293"/>
                  </a:lnTo>
                  <a:lnTo>
                    <a:pt x="116" y="289"/>
                  </a:lnTo>
                  <a:lnTo>
                    <a:pt x="116" y="289"/>
                  </a:lnTo>
                  <a:lnTo>
                    <a:pt x="116" y="289"/>
                  </a:lnTo>
                  <a:lnTo>
                    <a:pt x="116" y="289"/>
                  </a:lnTo>
                  <a:lnTo>
                    <a:pt x="116" y="289"/>
                  </a:lnTo>
                  <a:lnTo>
                    <a:pt x="116" y="289"/>
                  </a:lnTo>
                  <a:lnTo>
                    <a:pt x="116" y="289"/>
                  </a:lnTo>
                  <a:lnTo>
                    <a:pt x="116" y="293"/>
                  </a:lnTo>
                  <a:lnTo>
                    <a:pt x="116" y="293"/>
                  </a:lnTo>
                  <a:lnTo>
                    <a:pt x="112" y="297"/>
                  </a:lnTo>
                  <a:lnTo>
                    <a:pt x="112" y="297"/>
                  </a:lnTo>
                  <a:lnTo>
                    <a:pt x="108" y="301"/>
                  </a:lnTo>
                  <a:lnTo>
                    <a:pt x="108" y="301"/>
                  </a:lnTo>
                  <a:lnTo>
                    <a:pt x="108" y="309"/>
                  </a:lnTo>
                  <a:lnTo>
                    <a:pt x="108" y="309"/>
                  </a:lnTo>
                  <a:lnTo>
                    <a:pt x="108" y="313"/>
                  </a:lnTo>
                  <a:lnTo>
                    <a:pt x="108" y="313"/>
                  </a:lnTo>
                  <a:lnTo>
                    <a:pt x="116" y="313"/>
                  </a:lnTo>
                  <a:lnTo>
                    <a:pt x="116" y="313"/>
                  </a:lnTo>
                  <a:lnTo>
                    <a:pt x="124" y="317"/>
                  </a:lnTo>
                  <a:lnTo>
                    <a:pt x="124" y="317"/>
                  </a:lnTo>
                  <a:lnTo>
                    <a:pt x="124" y="317"/>
                  </a:lnTo>
                  <a:lnTo>
                    <a:pt x="124" y="317"/>
                  </a:lnTo>
                  <a:lnTo>
                    <a:pt x="132" y="333"/>
                  </a:lnTo>
                  <a:lnTo>
                    <a:pt x="136" y="353"/>
                  </a:lnTo>
                  <a:lnTo>
                    <a:pt x="136" y="353"/>
                  </a:lnTo>
                  <a:lnTo>
                    <a:pt x="144" y="385"/>
                  </a:lnTo>
                  <a:lnTo>
                    <a:pt x="144" y="385"/>
                  </a:lnTo>
                  <a:lnTo>
                    <a:pt x="156" y="413"/>
                  </a:lnTo>
                  <a:lnTo>
                    <a:pt x="156" y="413"/>
                  </a:lnTo>
                  <a:lnTo>
                    <a:pt x="152" y="417"/>
                  </a:lnTo>
                  <a:lnTo>
                    <a:pt x="152" y="417"/>
                  </a:lnTo>
                  <a:lnTo>
                    <a:pt x="148" y="425"/>
                  </a:lnTo>
                  <a:lnTo>
                    <a:pt x="148" y="425"/>
                  </a:lnTo>
                  <a:lnTo>
                    <a:pt x="148" y="417"/>
                  </a:lnTo>
                  <a:lnTo>
                    <a:pt x="148" y="417"/>
                  </a:lnTo>
                  <a:lnTo>
                    <a:pt x="148" y="417"/>
                  </a:lnTo>
                  <a:lnTo>
                    <a:pt x="148" y="417"/>
                  </a:lnTo>
                  <a:lnTo>
                    <a:pt x="144" y="413"/>
                  </a:lnTo>
                  <a:lnTo>
                    <a:pt x="141" y="409"/>
                  </a:lnTo>
                  <a:lnTo>
                    <a:pt x="141" y="409"/>
                  </a:lnTo>
                  <a:lnTo>
                    <a:pt x="141" y="405"/>
                  </a:lnTo>
                  <a:lnTo>
                    <a:pt x="141" y="405"/>
                  </a:lnTo>
                  <a:lnTo>
                    <a:pt x="132" y="405"/>
                  </a:lnTo>
                  <a:lnTo>
                    <a:pt x="132" y="405"/>
                  </a:lnTo>
                  <a:lnTo>
                    <a:pt x="128" y="401"/>
                  </a:lnTo>
                  <a:lnTo>
                    <a:pt x="128" y="401"/>
                  </a:lnTo>
                  <a:lnTo>
                    <a:pt x="121" y="397"/>
                  </a:lnTo>
                  <a:lnTo>
                    <a:pt x="116" y="397"/>
                  </a:lnTo>
                  <a:lnTo>
                    <a:pt x="116" y="397"/>
                  </a:lnTo>
                  <a:lnTo>
                    <a:pt x="112" y="397"/>
                  </a:lnTo>
                  <a:lnTo>
                    <a:pt x="108" y="397"/>
                  </a:lnTo>
                  <a:lnTo>
                    <a:pt x="108" y="397"/>
                  </a:lnTo>
                  <a:lnTo>
                    <a:pt x="100" y="393"/>
                  </a:lnTo>
                  <a:lnTo>
                    <a:pt x="100" y="393"/>
                  </a:lnTo>
                  <a:lnTo>
                    <a:pt x="88" y="397"/>
                  </a:lnTo>
                  <a:lnTo>
                    <a:pt x="76" y="401"/>
                  </a:lnTo>
                  <a:lnTo>
                    <a:pt x="76" y="401"/>
                  </a:lnTo>
                  <a:lnTo>
                    <a:pt x="68" y="413"/>
                  </a:lnTo>
                  <a:lnTo>
                    <a:pt x="68" y="413"/>
                  </a:lnTo>
                  <a:lnTo>
                    <a:pt x="60" y="421"/>
                  </a:lnTo>
                  <a:lnTo>
                    <a:pt x="60" y="421"/>
                  </a:lnTo>
                  <a:lnTo>
                    <a:pt x="56" y="433"/>
                  </a:lnTo>
                  <a:lnTo>
                    <a:pt x="56" y="433"/>
                  </a:lnTo>
                  <a:lnTo>
                    <a:pt x="56" y="441"/>
                  </a:lnTo>
                  <a:lnTo>
                    <a:pt x="56" y="441"/>
                  </a:lnTo>
                  <a:lnTo>
                    <a:pt x="52" y="445"/>
                  </a:lnTo>
                  <a:lnTo>
                    <a:pt x="52" y="445"/>
                  </a:lnTo>
                  <a:lnTo>
                    <a:pt x="52" y="449"/>
                  </a:lnTo>
                  <a:lnTo>
                    <a:pt x="56" y="457"/>
                  </a:lnTo>
                  <a:lnTo>
                    <a:pt x="56" y="457"/>
                  </a:lnTo>
                  <a:lnTo>
                    <a:pt x="56" y="461"/>
                  </a:lnTo>
                  <a:lnTo>
                    <a:pt x="60" y="469"/>
                  </a:lnTo>
                  <a:lnTo>
                    <a:pt x="60" y="469"/>
                  </a:lnTo>
                  <a:lnTo>
                    <a:pt x="64" y="469"/>
                  </a:lnTo>
                  <a:lnTo>
                    <a:pt x="64" y="469"/>
                  </a:lnTo>
                  <a:lnTo>
                    <a:pt x="76" y="477"/>
                  </a:lnTo>
                  <a:lnTo>
                    <a:pt x="76" y="477"/>
                  </a:lnTo>
                  <a:lnTo>
                    <a:pt x="88" y="481"/>
                  </a:lnTo>
                  <a:lnTo>
                    <a:pt x="88" y="481"/>
                  </a:lnTo>
                  <a:lnTo>
                    <a:pt x="104" y="485"/>
                  </a:lnTo>
                  <a:lnTo>
                    <a:pt x="104" y="485"/>
                  </a:lnTo>
                  <a:lnTo>
                    <a:pt x="112" y="485"/>
                  </a:lnTo>
                  <a:lnTo>
                    <a:pt x="116" y="485"/>
                  </a:lnTo>
                  <a:lnTo>
                    <a:pt x="116" y="485"/>
                  </a:lnTo>
                  <a:lnTo>
                    <a:pt x="121" y="485"/>
                  </a:lnTo>
                  <a:lnTo>
                    <a:pt x="124" y="481"/>
                  </a:lnTo>
                  <a:lnTo>
                    <a:pt x="124" y="481"/>
                  </a:lnTo>
                  <a:lnTo>
                    <a:pt x="124" y="481"/>
                  </a:lnTo>
                  <a:lnTo>
                    <a:pt x="124" y="481"/>
                  </a:lnTo>
                  <a:lnTo>
                    <a:pt x="128" y="481"/>
                  </a:lnTo>
                  <a:lnTo>
                    <a:pt x="128" y="481"/>
                  </a:lnTo>
                  <a:lnTo>
                    <a:pt x="132" y="477"/>
                  </a:lnTo>
                  <a:lnTo>
                    <a:pt x="136" y="477"/>
                  </a:lnTo>
                  <a:lnTo>
                    <a:pt x="136" y="477"/>
                  </a:lnTo>
                  <a:lnTo>
                    <a:pt x="141" y="477"/>
                  </a:lnTo>
                  <a:lnTo>
                    <a:pt x="141" y="473"/>
                  </a:lnTo>
                  <a:lnTo>
                    <a:pt x="141" y="473"/>
                  </a:lnTo>
                  <a:lnTo>
                    <a:pt x="141" y="473"/>
                  </a:lnTo>
                  <a:lnTo>
                    <a:pt x="144" y="473"/>
                  </a:lnTo>
                  <a:lnTo>
                    <a:pt x="144" y="473"/>
                  </a:lnTo>
                  <a:lnTo>
                    <a:pt x="148" y="473"/>
                  </a:lnTo>
                  <a:lnTo>
                    <a:pt x="148" y="469"/>
                  </a:lnTo>
                  <a:lnTo>
                    <a:pt x="148" y="469"/>
                  </a:lnTo>
                  <a:lnTo>
                    <a:pt x="152" y="461"/>
                  </a:lnTo>
                  <a:lnTo>
                    <a:pt x="152" y="461"/>
                  </a:lnTo>
                  <a:lnTo>
                    <a:pt x="152" y="461"/>
                  </a:lnTo>
                  <a:lnTo>
                    <a:pt x="152" y="457"/>
                  </a:lnTo>
                  <a:lnTo>
                    <a:pt x="152" y="457"/>
                  </a:lnTo>
                  <a:lnTo>
                    <a:pt x="156" y="457"/>
                  </a:lnTo>
                  <a:lnTo>
                    <a:pt x="156" y="457"/>
                  </a:lnTo>
                  <a:lnTo>
                    <a:pt x="161" y="449"/>
                  </a:lnTo>
                  <a:lnTo>
                    <a:pt x="161" y="449"/>
                  </a:lnTo>
                  <a:lnTo>
                    <a:pt x="161" y="449"/>
                  </a:lnTo>
                  <a:lnTo>
                    <a:pt x="161" y="449"/>
                  </a:lnTo>
                  <a:lnTo>
                    <a:pt x="168" y="441"/>
                  </a:lnTo>
                  <a:lnTo>
                    <a:pt x="168" y="441"/>
                  </a:lnTo>
                  <a:lnTo>
                    <a:pt x="189" y="485"/>
                  </a:lnTo>
                  <a:lnTo>
                    <a:pt x="205" y="513"/>
                  </a:lnTo>
                  <a:lnTo>
                    <a:pt x="221" y="542"/>
                  </a:lnTo>
                  <a:lnTo>
                    <a:pt x="221" y="542"/>
                  </a:lnTo>
                  <a:lnTo>
                    <a:pt x="253" y="593"/>
                  </a:lnTo>
                  <a:lnTo>
                    <a:pt x="253" y="593"/>
                  </a:lnTo>
                  <a:lnTo>
                    <a:pt x="253" y="593"/>
                  </a:lnTo>
                  <a:lnTo>
                    <a:pt x="253" y="593"/>
                  </a:lnTo>
                  <a:lnTo>
                    <a:pt x="253" y="593"/>
                  </a:lnTo>
                  <a:lnTo>
                    <a:pt x="253" y="593"/>
                  </a:lnTo>
                  <a:lnTo>
                    <a:pt x="253" y="593"/>
                  </a:lnTo>
                  <a:lnTo>
                    <a:pt x="249" y="593"/>
                  </a:lnTo>
                  <a:lnTo>
                    <a:pt x="249" y="593"/>
                  </a:lnTo>
                  <a:lnTo>
                    <a:pt x="245" y="590"/>
                  </a:lnTo>
                  <a:lnTo>
                    <a:pt x="245" y="586"/>
                  </a:lnTo>
                  <a:lnTo>
                    <a:pt x="245" y="586"/>
                  </a:lnTo>
                  <a:lnTo>
                    <a:pt x="241" y="582"/>
                  </a:lnTo>
                  <a:lnTo>
                    <a:pt x="241" y="582"/>
                  </a:lnTo>
                  <a:lnTo>
                    <a:pt x="233" y="582"/>
                  </a:lnTo>
                  <a:lnTo>
                    <a:pt x="233" y="582"/>
                  </a:lnTo>
                  <a:lnTo>
                    <a:pt x="229" y="578"/>
                  </a:lnTo>
                  <a:lnTo>
                    <a:pt x="229" y="578"/>
                  </a:lnTo>
                  <a:lnTo>
                    <a:pt x="221" y="573"/>
                  </a:lnTo>
                  <a:lnTo>
                    <a:pt x="216" y="578"/>
                  </a:lnTo>
                  <a:lnTo>
                    <a:pt x="216" y="578"/>
                  </a:lnTo>
                  <a:lnTo>
                    <a:pt x="212" y="578"/>
                  </a:lnTo>
                  <a:lnTo>
                    <a:pt x="205" y="578"/>
                  </a:lnTo>
                  <a:lnTo>
                    <a:pt x="205" y="578"/>
                  </a:lnTo>
                  <a:lnTo>
                    <a:pt x="196" y="573"/>
                  </a:lnTo>
                  <a:lnTo>
                    <a:pt x="196" y="573"/>
                  </a:lnTo>
                  <a:lnTo>
                    <a:pt x="185" y="578"/>
                  </a:lnTo>
                  <a:lnTo>
                    <a:pt x="185" y="578"/>
                  </a:lnTo>
                  <a:lnTo>
                    <a:pt x="176" y="582"/>
                  </a:lnTo>
                  <a:lnTo>
                    <a:pt x="176" y="582"/>
                  </a:lnTo>
                  <a:lnTo>
                    <a:pt x="165" y="593"/>
                  </a:lnTo>
                  <a:lnTo>
                    <a:pt x="165" y="593"/>
                  </a:lnTo>
                  <a:lnTo>
                    <a:pt x="156" y="606"/>
                  </a:lnTo>
                  <a:lnTo>
                    <a:pt x="156" y="606"/>
                  </a:lnTo>
                  <a:lnTo>
                    <a:pt x="152" y="614"/>
                  </a:lnTo>
                  <a:lnTo>
                    <a:pt x="152" y="614"/>
                  </a:lnTo>
                  <a:lnTo>
                    <a:pt x="148" y="626"/>
                  </a:lnTo>
                  <a:lnTo>
                    <a:pt x="148" y="626"/>
                  </a:lnTo>
                  <a:lnTo>
                    <a:pt x="148" y="630"/>
                  </a:lnTo>
                  <a:lnTo>
                    <a:pt x="148" y="630"/>
                  </a:lnTo>
                  <a:lnTo>
                    <a:pt x="148" y="634"/>
                  </a:lnTo>
                  <a:lnTo>
                    <a:pt x="148" y="638"/>
                  </a:lnTo>
                  <a:lnTo>
                    <a:pt x="148" y="638"/>
                  </a:lnTo>
                  <a:lnTo>
                    <a:pt x="152" y="646"/>
                  </a:lnTo>
                  <a:lnTo>
                    <a:pt x="152" y="650"/>
                  </a:lnTo>
                  <a:lnTo>
                    <a:pt x="152" y="650"/>
                  </a:lnTo>
                  <a:lnTo>
                    <a:pt x="156" y="654"/>
                  </a:lnTo>
                  <a:lnTo>
                    <a:pt x="156" y="654"/>
                  </a:lnTo>
                  <a:lnTo>
                    <a:pt x="168" y="666"/>
                  </a:lnTo>
                  <a:lnTo>
                    <a:pt x="168" y="666"/>
                  </a:lnTo>
                  <a:lnTo>
                    <a:pt x="176" y="670"/>
                  </a:lnTo>
                  <a:lnTo>
                    <a:pt x="176" y="670"/>
                  </a:lnTo>
                  <a:lnTo>
                    <a:pt x="196" y="674"/>
                  </a:lnTo>
                  <a:lnTo>
                    <a:pt x="196" y="674"/>
                  </a:lnTo>
                  <a:lnTo>
                    <a:pt x="205" y="674"/>
                  </a:lnTo>
                  <a:lnTo>
                    <a:pt x="212" y="674"/>
                  </a:lnTo>
                  <a:lnTo>
                    <a:pt x="212" y="674"/>
                  </a:lnTo>
                  <a:lnTo>
                    <a:pt x="216" y="674"/>
                  </a:lnTo>
                  <a:lnTo>
                    <a:pt x="221" y="670"/>
                  </a:lnTo>
                  <a:lnTo>
                    <a:pt x="221" y="670"/>
                  </a:lnTo>
                  <a:lnTo>
                    <a:pt x="221" y="670"/>
                  </a:lnTo>
                  <a:lnTo>
                    <a:pt x="221" y="670"/>
                  </a:lnTo>
                  <a:lnTo>
                    <a:pt x="225" y="670"/>
                  </a:lnTo>
                  <a:lnTo>
                    <a:pt x="225" y="670"/>
                  </a:lnTo>
                  <a:lnTo>
                    <a:pt x="229" y="666"/>
                  </a:lnTo>
                  <a:lnTo>
                    <a:pt x="233" y="666"/>
                  </a:lnTo>
                  <a:lnTo>
                    <a:pt x="233" y="666"/>
                  </a:lnTo>
                  <a:lnTo>
                    <a:pt x="236" y="666"/>
                  </a:lnTo>
                  <a:lnTo>
                    <a:pt x="236" y="662"/>
                  </a:lnTo>
                  <a:lnTo>
                    <a:pt x="236" y="662"/>
                  </a:lnTo>
                  <a:lnTo>
                    <a:pt x="236" y="662"/>
                  </a:lnTo>
                  <a:lnTo>
                    <a:pt x="241" y="662"/>
                  </a:lnTo>
                  <a:lnTo>
                    <a:pt x="241" y="662"/>
                  </a:lnTo>
                  <a:lnTo>
                    <a:pt x="245" y="662"/>
                  </a:lnTo>
                  <a:lnTo>
                    <a:pt x="245" y="658"/>
                  </a:lnTo>
                  <a:lnTo>
                    <a:pt x="245" y="658"/>
                  </a:lnTo>
                  <a:lnTo>
                    <a:pt x="249" y="650"/>
                  </a:lnTo>
                  <a:lnTo>
                    <a:pt x="249" y="650"/>
                  </a:lnTo>
                  <a:lnTo>
                    <a:pt x="253" y="646"/>
                  </a:lnTo>
                  <a:lnTo>
                    <a:pt x="253" y="642"/>
                  </a:lnTo>
                  <a:lnTo>
                    <a:pt x="253" y="642"/>
                  </a:lnTo>
                  <a:lnTo>
                    <a:pt x="253" y="642"/>
                  </a:lnTo>
                  <a:lnTo>
                    <a:pt x="253" y="642"/>
                  </a:lnTo>
                  <a:lnTo>
                    <a:pt x="253" y="642"/>
                  </a:lnTo>
                  <a:lnTo>
                    <a:pt x="253" y="642"/>
                  </a:lnTo>
                  <a:lnTo>
                    <a:pt x="265" y="646"/>
                  </a:lnTo>
                  <a:lnTo>
                    <a:pt x="273" y="650"/>
                  </a:lnTo>
                  <a:lnTo>
                    <a:pt x="273" y="650"/>
                  </a:lnTo>
                  <a:lnTo>
                    <a:pt x="289" y="650"/>
                  </a:lnTo>
                  <a:lnTo>
                    <a:pt x="305" y="670"/>
                  </a:lnTo>
                  <a:lnTo>
                    <a:pt x="313" y="682"/>
                  </a:lnTo>
                  <a:lnTo>
                    <a:pt x="313" y="682"/>
                  </a:lnTo>
                  <a:lnTo>
                    <a:pt x="337" y="714"/>
                  </a:lnTo>
                  <a:lnTo>
                    <a:pt x="337" y="714"/>
                  </a:lnTo>
                  <a:lnTo>
                    <a:pt x="353" y="734"/>
                  </a:lnTo>
                  <a:lnTo>
                    <a:pt x="365" y="750"/>
                  </a:lnTo>
                  <a:lnTo>
                    <a:pt x="365" y="750"/>
                  </a:lnTo>
                  <a:lnTo>
                    <a:pt x="357" y="762"/>
                  </a:lnTo>
                  <a:lnTo>
                    <a:pt x="357" y="762"/>
                  </a:lnTo>
                  <a:lnTo>
                    <a:pt x="349" y="778"/>
                  </a:lnTo>
                  <a:lnTo>
                    <a:pt x="349" y="778"/>
                  </a:lnTo>
                  <a:lnTo>
                    <a:pt x="345" y="786"/>
                  </a:lnTo>
                  <a:lnTo>
                    <a:pt x="345" y="786"/>
                  </a:lnTo>
                  <a:lnTo>
                    <a:pt x="341" y="786"/>
                  </a:lnTo>
                  <a:lnTo>
                    <a:pt x="341" y="786"/>
                  </a:lnTo>
                  <a:lnTo>
                    <a:pt x="337" y="790"/>
                  </a:lnTo>
                  <a:lnTo>
                    <a:pt x="337" y="790"/>
                  </a:lnTo>
                  <a:lnTo>
                    <a:pt x="333" y="794"/>
                  </a:lnTo>
                  <a:lnTo>
                    <a:pt x="333" y="794"/>
                  </a:lnTo>
                  <a:lnTo>
                    <a:pt x="321" y="798"/>
                  </a:lnTo>
                  <a:lnTo>
                    <a:pt x="313" y="798"/>
                  </a:lnTo>
                  <a:lnTo>
                    <a:pt x="313" y="798"/>
                  </a:lnTo>
                  <a:lnTo>
                    <a:pt x="301" y="794"/>
                  </a:lnTo>
                  <a:lnTo>
                    <a:pt x="301" y="794"/>
                  </a:lnTo>
                  <a:lnTo>
                    <a:pt x="289" y="790"/>
                  </a:lnTo>
                  <a:lnTo>
                    <a:pt x="289" y="790"/>
                  </a:lnTo>
                  <a:lnTo>
                    <a:pt x="285" y="782"/>
                  </a:lnTo>
                  <a:lnTo>
                    <a:pt x="285" y="782"/>
                  </a:lnTo>
                  <a:lnTo>
                    <a:pt x="285" y="770"/>
                  </a:lnTo>
                  <a:lnTo>
                    <a:pt x="285" y="770"/>
                  </a:lnTo>
                  <a:lnTo>
                    <a:pt x="289" y="766"/>
                  </a:lnTo>
                  <a:lnTo>
                    <a:pt x="289" y="766"/>
                  </a:lnTo>
                  <a:lnTo>
                    <a:pt x="297" y="758"/>
                  </a:lnTo>
                  <a:lnTo>
                    <a:pt x="309" y="754"/>
                  </a:lnTo>
                  <a:lnTo>
                    <a:pt x="309" y="754"/>
                  </a:lnTo>
                  <a:lnTo>
                    <a:pt x="313" y="754"/>
                  </a:lnTo>
                  <a:lnTo>
                    <a:pt x="313" y="754"/>
                  </a:lnTo>
                  <a:lnTo>
                    <a:pt x="325" y="758"/>
                  </a:lnTo>
                  <a:lnTo>
                    <a:pt x="325" y="758"/>
                  </a:lnTo>
                  <a:lnTo>
                    <a:pt x="337" y="758"/>
                  </a:lnTo>
                  <a:lnTo>
                    <a:pt x="337" y="758"/>
                  </a:lnTo>
                  <a:lnTo>
                    <a:pt x="341" y="762"/>
                  </a:lnTo>
                  <a:lnTo>
                    <a:pt x="341" y="762"/>
                  </a:lnTo>
                  <a:lnTo>
                    <a:pt x="345" y="766"/>
                  </a:lnTo>
                  <a:lnTo>
                    <a:pt x="345" y="766"/>
                  </a:lnTo>
                  <a:lnTo>
                    <a:pt x="349" y="766"/>
                  </a:lnTo>
                  <a:lnTo>
                    <a:pt x="349" y="766"/>
                  </a:lnTo>
                  <a:lnTo>
                    <a:pt x="353" y="758"/>
                  </a:lnTo>
                  <a:lnTo>
                    <a:pt x="353" y="758"/>
                  </a:lnTo>
                  <a:lnTo>
                    <a:pt x="353" y="758"/>
                  </a:lnTo>
                  <a:lnTo>
                    <a:pt x="353" y="758"/>
                  </a:lnTo>
                  <a:lnTo>
                    <a:pt x="353" y="758"/>
                  </a:lnTo>
                  <a:lnTo>
                    <a:pt x="353" y="758"/>
                  </a:lnTo>
                  <a:lnTo>
                    <a:pt x="345" y="746"/>
                  </a:lnTo>
                  <a:lnTo>
                    <a:pt x="345" y="746"/>
                  </a:lnTo>
                  <a:lnTo>
                    <a:pt x="345" y="746"/>
                  </a:lnTo>
                  <a:lnTo>
                    <a:pt x="345" y="746"/>
                  </a:lnTo>
                  <a:lnTo>
                    <a:pt x="341" y="742"/>
                  </a:lnTo>
                  <a:lnTo>
                    <a:pt x="341" y="738"/>
                  </a:lnTo>
                  <a:lnTo>
                    <a:pt x="341" y="738"/>
                  </a:lnTo>
                  <a:lnTo>
                    <a:pt x="337" y="734"/>
                  </a:lnTo>
                  <a:lnTo>
                    <a:pt x="337" y="734"/>
                  </a:lnTo>
                  <a:lnTo>
                    <a:pt x="329" y="734"/>
                  </a:lnTo>
                  <a:lnTo>
                    <a:pt x="329" y="734"/>
                  </a:lnTo>
                  <a:lnTo>
                    <a:pt x="325" y="730"/>
                  </a:lnTo>
                  <a:lnTo>
                    <a:pt x="325" y="730"/>
                  </a:lnTo>
                  <a:lnTo>
                    <a:pt x="317" y="730"/>
                  </a:lnTo>
                  <a:lnTo>
                    <a:pt x="313" y="730"/>
                  </a:lnTo>
                  <a:lnTo>
                    <a:pt x="313" y="730"/>
                  </a:lnTo>
                  <a:lnTo>
                    <a:pt x="309" y="730"/>
                  </a:lnTo>
                  <a:lnTo>
                    <a:pt x="305" y="730"/>
                  </a:lnTo>
                  <a:lnTo>
                    <a:pt x="305" y="730"/>
                  </a:lnTo>
                  <a:lnTo>
                    <a:pt x="297" y="730"/>
                  </a:lnTo>
                  <a:lnTo>
                    <a:pt x="297" y="730"/>
                  </a:lnTo>
                  <a:lnTo>
                    <a:pt x="285" y="734"/>
                  </a:lnTo>
                  <a:lnTo>
                    <a:pt x="273" y="742"/>
                  </a:lnTo>
                  <a:lnTo>
                    <a:pt x="273" y="742"/>
                  </a:lnTo>
                  <a:lnTo>
                    <a:pt x="265" y="754"/>
                  </a:lnTo>
                  <a:lnTo>
                    <a:pt x="265" y="754"/>
                  </a:lnTo>
                  <a:lnTo>
                    <a:pt x="261" y="766"/>
                  </a:lnTo>
                  <a:lnTo>
                    <a:pt x="261" y="766"/>
                  </a:lnTo>
                  <a:lnTo>
                    <a:pt x="261" y="778"/>
                  </a:lnTo>
                  <a:lnTo>
                    <a:pt x="261" y="778"/>
                  </a:lnTo>
                  <a:lnTo>
                    <a:pt x="261" y="786"/>
                  </a:lnTo>
                  <a:lnTo>
                    <a:pt x="261" y="786"/>
                  </a:lnTo>
                  <a:lnTo>
                    <a:pt x="261" y="790"/>
                  </a:lnTo>
                  <a:lnTo>
                    <a:pt x="261" y="790"/>
                  </a:lnTo>
                  <a:lnTo>
                    <a:pt x="261" y="794"/>
                  </a:lnTo>
                  <a:lnTo>
                    <a:pt x="265" y="798"/>
                  </a:lnTo>
                  <a:lnTo>
                    <a:pt x="265" y="798"/>
                  </a:lnTo>
                  <a:lnTo>
                    <a:pt x="269" y="802"/>
                  </a:lnTo>
                  <a:lnTo>
                    <a:pt x="273" y="810"/>
                  </a:lnTo>
                  <a:lnTo>
                    <a:pt x="273" y="810"/>
                  </a:lnTo>
                  <a:lnTo>
                    <a:pt x="277" y="810"/>
                  </a:lnTo>
                  <a:lnTo>
                    <a:pt x="277" y="810"/>
                  </a:lnTo>
                  <a:lnTo>
                    <a:pt x="289" y="818"/>
                  </a:lnTo>
                  <a:lnTo>
                    <a:pt x="289" y="818"/>
                  </a:lnTo>
                  <a:lnTo>
                    <a:pt x="297" y="822"/>
                  </a:lnTo>
                  <a:lnTo>
                    <a:pt x="297" y="822"/>
                  </a:lnTo>
                  <a:lnTo>
                    <a:pt x="317" y="822"/>
                  </a:lnTo>
                  <a:lnTo>
                    <a:pt x="317" y="822"/>
                  </a:lnTo>
                  <a:lnTo>
                    <a:pt x="325" y="822"/>
                  </a:lnTo>
                  <a:lnTo>
                    <a:pt x="329" y="822"/>
                  </a:lnTo>
                  <a:lnTo>
                    <a:pt x="329" y="822"/>
                  </a:lnTo>
                  <a:lnTo>
                    <a:pt x="333" y="822"/>
                  </a:lnTo>
                  <a:lnTo>
                    <a:pt x="337" y="818"/>
                  </a:lnTo>
                  <a:lnTo>
                    <a:pt x="337" y="818"/>
                  </a:lnTo>
                  <a:lnTo>
                    <a:pt x="337" y="818"/>
                  </a:lnTo>
                  <a:lnTo>
                    <a:pt x="337" y="818"/>
                  </a:lnTo>
                  <a:lnTo>
                    <a:pt x="341" y="818"/>
                  </a:lnTo>
                  <a:lnTo>
                    <a:pt x="341" y="818"/>
                  </a:lnTo>
                  <a:lnTo>
                    <a:pt x="345" y="814"/>
                  </a:lnTo>
                  <a:lnTo>
                    <a:pt x="349" y="814"/>
                  </a:lnTo>
                  <a:lnTo>
                    <a:pt x="349" y="814"/>
                  </a:lnTo>
                  <a:lnTo>
                    <a:pt x="353" y="810"/>
                  </a:lnTo>
                  <a:lnTo>
                    <a:pt x="353" y="810"/>
                  </a:lnTo>
                  <a:lnTo>
                    <a:pt x="353" y="810"/>
                  </a:lnTo>
                  <a:lnTo>
                    <a:pt x="353" y="806"/>
                  </a:lnTo>
                  <a:lnTo>
                    <a:pt x="353" y="806"/>
                  </a:lnTo>
                  <a:lnTo>
                    <a:pt x="353" y="806"/>
                  </a:lnTo>
                  <a:lnTo>
                    <a:pt x="361" y="806"/>
                  </a:lnTo>
                  <a:lnTo>
                    <a:pt x="361" y="806"/>
                  </a:lnTo>
                  <a:lnTo>
                    <a:pt x="361" y="806"/>
                  </a:lnTo>
                  <a:lnTo>
                    <a:pt x="365" y="798"/>
                  </a:lnTo>
                  <a:lnTo>
                    <a:pt x="365" y="798"/>
                  </a:lnTo>
                  <a:lnTo>
                    <a:pt x="365" y="794"/>
                  </a:lnTo>
                  <a:lnTo>
                    <a:pt x="365" y="790"/>
                  </a:lnTo>
                  <a:lnTo>
                    <a:pt x="365" y="790"/>
                  </a:lnTo>
                  <a:lnTo>
                    <a:pt x="365" y="790"/>
                  </a:lnTo>
                  <a:lnTo>
                    <a:pt x="365" y="790"/>
                  </a:lnTo>
                  <a:lnTo>
                    <a:pt x="373" y="786"/>
                  </a:lnTo>
                  <a:lnTo>
                    <a:pt x="373" y="786"/>
                  </a:lnTo>
                  <a:lnTo>
                    <a:pt x="373" y="782"/>
                  </a:lnTo>
                  <a:lnTo>
                    <a:pt x="373" y="782"/>
                  </a:lnTo>
                  <a:lnTo>
                    <a:pt x="381" y="774"/>
                  </a:lnTo>
                  <a:lnTo>
                    <a:pt x="381" y="774"/>
                  </a:lnTo>
                  <a:lnTo>
                    <a:pt x="389" y="778"/>
                  </a:lnTo>
                  <a:lnTo>
                    <a:pt x="389" y="778"/>
                  </a:lnTo>
                  <a:lnTo>
                    <a:pt x="429" y="818"/>
                  </a:lnTo>
                  <a:lnTo>
                    <a:pt x="429" y="818"/>
                  </a:lnTo>
                  <a:lnTo>
                    <a:pt x="461" y="850"/>
                  </a:lnTo>
                  <a:lnTo>
                    <a:pt x="461" y="850"/>
                  </a:lnTo>
                  <a:lnTo>
                    <a:pt x="497" y="883"/>
                  </a:lnTo>
                  <a:lnTo>
                    <a:pt x="497" y="883"/>
                  </a:lnTo>
                  <a:lnTo>
                    <a:pt x="505" y="894"/>
                  </a:lnTo>
                  <a:lnTo>
                    <a:pt x="505" y="894"/>
                  </a:lnTo>
                  <a:lnTo>
                    <a:pt x="505" y="894"/>
                  </a:lnTo>
                  <a:lnTo>
                    <a:pt x="505" y="894"/>
                  </a:lnTo>
                  <a:lnTo>
                    <a:pt x="505" y="899"/>
                  </a:lnTo>
                  <a:lnTo>
                    <a:pt x="505" y="899"/>
                  </a:lnTo>
                  <a:lnTo>
                    <a:pt x="505" y="899"/>
                  </a:lnTo>
                  <a:lnTo>
                    <a:pt x="505" y="899"/>
                  </a:lnTo>
                  <a:lnTo>
                    <a:pt x="497" y="890"/>
                  </a:lnTo>
                  <a:lnTo>
                    <a:pt x="497" y="890"/>
                  </a:lnTo>
                  <a:lnTo>
                    <a:pt x="497" y="886"/>
                  </a:lnTo>
                  <a:lnTo>
                    <a:pt x="497" y="886"/>
                  </a:lnTo>
                  <a:lnTo>
                    <a:pt x="489" y="886"/>
                  </a:lnTo>
                  <a:lnTo>
                    <a:pt x="485" y="883"/>
                  </a:lnTo>
                  <a:lnTo>
                    <a:pt x="485" y="883"/>
                  </a:lnTo>
                  <a:lnTo>
                    <a:pt x="485" y="883"/>
                  </a:lnTo>
                  <a:lnTo>
                    <a:pt x="485" y="883"/>
                  </a:lnTo>
                  <a:lnTo>
                    <a:pt x="477" y="883"/>
                  </a:lnTo>
                  <a:lnTo>
                    <a:pt x="477" y="883"/>
                  </a:lnTo>
                  <a:lnTo>
                    <a:pt x="465" y="879"/>
                  </a:lnTo>
                  <a:lnTo>
                    <a:pt x="465" y="879"/>
                  </a:lnTo>
                  <a:lnTo>
                    <a:pt x="461" y="879"/>
                  </a:lnTo>
                  <a:lnTo>
                    <a:pt x="453" y="883"/>
                  </a:lnTo>
                  <a:lnTo>
                    <a:pt x="453" y="883"/>
                  </a:lnTo>
                  <a:lnTo>
                    <a:pt x="449" y="883"/>
                  </a:lnTo>
                  <a:lnTo>
                    <a:pt x="445" y="883"/>
                  </a:lnTo>
                  <a:lnTo>
                    <a:pt x="445" y="883"/>
                  </a:lnTo>
                  <a:lnTo>
                    <a:pt x="437" y="883"/>
                  </a:lnTo>
                  <a:lnTo>
                    <a:pt x="437" y="883"/>
                  </a:lnTo>
                  <a:lnTo>
                    <a:pt x="425" y="890"/>
                  </a:lnTo>
                  <a:lnTo>
                    <a:pt x="413" y="899"/>
                  </a:lnTo>
                  <a:lnTo>
                    <a:pt x="413" y="899"/>
                  </a:lnTo>
                  <a:lnTo>
                    <a:pt x="405" y="910"/>
                  </a:lnTo>
                  <a:lnTo>
                    <a:pt x="405" y="910"/>
                  </a:lnTo>
                  <a:lnTo>
                    <a:pt x="401" y="923"/>
                  </a:lnTo>
                  <a:lnTo>
                    <a:pt x="401" y="923"/>
                  </a:lnTo>
                  <a:lnTo>
                    <a:pt x="397" y="934"/>
                  </a:lnTo>
                  <a:lnTo>
                    <a:pt x="397" y="934"/>
                  </a:lnTo>
                  <a:lnTo>
                    <a:pt x="397" y="947"/>
                  </a:lnTo>
                  <a:lnTo>
                    <a:pt x="397" y="947"/>
                  </a:lnTo>
                  <a:lnTo>
                    <a:pt x="397" y="951"/>
                  </a:lnTo>
                  <a:lnTo>
                    <a:pt x="397" y="951"/>
                  </a:lnTo>
                  <a:lnTo>
                    <a:pt x="397" y="954"/>
                  </a:lnTo>
                  <a:lnTo>
                    <a:pt x="397" y="959"/>
                  </a:lnTo>
                  <a:lnTo>
                    <a:pt x="397" y="959"/>
                  </a:lnTo>
                  <a:lnTo>
                    <a:pt x="401" y="967"/>
                  </a:lnTo>
                  <a:lnTo>
                    <a:pt x="405" y="975"/>
                  </a:lnTo>
                  <a:lnTo>
                    <a:pt x="405" y="975"/>
                  </a:lnTo>
                  <a:lnTo>
                    <a:pt x="409" y="975"/>
                  </a:lnTo>
                  <a:lnTo>
                    <a:pt x="409" y="975"/>
                  </a:lnTo>
                  <a:lnTo>
                    <a:pt x="421" y="987"/>
                  </a:lnTo>
                  <a:lnTo>
                    <a:pt x="421" y="987"/>
                  </a:lnTo>
                  <a:lnTo>
                    <a:pt x="433" y="991"/>
                  </a:lnTo>
                  <a:lnTo>
                    <a:pt x="433" y="991"/>
                  </a:lnTo>
                  <a:lnTo>
                    <a:pt x="445" y="995"/>
                  </a:lnTo>
                  <a:lnTo>
                    <a:pt x="457" y="991"/>
                  </a:lnTo>
                  <a:lnTo>
                    <a:pt x="457" y="991"/>
                  </a:lnTo>
                  <a:lnTo>
                    <a:pt x="465" y="991"/>
                  </a:lnTo>
                  <a:lnTo>
                    <a:pt x="473" y="987"/>
                  </a:lnTo>
                  <a:lnTo>
                    <a:pt x="473" y="987"/>
                  </a:lnTo>
                  <a:lnTo>
                    <a:pt x="477" y="987"/>
                  </a:lnTo>
                  <a:lnTo>
                    <a:pt x="477" y="983"/>
                  </a:lnTo>
                  <a:lnTo>
                    <a:pt x="477" y="983"/>
                  </a:lnTo>
                  <a:lnTo>
                    <a:pt x="481" y="979"/>
                  </a:lnTo>
                  <a:lnTo>
                    <a:pt x="481" y="979"/>
                  </a:lnTo>
                  <a:lnTo>
                    <a:pt x="481" y="979"/>
                  </a:lnTo>
                  <a:lnTo>
                    <a:pt x="481" y="979"/>
                  </a:lnTo>
                  <a:lnTo>
                    <a:pt x="485" y="975"/>
                  </a:lnTo>
                  <a:lnTo>
                    <a:pt x="489" y="971"/>
                  </a:lnTo>
                  <a:lnTo>
                    <a:pt x="489" y="971"/>
                  </a:lnTo>
                  <a:lnTo>
                    <a:pt x="493" y="971"/>
                  </a:lnTo>
                  <a:lnTo>
                    <a:pt x="493" y="967"/>
                  </a:lnTo>
                  <a:lnTo>
                    <a:pt x="493" y="967"/>
                  </a:lnTo>
                  <a:lnTo>
                    <a:pt x="493" y="967"/>
                  </a:lnTo>
                  <a:lnTo>
                    <a:pt x="493" y="967"/>
                  </a:lnTo>
                  <a:lnTo>
                    <a:pt x="493" y="967"/>
                  </a:lnTo>
                  <a:lnTo>
                    <a:pt x="497" y="963"/>
                  </a:lnTo>
                  <a:lnTo>
                    <a:pt x="497" y="959"/>
                  </a:lnTo>
                  <a:lnTo>
                    <a:pt x="497" y="959"/>
                  </a:lnTo>
                  <a:lnTo>
                    <a:pt x="502" y="954"/>
                  </a:lnTo>
                  <a:lnTo>
                    <a:pt x="502" y="954"/>
                  </a:lnTo>
                  <a:lnTo>
                    <a:pt x="502" y="951"/>
                  </a:lnTo>
                  <a:lnTo>
                    <a:pt x="502" y="947"/>
                  </a:lnTo>
                  <a:lnTo>
                    <a:pt x="502" y="947"/>
                  </a:lnTo>
                  <a:lnTo>
                    <a:pt x="502" y="947"/>
                  </a:lnTo>
                  <a:lnTo>
                    <a:pt x="502" y="947"/>
                  </a:lnTo>
                  <a:lnTo>
                    <a:pt x="509" y="939"/>
                  </a:lnTo>
                  <a:lnTo>
                    <a:pt x="509" y="939"/>
                  </a:lnTo>
                  <a:lnTo>
                    <a:pt x="509" y="934"/>
                  </a:lnTo>
                  <a:lnTo>
                    <a:pt x="509" y="934"/>
                  </a:lnTo>
                  <a:lnTo>
                    <a:pt x="517" y="919"/>
                  </a:lnTo>
                  <a:lnTo>
                    <a:pt x="522" y="914"/>
                  </a:lnTo>
                  <a:lnTo>
                    <a:pt x="522" y="914"/>
                  </a:lnTo>
                  <a:lnTo>
                    <a:pt x="522" y="914"/>
                  </a:lnTo>
                  <a:lnTo>
                    <a:pt x="522" y="914"/>
                  </a:lnTo>
                  <a:lnTo>
                    <a:pt x="522" y="914"/>
                  </a:lnTo>
                  <a:lnTo>
                    <a:pt x="522" y="919"/>
                  </a:lnTo>
                  <a:lnTo>
                    <a:pt x="522" y="919"/>
                  </a:lnTo>
                  <a:lnTo>
                    <a:pt x="525" y="919"/>
                  </a:lnTo>
                  <a:lnTo>
                    <a:pt x="525" y="919"/>
                  </a:lnTo>
                  <a:lnTo>
                    <a:pt x="529" y="914"/>
                  </a:lnTo>
                  <a:lnTo>
                    <a:pt x="529" y="914"/>
                  </a:lnTo>
                  <a:lnTo>
                    <a:pt x="533" y="910"/>
                  </a:lnTo>
                  <a:lnTo>
                    <a:pt x="533" y="910"/>
                  </a:lnTo>
                  <a:lnTo>
                    <a:pt x="529" y="910"/>
                  </a:lnTo>
                  <a:lnTo>
                    <a:pt x="529" y="910"/>
                  </a:lnTo>
                  <a:lnTo>
                    <a:pt x="529" y="907"/>
                  </a:lnTo>
                  <a:lnTo>
                    <a:pt x="529" y="907"/>
                  </a:lnTo>
                  <a:lnTo>
                    <a:pt x="549" y="927"/>
                  </a:lnTo>
                  <a:lnTo>
                    <a:pt x="569" y="943"/>
                  </a:lnTo>
                  <a:lnTo>
                    <a:pt x="569" y="943"/>
                  </a:lnTo>
                  <a:lnTo>
                    <a:pt x="586" y="951"/>
                  </a:lnTo>
                  <a:lnTo>
                    <a:pt x="602" y="959"/>
                  </a:lnTo>
                  <a:lnTo>
                    <a:pt x="602" y="959"/>
                  </a:lnTo>
                  <a:lnTo>
                    <a:pt x="606" y="963"/>
                  </a:lnTo>
                  <a:lnTo>
                    <a:pt x="617" y="975"/>
                  </a:lnTo>
                  <a:lnTo>
                    <a:pt x="617" y="975"/>
                  </a:lnTo>
                  <a:lnTo>
                    <a:pt x="642" y="987"/>
                  </a:lnTo>
                  <a:lnTo>
                    <a:pt x="642" y="987"/>
                  </a:lnTo>
                  <a:lnTo>
                    <a:pt x="642" y="991"/>
                  </a:lnTo>
                  <a:lnTo>
                    <a:pt x="642" y="991"/>
                  </a:lnTo>
                  <a:lnTo>
                    <a:pt x="638" y="987"/>
                  </a:lnTo>
                  <a:lnTo>
                    <a:pt x="638" y="987"/>
                  </a:lnTo>
                  <a:lnTo>
                    <a:pt x="634" y="987"/>
                  </a:lnTo>
                  <a:lnTo>
                    <a:pt x="634" y="987"/>
                  </a:lnTo>
                  <a:lnTo>
                    <a:pt x="630" y="987"/>
                  </a:lnTo>
                  <a:lnTo>
                    <a:pt x="630" y="987"/>
                  </a:lnTo>
                  <a:lnTo>
                    <a:pt x="622" y="983"/>
                  </a:lnTo>
                  <a:lnTo>
                    <a:pt x="622" y="983"/>
                  </a:lnTo>
                  <a:lnTo>
                    <a:pt x="613" y="979"/>
                  </a:lnTo>
                  <a:lnTo>
                    <a:pt x="606" y="979"/>
                  </a:lnTo>
                  <a:lnTo>
                    <a:pt x="606" y="979"/>
                  </a:lnTo>
                  <a:lnTo>
                    <a:pt x="602" y="983"/>
                  </a:lnTo>
                  <a:lnTo>
                    <a:pt x="597" y="983"/>
                  </a:lnTo>
                  <a:lnTo>
                    <a:pt x="597" y="983"/>
                  </a:lnTo>
                  <a:lnTo>
                    <a:pt x="590" y="979"/>
                  </a:lnTo>
                  <a:lnTo>
                    <a:pt x="590" y="979"/>
                  </a:lnTo>
                  <a:lnTo>
                    <a:pt x="577" y="987"/>
                  </a:lnTo>
                  <a:lnTo>
                    <a:pt x="566" y="995"/>
                  </a:lnTo>
                  <a:lnTo>
                    <a:pt x="566" y="995"/>
                  </a:lnTo>
                  <a:lnTo>
                    <a:pt x="557" y="1011"/>
                  </a:lnTo>
                  <a:lnTo>
                    <a:pt x="557" y="1011"/>
                  </a:lnTo>
                  <a:lnTo>
                    <a:pt x="553" y="1023"/>
                  </a:lnTo>
                  <a:lnTo>
                    <a:pt x="553" y="1023"/>
                  </a:lnTo>
                  <a:lnTo>
                    <a:pt x="557" y="1035"/>
                  </a:lnTo>
                  <a:lnTo>
                    <a:pt x="557" y="1035"/>
                  </a:lnTo>
                  <a:lnTo>
                    <a:pt x="562" y="1047"/>
                  </a:lnTo>
                  <a:lnTo>
                    <a:pt x="562" y="1047"/>
                  </a:lnTo>
                  <a:lnTo>
                    <a:pt x="562" y="1051"/>
                  </a:lnTo>
                  <a:lnTo>
                    <a:pt x="562" y="1051"/>
                  </a:lnTo>
                  <a:lnTo>
                    <a:pt x="566" y="1055"/>
                  </a:lnTo>
                  <a:lnTo>
                    <a:pt x="569" y="1059"/>
                  </a:lnTo>
                  <a:lnTo>
                    <a:pt x="569" y="1059"/>
                  </a:lnTo>
                  <a:lnTo>
                    <a:pt x="573" y="1063"/>
                  </a:lnTo>
                  <a:lnTo>
                    <a:pt x="582" y="1067"/>
                  </a:lnTo>
                  <a:lnTo>
                    <a:pt x="582" y="1067"/>
                  </a:lnTo>
                  <a:lnTo>
                    <a:pt x="586" y="1067"/>
                  </a:lnTo>
                  <a:lnTo>
                    <a:pt x="586" y="1067"/>
                  </a:lnTo>
                  <a:lnTo>
                    <a:pt x="602" y="1067"/>
                  </a:lnTo>
                  <a:lnTo>
                    <a:pt x="602" y="1067"/>
                  </a:lnTo>
                  <a:lnTo>
                    <a:pt x="613" y="1067"/>
                  </a:lnTo>
                  <a:lnTo>
                    <a:pt x="613" y="1067"/>
                  </a:lnTo>
                  <a:lnTo>
                    <a:pt x="634" y="1059"/>
                  </a:lnTo>
                  <a:lnTo>
                    <a:pt x="634" y="1059"/>
                  </a:lnTo>
                  <a:lnTo>
                    <a:pt x="642" y="1059"/>
                  </a:lnTo>
                  <a:lnTo>
                    <a:pt x="646" y="1051"/>
                  </a:lnTo>
                  <a:lnTo>
                    <a:pt x="646" y="1051"/>
                  </a:lnTo>
                  <a:lnTo>
                    <a:pt x="650" y="1051"/>
                  </a:lnTo>
                  <a:lnTo>
                    <a:pt x="650" y="1047"/>
                  </a:lnTo>
                  <a:lnTo>
                    <a:pt x="650" y="1047"/>
                  </a:lnTo>
                  <a:lnTo>
                    <a:pt x="650" y="1043"/>
                  </a:lnTo>
                  <a:lnTo>
                    <a:pt x="650" y="1043"/>
                  </a:lnTo>
                  <a:lnTo>
                    <a:pt x="654" y="1043"/>
                  </a:lnTo>
                  <a:lnTo>
                    <a:pt x="654" y="1043"/>
                  </a:lnTo>
                  <a:lnTo>
                    <a:pt x="658" y="1039"/>
                  </a:lnTo>
                  <a:lnTo>
                    <a:pt x="662" y="1035"/>
                  </a:lnTo>
                  <a:lnTo>
                    <a:pt x="662" y="1035"/>
                  </a:lnTo>
                  <a:lnTo>
                    <a:pt x="662" y="1031"/>
                  </a:lnTo>
                  <a:lnTo>
                    <a:pt x="662" y="1031"/>
                  </a:lnTo>
                  <a:lnTo>
                    <a:pt x="662" y="1031"/>
                  </a:lnTo>
                  <a:lnTo>
                    <a:pt x="662" y="1027"/>
                  </a:lnTo>
                  <a:lnTo>
                    <a:pt x="662" y="1027"/>
                  </a:lnTo>
                  <a:lnTo>
                    <a:pt x="662" y="1027"/>
                  </a:lnTo>
                  <a:lnTo>
                    <a:pt x="666" y="1023"/>
                  </a:lnTo>
                  <a:lnTo>
                    <a:pt x="666" y="1019"/>
                  </a:lnTo>
                  <a:lnTo>
                    <a:pt x="666" y="1019"/>
                  </a:lnTo>
                  <a:lnTo>
                    <a:pt x="666" y="1011"/>
                  </a:lnTo>
                  <a:lnTo>
                    <a:pt x="666" y="1011"/>
                  </a:lnTo>
                  <a:lnTo>
                    <a:pt x="666" y="1011"/>
                  </a:lnTo>
                  <a:lnTo>
                    <a:pt x="662" y="1007"/>
                  </a:lnTo>
                  <a:lnTo>
                    <a:pt x="662" y="1007"/>
                  </a:lnTo>
                  <a:lnTo>
                    <a:pt x="662" y="1003"/>
                  </a:lnTo>
                  <a:lnTo>
                    <a:pt x="662" y="1003"/>
                  </a:lnTo>
                  <a:lnTo>
                    <a:pt x="662" y="1003"/>
                  </a:lnTo>
                  <a:lnTo>
                    <a:pt x="662" y="1003"/>
                  </a:lnTo>
                  <a:lnTo>
                    <a:pt x="674" y="1007"/>
                  </a:lnTo>
                  <a:lnTo>
                    <a:pt x="674" y="1007"/>
                  </a:lnTo>
                  <a:lnTo>
                    <a:pt x="678" y="1007"/>
                  </a:lnTo>
                  <a:lnTo>
                    <a:pt x="682" y="1011"/>
                  </a:lnTo>
                  <a:lnTo>
                    <a:pt x="682" y="1011"/>
                  </a:lnTo>
                  <a:lnTo>
                    <a:pt x="698" y="1023"/>
                  </a:lnTo>
                  <a:lnTo>
                    <a:pt x="710" y="1031"/>
                  </a:lnTo>
                  <a:lnTo>
                    <a:pt x="710" y="1031"/>
                  </a:lnTo>
                  <a:lnTo>
                    <a:pt x="742" y="1043"/>
                  </a:lnTo>
                  <a:lnTo>
                    <a:pt x="742" y="1043"/>
                  </a:lnTo>
                  <a:lnTo>
                    <a:pt x="758" y="1051"/>
                  </a:lnTo>
                  <a:lnTo>
                    <a:pt x="774" y="1055"/>
                  </a:lnTo>
                  <a:lnTo>
                    <a:pt x="774" y="1055"/>
                  </a:lnTo>
                  <a:lnTo>
                    <a:pt x="782" y="1059"/>
                  </a:lnTo>
                  <a:lnTo>
                    <a:pt x="782" y="1059"/>
                  </a:lnTo>
                  <a:lnTo>
                    <a:pt x="810" y="1075"/>
                  </a:lnTo>
                  <a:lnTo>
                    <a:pt x="810" y="1075"/>
                  </a:lnTo>
                  <a:lnTo>
                    <a:pt x="810" y="1079"/>
                  </a:lnTo>
                  <a:lnTo>
                    <a:pt x="810" y="1079"/>
                  </a:lnTo>
                  <a:lnTo>
                    <a:pt x="810" y="1091"/>
                  </a:lnTo>
                  <a:lnTo>
                    <a:pt x="810" y="1091"/>
                  </a:lnTo>
                  <a:lnTo>
                    <a:pt x="802" y="1111"/>
                  </a:lnTo>
                  <a:lnTo>
                    <a:pt x="802" y="1111"/>
                  </a:lnTo>
                  <a:lnTo>
                    <a:pt x="798" y="1123"/>
                  </a:lnTo>
                  <a:lnTo>
                    <a:pt x="798" y="1123"/>
                  </a:lnTo>
                  <a:lnTo>
                    <a:pt x="798" y="1123"/>
                  </a:lnTo>
                  <a:lnTo>
                    <a:pt x="798" y="1123"/>
                  </a:lnTo>
                  <a:lnTo>
                    <a:pt x="794" y="1131"/>
                  </a:lnTo>
                  <a:lnTo>
                    <a:pt x="794" y="1131"/>
                  </a:lnTo>
                  <a:lnTo>
                    <a:pt x="790" y="1139"/>
                  </a:lnTo>
                  <a:lnTo>
                    <a:pt x="790" y="1139"/>
                  </a:lnTo>
                  <a:lnTo>
                    <a:pt x="782" y="1147"/>
                  </a:lnTo>
                  <a:lnTo>
                    <a:pt x="774" y="1155"/>
                  </a:lnTo>
                  <a:lnTo>
                    <a:pt x="774" y="1155"/>
                  </a:lnTo>
                  <a:lnTo>
                    <a:pt x="762" y="1155"/>
                  </a:lnTo>
                  <a:lnTo>
                    <a:pt x="762" y="1155"/>
                  </a:lnTo>
                  <a:lnTo>
                    <a:pt x="754" y="1151"/>
                  </a:lnTo>
                  <a:lnTo>
                    <a:pt x="754" y="1151"/>
                  </a:lnTo>
                  <a:lnTo>
                    <a:pt x="746" y="1139"/>
                  </a:lnTo>
                  <a:lnTo>
                    <a:pt x="746" y="1139"/>
                  </a:lnTo>
                  <a:lnTo>
                    <a:pt x="742" y="1127"/>
                  </a:lnTo>
                  <a:lnTo>
                    <a:pt x="742" y="1127"/>
                  </a:lnTo>
                  <a:lnTo>
                    <a:pt x="742" y="1119"/>
                  </a:lnTo>
                  <a:lnTo>
                    <a:pt x="742" y="1119"/>
                  </a:lnTo>
                  <a:lnTo>
                    <a:pt x="746" y="1107"/>
                  </a:lnTo>
                  <a:lnTo>
                    <a:pt x="758" y="1099"/>
                  </a:lnTo>
                  <a:lnTo>
                    <a:pt x="758" y="1099"/>
                  </a:lnTo>
                  <a:lnTo>
                    <a:pt x="762" y="1095"/>
                  </a:lnTo>
                  <a:lnTo>
                    <a:pt x="762" y="1095"/>
                  </a:lnTo>
                  <a:lnTo>
                    <a:pt x="778" y="1087"/>
                  </a:lnTo>
                  <a:lnTo>
                    <a:pt x="778" y="1087"/>
                  </a:lnTo>
                  <a:lnTo>
                    <a:pt x="790" y="1083"/>
                  </a:lnTo>
                  <a:lnTo>
                    <a:pt x="790" y="1083"/>
                  </a:lnTo>
                  <a:lnTo>
                    <a:pt x="794" y="1083"/>
                  </a:lnTo>
                  <a:lnTo>
                    <a:pt x="798" y="1083"/>
                  </a:lnTo>
                  <a:lnTo>
                    <a:pt x="798" y="1083"/>
                  </a:lnTo>
                  <a:lnTo>
                    <a:pt x="802" y="1083"/>
                  </a:lnTo>
                  <a:lnTo>
                    <a:pt x="802" y="1083"/>
                  </a:lnTo>
                  <a:lnTo>
                    <a:pt x="806" y="1083"/>
                  </a:lnTo>
                  <a:lnTo>
                    <a:pt x="806" y="1083"/>
                  </a:lnTo>
                  <a:lnTo>
                    <a:pt x="806" y="1075"/>
                  </a:lnTo>
                  <a:lnTo>
                    <a:pt x="806" y="1075"/>
                  </a:lnTo>
                  <a:lnTo>
                    <a:pt x="806" y="1075"/>
                  </a:lnTo>
                  <a:lnTo>
                    <a:pt x="806" y="1075"/>
                  </a:lnTo>
                  <a:lnTo>
                    <a:pt x="802" y="1075"/>
                  </a:lnTo>
                  <a:lnTo>
                    <a:pt x="802" y="1075"/>
                  </a:lnTo>
                  <a:lnTo>
                    <a:pt x="790" y="1067"/>
                  </a:lnTo>
                  <a:lnTo>
                    <a:pt x="790" y="1067"/>
                  </a:lnTo>
                  <a:lnTo>
                    <a:pt x="790" y="1067"/>
                  </a:lnTo>
                  <a:lnTo>
                    <a:pt x="790" y="1067"/>
                  </a:lnTo>
                  <a:lnTo>
                    <a:pt x="782" y="1067"/>
                  </a:lnTo>
                  <a:lnTo>
                    <a:pt x="778" y="1063"/>
                  </a:lnTo>
                  <a:lnTo>
                    <a:pt x="778" y="1063"/>
                  </a:lnTo>
                  <a:lnTo>
                    <a:pt x="774" y="1063"/>
                  </a:lnTo>
                  <a:lnTo>
                    <a:pt x="774" y="1063"/>
                  </a:lnTo>
                  <a:lnTo>
                    <a:pt x="770" y="1067"/>
                  </a:lnTo>
                  <a:lnTo>
                    <a:pt x="770" y="1067"/>
                  </a:lnTo>
                  <a:lnTo>
                    <a:pt x="762" y="1067"/>
                  </a:lnTo>
                  <a:lnTo>
                    <a:pt x="762" y="1067"/>
                  </a:lnTo>
                  <a:lnTo>
                    <a:pt x="754" y="1071"/>
                  </a:lnTo>
                  <a:lnTo>
                    <a:pt x="750" y="1075"/>
                  </a:lnTo>
                  <a:lnTo>
                    <a:pt x="750" y="1075"/>
                  </a:lnTo>
                  <a:lnTo>
                    <a:pt x="746" y="1079"/>
                  </a:lnTo>
                  <a:lnTo>
                    <a:pt x="742" y="1079"/>
                  </a:lnTo>
                  <a:lnTo>
                    <a:pt x="742" y="1079"/>
                  </a:lnTo>
                  <a:lnTo>
                    <a:pt x="734" y="1083"/>
                  </a:lnTo>
                  <a:lnTo>
                    <a:pt x="734" y="1083"/>
                  </a:lnTo>
                  <a:lnTo>
                    <a:pt x="726" y="1091"/>
                  </a:lnTo>
                  <a:lnTo>
                    <a:pt x="718" y="1103"/>
                  </a:lnTo>
                  <a:lnTo>
                    <a:pt x="718" y="1103"/>
                  </a:lnTo>
                  <a:lnTo>
                    <a:pt x="714" y="1119"/>
                  </a:lnTo>
                  <a:lnTo>
                    <a:pt x="714" y="1119"/>
                  </a:lnTo>
                  <a:lnTo>
                    <a:pt x="714" y="1131"/>
                  </a:lnTo>
                  <a:lnTo>
                    <a:pt x="714" y="1131"/>
                  </a:lnTo>
                  <a:lnTo>
                    <a:pt x="718" y="1143"/>
                  </a:lnTo>
                  <a:lnTo>
                    <a:pt x="718" y="1143"/>
                  </a:lnTo>
                  <a:lnTo>
                    <a:pt x="722" y="1151"/>
                  </a:lnTo>
                  <a:lnTo>
                    <a:pt x="722" y="1151"/>
                  </a:lnTo>
                  <a:lnTo>
                    <a:pt x="722" y="1155"/>
                  </a:lnTo>
                  <a:lnTo>
                    <a:pt x="722" y="1155"/>
                  </a:lnTo>
                  <a:lnTo>
                    <a:pt x="726" y="1159"/>
                  </a:lnTo>
                  <a:lnTo>
                    <a:pt x="730" y="1163"/>
                  </a:lnTo>
                  <a:lnTo>
                    <a:pt x="730" y="1163"/>
                  </a:lnTo>
                  <a:lnTo>
                    <a:pt x="734" y="1167"/>
                  </a:lnTo>
                  <a:lnTo>
                    <a:pt x="738" y="1171"/>
                  </a:lnTo>
                  <a:lnTo>
                    <a:pt x="738" y="1171"/>
                  </a:lnTo>
                  <a:lnTo>
                    <a:pt x="742" y="1175"/>
                  </a:lnTo>
                  <a:lnTo>
                    <a:pt x="742" y="1175"/>
                  </a:lnTo>
                  <a:lnTo>
                    <a:pt x="758" y="1179"/>
                  </a:lnTo>
                  <a:lnTo>
                    <a:pt x="758" y="1179"/>
                  </a:lnTo>
                  <a:lnTo>
                    <a:pt x="766" y="1179"/>
                  </a:lnTo>
                  <a:lnTo>
                    <a:pt x="770" y="1179"/>
                  </a:lnTo>
                  <a:lnTo>
                    <a:pt x="770" y="1179"/>
                  </a:lnTo>
                  <a:lnTo>
                    <a:pt x="782" y="1175"/>
                  </a:lnTo>
                  <a:lnTo>
                    <a:pt x="794" y="1171"/>
                  </a:lnTo>
                  <a:lnTo>
                    <a:pt x="794" y="1171"/>
                  </a:lnTo>
                  <a:lnTo>
                    <a:pt x="798" y="1167"/>
                  </a:lnTo>
                  <a:lnTo>
                    <a:pt x="802" y="1163"/>
                  </a:lnTo>
                  <a:lnTo>
                    <a:pt x="802" y="1163"/>
                  </a:lnTo>
                  <a:lnTo>
                    <a:pt x="806" y="1163"/>
                  </a:lnTo>
                  <a:lnTo>
                    <a:pt x="806" y="1155"/>
                  </a:lnTo>
                  <a:lnTo>
                    <a:pt x="806" y="1155"/>
                  </a:lnTo>
                  <a:lnTo>
                    <a:pt x="810" y="1155"/>
                  </a:lnTo>
                  <a:lnTo>
                    <a:pt x="810" y="1155"/>
                  </a:lnTo>
                  <a:lnTo>
                    <a:pt x="810" y="1155"/>
                  </a:lnTo>
                  <a:lnTo>
                    <a:pt x="810" y="1155"/>
                  </a:lnTo>
                  <a:lnTo>
                    <a:pt x="814" y="1151"/>
                  </a:lnTo>
                  <a:lnTo>
                    <a:pt x="818" y="1147"/>
                  </a:lnTo>
                  <a:lnTo>
                    <a:pt x="818" y="1147"/>
                  </a:lnTo>
                  <a:lnTo>
                    <a:pt x="818" y="1143"/>
                  </a:lnTo>
                  <a:lnTo>
                    <a:pt x="818" y="1143"/>
                  </a:lnTo>
                  <a:lnTo>
                    <a:pt x="818" y="1143"/>
                  </a:lnTo>
                  <a:lnTo>
                    <a:pt x="818" y="1139"/>
                  </a:lnTo>
                  <a:lnTo>
                    <a:pt x="818" y="1139"/>
                  </a:lnTo>
                  <a:lnTo>
                    <a:pt x="818" y="1139"/>
                  </a:lnTo>
                  <a:lnTo>
                    <a:pt x="822" y="1139"/>
                  </a:lnTo>
                  <a:lnTo>
                    <a:pt x="822" y="1135"/>
                  </a:lnTo>
                  <a:lnTo>
                    <a:pt x="822" y="1135"/>
                  </a:lnTo>
                  <a:lnTo>
                    <a:pt x="822" y="1127"/>
                  </a:lnTo>
                  <a:lnTo>
                    <a:pt x="822" y="1127"/>
                  </a:lnTo>
                  <a:lnTo>
                    <a:pt x="826" y="1123"/>
                  </a:lnTo>
                  <a:lnTo>
                    <a:pt x="822" y="1119"/>
                  </a:lnTo>
                  <a:lnTo>
                    <a:pt x="822" y="1119"/>
                  </a:lnTo>
                  <a:lnTo>
                    <a:pt x="822" y="1119"/>
                  </a:lnTo>
                  <a:lnTo>
                    <a:pt x="822" y="1119"/>
                  </a:lnTo>
                  <a:lnTo>
                    <a:pt x="826" y="1111"/>
                  </a:lnTo>
                  <a:lnTo>
                    <a:pt x="826" y="1111"/>
                  </a:lnTo>
                  <a:lnTo>
                    <a:pt x="830" y="1107"/>
                  </a:lnTo>
                  <a:lnTo>
                    <a:pt x="830" y="1107"/>
                  </a:lnTo>
                  <a:lnTo>
                    <a:pt x="834" y="1091"/>
                  </a:lnTo>
                  <a:lnTo>
                    <a:pt x="834" y="1087"/>
                  </a:lnTo>
                  <a:lnTo>
                    <a:pt x="834" y="1087"/>
                  </a:lnTo>
                  <a:lnTo>
                    <a:pt x="834" y="1087"/>
                  </a:lnTo>
                  <a:lnTo>
                    <a:pt x="834" y="1083"/>
                  </a:lnTo>
                  <a:lnTo>
                    <a:pt x="834" y="1083"/>
                  </a:lnTo>
                  <a:lnTo>
                    <a:pt x="834" y="1083"/>
                  </a:lnTo>
                  <a:lnTo>
                    <a:pt x="834" y="1083"/>
                  </a:lnTo>
                  <a:lnTo>
                    <a:pt x="874" y="1099"/>
                  </a:lnTo>
                  <a:lnTo>
                    <a:pt x="919" y="1115"/>
                  </a:lnTo>
                  <a:lnTo>
                    <a:pt x="919" y="1115"/>
                  </a:lnTo>
                  <a:lnTo>
                    <a:pt x="943" y="1123"/>
                  </a:lnTo>
                  <a:lnTo>
                    <a:pt x="943" y="1123"/>
                  </a:lnTo>
                  <a:lnTo>
                    <a:pt x="943" y="1123"/>
                  </a:lnTo>
                  <a:lnTo>
                    <a:pt x="991" y="1135"/>
                  </a:lnTo>
                  <a:lnTo>
                    <a:pt x="991" y="1135"/>
                  </a:lnTo>
                  <a:lnTo>
                    <a:pt x="1023" y="1139"/>
                  </a:lnTo>
                  <a:lnTo>
                    <a:pt x="1023" y="1139"/>
                  </a:lnTo>
                  <a:lnTo>
                    <a:pt x="1027" y="1139"/>
                  </a:lnTo>
                  <a:lnTo>
                    <a:pt x="1031" y="1135"/>
                  </a:lnTo>
                  <a:lnTo>
                    <a:pt x="1031" y="1135"/>
                  </a:lnTo>
                  <a:lnTo>
                    <a:pt x="1031" y="1131"/>
                  </a:lnTo>
                  <a:lnTo>
                    <a:pt x="1027" y="1127"/>
                  </a:lnTo>
                  <a:close/>
                  <a:moveTo>
                    <a:pt x="136" y="441"/>
                  </a:moveTo>
                  <a:lnTo>
                    <a:pt x="136" y="441"/>
                  </a:lnTo>
                  <a:lnTo>
                    <a:pt x="132" y="449"/>
                  </a:lnTo>
                  <a:lnTo>
                    <a:pt x="132" y="449"/>
                  </a:lnTo>
                  <a:lnTo>
                    <a:pt x="132" y="449"/>
                  </a:lnTo>
                  <a:lnTo>
                    <a:pt x="132" y="449"/>
                  </a:lnTo>
                  <a:lnTo>
                    <a:pt x="124" y="453"/>
                  </a:lnTo>
                  <a:lnTo>
                    <a:pt x="124" y="453"/>
                  </a:lnTo>
                  <a:lnTo>
                    <a:pt x="121" y="457"/>
                  </a:lnTo>
                  <a:lnTo>
                    <a:pt x="121" y="457"/>
                  </a:lnTo>
                  <a:lnTo>
                    <a:pt x="112" y="461"/>
                  </a:lnTo>
                  <a:lnTo>
                    <a:pt x="100" y="461"/>
                  </a:lnTo>
                  <a:lnTo>
                    <a:pt x="100" y="461"/>
                  </a:lnTo>
                  <a:lnTo>
                    <a:pt x="88" y="457"/>
                  </a:lnTo>
                  <a:lnTo>
                    <a:pt x="88" y="457"/>
                  </a:lnTo>
                  <a:lnTo>
                    <a:pt x="80" y="449"/>
                  </a:lnTo>
                  <a:lnTo>
                    <a:pt x="80" y="449"/>
                  </a:lnTo>
                  <a:lnTo>
                    <a:pt x="80" y="441"/>
                  </a:lnTo>
                  <a:lnTo>
                    <a:pt x="80" y="441"/>
                  </a:lnTo>
                  <a:lnTo>
                    <a:pt x="84" y="433"/>
                  </a:lnTo>
                  <a:lnTo>
                    <a:pt x="84" y="433"/>
                  </a:lnTo>
                  <a:lnTo>
                    <a:pt x="88" y="429"/>
                  </a:lnTo>
                  <a:lnTo>
                    <a:pt x="88" y="429"/>
                  </a:lnTo>
                  <a:lnTo>
                    <a:pt x="96" y="425"/>
                  </a:lnTo>
                  <a:lnTo>
                    <a:pt x="108" y="421"/>
                  </a:lnTo>
                  <a:lnTo>
                    <a:pt x="108" y="421"/>
                  </a:lnTo>
                  <a:lnTo>
                    <a:pt x="112" y="421"/>
                  </a:lnTo>
                  <a:lnTo>
                    <a:pt x="112" y="421"/>
                  </a:lnTo>
                  <a:lnTo>
                    <a:pt x="124" y="425"/>
                  </a:lnTo>
                  <a:lnTo>
                    <a:pt x="124" y="425"/>
                  </a:lnTo>
                  <a:lnTo>
                    <a:pt x="136" y="429"/>
                  </a:lnTo>
                  <a:lnTo>
                    <a:pt x="136" y="429"/>
                  </a:lnTo>
                  <a:lnTo>
                    <a:pt x="141" y="433"/>
                  </a:lnTo>
                  <a:lnTo>
                    <a:pt x="141" y="433"/>
                  </a:lnTo>
                  <a:lnTo>
                    <a:pt x="141" y="433"/>
                  </a:lnTo>
                  <a:lnTo>
                    <a:pt x="141" y="433"/>
                  </a:lnTo>
                  <a:lnTo>
                    <a:pt x="141" y="433"/>
                  </a:lnTo>
                  <a:lnTo>
                    <a:pt x="141" y="433"/>
                  </a:lnTo>
                  <a:lnTo>
                    <a:pt x="136" y="441"/>
                  </a:lnTo>
                  <a:close/>
                  <a:moveTo>
                    <a:pt x="192" y="409"/>
                  </a:moveTo>
                  <a:lnTo>
                    <a:pt x="192" y="409"/>
                  </a:lnTo>
                  <a:lnTo>
                    <a:pt x="196" y="409"/>
                  </a:lnTo>
                  <a:lnTo>
                    <a:pt x="196" y="409"/>
                  </a:lnTo>
                  <a:lnTo>
                    <a:pt x="196" y="405"/>
                  </a:lnTo>
                  <a:lnTo>
                    <a:pt x="205" y="405"/>
                  </a:lnTo>
                  <a:lnTo>
                    <a:pt x="205" y="405"/>
                  </a:lnTo>
                  <a:lnTo>
                    <a:pt x="205" y="401"/>
                  </a:lnTo>
                  <a:lnTo>
                    <a:pt x="205" y="401"/>
                  </a:lnTo>
                  <a:lnTo>
                    <a:pt x="205" y="397"/>
                  </a:lnTo>
                  <a:lnTo>
                    <a:pt x="205" y="397"/>
                  </a:lnTo>
                  <a:lnTo>
                    <a:pt x="212" y="393"/>
                  </a:lnTo>
                  <a:lnTo>
                    <a:pt x="212" y="393"/>
                  </a:lnTo>
                  <a:lnTo>
                    <a:pt x="212" y="389"/>
                  </a:lnTo>
                  <a:lnTo>
                    <a:pt x="216" y="385"/>
                  </a:lnTo>
                  <a:lnTo>
                    <a:pt x="216" y="385"/>
                  </a:lnTo>
                  <a:lnTo>
                    <a:pt x="216" y="385"/>
                  </a:lnTo>
                  <a:lnTo>
                    <a:pt x="221" y="381"/>
                  </a:lnTo>
                  <a:lnTo>
                    <a:pt x="221" y="381"/>
                  </a:lnTo>
                  <a:lnTo>
                    <a:pt x="225" y="381"/>
                  </a:lnTo>
                  <a:lnTo>
                    <a:pt x="225" y="381"/>
                  </a:lnTo>
                  <a:lnTo>
                    <a:pt x="236" y="373"/>
                  </a:lnTo>
                  <a:lnTo>
                    <a:pt x="236" y="373"/>
                  </a:lnTo>
                  <a:lnTo>
                    <a:pt x="245" y="373"/>
                  </a:lnTo>
                  <a:lnTo>
                    <a:pt x="245" y="373"/>
                  </a:lnTo>
                  <a:lnTo>
                    <a:pt x="249" y="373"/>
                  </a:lnTo>
                  <a:lnTo>
                    <a:pt x="249" y="373"/>
                  </a:lnTo>
                  <a:lnTo>
                    <a:pt x="256" y="377"/>
                  </a:lnTo>
                  <a:lnTo>
                    <a:pt x="256" y="377"/>
                  </a:lnTo>
                  <a:lnTo>
                    <a:pt x="261" y="381"/>
                  </a:lnTo>
                  <a:lnTo>
                    <a:pt x="261" y="381"/>
                  </a:lnTo>
                  <a:lnTo>
                    <a:pt x="261" y="381"/>
                  </a:lnTo>
                  <a:lnTo>
                    <a:pt x="261" y="381"/>
                  </a:lnTo>
                  <a:lnTo>
                    <a:pt x="261" y="385"/>
                  </a:lnTo>
                  <a:lnTo>
                    <a:pt x="261" y="385"/>
                  </a:lnTo>
                  <a:lnTo>
                    <a:pt x="261" y="389"/>
                  </a:lnTo>
                  <a:lnTo>
                    <a:pt x="265" y="393"/>
                  </a:lnTo>
                  <a:lnTo>
                    <a:pt x="265" y="393"/>
                  </a:lnTo>
                  <a:lnTo>
                    <a:pt x="265" y="397"/>
                  </a:lnTo>
                  <a:lnTo>
                    <a:pt x="265" y="397"/>
                  </a:lnTo>
                  <a:lnTo>
                    <a:pt x="265" y="405"/>
                  </a:lnTo>
                  <a:lnTo>
                    <a:pt x="265" y="405"/>
                  </a:lnTo>
                  <a:lnTo>
                    <a:pt x="265" y="409"/>
                  </a:lnTo>
                  <a:lnTo>
                    <a:pt x="265" y="409"/>
                  </a:lnTo>
                  <a:lnTo>
                    <a:pt x="261" y="417"/>
                  </a:lnTo>
                  <a:lnTo>
                    <a:pt x="261" y="417"/>
                  </a:lnTo>
                  <a:lnTo>
                    <a:pt x="256" y="421"/>
                  </a:lnTo>
                  <a:lnTo>
                    <a:pt x="256" y="421"/>
                  </a:lnTo>
                  <a:lnTo>
                    <a:pt x="256" y="421"/>
                  </a:lnTo>
                  <a:lnTo>
                    <a:pt x="253" y="421"/>
                  </a:lnTo>
                  <a:lnTo>
                    <a:pt x="253" y="425"/>
                  </a:lnTo>
                  <a:lnTo>
                    <a:pt x="253" y="425"/>
                  </a:lnTo>
                  <a:lnTo>
                    <a:pt x="253" y="425"/>
                  </a:lnTo>
                  <a:lnTo>
                    <a:pt x="253" y="425"/>
                  </a:lnTo>
                  <a:lnTo>
                    <a:pt x="249" y="425"/>
                  </a:lnTo>
                  <a:lnTo>
                    <a:pt x="249" y="425"/>
                  </a:lnTo>
                  <a:lnTo>
                    <a:pt x="249" y="429"/>
                  </a:lnTo>
                  <a:lnTo>
                    <a:pt x="245" y="429"/>
                  </a:lnTo>
                  <a:lnTo>
                    <a:pt x="245" y="429"/>
                  </a:lnTo>
                  <a:lnTo>
                    <a:pt x="245" y="429"/>
                  </a:lnTo>
                  <a:lnTo>
                    <a:pt x="245" y="433"/>
                  </a:lnTo>
                  <a:lnTo>
                    <a:pt x="245" y="433"/>
                  </a:lnTo>
                  <a:lnTo>
                    <a:pt x="245" y="433"/>
                  </a:lnTo>
                  <a:lnTo>
                    <a:pt x="245" y="433"/>
                  </a:lnTo>
                  <a:lnTo>
                    <a:pt x="245" y="433"/>
                  </a:lnTo>
                  <a:lnTo>
                    <a:pt x="241" y="429"/>
                  </a:lnTo>
                  <a:lnTo>
                    <a:pt x="236" y="433"/>
                  </a:lnTo>
                  <a:lnTo>
                    <a:pt x="236" y="433"/>
                  </a:lnTo>
                  <a:lnTo>
                    <a:pt x="236" y="437"/>
                  </a:lnTo>
                  <a:lnTo>
                    <a:pt x="236" y="437"/>
                  </a:lnTo>
                  <a:lnTo>
                    <a:pt x="233" y="437"/>
                  </a:lnTo>
                  <a:lnTo>
                    <a:pt x="233" y="441"/>
                  </a:lnTo>
                  <a:lnTo>
                    <a:pt x="233" y="441"/>
                  </a:lnTo>
                  <a:lnTo>
                    <a:pt x="229" y="441"/>
                  </a:lnTo>
                  <a:lnTo>
                    <a:pt x="229" y="441"/>
                  </a:lnTo>
                  <a:lnTo>
                    <a:pt x="225" y="441"/>
                  </a:lnTo>
                  <a:lnTo>
                    <a:pt x="225" y="441"/>
                  </a:lnTo>
                  <a:lnTo>
                    <a:pt x="221" y="441"/>
                  </a:lnTo>
                  <a:lnTo>
                    <a:pt x="221" y="441"/>
                  </a:lnTo>
                  <a:lnTo>
                    <a:pt x="209" y="441"/>
                  </a:lnTo>
                  <a:lnTo>
                    <a:pt x="209" y="441"/>
                  </a:lnTo>
                  <a:lnTo>
                    <a:pt x="205" y="441"/>
                  </a:lnTo>
                  <a:lnTo>
                    <a:pt x="205" y="441"/>
                  </a:lnTo>
                  <a:lnTo>
                    <a:pt x="205" y="441"/>
                  </a:lnTo>
                  <a:lnTo>
                    <a:pt x="201" y="441"/>
                  </a:lnTo>
                  <a:lnTo>
                    <a:pt x="201" y="441"/>
                  </a:lnTo>
                  <a:lnTo>
                    <a:pt x="189" y="413"/>
                  </a:lnTo>
                  <a:lnTo>
                    <a:pt x="189" y="413"/>
                  </a:lnTo>
                  <a:lnTo>
                    <a:pt x="192" y="409"/>
                  </a:lnTo>
                  <a:close/>
                  <a:moveTo>
                    <a:pt x="141" y="253"/>
                  </a:moveTo>
                  <a:lnTo>
                    <a:pt x="141" y="253"/>
                  </a:lnTo>
                  <a:lnTo>
                    <a:pt x="144" y="253"/>
                  </a:lnTo>
                  <a:lnTo>
                    <a:pt x="148" y="249"/>
                  </a:lnTo>
                  <a:lnTo>
                    <a:pt x="148" y="249"/>
                  </a:lnTo>
                  <a:lnTo>
                    <a:pt x="148" y="245"/>
                  </a:lnTo>
                  <a:lnTo>
                    <a:pt x="152" y="245"/>
                  </a:lnTo>
                  <a:lnTo>
                    <a:pt x="152" y="245"/>
                  </a:lnTo>
                  <a:lnTo>
                    <a:pt x="156" y="245"/>
                  </a:lnTo>
                  <a:lnTo>
                    <a:pt x="156" y="245"/>
                  </a:lnTo>
                  <a:lnTo>
                    <a:pt x="172" y="241"/>
                  </a:lnTo>
                  <a:lnTo>
                    <a:pt x="172" y="241"/>
                  </a:lnTo>
                  <a:lnTo>
                    <a:pt x="181" y="241"/>
                  </a:lnTo>
                  <a:lnTo>
                    <a:pt x="181" y="241"/>
                  </a:lnTo>
                  <a:lnTo>
                    <a:pt x="185" y="241"/>
                  </a:lnTo>
                  <a:lnTo>
                    <a:pt x="185" y="241"/>
                  </a:lnTo>
                  <a:lnTo>
                    <a:pt x="192" y="245"/>
                  </a:lnTo>
                  <a:lnTo>
                    <a:pt x="192" y="245"/>
                  </a:lnTo>
                  <a:lnTo>
                    <a:pt x="196" y="249"/>
                  </a:lnTo>
                  <a:lnTo>
                    <a:pt x="196" y="249"/>
                  </a:lnTo>
                  <a:lnTo>
                    <a:pt x="196" y="249"/>
                  </a:lnTo>
                  <a:lnTo>
                    <a:pt x="196" y="249"/>
                  </a:lnTo>
                  <a:lnTo>
                    <a:pt x="196" y="253"/>
                  </a:lnTo>
                  <a:lnTo>
                    <a:pt x="196" y="253"/>
                  </a:lnTo>
                  <a:lnTo>
                    <a:pt x="196" y="256"/>
                  </a:lnTo>
                  <a:lnTo>
                    <a:pt x="196" y="261"/>
                  </a:lnTo>
                  <a:lnTo>
                    <a:pt x="196" y="261"/>
                  </a:lnTo>
                  <a:lnTo>
                    <a:pt x="201" y="261"/>
                  </a:lnTo>
                  <a:lnTo>
                    <a:pt x="201" y="261"/>
                  </a:lnTo>
                  <a:lnTo>
                    <a:pt x="196" y="269"/>
                  </a:lnTo>
                  <a:lnTo>
                    <a:pt x="196" y="269"/>
                  </a:lnTo>
                  <a:lnTo>
                    <a:pt x="192" y="273"/>
                  </a:lnTo>
                  <a:lnTo>
                    <a:pt x="192" y="273"/>
                  </a:lnTo>
                  <a:lnTo>
                    <a:pt x="189" y="281"/>
                  </a:lnTo>
                  <a:lnTo>
                    <a:pt x="189" y="281"/>
                  </a:lnTo>
                  <a:lnTo>
                    <a:pt x="185" y="281"/>
                  </a:lnTo>
                  <a:lnTo>
                    <a:pt x="181" y="285"/>
                  </a:lnTo>
                  <a:lnTo>
                    <a:pt x="181" y="285"/>
                  </a:lnTo>
                  <a:lnTo>
                    <a:pt x="181" y="285"/>
                  </a:lnTo>
                  <a:lnTo>
                    <a:pt x="181" y="289"/>
                  </a:lnTo>
                  <a:lnTo>
                    <a:pt x="181" y="289"/>
                  </a:lnTo>
                  <a:lnTo>
                    <a:pt x="176" y="289"/>
                  </a:lnTo>
                  <a:lnTo>
                    <a:pt x="176" y="289"/>
                  </a:lnTo>
                  <a:lnTo>
                    <a:pt x="176" y="289"/>
                  </a:lnTo>
                  <a:lnTo>
                    <a:pt x="176" y="289"/>
                  </a:lnTo>
                  <a:lnTo>
                    <a:pt x="172" y="289"/>
                  </a:lnTo>
                  <a:lnTo>
                    <a:pt x="172" y="289"/>
                  </a:lnTo>
                  <a:lnTo>
                    <a:pt x="172" y="289"/>
                  </a:lnTo>
                  <a:lnTo>
                    <a:pt x="168" y="289"/>
                  </a:lnTo>
                  <a:lnTo>
                    <a:pt x="168" y="289"/>
                  </a:lnTo>
                  <a:lnTo>
                    <a:pt x="168" y="289"/>
                  </a:lnTo>
                  <a:lnTo>
                    <a:pt x="168" y="293"/>
                  </a:lnTo>
                  <a:lnTo>
                    <a:pt x="168" y="293"/>
                  </a:lnTo>
                  <a:lnTo>
                    <a:pt x="168" y="293"/>
                  </a:lnTo>
                  <a:lnTo>
                    <a:pt x="165" y="289"/>
                  </a:lnTo>
                  <a:lnTo>
                    <a:pt x="165" y="293"/>
                  </a:lnTo>
                  <a:lnTo>
                    <a:pt x="165" y="293"/>
                  </a:lnTo>
                  <a:lnTo>
                    <a:pt x="156" y="293"/>
                  </a:lnTo>
                  <a:lnTo>
                    <a:pt x="156" y="293"/>
                  </a:lnTo>
                  <a:lnTo>
                    <a:pt x="156" y="293"/>
                  </a:lnTo>
                  <a:lnTo>
                    <a:pt x="152" y="297"/>
                  </a:lnTo>
                  <a:lnTo>
                    <a:pt x="152" y="297"/>
                  </a:lnTo>
                  <a:lnTo>
                    <a:pt x="152" y="297"/>
                  </a:lnTo>
                  <a:lnTo>
                    <a:pt x="152" y="297"/>
                  </a:lnTo>
                  <a:lnTo>
                    <a:pt x="144" y="297"/>
                  </a:lnTo>
                  <a:lnTo>
                    <a:pt x="144" y="297"/>
                  </a:lnTo>
                  <a:lnTo>
                    <a:pt x="144" y="297"/>
                  </a:lnTo>
                  <a:lnTo>
                    <a:pt x="144" y="297"/>
                  </a:lnTo>
                  <a:lnTo>
                    <a:pt x="136" y="265"/>
                  </a:lnTo>
                  <a:lnTo>
                    <a:pt x="136" y="256"/>
                  </a:lnTo>
                  <a:lnTo>
                    <a:pt x="136" y="256"/>
                  </a:lnTo>
                  <a:lnTo>
                    <a:pt x="141" y="253"/>
                  </a:lnTo>
                  <a:close/>
                  <a:moveTo>
                    <a:pt x="112" y="120"/>
                  </a:moveTo>
                  <a:lnTo>
                    <a:pt x="112" y="120"/>
                  </a:lnTo>
                  <a:lnTo>
                    <a:pt x="112" y="120"/>
                  </a:lnTo>
                  <a:lnTo>
                    <a:pt x="112" y="120"/>
                  </a:lnTo>
                  <a:lnTo>
                    <a:pt x="116" y="120"/>
                  </a:lnTo>
                  <a:lnTo>
                    <a:pt x="116" y="116"/>
                  </a:lnTo>
                  <a:lnTo>
                    <a:pt x="116" y="116"/>
                  </a:lnTo>
                  <a:lnTo>
                    <a:pt x="116" y="116"/>
                  </a:lnTo>
                  <a:lnTo>
                    <a:pt x="121" y="116"/>
                  </a:lnTo>
                  <a:lnTo>
                    <a:pt x="121" y="116"/>
                  </a:lnTo>
                  <a:lnTo>
                    <a:pt x="124" y="116"/>
                  </a:lnTo>
                  <a:lnTo>
                    <a:pt x="124" y="116"/>
                  </a:lnTo>
                  <a:lnTo>
                    <a:pt x="128" y="116"/>
                  </a:lnTo>
                  <a:lnTo>
                    <a:pt x="128" y="116"/>
                  </a:lnTo>
                  <a:lnTo>
                    <a:pt x="132" y="116"/>
                  </a:lnTo>
                  <a:lnTo>
                    <a:pt x="132" y="116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41" y="120"/>
                  </a:lnTo>
                  <a:lnTo>
                    <a:pt x="141" y="120"/>
                  </a:lnTo>
                  <a:lnTo>
                    <a:pt x="141" y="120"/>
                  </a:lnTo>
                  <a:lnTo>
                    <a:pt x="141" y="120"/>
                  </a:lnTo>
                  <a:lnTo>
                    <a:pt x="141" y="120"/>
                  </a:lnTo>
                  <a:lnTo>
                    <a:pt x="141" y="120"/>
                  </a:lnTo>
                  <a:lnTo>
                    <a:pt x="141" y="124"/>
                  </a:lnTo>
                  <a:lnTo>
                    <a:pt x="141" y="124"/>
                  </a:lnTo>
                  <a:lnTo>
                    <a:pt x="141" y="124"/>
                  </a:lnTo>
                  <a:lnTo>
                    <a:pt x="144" y="128"/>
                  </a:lnTo>
                  <a:lnTo>
                    <a:pt x="144" y="128"/>
                  </a:lnTo>
                  <a:lnTo>
                    <a:pt x="144" y="128"/>
                  </a:lnTo>
                  <a:lnTo>
                    <a:pt x="144" y="128"/>
                  </a:lnTo>
                  <a:lnTo>
                    <a:pt x="141" y="132"/>
                  </a:lnTo>
                  <a:lnTo>
                    <a:pt x="141" y="132"/>
                  </a:lnTo>
                  <a:lnTo>
                    <a:pt x="141" y="136"/>
                  </a:lnTo>
                  <a:lnTo>
                    <a:pt x="141" y="136"/>
                  </a:lnTo>
                  <a:lnTo>
                    <a:pt x="136" y="136"/>
                  </a:lnTo>
                  <a:lnTo>
                    <a:pt x="136" y="136"/>
                  </a:lnTo>
                  <a:lnTo>
                    <a:pt x="136" y="136"/>
                  </a:lnTo>
                  <a:lnTo>
                    <a:pt x="136" y="136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2" y="141"/>
                  </a:lnTo>
                  <a:lnTo>
                    <a:pt x="132" y="141"/>
                  </a:lnTo>
                  <a:lnTo>
                    <a:pt x="132" y="141"/>
                  </a:lnTo>
                  <a:lnTo>
                    <a:pt x="132" y="144"/>
                  </a:lnTo>
                  <a:lnTo>
                    <a:pt x="132" y="144"/>
                  </a:lnTo>
                  <a:lnTo>
                    <a:pt x="128" y="144"/>
                  </a:lnTo>
                  <a:lnTo>
                    <a:pt x="128" y="148"/>
                  </a:lnTo>
                  <a:lnTo>
                    <a:pt x="128" y="148"/>
                  </a:lnTo>
                  <a:lnTo>
                    <a:pt x="128" y="148"/>
                  </a:lnTo>
                  <a:lnTo>
                    <a:pt x="128" y="148"/>
                  </a:lnTo>
                  <a:lnTo>
                    <a:pt x="128" y="144"/>
                  </a:lnTo>
                  <a:lnTo>
                    <a:pt x="128" y="144"/>
                  </a:lnTo>
                  <a:lnTo>
                    <a:pt x="124" y="148"/>
                  </a:lnTo>
                  <a:lnTo>
                    <a:pt x="124" y="148"/>
                  </a:lnTo>
                  <a:lnTo>
                    <a:pt x="121" y="144"/>
                  </a:lnTo>
                  <a:lnTo>
                    <a:pt x="121" y="144"/>
                  </a:lnTo>
                  <a:lnTo>
                    <a:pt x="116" y="144"/>
                  </a:lnTo>
                  <a:lnTo>
                    <a:pt x="116" y="144"/>
                  </a:lnTo>
                  <a:lnTo>
                    <a:pt x="116" y="144"/>
                  </a:lnTo>
                  <a:lnTo>
                    <a:pt x="116" y="144"/>
                  </a:lnTo>
                  <a:lnTo>
                    <a:pt x="116" y="144"/>
                  </a:lnTo>
                  <a:lnTo>
                    <a:pt x="112" y="144"/>
                  </a:lnTo>
                  <a:lnTo>
                    <a:pt x="112" y="144"/>
                  </a:lnTo>
                  <a:lnTo>
                    <a:pt x="112" y="144"/>
                  </a:lnTo>
                  <a:lnTo>
                    <a:pt x="108" y="124"/>
                  </a:lnTo>
                  <a:lnTo>
                    <a:pt x="108" y="124"/>
                  </a:lnTo>
                  <a:lnTo>
                    <a:pt x="108" y="124"/>
                  </a:lnTo>
                  <a:lnTo>
                    <a:pt x="108" y="124"/>
                  </a:lnTo>
                  <a:lnTo>
                    <a:pt x="112" y="124"/>
                  </a:lnTo>
                  <a:lnTo>
                    <a:pt x="112" y="124"/>
                  </a:lnTo>
                  <a:lnTo>
                    <a:pt x="112" y="120"/>
                  </a:lnTo>
                  <a:close/>
                  <a:moveTo>
                    <a:pt x="92" y="281"/>
                  </a:moveTo>
                  <a:lnTo>
                    <a:pt x="92" y="281"/>
                  </a:lnTo>
                  <a:lnTo>
                    <a:pt x="76" y="289"/>
                  </a:lnTo>
                  <a:lnTo>
                    <a:pt x="76" y="289"/>
                  </a:lnTo>
                  <a:lnTo>
                    <a:pt x="68" y="301"/>
                  </a:lnTo>
                  <a:lnTo>
                    <a:pt x="68" y="301"/>
                  </a:lnTo>
                  <a:lnTo>
                    <a:pt x="64" y="301"/>
                  </a:lnTo>
                  <a:lnTo>
                    <a:pt x="64" y="301"/>
                  </a:lnTo>
                  <a:lnTo>
                    <a:pt x="56" y="305"/>
                  </a:lnTo>
                  <a:lnTo>
                    <a:pt x="56" y="305"/>
                  </a:lnTo>
                  <a:lnTo>
                    <a:pt x="52" y="313"/>
                  </a:lnTo>
                  <a:lnTo>
                    <a:pt x="52" y="313"/>
                  </a:lnTo>
                  <a:lnTo>
                    <a:pt x="44" y="317"/>
                  </a:lnTo>
                  <a:lnTo>
                    <a:pt x="44" y="317"/>
                  </a:lnTo>
                  <a:lnTo>
                    <a:pt x="40" y="317"/>
                  </a:lnTo>
                  <a:lnTo>
                    <a:pt x="40" y="317"/>
                  </a:lnTo>
                  <a:lnTo>
                    <a:pt x="32" y="309"/>
                  </a:lnTo>
                  <a:lnTo>
                    <a:pt x="32" y="309"/>
                  </a:lnTo>
                  <a:lnTo>
                    <a:pt x="28" y="297"/>
                  </a:lnTo>
                  <a:lnTo>
                    <a:pt x="28" y="297"/>
                  </a:lnTo>
                  <a:lnTo>
                    <a:pt x="28" y="281"/>
                  </a:lnTo>
                  <a:lnTo>
                    <a:pt x="28" y="281"/>
                  </a:lnTo>
                  <a:lnTo>
                    <a:pt x="36" y="269"/>
                  </a:lnTo>
                  <a:lnTo>
                    <a:pt x="36" y="269"/>
                  </a:lnTo>
                  <a:lnTo>
                    <a:pt x="40" y="265"/>
                  </a:lnTo>
                  <a:lnTo>
                    <a:pt x="40" y="265"/>
                  </a:lnTo>
                  <a:lnTo>
                    <a:pt x="52" y="256"/>
                  </a:lnTo>
                  <a:lnTo>
                    <a:pt x="64" y="256"/>
                  </a:lnTo>
                  <a:lnTo>
                    <a:pt x="64" y="256"/>
                  </a:lnTo>
                  <a:lnTo>
                    <a:pt x="68" y="256"/>
                  </a:lnTo>
                  <a:lnTo>
                    <a:pt x="68" y="256"/>
                  </a:lnTo>
                  <a:lnTo>
                    <a:pt x="80" y="261"/>
                  </a:lnTo>
                  <a:lnTo>
                    <a:pt x="80" y="261"/>
                  </a:lnTo>
                  <a:lnTo>
                    <a:pt x="88" y="265"/>
                  </a:lnTo>
                  <a:lnTo>
                    <a:pt x="88" y="265"/>
                  </a:lnTo>
                  <a:lnTo>
                    <a:pt x="92" y="269"/>
                  </a:lnTo>
                  <a:lnTo>
                    <a:pt x="92" y="269"/>
                  </a:lnTo>
                  <a:lnTo>
                    <a:pt x="92" y="269"/>
                  </a:lnTo>
                  <a:lnTo>
                    <a:pt x="92" y="269"/>
                  </a:lnTo>
                  <a:lnTo>
                    <a:pt x="96" y="273"/>
                  </a:lnTo>
                  <a:lnTo>
                    <a:pt x="96" y="273"/>
                  </a:lnTo>
                  <a:lnTo>
                    <a:pt x="96" y="273"/>
                  </a:lnTo>
                  <a:lnTo>
                    <a:pt x="96" y="273"/>
                  </a:lnTo>
                  <a:lnTo>
                    <a:pt x="100" y="273"/>
                  </a:lnTo>
                  <a:lnTo>
                    <a:pt x="100" y="273"/>
                  </a:lnTo>
                  <a:lnTo>
                    <a:pt x="92" y="281"/>
                  </a:lnTo>
                  <a:close/>
                  <a:moveTo>
                    <a:pt x="281" y="578"/>
                  </a:moveTo>
                  <a:lnTo>
                    <a:pt x="281" y="578"/>
                  </a:lnTo>
                  <a:lnTo>
                    <a:pt x="281" y="573"/>
                  </a:lnTo>
                  <a:lnTo>
                    <a:pt x="281" y="566"/>
                  </a:lnTo>
                  <a:lnTo>
                    <a:pt x="281" y="566"/>
                  </a:lnTo>
                  <a:lnTo>
                    <a:pt x="281" y="566"/>
                  </a:lnTo>
                  <a:lnTo>
                    <a:pt x="285" y="562"/>
                  </a:lnTo>
                  <a:lnTo>
                    <a:pt x="285" y="562"/>
                  </a:lnTo>
                  <a:lnTo>
                    <a:pt x="293" y="562"/>
                  </a:lnTo>
                  <a:lnTo>
                    <a:pt x="293" y="562"/>
                  </a:lnTo>
                  <a:lnTo>
                    <a:pt x="301" y="549"/>
                  </a:lnTo>
                  <a:lnTo>
                    <a:pt x="301" y="549"/>
                  </a:lnTo>
                  <a:lnTo>
                    <a:pt x="309" y="546"/>
                  </a:lnTo>
                  <a:lnTo>
                    <a:pt x="309" y="546"/>
                  </a:lnTo>
                  <a:lnTo>
                    <a:pt x="317" y="546"/>
                  </a:lnTo>
                  <a:lnTo>
                    <a:pt x="317" y="546"/>
                  </a:lnTo>
                  <a:lnTo>
                    <a:pt x="325" y="549"/>
                  </a:lnTo>
                  <a:lnTo>
                    <a:pt x="325" y="549"/>
                  </a:lnTo>
                  <a:lnTo>
                    <a:pt x="329" y="553"/>
                  </a:lnTo>
                  <a:lnTo>
                    <a:pt x="329" y="553"/>
                  </a:lnTo>
                  <a:lnTo>
                    <a:pt x="329" y="553"/>
                  </a:lnTo>
                  <a:lnTo>
                    <a:pt x="329" y="553"/>
                  </a:lnTo>
                  <a:lnTo>
                    <a:pt x="333" y="562"/>
                  </a:lnTo>
                  <a:lnTo>
                    <a:pt x="333" y="562"/>
                  </a:lnTo>
                  <a:lnTo>
                    <a:pt x="333" y="566"/>
                  </a:lnTo>
                  <a:lnTo>
                    <a:pt x="333" y="569"/>
                  </a:lnTo>
                  <a:lnTo>
                    <a:pt x="333" y="569"/>
                  </a:lnTo>
                  <a:lnTo>
                    <a:pt x="337" y="569"/>
                  </a:lnTo>
                  <a:lnTo>
                    <a:pt x="337" y="569"/>
                  </a:lnTo>
                  <a:lnTo>
                    <a:pt x="337" y="578"/>
                  </a:lnTo>
                  <a:lnTo>
                    <a:pt x="337" y="578"/>
                  </a:lnTo>
                  <a:lnTo>
                    <a:pt x="333" y="586"/>
                  </a:lnTo>
                  <a:lnTo>
                    <a:pt x="333" y="586"/>
                  </a:lnTo>
                  <a:lnTo>
                    <a:pt x="329" y="593"/>
                  </a:lnTo>
                  <a:lnTo>
                    <a:pt x="329" y="593"/>
                  </a:lnTo>
                  <a:lnTo>
                    <a:pt x="325" y="598"/>
                  </a:lnTo>
                  <a:lnTo>
                    <a:pt x="321" y="602"/>
                  </a:lnTo>
                  <a:lnTo>
                    <a:pt x="321" y="602"/>
                  </a:lnTo>
                  <a:lnTo>
                    <a:pt x="321" y="602"/>
                  </a:lnTo>
                  <a:lnTo>
                    <a:pt x="321" y="606"/>
                  </a:lnTo>
                  <a:lnTo>
                    <a:pt x="321" y="606"/>
                  </a:lnTo>
                  <a:lnTo>
                    <a:pt x="317" y="606"/>
                  </a:lnTo>
                  <a:lnTo>
                    <a:pt x="317" y="606"/>
                  </a:lnTo>
                  <a:lnTo>
                    <a:pt x="317" y="606"/>
                  </a:lnTo>
                  <a:lnTo>
                    <a:pt x="317" y="606"/>
                  </a:lnTo>
                  <a:lnTo>
                    <a:pt x="313" y="610"/>
                  </a:lnTo>
                  <a:lnTo>
                    <a:pt x="309" y="610"/>
                  </a:lnTo>
                  <a:lnTo>
                    <a:pt x="309" y="610"/>
                  </a:lnTo>
                  <a:lnTo>
                    <a:pt x="309" y="610"/>
                  </a:lnTo>
                  <a:lnTo>
                    <a:pt x="309" y="614"/>
                  </a:lnTo>
                  <a:lnTo>
                    <a:pt x="309" y="614"/>
                  </a:lnTo>
                  <a:lnTo>
                    <a:pt x="309" y="614"/>
                  </a:lnTo>
                  <a:lnTo>
                    <a:pt x="309" y="614"/>
                  </a:lnTo>
                  <a:lnTo>
                    <a:pt x="309" y="614"/>
                  </a:lnTo>
                  <a:lnTo>
                    <a:pt x="305" y="614"/>
                  </a:lnTo>
                  <a:lnTo>
                    <a:pt x="301" y="614"/>
                  </a:lnTo>
                  <a:lnTo>
                    <a:pt x="301" y="614"/>
                  </a:lnTo>
                  <a:lnTo>
                    <a:pt x="297" y="618"/>
                  </a:lnTo>
                  <a:lnTo>
                    <a:pt x="297" y="618"/>
                  </a:lnTo>
                  <a:lnTo>
                    <a:pt x="277" y="586"/>
                  </a:lnTo>
                  <a:lnTo>
                    <a:pt x="277" y="586"/>
                  </a:lnTo>
                  <a:lnTo>
                    <a:pt x="277" y="582"/>
                  </a:lnTo>
                  <a:lnTo>
                    <a:pt x="277" y="582"/>
                  </a:lnTo>
                  <a:lnTo>
                    <a:pt x="281" y="578"/>
                  </a:lnTo>
                  <a:close/>
                  <a:moveTo>
                    <a:pt x="241" y="614"/>
                  </a:moveTo>
                  <a:lnTo>
                    <a:pt x="241" y="614"/>
                  </a:lnTo>
                  <a:lnTo>
                    <a:pt x="233" y="630"/>
                  </a:lnTo>
                  <a:lnTo>
                    <a:pt x="233" y="630"/>
                  </a:lnTo>
                  <a:lnTo>
                    <a:pt x="229" y="638"/>
                  </a:lnTo>
                  <a:lnTo>
                    <a:pt x="229" y="638"/>
                  </a:lnTo>
                  <a:lnTo>
                    <a:pt x="229" y="638"/>
                  </a:lnTo>
                  <a:lnTo>
                    <a:pt x="229" y="638"/>
                  </a:lnTo>
                  <a:lnTo>
                    <a:pt x="221" y="642"/>
                  </a:lnTo>
                  <a:lnTo>
                    <a:pt x="221" y="642"/>
                  </a:lnTo>
                  <a:lnTo>
                    <a:pt x="216" y="646"/>
                  </a:lnTo>
                  <a:lnTo>
                    <a:pt x="216" y="646"/>
                  </a:lnTo>
                  <a:lnTo>
                    <a:pt x="205" y="650"/>
                  </a:lnTo>
                  <a:lnTo>
                    <a:pt x="196" y="650"/>
                  </a:lnTo>
                  <a:lnTo>
                    <a:pt x="196" y="650"/>
                  </a:lnTo>
                  <a:lnTo>
                    <a:pt x="185" y="646"/>
                  </a:lnTo>
                  <a:lnTo>
                    <a:pt x="185" y="646"/>
                  </a:lnTo>
                  <a:lnTo>
                    <a:pt x="176" y="638"/>
                  </a:lnTo>
                  <a:lnTo>
                    <a:pt x="176" y="638"/>
                  </a:lnTo>
                  <a:lnTo>
                    <a:pt x="176" y="626"/>
                  </a:lnTo>
                  <a:lnTo>
                    <a:pt x="176" y="626"/>
                  </a:lnTo>
                  <a:lnTo>
                    <a:pt x="181" y="618"/>
                  </a:lnTo>
                  <a:lnTo>
                    <a:pt x="181" y="618"/>
                  </a:lnTo>
                  <a:lnTo>
                    <a:pt x="185" y="610"/>
                  </a:lnTo>
                  <a:lnTo>
                    <a:pt x="185" y="610"/>
                  </a:lnTo>
                  <a:lnTo>
                    <a:pt x="196" y="602"/>
                  </a:lnTo>
                  <a:lnTo>
                    <a:pt x="196" y="602"/>
                  </a:lnTo>
                  <a:lnTo>
                    <a:pt x="209" y="602"/>
                  </a:lnTo>
                  <a:lnTo>
                    <a:pt x="209" y="602"/>
                  </a:lnTo>
                  <a:lnTo>
                    <a:pt x="212" y="598"/>
                  </a:lnTo>
                  <a:lnTo>
                    <a:pt x="212" y="598"/>
                  </a:lnTo>
                  <a:lnTo>
                    <a:pt x="229" y="602"/>
                  </a:lnTo>
                  <a:lnTo>
                    <a:pt x="229" y="602"/>
                  </a:lnTo>
                  <a:lnTo>
                    <a:pt x="241" y="606"/>
                  </a:lnTo>
                  <a:lnTo>
                    <a:pt x="241" y="606"/>
                  </a:lnTo>
                  <a:lnTo>
                    <a:pt x="245" y="610"/>
                  </a:lnTo>
                  <a:lnTo>
                    <a:pt x="245" y="610"/>
                  </a:lnTo>
                  <a:lnTo>
                    <a:pt x="241" y="614"/>
                  </a:lnTo>
                  <a:close/>
                  <a:moveTo>
                    <a:pt x="269" y="626"/>
                  </a:moveTo>
                  <a:lnTo>
                    <a:pt x="269" y="626"/>
                  </a:lnTo>
                  <a:lnTo>
                    <a:pt x="269" y="626"/>
                  </a:lnTo>
                  <a:lnTo>
                    <a:pt x="265" y="622"/>
                  </a:lnTo>
                  <a:lnTo>
                    <a:pt x="265" y="622"/>
                  </a:lnTo>
                  <a:lnTo>
                    <a:pt x="265" y="622"/>
                  </a:lnTo>
                  <a:lnTo>
                    <a:pt x="265" y="622"/>
                  </a:lnTo>
                  <a:lnTo>
                    <a:pt x="269" y="618"/>
                  </a:lnTo>
                  <a:lnTo>
                    <a:pt x="269" y="618"/>
                  </a:lnTo>
                  <a:lnTo>
                    <a:pt x="273" y="626"/>
                  </a:lnTo>
                  <a:lnTo>
                    <a:pt x="273" y="626"/>
                  </a:lnTo>
                  <a:lnTo>
                    <a:pt x="273" y="626"/>
                  </a:lnTo>
                  <a:lnTo>
                    <a:pt x="273" y="626"/>
                  </a:lnTo>
                  <a:lnTo>
                    <a:pt x="269" y="626"/>
                  </a:lnTo>
                  <a:close/>
                  <a:moveTo>
                    <a:pt x="377" y="722"/>
                  </a:moveTo>
                  <a:lnTo>
                    <a:pt x="377" y="722"/>
                  </a:lnTo>
                  <a:lnTo>
                    <a:pt x="381" y="722"/>
                  </a:lnTo>
                  <a:lnTo>
                    <a:pt x="381" y="722"/>
                  </a:lnTo>
                  <a:lnTo>
                    <a:pt x="381" y="718"/>
                  </a:lnTo>
                  <a:lnTo>
                    <a:pt x="385" y="714"/>
                  </a:lnTo>
                  <a:lnTo>
                    <a:pt x="385" y="714"/>
                  </a:lnTo>
                  <a:lnTo>
                    <a:pt x="385" y="710"/>
                  </a:lnTo>
                  <a:lnTo>
                    <a:pt x="385" y="710"/>
                  </a:lnTo>
                  <a:lnTo>
                    <a:pt x="385" y="706"/>
                  </a:lnTo>
                  <a:lnTo>
                    <a:pt x="385" y="706"/>
                  </a:lnTo>
                  <a:lnTo>
                    <a:pt x="385" y="702"/>
                  </a:lnTo>
                  <a:lnTo>
                    <a:pt x="385" y="702"/>
                  </a:lnTo>
                  <a:lnTo>
                    <a:pt x="389" y="698"/>
                  </a:lnTo>
                  <a:lnTo>
                    <a:pt x="389" y="694"/>
                  </a:lnTo>
                  <a:lnTo>
                    <a:pt x="389" y="694"/>
                  </a:lnTo>
                  <a:lnTo>
                    <a:pt x="389" y="690"/>
                  </a:lnTo>
                  <a:lnTo>
                    <a:pt x="389" y="690"/>
                  </a:lnTo>
                  <a:lnTo>
                    <a:pt x="389" y="690"/>
                  </a:lnTo>
                  <a:lnTo>
                    <a:pt x="397" y="686"/>
                  </a:lnTo>
                  <a:lnTo>
                    <a:pt x="397" y="686"/>
                  </a:lnTo>
                  <a:lnTo>
                    <a:pt x="405" y="678"/>
                  </a:lnTo>
                  <a:lnTo>
                    <a:pt x="405" y="678"/>
                  </a:lnTo>
                  <a:lnTo>
                    <a:pt x="409" y="678"/>
                  </a:lnTo>
                  <a:lnTo>
                    <a:pt x="409" y="678"/>
                  </a:lnTo>
                  <a:lnTo>
                    <a:pt x="417" y="678"/>
                  </a:lnTo>
                  <a:lnTo>
                    <a:pt x="417" y="678"/>
                  </a:lnTo>
                  <a:lnTo>
                    <a:pt x="421" y="678"/>
                  </a:lnTo>
                  <a:lnTo>
                    <a:pt x="421" y="678"/>
                  </a:lnTo>
                  <a:lnTo>
                    <a:pt x="425" y="686"/>
                  </a:lnTo>
                  <a:lnTo>
                    <a:pt x="425" y="686"/>
                  </a:lnTo>
                  <a:lnTo>
                    <a:pt x="425" y="686"/>
                  </a:lnTo>
                  <a:lnTo>
                    <a:pt x="425" y="686"/>
                  </a:lnTo>
                  <a:lnTo>
                    <a:pt x="429" y="690"/>
                  </a:lnTo>
                  <a:lnTo>
                    <a:pt x="429" y="690"/>
                  </a:lnTo>
                  <a:lnTo>
                    <a:pt x="429" y="694"/>
                  </a:lnTo>
                  <a:lnTo>
                    <a:pt x="429" y="698"/>
                  </a:lnTo>
                  <a:lnTo>
                    <a:pt x="429" y="698"/>
                  </a:lnTo>
                  <a:lnTo>
                    <a:pt x="433" y="698"/>
                  </a:lnTo>
                  <a:lnTo>
                    <a:pt x="433" y="698"/>
                  </a:lnTo>
                  <a:lnTo>
                    <a:pt x="433" y="706"/>
                  </a:lnTo>
                  <a:lnTo>
                    <a:pt x="433" y="706"/>
                  </a:lnTo>
                  <a:lnTo>
                    <a:pt x="433" y="714"/>
                  </a:lnTo>
                  <a:lnTo>
                    <a:pt x="433" y="714"/>
                  </a:lnTo>
                  <a:lnTo>
                    <a:pt x="429" y="722"/>
                  </a:lnTo>
                  <a:lnTo>
                    <a:pt x="429" y="722"/>
                  </a:lnTo>
                  <a:lnTo>
                    <a:pt x="429" y="726"/>
                  </a:lnTo>
                  <a:lnTo>
                    <a:pt x="425" y="730"/>
                  </a:lnTo>
                  <a:lnTo>
                    <a:pt x="425" y="730"/>
                  </a:lnTo>
                  <a:lnTo>
                    <a:pt x="425" y="730"/>
                  </a:lnTo>
                  <a:lnTo>
                    <a:pt x="425" y="734"/>
                  </a:lnTo>
                  <a:lnTo>
                    <a:pt x="425" y="734"/>
                  </a:lnTo>
                  <a:lnTo>
                    <a:pt x="425" y="734"/>
                  </a:lnTo>
                  <a:lnTo>
                    <a:pt x="425" y="734"/>
                  </a:lnTo>
                  <a:lnTo>
                    <a:pt x="421" y="734"/>
                  </a:lnTo>
                  <a:lnTo>
                    <a:pt x="421" y="734"/>
                  </a:lnTo>
                  <a:lnTo>
                    <a:pt x="421" y="738"/>
                  </a:lnTo>
                  <a:lnTo>
                    <a:pt x="421" y="738"/>
                  </a:lnTo>
                  <a:lnTo>
                    <a:pt x="421" y="738"/>
                  </a:lnTo>
                  <a:lnTo>
                    <a:pt x="417" y="738"/>
                  </a:lnTo>
                  <a:lnTo>
                    <a:pt x="417" y="742"/>
                  </a:lnTo>
                  <a:lnTo>
                    <a:pt x="417" y="742"/>
                  </a:lnTo>
                  <a:lnTo>
                    <a:pt x="417" y="742"/>
                  </a:lnTo>
                  <a:lnTo>
                    <a:pt x="417" y="742"/>
                  </a:lnTo>
                  <a:lnTo>
                    <a:pt x="417" y="742"/>
                  </a:lnTo>
                  <a:lnTo>
                    <a:pt x="413" y="742"/>
                  </a:lnTo>
                  <a:lnTo>
                    <a:pt x="413" y="742"/>
                  </a:lnTo>
                  <a:lnTo>
                    <a:pt x="413" y="742"/>
                  </a:lnTo>
                  <a:lnTo>
                    <a:pt x="409" y="746"/>
                  </a:lnTo>
                  <a:lnTo>
                    <a:pt x="409" y="746"/>
                  </a:lnTo>
                  <a:lnTo>
                    <a:pt x="409" y="750"/>
                  </a:lnTo>
                  <a:lnTo>
                    <a:pt x="409" y="750"/>
                  </a:lnTo>
                  <a:lnTo>
                    <a:pt x="409" y="750"/>
                  </a:lnTo>
                  <a:lnTo>
                    <a:pt x="405" y="754"/>
                  </a:lnTo>
                  <a:lnTo>
                    <a:pt x="405" y="754"/>
                  </a:lnTo>
                  <a:lnTo>
                    <a:pt x="401" y="754"/>
                  </a:lnTo>
                  <a:lnTo>
                    <a:pt x="385" y="734"/>
                  </a:lnTo>
                  <a:lnTo>
                    <a:pt x="377" y="726"/>
                  </a:lnTo>
                  <a:lnTo>
                    <a:pt x="377" y="726"/>
                  </a:lnTo>
                  <a:lnTo>
                    <a:pt x="377" y="722"/>
                  </a:lnTo>
                  <a:close/>
                  <a:moveTo>
                    <a:pt x="513" y="859"/>
                  </a:moveTo>
                  <a:lnTo>
                    <a:pt x="513" y="859"/>
                  </a:lnTo>
                  <a:lnTo>
                    <a:pt x="517" y="850"/>
                  </a:lnTo>
                  <a:lnTo>
                    <a:pt x="517" y="850"/>
                  </a:lnTo>
                  <a:lnTo>
                    <a:pt x="517" y="834"/>
                  </a:lnTo>
                  <a:lnTo>
                    <a:pt x="517" y="834"/>
                  </a:lnTo>
                  <a:lnTo>
                    <a:pt x="517" y="826"/>
                  </a:lnTo>
                  <a:lnTo>
                    <a:pt x="517" y="826"/>
                  </a:lnTo>
                  <a:lnTo>
                    <a:pt x="522" y="818"/>
                  </a:lnTo>
                  <a:lnTo>
                    <a:pt x="522" y="818"/>
                  </a:lnTo>
                  <a:lnTo>
                    <a:pt x="529" y="814"/>
                  </a:lnTo>
                  <a:lnTo>
                    <a:pt x="529" y="814"/>
                  </a:lnTo>
                  <a:lnTo>
                    <a:pt x="533" y="810"/>
                  </a:lnTo>
                  <a:lnTo>
                    <a:pt x="533" y="810"/>
                  </a:lnTo>
                  <a:lnTo>
                    <a:pt x="533" y="810"/>
                  </a:lnTo>
                  <a:lnTo>
                    <a:pt x="533" y="810"/>
                  </a:lnTo>
                  <a:lnTo>
                    <a:pt x="542" y="810"/>
                  </a:lnTo>
                  <a:lnTo>
                    <a:pt x="542" y="810"/>
                  </a:lnTo>
                  <a:lnTo>
                    <a:pt x="542" y="810"/>
                  </a:lnTo>
                  <a:lnTo>
                    <a:pt x="546" y="814"/>
                  </a:lnTo>
                  <a:lnTo>
                    <a:pt x="546" y="814"/>
                  </a:lnTo>
                  <a:lnTo>
                    <a:pt x="549" y="814"/>
                  </a:lnTo>
                  <a:lnTo>
                    <a:pt x="549" y="814"/>
                  </a:lnTo>
                  <a:lnTo>
                    <a:pt x="553" y="818"/>
                  </a:lnTo>
                  <a:lnTo>
                    <a:pt x="553" y="818"/>
                  </a:lnTo>
                  <a:lnTo>
                    <a:pt x="557" y="822"/>
                  </a:lnTo>
                  <a:lnTo>
                    <a:pt x="557" y="822"/>
                  </a:lnTo>
                  <a:lnTo>
                    <a:pt x="562" y="834"/>
                  </a:lnTo>
                  <a:lnTo>
                    <a:pt x="562" y="834"/>
                  </a:lnTo>
                  <a:lnTo>
                    <a:pt x="562" y="839"/>
                  </a:lnTo>
                  <a:lnTo>
                    <a:pt x="562" y="842"/>
                  </a:lnTo>
                  <a:lnTo>
                    <a:pt x="562" y="842"/>
                  </a:lnTo>
                  <a:lnTo>
                    <a:pt x="557" y="842"/>
                  </a:lnTo>
                  <a:lnTo>
                    <a:pt x="562" y="846"/>
                  </a:lnTo>
                  <a:lnTo>
                    <a:pt x="562" y="846"/>
                  </a:lnTo>
                  <a:lnTo>
                    <a:pt x="562" y="846"/>
                  </a:lnTo>
                  <a:lnTo>
                    <a:pt x="562" y="846"/>
                  </a:lnTo>
                  <a:lnTo>
                    <a:pt x="557" y="850"/>
                  </a:lnTo>
                  <a:lnTo>
                    <a:pt x="557" y="850"/>
                  </a:lnTo>
                  <a:lnTo>
                    <a:pt x="557" y="850"/>
                  </a:lnTo>
                  <a:lnTo>
                    <a:pt x="557" y="854"/>
                  </a:lnTo>
                  <a:lnTo>
                    <a:pt x="557" y="854"/>
                  </a:lnTo>
                  <a:lnTo>
                    <a:pt x="553" y="854"/>
                  </a:lnTo>
                  <a:lnTo>
                    <a:pt x="557" y="854"/>
                  </a:lnTo>
                  <a:lnTo>
                    <a:pt x="557" y="854"/>
                  </a:lnTo>
                  <a:lnTo>
                    <a:pt x="557" y="859"/>
                  </a:lnTo>
                  <a:lnTo>
                    <a:pt x="553" y="859"/>
                  </a:lnTo>
                  <a:lnTo>
                    <a:pt x="553" y="859"/>
                  </a:lnTo>
                  <a:lnTo>
                    <a:pt x="549" y="859"/>
                  </a:lnTo>
                  <a:lnTo>
                    <a:pt x="549" y="862"/>
                  </a:lnTo>
                  <a:lnTo>
                    <a:pt x="549" y="862"/>
                  </a:lnTo>
                  <a:lnTo>
                    <a:pt x="549" y="866"/>
                  </a:lnTo>
                  <a:lnTo>
                    <a:pt x="549" y="866"/>
                  </a:lnTo>
                  <a:lnTo>
                    <a:pt x="546" y="866"/>
                  </a:lnTo>
                  <a:lnTo>
                    <a:pt x="546" y="870"/>
                  </a:lnTo>
                  <a:lnTo>
                    <a:pt x="546" y="870"/>
                  </a:lnTo>
                  <a:lnTo>
                    <a:pt x="546" y="874"/>
                  </a:lnTo>
                  <a:lnTo>
                    <a:pt x="546" y="874"/>
                  </a:lnTo>
                  <a:lnTo>
                    <a:pt x="542" y="874"/>
                  </a:lnTo>
                  <a:lnTo>
                    <a:pt x="542" y="874"/>
                  </a:lnTo>
                  <a:lnTo>
                    <a:pt x="537" y="879"/>
                  </a:lnTo>
                  <a:lnTo>
                    <a:pt x="537" y="879"/>
                  </a:lnTo>
                  <a:lnTo>
                    <a:pt x="533" y="879"/>
                  </a:lnTo>
                  <a:lnTo>
                    <a:pt x="533" y="879"/>
                  </a:lnTo>
                  <a:lnTo>
                    <a:pt x="525" y="874"/>
                  </a:lnTo>
                  <a:lnTo>
                    <a:pt x="525" y="874"/>
                  </a:lnTo>
                  <a:lnTo>
                    <a:pt x="517" y="866"/>
                  </a:lnTo>
                  <a:lnTo>
                    <a:pt x="517" y="866"/>
                  </a:lnTo>
                  <a:lnTo>
                    <a:pt x="517" y="862"/>
                  </a:lnTo>
                  <a:lnTo>
                    <a:pt x="517" y="862"/>
                  </a:lnTo>
                  <a:lnTo>
                    <a:pt x="513" y="862"/>
                  </a:lnTo>
                  <a:lnTo>
                    <a:pt x="513" y="859"/>
                  </a:lnTo>
                  <a:close/>
                  <a:moveTo>
                    <a:pt x="493" y="914"/>
                  </a:moveTo>
                  <a:lnTo>
                    <a:pt x="493" y="914"/>
                  </a:lnTo>
                  <a:lnTo>
                    <a:pt x="485" y="930"/>
                  </a:lnTo>
                  <a:lnTo>
                    <a:pt x="485" y="930"/>
                  </a:lnTo>
                  <a:lnTo>
                    <a:pt x="477" y="943"/>
                  </a:lnTo>
                  <a:lnTo>
                    <a:pt x="477" y="943"/>
                  </a:lnTo>
                  <a:lnTo>
                    <a:pt x="477" y="947"/>
                  </a:lnTo>
                  <a:lnTo>
                    <a:pt x="477" y="947"/>
                  </a:lnTo>
                  <a:lnTo>
                    <a:pt x="469" y="951"/>
                  </a:lnTo>
                  <a:lnTo>
                    <a:pt x="469" y="951"/>
                  </a:lnTo>
                  <a:lnTo>
                    <a:pt x="465" y="959"/>
                  </a:lnTo>
                  <a:lnTo>
                    <a:pt x="465" y="959"/>
                  </a:lnTo>
                  <a:lnTo>
                    <a:pt x="457" y="967"/>
                  </a:lnTo>
                  <a:lnTo>
                    <a:pt x="445" y="967"/>
                  </a:lnTo>
                  <a:lnTo>
                    <a:pt x="445" y="967"/>
                  </a:lnTo>
                  <a:lnTo>
                    <a:pt x="437" y="967"/>
                  </a:lnTo>
                  <a:lnTo>
                    <a:pt x="437" y="967"/>
                  </a:lnTo>
                  <a:lnTo>
                    <a:pt x="425" y="954"/>
                  </a:lnTo>
                  <a:lnTo>
                    <a:pt x="425" y="954"/>
                  </a:lnTo>
                  <a:lnTo>
                    <a:pt x="421" y="943"/>
                  </a:lnTo>
                  <a:lnTo>
                    <a:pt x="421" y="943"/>
                  </a:lnTo>
                  <a:lnTo>
                    <a:pt x="425" y="930"/>
                  </a:lnTo>
                  <a:lnTo>
                    <a:pt x="425" y="930"/>
                  </a:lnTo>
                  <a:lnTo>
                    <a:pt x="429" y="927"/>
                  </a:lnTo>
                  <a:lnTo>
                    <a:pt x="429" y="927"/>
                  </a:lnTo>
                  <a:lnTo>
                    <a:pt x="441" y="914"/>
                  </a:lnTo>
                  <a:lnTo>
                    <a:pt x="453" y="907"/>
                  </a:lnTo>
                  <a:lnTo>
                    <a:pt x="453" y="907"/>
                  </a:lnTo>
                  <a:lnTo>
                    <a:pt x="457" y="907"/>
                  </a:lnTo>
                  <a:lnTo>
                    <a:pt x="457" y="907"/>
                  </a:lnTo>
                  <a:lnTo>
                    <a:pt x="477" y="903"/>
                  </a:lnTo>
                  <a:lnTo>
                    <a:pt x="477" y="903"/>
                  </a:lnTo>
                  <a:lnTo>
                    <a:pt x="489" y="907"/>
                  </a:lnTo>
                  <a:lnTo>
                    <a:pt x="489" y="907"/>
                  </a:lnTo>
                  <a:lnTo>
                    <a:pt x="497" y="907"/>
                  </a:lnTo>
                  <a:lnTo>
                    <a:pt x="497" y="907"/>
                  </a:lnTo>
                  <a:lnTo>
                    <a:pt x="502" y="907"/>
                  </a:lnTo>
                  <a:lnTo>
                    <a:pt x="502" y="907"/>
                  </a:lnTo>
                  <a:lnTo>
                    <a:pt x="493" y="914"/>
                  </a:lnTo>
                  <a:close/>
                  <a:moveTo>
                    <a:pt x="658" y="930"/>
                  </a:moveTo>
                  <a:lnTo>
                    <a:pt x="658" y="930"/>
                  </a:lnTo>
                  <a:lnTo>
                    <a:pt x="658" y="927"/>
                  </a:lnTo>
                  <a:lnTo>
                    <a:pt x="658" y="923"/>
                  </a:lnTo>
                  <a:lnTo>
                    <a:pt x="658" y="923"/>
                  </a:lnTo>
                  <a:lnTo>
                    <a:pt x="666" y="914"/>
                  </a:lnTo>
                  <a:lnTo>
                    <a:pt x="666" y="914"/>
                  </a:lnTo>
                  <a:lnTo>
                    <a:pt x="670" y="899"/>
                  </a:lnTo>
                  <a:lnTo>
                    <a:pt x="670" y="899"/>
                  </a:lnTo>
                  <a:lnTo>
                    <a:pt x="678" y="890"/>
                  </a:lnTo>
                  <a:lnTo>
                    <a:pt x="678" y="890"/>
                  </a:lnTo>
                  <a:lnTo>
                    <a:pt x="686" y="886"/>
                  </a:lnTo>
                  <a:lnTo>
                    <a:pt x="686" y="886"/>
                  </a:lnTo>
                  <a:lnTo>
                    <a:pt x="698" y="883"/>
                  </a:lnTo>
                  <a:lnTo>
                    <a:pt x="698" y="883"/>
                  </a:lnTo>
                  <a:lnTo>
                    <a:pt x="702" y="883"/>
                  </a:lnTo>
                  <a:lnTo>
                    <a:pt x="702" y="883"/>
                  </a:lnTo>
                  <a:lnTo>
                    <a:pt x="706" y="883"/>
                  </a:lnTo>
                  <a:lnTo>
                    <a:pt x="706" y="883"/>
                  </a:lnTo>
                  <a:lnTo>
                    <a:pt x="710" y="883"/>
                  </a:lnTo>
                  <a:lnTo>
                    <a:pt x="710" y="883"/>
                  </a:lnTo>
                  <a:lnTo>
                    <a:pt x="714" y="886"/>
                  </a:lnTo>
                  <a:lnTo>
                    <a:pt x="718" y="890"/>
                  </a:lnTo>
                  <a:lnTo>
                    <a:pt x="718" y="890"/>
                  </a:lnTo>
                  <a:lnTo>
                    <a:pt x="722" y="890"/>
                  </a:lnTo>
                  <a:lnTo>
                    <a:pt x="722" y="890"/>
                  </a:lnTo>
                  <a:lnTo>
                    <a:pt x="726" y="899"/>
                  </a:lnTo>
                  <a:lnTo>
                    <a:pt x="726" y="899"/>
                  </a:lnTo>
                  <a:lnTo>
                    <a:pt x="730" y="907"/>
                  </a:lnTo>
                  <a:lnTo>
                    <a:pt x="730" y="907"/>
                  </a:lnTo>
                  <a:lnTo>
                    <a:pt x="730" y="919"/>
                  </a:lnTo>
                  <a:lnTo>
                    <a:pt x="730" y="919"/>
                  </a:lnTo>
                  <a:lnTo>
                    <a:pt x="726" y="923"/>
                  </a:lnTo>
                  <a:lnTo>
                    <a:pt x="726" y="927"/>
                  </a:lnTo>
                  <a:lnTo>
                    <a:pt x="726" y="927"/>
                  </a:lnTo>
                  <a:lnTo>
                    <a:pt x="722" y="930"/>
                  </a:lnTo>
                  <a:lnTo>
                    <a:pt x="722" y="934"/>
                  </a:lnTo>
                  <a:lnTo>
                    <a:pt x="722" y="934"/>
                  </a:lnTo>
                  <a:lnTo>
                    <a:pt x="722" y="934"/>
                  </a:lnTo>
                  <a:lnTo>
                    <a:pt x="722" y="934"/>
                  </a:lnTo>
                  <a:lnTo>
                    <a:pt x="722" y="934"/>
                  </a:lnTo>
                  <a:lnTo>
                    <a:pt x="718" y="939"/>
                  </a:lnTo>
                  <a:lnTo>
                    <a:pt x="718" y="943"/>
                  </a:lnTo>
                  <a:lnTo>
                    <a:pt x="718" y="943"/>
                  </a:lnTo>
                  <a:lnTo>
                    <a:pt x="714" y="943"/>
                  </a:lnTo>
                  <a:lnTo>
                    <a:pt x="714" y="943"/>
                  </a:lnTo>
                  <a:lnTo>
                    <a:pt x="714" y="943"/>
                  </a:lnTo>
                  <a:lnTo>
                    <a:pt x="718" y="947"/>
                  </a:lnTo>
                  <a:lnTo>
                    <a:pt x="714" y="947"/>
                  </a:lnTo>
                  <a:lnTo>
                    <a:pt x="714" y="947"/>
                  </a:lnTo>
                  <a:lnTo>
                    <a:pt x="710" y="947"/>
                  </a:lnTo>
                  <a:lnTo>
                    <a:pt x="710" y="951"/>
                  </a:lnTo>
                  <a:lnTo>
                    <a:pt x="710" y="951"/>
                  </a:lnTo>
                  <a:lnTo>
                    <a:pt x="706" y="954"/>
                  </a:lnTo>
                  <a:lnTo>
                    <a:pt x="706" y="954"/>
                  </a:lnTo>
                  <a:lnTo>
                    <a:pt x="702" y="954"/>
                  </a:lnTo>
                  <a:lnTo>
                    <a:pt x="702" y="959"/>
                  </a:lnTo>
                  <a:lnTo>
                    <a:pt x="702" y="959"/>
                  </a:lnTo>
                  <a:lnTo>
                    <a:pt x="702" y="963"/>
                  </a:lnTo>
                  <a:lnTo>
                    <a:pt x="702" y="963"/>
                  </a:lnTo>
                  <a:lnTo>
                    <a:pt x="694" y="963"/>
                  </a:lnTo>
                  <a:lnTo>
                    <a:pt x="694" y="963"/>
                  </a:lnTo>
                  <a:lnTo>
                    <a:pt x="690" y="967"/>
                  </a:lnTo>
                  <a:lnTo>
                    <a:pt x="690" y="967"/>
                  </a:lnTo>
                  <a:lnTo>
                    <a:pt x="674" y="971"/>
                  </a:lnTo>
                  <a:lnTo>
                    <a:pt x="674" y="971"/>
                  </a:lnTo>
                  <a:lnTo>
                    <a:pt x="670" y="975"/>
                  </a:lnTo>
                  <a:lnTo>
                    <a:pt x="670" y="975"/>
                  </a:lnTo>
                  <a:lnTo>
                    <a:pt x="670" y="975"/>
                  </a:lnTo>
                  <a:lnTo>
                    <a:pt x="670" y="975"/>
                  </a:lnTo>
                  <a:lnTo>
                    <a:pt x="670" y="975"/>
                  </a:lnTo>
                  <a:lnTo>
                    <a:pt x="666" y="975"/>
                  </a:lnTo>
                  <a:lnTo>
                    <a:pt x="666" y="971"/>
                  </a:lnTo>
                  <a:lnTo>
                    <a:pt x="666" y="971"/>
                  </a:lnTo>
                  <a:lnTo>
                    <a:pt x="666" y="971"/>
                  </a:lnTo>
                  <a:lnTo>
                    <a:pt x="666" y="959"/>
                  </a:lnTo>
                  <a:lnTo>
                    <a:pt x="666" y="959"/>
                  </a:lnTo>
                  <a:lnTo>
                    <a:pt x="658" y="954"/>
                  </a:lnTo>
                  <a:lnTo>
                    <a:pt x="658" y="954"/>
                  </a:lnTo>
                  <a:lnTo>
                    <a:pt x="658" y="954"/>
                  </a:lnTo>
                  <a:lnTo>
                    <a:pt x="658" y="954"/>
                  </a:lnTo>
                  <a:lnTo>
                    <a:pt x="658" y="947"/>
                  </a:lnTo>
                  <a:lnTo>
                    <a:pt x="658" y="947"/>
                  </a:lnTo>
                  <a:lnTo>
                    <a:pt x="658" y="939"/>
                  </a:lnTo>
                  <a:lnTo>
                    <a:pt x="658" y="939"/>
                  </a:lnTo>
                  <a:lnTo>
                    <a:pt x="658" y="934"/>
                  </a:lnTo>
                  <a:lnTo>
                    <a:pt x="658" y="930"/>
                  </a:lnTo>
                  <a:close/>
                  <a:moveTo>
                    <a:pt x="638" y="1019"/>
                  </a:moveTo>
                  <a:lnTo>
                    <a:pt x="638" y="1019"/>
                  </a:lnTo>
                  <a:lnTo>
                    <a:pt x="634" y="1027"/>
                  </a:lnTo>
                  <a:lnTo>
                    <a:pt x="634" y="1027"/>
                  </a:lnTo>
                  <a:lnTo>
                    <a:pt x="626" y="1035"/>
                  </a:lnTo>
                  <a:lnTo>
                    <a:pt x="617" y="1043"/>
                  </a:lnTo>
                  <a:lnTo>
                    <a:pt x="617" y="1043"/>
                  </a:lnTo>
                  <a:lnTo>
                    <a:pt x="602" y="1043"/>
                  </a:lnTo>
                  <a:lnTo>
                    <a:pt x="602" y="1043"/>
                  </a:lnTo>
                  <a:lnTo>
                    <a:pt x="590" y="1043"/>
                  </a:lnTo>
                  <a:lnTo>
                    <a:pt x="590" y="1043"/>
                  </a:lnTo>
                  <a:lnTo>
                    <a:pt x="582" y="1035"/>
                  </a:lnTo>
                  <a:lnTo>
                    <a:pt x="582" y="1035"/>
                  </a:lnTo>
                  <a:lnTo>
                    <a:pt x="582" y="1027"/>
                  </a:lnTo>
                  <a:lnTo>
                    <a:pt x="582" y="1027"/>
                  </a:lnTo>
                  <a:lnTo>
                    <a:pt x="582" y="1019"/>
                  </a:lnTo>
                  <a:lnTo>
                    <a:pt x="582" y="1019"/>
                  </a:lnTo>
                  <a:lnTo>
                    <a:pt x="590" y="1011"/>
                  </a:lnTo>
                  <a:lnTo>
                    <a:pt x="602" y="1007"/>
                  </a:lnTo>
                  <a:lnTo>
                    <a:pt x="602" y="1007"/>
                  </a:lnTo>
                  <a:lnTo>
                    <a:pt x="606" y="1003"/>
                  </a:lnTo>
                  <a:lnTo>
                    <a:pt x="606" y="1003"/>
                  </a:lnTo>
                  <a:lnTo>
                    <a:pt x="626" y="1007"/>
                  </a:lnTo>
                  <a:lnTo>
                    <a:pt x="626" y="1007"/>
                  </a:lnTo>
                  <a:lnTo>
                    <a:pt x="634" y="1011"/>
                  </a:lnTo>
                  <a:lnTo>
                    <a:pt x="634" y="1011"/>
                  </a:lnTo>
                  <a:lnTo>
                    <a:pt x="638" y="1011"/>
                  </a:lnTo>
                  <a:lnTo>
                    <a:pt x="638" y="1011"/>
                  </a:lnTo>
                  <a:lnTo>
                    <a:pt x="638" y="1011"/>
                  </a:lnTo>
                  <a:lnTo>
                    <a:pt x="638" y="1011"/>
                  </a:lnTo>
                  <a:lnTo>
                    <a:pt x="638" y="10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34" name="Freeform 146">
              <a:extLst>
                <a:ext uri="{FF2B5EF4-FFF2-40B4-BE49-F238E27FC236}">
                  <a16:creationId xmlns:a16="http://schemas.microsoft.com/office/drawing/2014/main" id="{282E6756-524B-4FE2-8DCF-56E2BE7B67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6338" y="1868488"/>
              <a:ext cx="26987" cy="26987"/>
            </a:xfrm>
            <a:custGeom>
              <a:avLst/>
              <a:gdLst>
                <a:gd name="T0" fmla="*/ 0 w 73"/>
                <a:gd name="T1" fmla="*/ 45 h 77"/>
                <a:gd name="T2" fmla="*/ 4 w 73"/>
                <a:gd name="T3" fmla="*/ 52 h 77"/>
                <a:gd name="T4" fmla="*/ 16 w 73"/>
                <a:gd name="T5" fmla="*/ 65 h 77"/>
                <a:gd name="T6" fmla="*/ 20 w 73"/>
                <a:gd name="T7" fmla="*/ 72 h 77"/>
                <a:gd name="T8" fmla="*/ 24 w 73"/>
                <a:gd name="T9" fmla="*/ 72 h 77"/>
                <a:gd name="T10" fmla="*/ 28 w 73"/>
                <a:gd name="T11" fmla="*/ 72 h 77"/>
                <a:gd name="T12" fmla="*/ 32 w 73"/>
                <a:gd name="T13" fmla="*/ 72 h 77"/>
                <a:gd name="T14" fmla="*/ 36 w 73"/>
                <a:gd name="T15" fmla="*/ 76 h 77"/>
                <a:gd name="T16" fmla="*/ 36 w 73"/>
                <a:gd name="T17" fmla="*/ 72 h 77"/>
                <a:gd name="T18" fmla="*/ 40 w 73"/>
                <a:gd name="T19" fmla="*/ 76 h 77"/>
                <a:gd name="T20" fmla="*/ 44 w 73"/>
                <a:gd name="T21" fmla="*/ 72 h 77"/>
                <a:gd name="T22" fmla="*/ 48 w 73"/>
                <a:gd name="T23" fmla="*/ 69 h 77"/>
                <a:gd name="T24" fmla="*/ 52 w 73"/>
                <a:gd name="T25" fmla="*/ 69 h 77"/>
                <a:gd name="T26" fmla="*/ 56 w 73"/>
                <a:gd name="T27" fmla="*/ 69 h 77"/>
                <a:gd name="T28" fmla="*/ 68 w 73"/>
                <a:gd name="T29" fmla="*/ 65 h 77"/>
                <a:gd name="T30" fmla="*/ 68 w 73"/>
                <a:gd name="T31" fmla="*/ 60 h 77"/>
                <a:gd name="T32" fmla="*/ 72 w 73"/>
                <a:gd name="T33" fmla="*/ 48 h 77"/>
                <a:gd name="T34" fmla="*/ 64 w 73"/>
                <a:gd name="T35" fmla="*/ 48 h 77"/>
                <a:gd name="T36" fmla="*/ 56 w 73"/>
                <a:gd name="T37" fmla="*/ 45 h 77"/>
                <a:gd name="T38" fmla="*/ 52 w 73"/>
                <a:gd name="T39" fmla="*/ 45 h 77"/>
                <a:gd name="T40" fmla="*/ 48 w 73"/>
                <a:gd name="T41" fmla="*/ 48 h 77"/>
                <a:gd name="T42" fmla="*/ 44 w 73"/>
                <a:gd name="T43" fmla="*/ 48 h 77"/>
                <a:gd name="T44" fmla="*/ 40 w 73"/>
                <a:gd name="T45" fmla="*/ 48 h 77"/>
                <a:gd name="T46" fmla="*/ 36 w 73"/>
                <a:gd name="T47" fmla="*/ 48 h 77"/>
                <a:gd name="T48" fmla="*/ 24 w 73"/>
                <a:gd name="T49" fmla="*/ 40 h 77"/>
                <a:gd name="T50" fmla="*/ 24 w 73"/>
                <a:gd name="T51" fmla="*/ 36 h 77"/>
                <a:gd name="T52" fmla="*/ 28 w 73"/>
                <a:gd name="T53" fmla="*/ 32 h 77"/>
                <a:gd name="T54" fmla="*/ 28 w 73"/>
                <a:gd name="T55" fmla="*/ 32 h 77"/>
                <a:gd name="T56" fmla="*/ 36 w 73"/>
                <a:gd name="T57" fmla="*/ 28 h 77"/>
                <a:gd name="T58" fmla="*/ 40 w 73"/>
                <a:gd name="T59" fmla="*/ 25 h 77"/>
                <a:gd name="T60" fmla="*/ 48 w 73"/>
                <a:gd name="T61" fmla="*/ 25 h 77"/>
                <a:gd name="T62" fmla="*/ 48 w 73"/>
                <a:gd name="T63" fmla="*/ 25 h 77"/>
                <a:gd name="T64" fmla="*/ 52 w 73"/>
                <a:gd name="T65" fmla="*/ 25 h 77"/>
                <a:gd name="T66" fmla="*/ 52 w 73"/>
                <a:gd name="T67" fmla="*/ 25 h 77"/>
                <a:gd name="T68" fmla="*/ 56 w 73"/>
                <a:gd name="T69" fmla="*/ 20 h 77"/>
                <a:gd name="T70" fmla="*/ 56 w 73"/>
                <a:gd name="T71" fmla="*/ 20 h 77"/>
                <a:gd name="T72" fmla="*/ 60 w 73"/>
                <a:gd name="T73" fmla="*/ 12 h 77"/>
                <a:gd name="T74" fmla="*/ 56 w 73"/>
                <a:gd name="T75" fmla="*/ 4 h 77"/>
                <a:gd name="T76" fmla="*/ 56 w 73"/>
                <a:gd name="T77" fmla="*/ 0 h 77"/>
                <a:gd name="T78" fmla="*/ 44 w 73"/>
                <a:gd name="T79" fmla="*/ 0 h 77"/>
                <a:gd name="T80" fmla="*/ 40 w 73"/>
                <a:gd name="T81" fmla="*/ 0 h 77"/>
                <a:gd name="T82" fmla="*/ 36 w 73"/>
                <a:gd name="T83" fmla="*/ 0 h 77"/>
                <a:gd name="T84" fmla="*/ 28 w 73"/>
                <a:gd name="T85" fmla="*/ 0 h 77"/>
                <a:gd name="T86" fmla="*/ 16 w 73"/>
                <a:gd name="T87" fmla="*/ 4 h 77"/>
                <a:gd name="T88" fmla="*/ 8 w 73"/>
                <a:gd name="T89" fmla="*/ 16 h 77"/>
                <a:gd name="T90" fmla="*/ 4 w 73"/>
                <a:gd name="T91" fmla="*/ 25 h 77"/>
                <a:gd name="T92" fmla="*/ 0 w 73"/>
                <a:gd name="T93" fmla="*/ 28 h 77"/>
                <a:gd name="T94" fmla="*/ 0 w 73"/>
                <a:gd name="T95" fmla="*/ 3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3" h="77">
                  <a:moveTo>
                    <a:pt x="0" y="40"/>
                  </a:moveTo>
                  <a:lnTo>
                    <a:pt x="0" y="40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16" y="65"/>
                  </a:lnTo>
                  <a:lnTo>
                    <a:pt x="16" y="65"/>
                  </a:lnTo>
                  <a:lnTo>
                    <a:pt x="16" y="69"/>
                  </a:lnTo>
                  <a:lnTo>
                    <a:pt x="20" y="72"/>
                  </a:lnTo>
                  <a:lnTo>
                    <a:pt x="20" y="72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32" y="72"/>
                  </a:lnTo>
                  <a:lnTo>
                    <a:pt x="32" y="72"/>
                  </a:lnTo>
                  <a:lnTo>
                    <a:pt x="32" y="72"/>
                  </a:lnTo>
                  <a:lnTo>
                    <a:pt x="36" y="76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40" y="76"/>
                  </a:lnTo>
                  <a:lnTo>
                    <a:pt x="40" y="76"/>
                  </a:lnTo>
                  <a:lnTo>
                    <a:pt x="40" y="76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8" y="72"/>
                  </a:lnTo>
                  <a:lnTo>
                    <a:pt x="48" y="69"/>
                  </a:lnTo>
                  <a:lnTo>
                    <a:pt x="48" y="69"/>
                  </a:lnTo>
                  <a:lnTo>
                    <a:pt x="52" y="69"/>
                  </a:lnTo>
                  <a:lnTo>
                    <a:pt x="52" y="69"/>
                  </a:lnTo>
                  <a:lnTo>
                    <a:pt x="56" y="69"/>
                  </a:lnTo>
                  <a:lnTo>
                    <a:pt x="56" y="69"/>
                  </a:lnTo>
                  <a:lnTo>
                    <a:pt x="56" y="69"/>
                  </a:lnTo>
                  <a:lnTo>
                    <a:pt x="56" y="69"/>
                  </a:lnTo>
                  <a:lnTo>
                    <a:pt x="68" y="65"/>
                  </a:lnTo>
                  <a:lnTo>
                    <a:pt x="68" y="65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56" y="45"/>
                  </a:lnTo>
                  <a:lnTo>
                    <a:pt x="56" y="45"/>
                  </a:lnTo>
                  <a:lnTo>
                    <a:pt x="56" y="45"/>
                  </a:lnTo>
                  <a:lnTo>
                    <a:pt x="56" y="45"/>
                  </a:lnTo>
                  <a:lnTo>
                    <a:pt x="52" y="45"/>
                  </a:lnTo>
                  <a:lnTo>
                    <a:pt x="52" y="45"/>
                  </a:lnTo>
                  <a:lnTo>
                    <a:pt x="52" y="45"/>
                  </a:lnTo>
                  <a:lnTo>
                    <a:pt x="52" y="45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6" y="28"/>
                  </a:lnTo>
                  <a:lnTo>
                    <a:pt x="40" y="25"/>
                  </a:lnTo>
                  <a:lnTo>
                    <a:pt x="40" y="25"/>
                  </a:lnTo>
                  <a:lnTo>
                    <a:pt x="40" y="25"/>
                  </a:lnTo>
                  <a:lnTo>
                    <a:pt x="40" y="25"/>
                  </a:lnTo>
                  <a:lnTo>
                    <a:pt x="48" y="25"/>
                  </a:lnTo>
                  <a:lnTo>
                    <a:pt x="48" y="25"/>
                  </a:lnTo>
                  <a:lnTo>
                    <a:pt x="48" y="25"/>
                  </a:lnTo>
                  <a:lnTo>
                    <a:pt x="48" y="25"/>
                  </a:lnTo>
                  <a:lnTo>
                    <a:pt x="48" y="25"/>
                  </a:lnTo>
                  <a:lnTo>
                    <a:pt x="48" y="2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5607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 animBg="1"/>
      <p:bldP spid="16" grpId="0"/>
      <p:bldP spid="19" grpId="0"/>
      <p:bldP spid="20" grpId="0" animBg="1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>
                <a:latin typeface="+mj-ea"/>
                <a:ea typeface="+mj-ea"/>
                <a:cs typeface="+mn-ea"/>
                <a:sym typeface="+mn-lt"/>
              </a:rPr>
              <a:t>10</a:t>
            </a:fld>
            <a:endParaRPr>
              <a:latin typeface="+mj-ea"/>
              <a:ea typeface="+mj-ea"/>
              <a:cs typeface="+mn-ea"/>
              <a:sym typeface="+mn-lt"/>
            </a:endParaRPr>
          </a:p>
        </p:txBody>
      </p:sp>
      <p:pic>
        <p:nvPicPr>
          <p:cNvPr id="5" name="图片占位符 4" descr="图片包含 钢笔, 书写用具, 定居者, 西装&#10;&#10;描述已自动生成">
            <a:extLst>
              <a:ext uri="{FF2B5EF4-FFF2-40B4-BE49-F238E27FC236}">
                <a16:creationId xmlns:a16="http://schemas.microsoft.com/office/drawing/2014/main" id="{360FD925-1155-4693-AE33-1A40688DCCD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6" b="13086"/>
          <a:stretch>
            <a:fillRect/>
          </a:stretch>
        </p:blipFill>
        <p:spPr/>
      </p:pic>
      <p:pic>
        <p:nvPicPr>
          <p:cNvPr id="7" name="图片占位符 6" descr="图片包含 钢笔, 书写用具, 定居者, 西装&#10;&#10;描述已自动生成">
            <a:extLst>
              <a:ext uri="{FF2B5EF4-FFF2-40B4-BE49-F238E27FC236}">
                <a16:creationId xmlns:a16="http://schemas.microsoft.com/office/drawing/2014/main" id="{71FD9955-7BD5-4D7B-8231-A7EB9B842BA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43" b="31543"/>
          <a:stretch>
            <a:fillRect/>
          </a:stretch>
        </p:blipFill>
        <p:spPr/>
      </p:pic>
      <p:sp>
        <p:nvSpPr>
          <p:cNvPr id="596" name="70,600k…"/>
          <p:cNvSpPr txBox="1"/>
          <p:nvPr/>
        </p:nvSpPr>
        <p:spPr>
          <a:xfrm>
            <a:off x="759983" y="1269570"/>
            <a:ext cx="1131720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defRPr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900">
                <a:latin typeface="+mj-ea"/>
                <a:ea typeface="+mj-ea"/>
                <a:cs typeface="+mn-ea"/>
                <a:sym typeface="+mn-lt"/>
              </a:rPr>
              <a:t>70,600k</a:t>
            </a:r>
          </a:p>
          <a:p>
            <a:pPr algn="l"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>
                <a:latin typeface="+mj-ea"/>
                <a:ea typeface="+mj-ea"/>
                <a:cs typeface="+mn-ea"/>
                <a:sym typeface="+mn-lt"/>
              </a:rPr>
              <a:t>Facebook Follow</a:t>
            </a:r>
          </a:p>
        </p:txBody>
      </p:sp>
      <p:sp>
        <p:nvSpPr>
          <p:cNvPr id="597" name="90,500k…"/>
          <p:cNvSpPr txBox="1"/>
          <p:nvPr/>
        </p:nvSpPr>
        <p:spPr>
          <a:xfrm>
            <a:off x="766333" y="2349285"/>
            <a:ext cx="971420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defRPr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900">
                <a:latin typeface="+mj-ea"/>
                <a:ea typeface="+mj-ea"/>
                <a:cs typeface="+mn-ea"/>
                <a:sym typeface="+mn-lt"/>
              </a:rPr>
              <a:t>90,500k</a:t>
            </a:r>
          </a:p>
          <a:p>
            <a:pPr algn="l"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>
                <a:latin typeface="+mj-ea"/>
                <a:ea typeface="+mj-ea"/>
                <a:cs typeface="+mn-ea"/>
                <a:sym typeface="+mn-lt"/>
              </a:rPr>
              <a:t>Google Follow</a:t>
            </a:r>
          </a:p>
        </p:txBody>
      </p:sp>
      <p:sp>
        <p:nvSpPr>
          <p:cNvPr id="598" name="Target of the…"/>
          <p:cNvSpPr txBox="1"/>
          <p:nvPr/>
        </p:nvSpPr>
        <p:spPr>
          <a:xfrm>
            <a:off x="4726186" y="4472219"/>
            <a:ext cx="2724400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defRPr sz="70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3500">
                <a:latin typeface="+mj-ea"/>
                <a:ea typeface="+mj-ea"/>
                <a:cs typeface="+mn-ea"/>
                <a:sym typeface="+mn-lt"/>
              </a:rPr>
              <a:t>Target of the</a:t>
            </a:r>
          </a:p>
          <a:p>
            <a:pPr algn="l">
              <a:defRPr sz="70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3500">
                <a:latin typeface="+mj-ea"/>
                <a:ea typeface="+mj-ea"/>
                <a:cs typeface="+mn-ea"/>
                <a:sym typeface="+mn-lt"/>
              </a:rPr>
              <a:t>Social</a:t>
            </a:r>
          </a:p>
        </p:txBody>
      </p:sp>
      <p:sp>
        <p:nvSpPr>
          <p:cNvPr id="599" name="Distinctively build premium growth strategies…"/>
          <p:cNvSpPr txBox="1"/>
          <p:nvPr/>
        </p:nvSpPr>
        <p:spPr>
          <a:xfrm>
            <a:off x="8338709" y="4472219"/>
            <a:ext cx="3202800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>
                <a:latin typeface="+mj-ea"/>
                <a:ea typeface="+mj-ea"/>
                <a:cs typeface="+mn-ea"/>
                <a:sym typeface="+mn-lt"/>
              </a:rPr>
              <a:t>Distinctively build premium growth strategies 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>
                <a:latin typeface="+mj-ea"/>
                <a:ea typeface="+mj-ea"/>
                <a:cs typeface="+mn-ea"/>
                <a:sym typeface="+mn-lt"/>
              </a:rPr>
              <a:t>whereas premium human capital. Conveniently 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>
                <a:latin typeface="+mj-ea"/>
                <a:ea typeface="+mj-ea"/>
                <a:cs typeface="+mn-ea"/>
                <a:sym typeface="+mn-lt"/>
              </a:rPr>
              <a:t>envisioneer accurate whereas collaborative 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>
                <a:latin typeface="+mj-ea"/>
                <a:ea typeface="+mj-ea"/>
                <a:cs typeface="+mn-ea"/>
                <a:sym typeface="+mn-lt"/>
              </a:rPr>
              <a:t>e-commerce.</a:t>
            </a:r>
          </a:p>
        </p:txBody>
      </p:sp>
      <p:sp>
        <p:nvSpPr>
          <p:cNvPr id="600" name="90,500k…"/>
          <p:cNvSpPr txBox="1"/>
          <p:nvPr/>
        </p:nvSpPr>
        <p:spPr>
          <a:xfrm>
            <a:off x="2415166" y="1269570"/>
            <a:ext cx="948978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defRPr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900" dirty="0">
                <a:latin typeface="+mj-ea"/>
                <a:ea typeface="+mj-ea"/>
                <a:cs typeface="+mn-ea"/>
                <a:sym typeface="+mn-lt"/>
              </a:rPr>
              <a:t>90,500k</a:t>
            </a:r>
          </a:p>
          <a:p>
            <a:pPr algn="l"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>
                <a:latin typeface="+mj-ea"/>
                <a:ea typeface="+mj-ea"/>
                <a:cs typeface="+mn-ea"/>
                <a:sym typeface="+mn-lt"/>
              </a:rPr>
              <a:t>Twitter Follow</a:t>
            </a:r>
          </a:p>
        </p:txBody>
      </p:sp>
      <p:sp>
        <p:nvSpPr>
          <p:cNvPr id="601" name="Line"/>
          <p:cNvSpPr/>
          <p:nvPr/>
        </p:nvSpPr>
        <p:spPr>
          <a:xfrm>
            <a:off x="8006029" y="4472219"/>
            <a:ext cx="0" cy="1117601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+mj-ea"/>
              <a:ea typeface="+mj-ea"/>
              <a:cs typeface="+mn-ea"/>
              <a:sym typeface="+mn-lt"/>
            </a:endParaRPr>
          </a:p>
        </p:txBody>
      </p:sp>
      <p:grpSp>
        <p:nvGrpSpPr>
          <p:cNvPr id="604" name="Group"/>
          <p:cNvGrpSpPr/>
          <p:nvPr/>
        </p:nvGrpSpPr>
        <p:grpSpPr>
          <a:xfrm>
            <a:off x="2255801" y="2234720"/>
            <a:ext cx="1405662" cy="648231"/>
            <a:chOff x="0" y="0"/>
            <a:chExt cx="2811321" cy="1296459"/>
          </a:xfrm>
        </p:grpSpPr>
        <p:sp>
          <p:nvSpPr>
            <p:cNvPr id="602" name="35,150k…"/>
            <p:cNvSpPr txBox="1"/>
            <p:nvPr/>
          </p:nvSpPr>
          <p:spPr>
            <a:xfrm>
              <a:off x="318730" y="229129"/>
              <a:ext cx="2257026" cy="6155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algn="l">
                <a:defRPr b="0">
                  <a:solidFill>
                    <a:srgbClr val="D0B082"/>
                  </a:solidFill>
                  <a:latin typeface="Quicksand Bold"/>
                  <a:ea typeface="Quicksand Bold"/>
                  <a:cs typeface="Quicksand Bold"/>
                  <a:sym typeface="Quicksand Bold"/>
                </a:defRPr>
              </a:pPr>
              <a:r>
                <a:rPr sz="900">
                  <a:latin typeface="+mj-ea"/>
                  <a:ea typeface="+mj-ea"/>
                  <a:cs typeface="+mn-ea"/>
                  <a:sym typeface="+mn-lt"/>
                </a:rPr>
                <a:t>35,150k</a:t>
              </a:r>
            </a:p>
            <a:p>
              <a:pPr algn="l"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>
                  <a:latin typeface="+mj-ea"/>
                  <a:ea typeface="+mj-ea"/>
                  <a:cs typeface="+mn-ea"/>
                  <a:sym typeface="+mn-lt"/>
                </a:rPr>
                <a:t>Instagram Social</a:t>
              </a:r>
            </a:p>
          </p:txBody>
        </p:sp>
        <p:sp>
          <p:nvSpPr>
            <p:cNvPr id="603" name="Rounded Rectangle"/>
            <p:cNvSpPr/>
            <p:nvPr/>
          </p:nvSpPr>
          <p:spPr>
            <a:xfrm>
              <a:off x="0" y="0"/>
              <a:ext cx="2811321" cy="1296459"/>
            </a:xfrm>
            <a:prstGeom prst="roundRect">
              <a:avLst>
                <a:gd name="adj" fmla="val 8332"/>
              </a:avLst>
            </a:prstGeom>
            <a:noFill/>
            <a:ln w="25400" cap="flat">
              <a:solidFill>
                <a:srgbClr val="D0B08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5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50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50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50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2" fill="hold" grpId="0" nodeType="withEffect">
                                  <p:stCondLst>
                                    <p:cond delay="8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Rot by="120000">
                                      <p:cBhvr>
                                        <p:cTn id="22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6" grpId="0" animBg="1" advAuto="0"/>
      <p:bldP spid="597" grpId="0" animBg="1" advAuto="0"/>
      <p:bldP spid="600" grpId="0" animBg="1" advAuto="0"/>
      <p:bldP spid="604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 descr="图片包含 户外, 天空, 地面, 方式&#10;&#10;描述已自动生成">
            <a:extLst>
              <a:ext uri="{FF2B5EF4-FFF2-40B4-BE49-F238E27FC236}">
                <a16:creationId xmlns:a16="http://schemas.microsoft.com/office/drawing/2014/main" id="{C70BB325-F392-461E-B190-825A2B3235D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0" r="16630"/>
          <a:stretch>
            <a:fillRect/>
          </a:stretch>
        </p:blipFill>
        <p:spPr/>
      </p:pic>
      <p:pic>
        <p:nvPicPr>
          <p:cNvPr id="6" name="图片占位符 5" descr="图片包含 钢笔, 书写用具, 定居者, 西装&#10;&#10;描述已自动生成">
            <a:extLst>
              <a:ext uri="{FF2B5EF4-FFF2-40B4-BE49-F238E27FC236}">
                <a16:creationId xmlns:a16="http://schemas.microsoft.com/office/drawing/2014/main" id="{D4CA68D9-E0CE-4DE0-9B7A-44880BF50DF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b="6250"/>
          <a:stretch>
            <a:fillRect/>
          </a:stretch>
        </p:blipFill>
        <p:spPr/>
      </p:pic>
      <p:pic>
        <p:nvPicPr>
          <p:cNvPr id="10" name="图片占位符 9" descr="图片包含 服装, 天空&#10;&#10;描述已自动生成">
            <a:extLst>
              <a:ext uri="{FF2B5EF4-FFF2-40B4-BE49-F238E27FC236}">
                <a16:creationId xmlns:a16="http://schemas.microsoft.com/office/drawing/2014/main" id="{A1F5FFC6-BFFF-41EE-8DF4-0F9B0DA912B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1" r="16791"/>
          <a:stretch>
            <a:fillRect/>
          </a:stretch>
        </p:blipFill>
        <p:spPr/>
      </p:pic>
      <p:sp>
        <p:nvSpPr>
          <p:cNvPr id="766" name="Slide Number"/>
          <p:cNvSpPr txBox="1">
            <a:spLocks noGrp="1"/>
          </p:cNvSpPr>
          <p:nvPr>
            <p:ph type="sldNum" sz="quarter" idx="4"/>
          </p:nvPr>
        </p:nvSpPr>
        <p:spPr>
          <a:xfrm>
            <a:off x="11244572" y="6351588"/>
            <a:ext cx="186531" cy="177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>
                <a:latin typeface="+mj-ea"/>
                <a:ea typeface="+mj-ea"/>
                <a:cs typeface="+mn-ea"/>
                <a:sym typeface="+mn-lt"/>
              </a:rPr>
              <a:t>11</a:t>
            </a:fld>
            <a:endParaRPr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770" name="Square"/>
          <p:cNvSpPr/>
          <p:nvPr/>
        </p:nvSpPr>
        <p:spPr>
          <a:xfrm>
            <a:off x="8763000" y="2922819"/>
            <a:ext cx="2667000" cy="2667001"/>
          </a:xfrm>
          <a:prstGeom prst="rect">
            <a:avLst/>
          </a:prstGeom>
          <a:solidFill>
            <a:srgbClr val="D0B08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771" name="SPECAIL TEAM…"/>
          <p:cNvSpPr txBox="1"/>
          <p:nvPr/>
        </p:nvSpPr>
        <p:spPr>
          <a:xfrm>
            <a:off x="9212028" y="4178468"/>
            <a:ext cx="1846659" cy="761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2200" b="0">
                <a:solidFill>
                  <a:srgbClr val="F7F9FF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1100">
                <a:latin typeface="+mj-ea"/>
                <a:ea typeface="+mj-ea"/>
                <a:cs typeface="+mn-ea"/>
                <a:sym typeface="+mn-lt"/>
              </a:rPr>
              <a:t>SPECAIL TEAM</a:t>
            </a:r>
          </a:p>
          <a:p>
            <a:pPr>
              <a:lnSpc>
                <a:spcPct val="150000"/>
              </a:lnSpc>
              <a:defRPr sz="2200" b="0">
                <a:solidFill>
                  <a:srgbClr val="F7F9FF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>
                <a:latin typeface="+mj-ea"/>
                <a:ea typeface="+mj-ea"/>
                <a:cs typeface="+mn-ea"/>
                <a:sym typeface="+mn-lt"/>
              </a:rPr>
              <a:t>Distinctively build premium</a:t>
            </a:r>
          </a:p>
          <a:p>
            <a:pPr>
              <a:lnSpc>
                <a:spcPct val="150000"/>
              </a:lnSpc>
              <a:defRPr sz="2200" b="0">
                <a:solidFill>
                  <a:srgbClr val="F7F9FF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>
                <a:latin typeface="+mj-ea"/>
                <a:ea typeface="+mj-ea"/>
                <a:cs typeface="+mn-ea"/>
                <a:sym typeface="+mn-lt"/>
              </a:rPr>
              <a:t>strategies premium.</a:t>
            </a:r>
          </a:p>
        </p:txBody>
      </p:sp>
      <p:sp>
        <p:nvSpPr>
          <p:cNvPr id="772" name="Shape"/>
          <p:cNvSpPr/>
          <p:nvPr/>
        </p:nvSpPr>
        <p:spPr>
          <a:xfrm>
            <a:off x="9895283" y="3622970"/>
            <a:ext cx="402436" cy="329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rgbClr val="F7F9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773" name="Styles come and go.…"/>
          <p:cNvSpPr txBox="1"/>
          <p:nvPr/>
        </p:nvSpPr>
        <p:spPr>
          <a:xfrm>
            <a:off x="4482783" y="1269570"/>
            <a:ext cx="2914259" cy="1211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35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1750" dirty="0">
                <a:latin typeface="+mj-ea"/>
                <a:ea typeface="+mj-ea"/>
                <a:cs typeface="+mn-ea"/>
                <a:sym typeface="+mn-lt"/>
              </a:rPr>
              <a:t>Styles come and go. </a:t>
            </a:r>
          </a:p>
          <a:p>
            <a:pPr algn="l">
              <a:lnSpc>
                <a:spcPct val="150000"/>
              </a:lnSpc>
              <a:defRPr sz="35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1750" dirty="0">
                <a:latin typeface="+mj-ea"/>
                <a:ea typeface="+mj-ea"/>
                <a:cs typeface="+mn-ea"/>
                <a:sym typeface="+mn-lt"/>
              </a:rPr>
              <a:t>Good design is a language,</a:t>
            </a:r>
          </a:p>
          <a:p>
            <a:pPr algn="l">
              <a:lnSpc>
                <a:spcPct val="150000"/>
              </a:lnSpc>
              <a:defRPr sz="35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1750" dirty="0">
                <a:latin typeface="+mj-ea"/>
                <a:ea typeface="+mj-ea"/>
                <a:cs typeface="+mn-ea"/>
                <a:sym typeface="+mn-lt"/>
              </a:rPr>
              <a:t>not a style.</a:t>
            </a:r>
          </a:p>
        </p:txBody>
      </p:sp>
      <p:sp>
        <p:nvSpPr>
          <p:cNvPr id="774" name="Meet Special…"/>
          <p:cNvSpPr txBox="1"/>
          <p:nvPr/>
        </p:nvSpPr>
        <p:spPr>
          <a:xfrm>
            <a:off x="759983" y="1269570"/>
            <a:ext cx="2763577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defRPr sz="70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3500">
                <a:latin typeface="+mj-ea"/>
                <a:ea typeface="+mj-ea"/>
                <a:cs typeface="+mn-ea"/>
                <a:sym typeface="+mn-lt"/>
              </a:rPr>
              <a:t>Meet Special</a:t>
            </a:r>
          </a:p>
          <a:p>
            <a:pPr algn="l">
              <a:defRPr sz="70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3500">
                <a:latin typeface="+mj-ea"/>
                <a:ea typeface="+mj-ea"/>
                <a:cs typeface="+mn-ea"/>
                <a:sym typeface="+mn-lt"/>
              </a:rPr>
              <a:t>Team Work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3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 descr="图片包含 钢笔, 书写用具, 定居者, 西装&#10;&#10;描述已自动生成">
            <a:extLst>
              <a:ext uri="{FF2B5EF4-FFF2-40B4-BE49-F238E27FC236}">
                <a16:creationId xmlns:a16="http://schemas.microsoft.com/office/drawing/2014/main" id="{EAFAE24F-1DE8-4F29-8809-F74BB77813D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2" b="9132"/>
          <a:stretch>
            <a:fillRect/>
          </a:stretch>
        </p:blipFill>
        <p:spPr/>
      </p:pic>
      <p:sp>
        <p:nvSpPr>
          <p:cNvPr id="744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22188668" y="12702579"/>
            <a:ext cx="662931" cy="355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1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Quicksand Bold"/>
                <a:ea typeface="Quicksand Bold"/>
                <a:cs typeface="Quicksand Bold"/>
                <a:sym typeface="Quicksand 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altLang="zh-CN" smtClean="0">
                <a:latin typeface="+mj-ea"/>
                <a:ea typeface="+mj-ea"/>
                <a:cs typeface="+mn-ea"/>
                <a:sym typeface="+mn-lt"/>
              </a:rPr>
              <a:pPr/>
              <a:t>12</a:t>
            </a:fld>
            <a:endParaRPr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745" name="Distinctively build premium growth strategies whereas premium human…"/>
          <p:cNvSpPr txBox="1"/>
          <p:nvPr/>
        </p:nvSpPr>
        <p:spPr>
          <a:xfrm>
            <a:off x="759983" y="3022170"/>
            <a:ext cx="4833054" cy="761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>
                <a:latin typeface="+mj-ea"/>
                <a:ea typeface="+mj-ea"/>
                <a:cs typeface="+mn-ea"/>
                <a:sym typeface="+mn-lt"/>
              </a:rPr>
              <a:t>Distinctively build premium growth strategies whereas premium human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>
                <a:latin typeface="+mj-ea"/>
                <a:ea typeface="+mj-ea"/>
                <a:cs typeface="+mn-ea"/>
                <a:sym typeface="+mn-lt"/>
              </a:rPr>
              <a:t>capital. Conveniently </a:t>
            </a:r>
            <a:r>
              <a:rPr sz="1100" dirty="0" err="1">
                <a:latin typeface="+mj-ea"/>
                <a:ea typeface="+mj-ea"/>
                <a:cs typeface="+mn-ea"/>
                <a:sym typeface="+mn-lt"/>
              </a:rPr>
              <a:t>envisioneer</a:t>
            </a:r>
            <a:r>
              <a:rPr sz="1100" dirty="0">
                <a:latin typeface="+mj-ea"/>
                <a:ea typeface="+mj-ea"/>
                <a:cs typeface="+mn-ea"/>
                <a:sym typeface="+mn-lt"/>
              </a:rPr>
              <a:t> accurate users whereas collaborative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>
                <a:latin typeface="+mj-ea"/>
                <a:ea typeface="+mj-ea"/>
                <a:cs typeface="+mn-ea"/>
                <a:sym typeface="+mn-lt"/>
              </a:rPr>
              <a:t>e-commerce.</a:t>
            </a:r>
          </a:p>
        </p:txBody>
      </p:sp>
      <p:sp>
        <p:nvSpPr>
          <p:cNvPr id="746" name="Special Product…"/>
          <p:cNvSpPr txBox="1"/>
          <p:nvPr/>
        </p:nvSpPr>
        <p:spPr>
          <a:xfrm>
            <a:off x="759983" y="1269570"/>
            <a:ext cx="3366306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defRPr sz="70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3500">
                <a:latin typeface="+mj-ea"/>
                <a:ea typeface="+mj-ea"/>
                <a:cs typeface="+mn-ea"/>
                <a:sym typeface="+mn-lt"/>
              </a:rPr>
              <a:t>Special Product</a:t>
            </a:r>
          </a:p>
          <a:p>
            <a:pPr algn="l">
              <a:defRPr sz="70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3500">
                <a:latin typeface="+mj-ea"/>
                <a:ea typeface="+mj-ea"/>
                <a:cs typeface="+mn-ea"/>
                <a:sym typeface="+mn-lt"/>
              </a:rPr>
              <a:t>Review</a:t>
            </a:r>
          </a:p>
        </p:txBody>
      </p:sp>
      <p:grpSp>
        <p:nvGrpSpPr>
          <p:cNvPr id="750" name="Group"/>
          <p:cNvGrpSpPr/>
          <p:nvPr/>
        </p:nvGrpSpPr>
        <p:grpSpPr>
          <a:xfrm>
            <a:off x="766333" y="4757969"/>
            <a:ext cx="825501" cy="825501"/>
            <a:chOff x="0" y="0"/>
            <a:chExt cx="1651000" cy="1651000"/>
          </a:xfrm>
        </p:grpSpPr>
        <p:sp>
          <p:nvSpPr>
            <p:cNvPr id="748" name="Rounded Rectangle"/>
            <p:cNvSpPr/>
            <p:nvPr/>
          </p:nvSpPr>
          <p:spPr>
            <a:xfrm>
              <a:off x="0" y="0"/>
              <a:ext cx="1651000" cy="1651000"/>
            </a:xfrm>
            <a:prstGeom prst="roundRect">
              <a:avLst>
                <a:gd name="adj" fmla="val 7692"/>
              </a:avLst>
            </a:prstGeom>
            <a:noFill/>
            <a:ln w="25400" cap="flat">
              <a:solidFill>
                <a:srgbClr val="C8CBD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749" name="70k…"/>
            <p:cNvSpPr txBox="1"/>
            <p:nvPr/>
          </p:nvSpPr>
          <p:spPr>
            <a:xfrm>
              <a:off x="432053" y="406400"/>
              <a:ext cx="788677" cy="6155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>
                <a:defRPr b="0">
                  <a:solidFill>
                    <a:srgbClr val="2C2E3C"/>
                  </a:solidFill>
                  <a:latin typeface="Quicksand Bold"/>
                  <a:ea typeface="Quicksand Bold"/>
                  <a:cs typeface="Quicksand Bold"/>
                  <a:sym typeface="Quicksand Bold"/>
                </a:defRPr>
              </a:pPr>
              <a:r>
                <a:rPr sz="900" dirty="0">
                  <a:latin typeface="+mj-ea"/>
                  <a:ea typeface="+mj-ea"/>
                  <a:cs typeface="+mn-ea"/>
                  <a:sym typeface="+mn-lt"/>
                </a:rPr>
                <a:t>70k</a:t>
              </a:r>
            </a:p>
            <a:p>
              <a:pPr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>
                  <a:latin typeface="+mj-ea"/>
                  <a:ea typeface="+mj-ea"/>
                  <a:cs typeface="+mn-ea"/>
                  <a:sym typeface="+mn-lt"/>
                </a:rPr>
                <a:t>Social</a:t>
              </a:r>
            </a:p>
          </p:txBody>
        </p:sp>
      </p:grpSp>
      <p:grpSp>
        <p:nvGrpSpPr>
          <p:cNvPr id="753" name="Group"/>
          <p:cNvGrpSpPr/>
          <p:nvPr/>
        </p:nvGrpSpPr>
        <p:grpSpPr>
          <a:xfrm>
            <a:off x="1766807" y="4757969"/>
            <a:ext cx="825501" cy="825501"/>
            <a:chOff x="0" y="0"/>
            <a:chExt cx="1651000" cy="1651000"/>
          </a:xfrm>
        </p:grpSpPr>
        <p:sp>
          <p:nvSpPr>
            <p:cNvPr id="751" name="Rounded Rectangle"/>
            <p:cNvSpPr/>
            <p:nvPr/>
          </p:nvSpPr>
          <p:spPr>
            <a:xfrm>
              <a:off x="0" y="0"/>
              <a:ext cx="1651000" cy="1651000"/>
            </a:xfrm>
            <a:prstGeom prst="roundRect">
              <a:avLst>
                <a:gd name="adj" fmla="val 7692"/>
              </a:avLst>
            </a:prstGeom>
            <a:solidFill>
              <a:srgbClr val="D0B082"/>
            </a:solidFill>
            <a:ln w="25400" cap="flat">
              <a:solidFill>
                <a:srgbClr val="C8CBD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 dirty="0"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752" name="90k…"/>
            <p:cNvSpPr txBox="1"/>
            <p:nvPr/>
          </p:nvSpPr>
          <p:spPr>
            <a:xfrm>
              <a:off x="391110" y="406400"/>
              <a:ext cx="936153" cy="6155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>
                <a:defRPr b="0">
                  <a:solidFill>
                    <a:srgbClr val="2C2E3C"/>
                  </a:solidFill>
                  <a:latin typeface="Quicksand Bold"/>
                  <a:ea typeface="Quicksand Bold"/>
                  <a:cs typeface="Quicksand Bold"/>
                  <a:sym typeface="Quicksand Bold"/>
                </a:defRPr>
              </a:pPr>
              <a:r>
                <a:rPr sz="900" dirty="0">
                  <a:latin typeface="+mj-ea"/>
                  <a:ea typeface="+mj-ea"/>
                  <a:cs typeface="+mn-ea"/>
                  <a:sym typeface="+mn-lt"/>
                </a:rPr>
                <a:t>90k</a:t>
              </a:r>
            </a:p>
            <a:p>
              <a:pPr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>
                  <a:latin typeface="+mj-ea"/>
                  <a:ea typeface="+mj-ea"/>
                  <a:cs typeface="+mn-ea"/>
                  <a:sym typeface="+mn-lt"/>
                </a:rPr>
                <a:t>Twitter</a:t>
              </a:r>
            </a:p>
          </p:txBody>
        </p:sp>
      </p:grpSp>
      <p:grpSp>
        <p:nvGrpSpPr>
          <p:cNvPr id="756" name="Group"/>
          <p:cNvGrpSpPr/>
          <p:nvPr/>
        </p:nvGrpSpPr>
        <p:grpSpPr>
          <a:xfrm>
            <a:off x="2767281" y="4757969"/>
            <a:ext cx="825501" cy="825501"/>
            <a:chOff x="0" y="0"/>
            <a:chExt cx="1651000" cy="1651000"/>
          </a:xfrm>
        </p:grpSpPr>
        <p:sp>
          <p:nvSpPr>
            <p:cNvPr id="754" name="Rounded Rectangle"/>
            <p:cNvSpPr/>
            <p:nvPr/>
          </p:nvSpPr>
          <p:spPr>
            <a:xfrm>
              <a:off x="0" y="0"/>
              <a:ext cx="1651000" cy="1651000"/>
            </a:xfrm>
            <a:prstGeom prst="roundRect">
              <a:avLst>
                <a:gd name="adj" fmla="val 7692"/>
              </a:avLst>
            </a:prstGeom>
            <a:noFill/>
            <a:ln w="25400" cap="flat">
              <a:solidFill>
                <a:srgbClr val="C8CBD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755" name="85k…"/>
            <p:cNvSpPr txBox="1"/>
            <p:nvPr/>
          </p:nvSpPr>
          <p:spPr>
            <a:xfrm>
              <a:off x="360794" y="406400"/>
              <a:ext cx="981037" cy="6155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>
                <a:defRPr b="0">
                  <a:solidFill>
                    <a:srgbClr val="2C2E3C"/>
                  </a:solidFill>
                  <a:latin typeface="Quicksand Bold"/>
                  <a:ea typeface="Quicksand Bold"/>
                  <a:cs typeface="Quicksand Bold"/>
                  <a:sym typeface="Quicksand Bold"/>
                </a:defRPr>
              </a:pPr>
              <a:r>
                <a:rPr sz="900" dirty="0">
                  <a:latin typeface="+mj-ea"/>
                  <a:ea typeface="+mj-ea"/>
                  <a:cs typeface="+mn-ea"/>
                  <a:sym typeface="+mn-lt"/>
                </a:rPr>
                <a:t>85k</a:t>
              </a:r>
            </a:p>
            <a:p>
              <a:pPr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>
                  <a:latin typeface="+mj-ea"/>
                  <a:ea typeface="+mj-ea"/>
                  <a:cs typeface="+mn-ea"/>
                  <a:sym typeface="+mn-lt"/>
                </a:rPr>
                <a:t>Google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0" grpId="0" animBg="1" advAuto="0"/>
      <p:bldP spid="753" grpId="0" animBg="1" advAuto="0"/>
      <p:bldP spid="756" grpId="0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Rectangle"/>
          <p:cNvSpPr/>
          <p:nvPr/>
        </p:nvSpPr>
        <p:spPr>
          <a:xfrm>
            <a:off x="6096000" y="0"/>
            <a:ext cx="6096000" cy="6858001"/>
          </a:xfrm>
          <a:prstGeom prst="rect">
            <a:avLst/>
          </a:prstGeom>
          <a:solidFill>
            <a:srgbClr val="1C1F2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+mj-ea"/>
              <a:ea typeface="+mj-ea"/>
              <a:cs typeface="+mn-ea"/>
              <a:sym typeface="+mn-lt"/>
            </a:endParaRPr>
          </a:p>
        </p:txBody>
      </p:sp>
      <p:pic>
        <p:nvPicPr>
          <p:cNvPr id="4" name="图片占位符 3" descr="图片包含 钢笔, 书写用具, 定居者, 西装&#10;&#10;描述已自动生成">
            <a:extLst>
              <a:ext uri="{FF2B5EF4-FFF2-40B4-BE49-F238E27FC236}">
                <a16:creationId xmlns:a16="http://schemas.microsoft.com/office/drawing/2014/main" id="{DF403EBC-14CB-4BD2-A942-BDD947883D1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91" b="25391"/>
          <a:stretch>
            <a:fillRect/>
          </a:stretch>
        </p:blipFill>
        <p:spPr/>
      </p:pic>
      <p:sp>
        <p:nvSpPr>
          <p:cNvPr id="843" name="Slide Number"/>
          <p:cNvSpPr txBox="1">
            <a:spLocks noGrp="1"/>
          </p:cNvSpPr>
          <p:nvPr>
            <p:ph type="sldNum" sz="quarter" idx="4"/>
          </p:nvPr>
        </p:nvSpPr>
        <p:spPr>
          <a:xfrm>
            <a:off x="11244572" y="6351588"/>
            <a:ext cx="164306" cy="177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F7F9FF"/>
                </a:solidFill>
              </a:defRPr>
            </a:lvl1pPr>
          </a:lstStyle>
          <a:p>
            <a:fld id="{86CB4B4D-7CA3-9044-876B-883B54F8677D}" type="slidenum">
              <a:rPr>
                <a:latin typeface="+mj-ea"/>
                <a:ea typeface="+mj-ea"/>
                <a:cs typeface="+mn-ea"/>
                <a:sym typeface="+mn-lt"/>
              </a:rPr>
              <a:t>13</a:t>
            </a:fld>
            <a:endParaRPr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845" name="Line"/>
          <p:cNvSpPr/>
          <p:nvPr/>
        </p:nvSpPr>
        <p:spPr>
          <a:xfrm flipV="1">
            <a:off x="11428975" y="6603625"/>
            <a:ext cx="0" cy="254376"/>
          </a:xfrm>
          <a:prstGeom prst="line">
            <a:avLst/>
          </a:prstGeom>
          <a:ln w="12700">
            <a:solidFill>
              <a:srgbClr val="9AA2AC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846" name="Meet Creative…"/>
          <p:cNvSpPr txBox="1"/>
          <p:nvPr/>
        </p:nvSpPr>
        <p:spPr>
          <a:xfrm>
            <a:off x="7077807" y="1304633"/>
            <a:ext cx="4047583" cy="2954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defRPr sz="7000" b="0">
                <a:solidFill>
                  <a:srgbClr val="F7F9FF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lang="en-US" sz="9600" b="1" dirty="0">
                <a:latin typeface="+mj-ea"/>
                <a:ea typeface="+mj-ea"/>
                <a:cs typeface="+mn-ea"/>
                <a:sym typeface="+mn-lt"/>
              </a:rPr>
              <a:t>PART</a:t>
            </a:r>
          </a:p>
          <a:p>
            <a:pPr algn="l">
              <a:defRPr sz="7000" b="0">
                <a:solidFill>
                  <a:srgbClr val="F7F9FF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lang="en-US" sz="9600" b="1" dirty="0">
                <a:latin typeface="+mj-ea"/>
                <a:ea typeface="+mj-ea"/>
                <a:cs typeface="+mn-ea"/>
                <a:sym typeface="+mn-lt"/>
              </a:rPr>
              <a:t>THREE</a:t>
            </a:r>
            <a:endParaRPr sz="9600" b="1" dirty="0"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847" name="Distinctively build premium growth strategies whereas premium…"/>
          <p:cNvSpPr txBox="1"/>
          <p:nvPr/>
        </p:nvSpPr>
        <p:spPr>
          <a:xfrm>
            <a:off x="7209201" y="4420830"/>
            <a:ext cx="4371389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2200" b="0">
                <a:solidFill>
                  <a:srgbClr val="F7F9FF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>
                <a:latin typeface="+mj-ea"/>
                <a:ea typeface="+mj-ea"/>
                <a:cs typeface="+mn-ea"/>
                <a:sym typeface="+mn-lt"/>
              </a:rPr>
              <a:t>Distinctively build premium growth strategies whereas premium 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F7F9FF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>
                <a:latin typeface="+mj-ea"/>
                <a:ea typeface="+mj-ea"/>
                <a:cs typeface="+mn-ea"/>
                <a:sym typeface="+mn-lt"/>
              </a:rPr>
              <a:t>human capital. Conveniently </a:t>
            </a:r>
            <a:r>
              <a:rPr sz="1100" dirty="0" err="1">
                <a:latin typeface="+mj-ea"/>
                <a:ea typeface="+mj-ea"/>
                <a:cs typeface="+mn-ea"/>
                <a:sym typeface="+mn-lt"/>
              </a:rPr>
              <a:t>envisioneer</a:t>
            </a:r>
            <a:r>
              <a:rPr sz="1100" dirty="0">
                <a:latin typeface="+mj-ea"/>
                <a:ea typeface="+mj-ea"/>
                <a:cs typeface="+mn-ea"/>
                <a:sym typeface="+mn-lt"/>
              </a:rPr>
              <a:t> accurate users whereas 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F7F9FF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>
                <a:latin typeface="+mj-ea"/>
                <a:ea typeface="+mj-ea"/>
                <a:cs typeface="+mn-ea"/>
                <a:sym typeface="+mn-lt"/>
              </a:rPr>
              <a:t>collaborative e-commerce. Completely foster virtual results and 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F7F9FF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>
                <a:latin typeface="+mj-ea"/>
                <a:ea typeface="+mj-ea"/>
                <a:cs typeface="+mn-ea"/>
                <a:sym typeface="+mn-lt"/>
              </a:rPr>
              <a:t>sticky outsourcing.</a:t>
            </a:r>
          </a:p>
        </p:txBody>
      </p:sp>
      <p:grpSp>
        <p:nvGrpSpPr>
          <p:cNvPr id="850" name="Group"/>
          <p:cNvGrpSpPr/>
          <p:nvPr/>
        </p:nvGrpSpPr>
        <p:grpSpPr>
          <a:xfrm>
            <a:off x="3431166" y="1269570"/>
            <a:ext cx="1990930" cy="1301897"/>
            <a:chOff x="0" y="0"/>
            <a:chExt cx="3981855" cy="2603791"/>
          </a:xfrm>
        </p:grpSpPr>
        <p:sp>
          <p:nvSpPr>
            <p:cNvPr id="848" name="Function…"/>
            <p:cNvSpPr txBox="1"/>
            <p:nvPr/>
          </p:nvSpPr>
          <p:spPr>
            <a:xfrm>
              <a:off x="0" y="1080299"/>
              <a:ext cx="3981855" cy="15234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algn="l">
                <a:lnSpc>
                  <a:spcPct val="150000"/>
                </a:lnSpc>
                <a:defRPr sz="2200" b="0">
                  <a:solidFill>
                    <a:srgbClr val="2C2E3C"/>
                  </a:solidFill>
                  <a:latin typeface="Quicksand Bold"/>
                  <a:ea typeface="Quicksand Bold"/>
                  <a:cs typeface="Quicksand Bold"/>
                  <a:sym typeface="Quicksand Bold"/>
                </a:defRPr>
              </a:pPr>
              <a:r>
                <a:rPr sz="1100" dirty="0">
                  <a:latin typeface="+mj-ea"/>
                  <a:ea typeface="+mj-ea"/>
                  <a:cs typeface="+mn-ea"/>
                  <a:sym typeface="+mn-lt"/>
                </a:rPr>
                <a:t>Function</a:t>
              </a:r>
            </a:p>
            <a:p>
              <a:pPr algn="l"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>
                  <a:latin typeface="+mj-ea"/>
                  <a:ea typeface="+mj-ea"/>
                  <a:cs typeface="+mn-ea"/>
                  <a:sym typeface="+mn-lt"/>
                </a:rPr>
                <a:t>Distinctively premium growth</a:t>
              </a:r>
            </a:p>
            <a:p>
              <a:pPr algn="l"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>
                  <a:latin typeface="+mj-ea"/>
                  <a:ea typeface="+mj-ea"/>
                  <a:cs typeface="+mn-ea"/>
                  <a:sym typeface="+mn-lt"/>
                </a:rPr>
                <a:t>strategies premium capital.</a:t>
              </a:r>
            </a:p>
          </p:txBody>
        </p:sp>
        <p:sp>
          <p:nvSpPr>
            <p:cNvPr id="849" name="Shape"/>
            <p:cNvSpPr/>
            <p:nvPr/>
          </p:nvSpPr>
          <p:spPr>
            <a:xfrm>
              <a:off x="0" y="0"/>
              <a:ext cx="698500" cy="635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55" y="18900"/>
                  </a:moveTo>
                  <a:cubicBezTo>
                    <a:pt x="7279" y="18900"/>
                    <a:pt x="6684" y="18827"/>
                    <a:pt x="6086" y="18683"/>
                  </a:cubicBezTo>
                  <a:cubicBezTo>
                    <a:pt x="6017" y="18666"/>
                    <a:pt x="5946" y="18658"/>
                    <a:pt x="5876" y="18658"/>
                  </a:cubicBezTo>
                  <a:cubicBezTo>
                    <a:pt x="5756" y="18658"/>
                    <a:pt x="5636" y="18682"/>
                    <a:pt x="5523" y="18729"/>
                  </a:cubicBezTo>
                  <a:lnTo>
                    <a:pt x="2957" y="19815"/>
                  </a:lnTo>
                  <a:lnTo>
                    <a:pt x="3365" y="18243"/>
                  </a:lnTo>
                  <a:cubicBezTo>
                    <a:pt x="3474" y="17827"/>
                    <a:pt x="3345" y="17380"/>
                    <a:pt x="3039" y="17108"/>
                  </a:cubicBezTo>
                  <a:cubicBezTo>
                    <a:pt x="1712" y="15926"/>
                    <a:pt x="982" y="14358"/>
                    <a:pt x="982" y="12690"/>
                  </a:cubicBezTo>
                  <a:cubicBezTo>
                    <a:pt x="982" y="9266"/>
                    <a:pt x="4065" y="6480"/>
                    <a:pt x="7855" y="6480"/>
                  </a:cubicBezTo>
                  <a:cubicBezTo>
                    <a:pt x="11644" y="6480"/>
                    <a:pt x="14727" y="9266"/>
                    <a:pt x="14727" y="12690"/>
                  </a:cubicBezTo>
                  <a:cubicBezTo>
                    <a:pt x="14727" y="16114"/>
                    <a:pt x="11644" y="18900"/>
                    <a:pt x="7855" y="18900"/>
                  </a:cubicBezTo>
                  <a:moveTo>
                    <a:pt x="7855" y="5400"/>
                  </a:moveTo>
                  <a:cubicBezTo>
                    <a:pt x="3517" y="5400"/>
                    <a:pt x="0" y="8664"/>
                    <a:pt x="0" y="12690"/>
                  </a:cubicBezTo>
                  <a:cubicBezTo>
                    <a:pt x="0" y="14758"/>
                    <a:pt x="932" y="16620"/>
                    <a:pt x="2422" y="17947"/>
                  </a:cubicBezTo>
                  <a:lnTo>
                    <a:pt x="1473" y="21600"/>
                  </a:lnTo>
                  <a:lnTo>
                    <a:pt x="5876" y="19738"/>
                  </a:lnTo>
                  <a:cubicBezTo>
                    <a:pt x="6509" y="19891"/>
                    <a:pt x="7169" y="19980"/>
                    <a:pt x="7855" y="19980"/>
                  </a:cubicBezTo>
                  <a:cubicBezTo>
                    <a:pt x="12192" y="19980"/>
                    <a:pt x="15709" y="16716"/>
                    <a:pt x="15709" y="12690"/>
                  </a:cubicBezTo>
                  <a:cubicBezTo>
                    <a:pt x="15709" y="8664"/>
                    <a:pt x="12192" y="5400"/>
                    <a:pt x="7855" y="5400"/>
                  </a:cubicBezTo>
                  <a:moveTo>
                    <a:pt x="21600" y="7290"/>
                  </a:moveTo>
                  <a:cubicBezTo>
                    <a:pt x="21600" y="3264"/>
                    <a:pt x="18084" y="0"/>
                    <a:pt x="13745" y="0"/>
                  </a:cubicBezTo>
                  <a:cubicBezTo>
                    <a:pt x="10506" y="0"/>
                    <a:pt x="7725" y="1821"/>
                    <a:pt x="6525" y="4422"/>
                  </a:cubicBezTo>
                  <a:cubicBezTo>
                    <a:pt x="6912" y="4367"/>
                    <a:pt x="7306" y="4332"/>
                    <a:pt x="7708" y="4326"/>
                  </a:cubicBezTo>
                  <a:cubicBezTo>
                    <a:pt x="8875" y="2394"/>
                    <a:pt x="11143" y="1080"/>
                    <a:pt x="13745" y="1080"/>
                  </a:cubicBezTo>
                  <a:cubicBezTo>
                    <a:pt x="17535" y="1080"/>
                    <a:pt x="20618" y="3866"/>
                    <a:pt x="20618" y="7290"/>
                  </a:cubicBezTo>
                  <a:cubicBezTo>
                    <a:pt x="20618" y="8958"/>
                    <a:pt x="19888" y="10526"/>
                    <a:pt x="18561" y="11707"/>
                  </a:cubicBezTo>
                  <a:cubicBezTo>
                    <a:pt x="18255" y="11980"/>
                    <a:pt x="18126" y="12428"/>
                    <a:pt x="18234" y="12843"/>
                  </a:cubicBezTo>
                  <a:lnTo>
                    <a:pt x="18643" y="14415"/>
                  </a:lnTo>
                  <a:lnTo>
                    <a:pt x="16613" y="13556"/>
                  </a:lnTo>
                  <a:cubicBezTo>
                    <a:pt x="16573" y="13922"/>
                    <a:pt x="16500" y="14278"/>
                    <a:pt x="16411" y="14628"/>
                  </a:cubicBezTo>
                  <a:lnTo>
                    <a:pt x="20127" y="16200"/>
                  </a:lnTo>
                  <a:lnTo>
                    <a:pt x="19178" y="12547"/>
                  </a:lnTo>
                  <a:cubicBezTo>
                    <a:pt x="20669" y="11220"/>
                    <a:pt x="21600" y="9358"/>
                    <a:pt x="21600" y="7290"/>
                  </a:cubicBezTo>
                </a:path>
              </a:pathLst>
            </a:custGeom>
            <a:solidFill>
              <a:srgbClr val="6A6E77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900"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grpSp>
        <p:nvGrpSpPr>
          <p:cNvPr id="853" name="Group"/>
          <p:cNvGrpSpPr/>
          <p:nvPr/>
        </p:nvGrpSpPr>
        <p:grpSpPr>
          <a:xfrm>
            <a:off x="766333" y="1301289"/>
            <a:ext cx="1990930" cy="1270178"/>
            <a:chOff x="0" y="0"/>
            <a:chExt cx="3981855" cy="2540353"/>
          </a:xfrm>
        </p:grpSpPr>
        <p:sp>
          <p:nvSpPr>
            <p:cNvPr id="851" name="Support…"/>
            <p:cNvSpPr txBox="1"/>
            <p:nvPr/>
          </p:nvSpPr>
          <p:spPr>
            <a:xfrm>
              <a:off x="0" y="1016861"/>
              <a:ext cx="3981855" cy="15234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algn="l">
                <a:lnSpc>
                  <a:spcPct val="150000"/>
                </a:lnSpc>
                <a:defRPr sz="2200" b="0">
                  <a:solidFill>
                    <a:srgbClr val="2C2E3C"/>
                  </a:solidFill>
                  <a:latin typeface="Quicksand Bold"/>
                  <a:ea typeface="Quicksand Bold"/>
                  <a:cs typeface="Quicksand Bold"/>
                  <a:sym typeface="Quicksand Bold"/>
                </a:defRPr>
              </a:pPr>
              <a:r>
                <a:rPr sz="1100" dirty="0">
                  <a:latin typeface="+mj-ea"/>
                  <a:ea typeface="+mj-ea"/>
                  <a:cs typeface="+mn-ea"/>
                  <a:sym typeface="+mn-lt"/>
                </a:rPr>
                <a:t>Support</a:t>
              </a:r>
            </a:p>
            <a:p>
              <a:pPr algn="l"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>
                  <a:latin typeface="+mj-ea"/>
                  <a:ea typeface="+mj-ea"/>
                  <a:cs typeface="+mn-ea"/>
                  <a:sym typeface="+mn-lt"/>
                </a:rPr>
                <a:t>Distinctively premium growth</a:t>
              </a:r>
            </a:p>
            <a:p>
              <a:pPr algn="l"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>
                  <a:latin typeface="+mj-ea"/>
                  <a:ea typeface="+mj-ea"/>
                  <a:cs typeface="+mn-ea"/>
                  <a:sym typeface="+mn-lt"/>
                </a:rPr>
                <a:t>strategies premium capital.</a:t>
              </a:r>
            </a:p>
          </p:txBody>
        </p:sp>
        <p:sp>
          <p:nvSpPr>
            <p:cNvPr id="852" name="Shape"/>
            <p:cNvSpPr/>
            <p:nvPr/>
          </p:nvSpPr>
          <p:spPr>
            <a:xfrm>
              <a:off x="0" y="0"/>
              <a:ext cx="698500" cy="571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457" y="20400"/>
                  </a:moveTo>
                  <a:cubicBezTo>
                    <a:pt x="4686" y="18711"/>
                    <a:pt x="5897" y="18036"/>
                    <a:pt x="7134" y="17493"/>
                  </a:cubicBezTo>
                  <a:lnTo>
                    <a:pt x="7173" y="17477"/>
                  </a:lnTo>
                  <a:cubicBezTo>
                    <a:pt x="8055" y="17190"/>
                    <a:pt x="9626" y="16039"/>
                    <a:pt x="9626" y="13569"/>
                  </a:cubicBezTo>
                  <a:cubicBezTo>
                    <a:pt x="9626" y="11474"/>
                    <a:pt x="8932" y="10452"/>
                    <a:pt x="8558" y="9902"/>
                  </a:cubicBezTo>
                  <a:cubicBezTo>
                    <a:pt x="8484" y="9791"/>
                    <a:pt x="8394" y="9649"/>
                    <a:pt x="8414" y="9680"/>
                  </a:cubicBezTo>
                  <a:cubicBezTo>
                    <a:pt x="8384" y="9599"/>
                    <a:pt x="8237" y="9129"/>
                    <a:pt x="8449" y="8035"/>
                  </a:cubicBezTo>
                  <a:cubicBezTo>
                    <a:pt x="8549" y="7522"/>
                    <a:pt x="8380" y="7241"/>
                    <a:pt x="8380" y="7241"/>
                  </a:cubicBezTo>
                  <a:cubicBezTo>
                    <a:pt x="8112" y="6505"/>
                    <a:pt x="7614" y="5133"/>
                    <a:pt x="7988" y="4025"/>
                  </a:cubicBezTo>
                  <a:cubicBezTo>
                    <a:pt x="8490" y="2492"/>
                    <a:pt x="8935" y="2190"/>
                    <a:pt x="9741" y="1747"/>
                  </a:cubicBezTo>
                  <a:cubicBezTo>
                    <a:pt x="9788" y="1721"/>
                    <a:pt x="9834" y="1691"/>
                    <a:pt x="9877" y="1657"/>
                  </a:cubicBezTo>
                  <a:cubicBezTo>
                    <a:pt x="10029" y="1535"/>
                    <a:pt x="10674" y="1200"/>
                    <a:pt x="11403" y="1200"/>
                  </a:cubicBezTo>
                  <a:cubicBezTo>
                    <a:pt x="11768" y="1200"/>
                    <a:pt x="12075" y="1285"/>
                    <a:pt x="12318" y="1454"/>
                  </a:cubicBezTo>
                  <a:cubicBezTo>
                    <a:pt x="12610" y="1655"/>
                    <a:pt x="12890" y="2039"/>
                    <a:pt x="13313" y="3271"/>
                  </a:cubicBezTo>
                  <a:cubicBezTo>
                    <a:pt x="14101" y="5469"/>
                    <a:pt x="13602" y="6698"/>
                    <a:pt x="13350" y="7124"/>
                  </a:cubicBezTo>
                  <a:cubicBezTo>
                    <a:pt x="13183" y="7407"/>
                    <a:pt x="13126" y="7764"/>
                    <a:pt x="13191" y="8102"/>
                  </a:cubicBezTo>
                  <a:cubicBezTo>
                    <a:pt x="13386" y="9109"/>
                    <a:pt x="13260" y="9534"/>
                    <a:pt x="13227" y="9619"/>
                  </a:cubicBezTo>
                  <a:cubicBezTo>
                    <a:pt x="13219" y="9631"/>
                    <a:pt x="13101" y="9814"/>
                    <a:pt x="13041" y="9902"/>
                  </a:cubicBezTo>
                  <a:cubicBezTo>
                    <a:pt x="12668" y="10452"/>
                    <a:pt x="11973" y="11474"/>
                    <a:pt x="11973" y="13569"/>
                  </a:cubicBezTo>
                  <a:cubicBezTo>
                    <a:pt x="11973" y="16039"/>
                    <a:pt x="13545" y="17190"/>
                    <a:pt x="14427" y="17477"/>
                  </a:cubicBezTo>
                  <a:lnTo>
                    <a:pt x="14466" y="17493"/>
                  </a:lnTo>
                  <a:cubicBezTo>
                    <a:pt x="15703" y="18036"/>
                    <a:pt x="16914" y="18711"/>
                    <a:pt x="17143" y="20400"/>
                  </a:cubicBezTo>
                  <a:cubicBezTo>
                    <a:pt x="17143" y="20400"/>
                    <a:pt x="4457" y="20400"/>
                    <a:pt x="4457" y="20400"/>
                  </a:cubicBezTo>
                  <a:close/>
                  <a:moveTo>
                    <a:pt x="14715" y="16328"/>
                  </a:moveTo>
                  <a:cubicBezTo>
                    <a:pt x="14715" y="16328"/>
                    <a:pt x="12955" y="15815"/>
                    <a:pt x="12955" y="13569"/>
                  </a:cubicBezTo>
                  <a:cubicBezTo>
                    <a:pt x="12955" y="11596"/>
                    <a:pt x="13678" y="10901"/>
                    <a:pt x="13957" y="10421"/>
                  </a:cubicBezTo>
                  <a:cubicBezTo>
                    <a:pt x="13957" y="10421"/>
                    <a:pt x="14531" y="9807"/>
                    <a:pt x="14146" y="7826"/>
                  </a:cubicBezTo>
                  <a:cubicBezTo>
                    <a:pt x="14787" y="6740"/>
                    <a:pt x="14995" y="4972"/>
                    <a:pt x="14211" y="2789"/>
                  </a:cubicBezTo>
                  <a:cubicBezTo>
                    <a:pt x="13774" y="1514"/>
                    <a:pt x="13389" y="815"/>
                    <a:pt x="12801" y="409"/>
                  </a:cubicBezTo>
                  <a:cubicBezTo>
                    <a:pt x="12370" y="110"/>
                    <a:pt x="11880" y="0"/>
                    <a:pt x="11403" y="0"/>
                  </a:cubicBezTo>
                  <a:cubicBezTo>
                    <a:pt x="10516" y="0"/>
                    <a:pt x="9675" y="384"/>
                    <a:pt x="9339" y="653"/>
                  </a:cubicBezTo>
                  <a:cubicBezTo>
                    <a:pt x="8357" y="1192"/>
                    <a:pt x="7697" y="1688"/>
                    <a:pt x="7077" y="3579"/>
                  </a:cubicBezTo>
                  <a:cubicBezTo>
                    <a:pt x="6540" y="5168"/>
                    <a:pt x="7179" y="6892"/>
                    <a:pt x="7494" y="7758"/>
                  </a:cubicBezTo>
                  <a:cubicBezTo>
                    <a:pt x="7110" y="9740"/>
                    <a:pt x="7642" y="10421"/>
                    <a:pt x="7642" y="10421"/>
                  </a:cubicBezTo>
                  <a:cubicBezTo>
                    <a:pt x="7922" y="10901"/>
                    <a:pt x="8644" y="11596"/>
                    <a:pt x="8644" y="13569"/>
                  </a:cubicBezTo>
                  <a:cubicBezTo>
                    <a:pt x="8644" y="15815"/>
                    <a:pt x="6885" y="16328"/>
                    <a:pt x="6885" y="16328"/>
                  </a:cubicBezTo>
                  <a:cubicBezTo>
                    <a:pt x="5768" y="16819"/>
                    <a:pt x="3436" y="17760"/>
                    <a:pt x="3436" y="21000"/>
                  </a:cubicBezTo>
                  <a:cubicBezTo>
                    <a:pt x="3436" y="21000"/>
                    <a:pt x="3436" y="21600"/>
                    <a:pt x="3927" y="21600"/>
                  </a:cubicBezTo>
                  <a:lnTo>
                    <a:pt x="17673" y="21600"/>
                  </a:lnTo>
                  <a:cubicBezTo>
                    <a:pt x="18164" y="21600"/>
                    <a:pt x="18164" y="21000"/>
                    <a:pt x="18164" y="21000"/>
                  </a:cubicBezTo>
                  <a:cubicBezTo>
                    <a:pt x="18164" y="17760"/>
                    <a:pt x="15832" y="16819"/>
                    <a:pt x="14715" y="16328"/>
                  </a:cubicBezTo>
                  <a:moveTo>
                    <a:pt x="19516" y="15006"/>
                  </a:moveTo>
                  <a:cubicBezTo>
                    <a:pt x="19516" y="15006"/>
                    <a:pt x="18416" y="14701"/>
                    <a:pt x="18416" y="12954"/>
                  </a:cubicBezTo>
                  <a:cubicBezTo>
                    <a:pt x="18416" y="11419"/>
                    <a:pt x="18794" y="10879"/>
                    <a:pt x="19017" y="10506"/>
                  </a:cubicBezTo>
                  <a:cubicBezTo>
                    <a:pt x="19017" y="10506"/>
                    <a:pt x="19443" y="9975"/>
                    <a:pt x="19136" y="8435"/>
                  </a:cubicBezTo>
                  <a:cubicBezTo>
                    <a:pt x="19388" y="7760"/>
                    <a:pt x="19900" y="6419"/>
                    <a:pt x="19470" y="5184"/>
                  </a:cubicBezTo>
                  <a:cubicBezTo>
                    <a:pt x="18974" y="3714"/>
                    <a:pt x="18645" y="3327"/>
                    <a:pt x="17860" y="2908"/>
                  </a:cubicBezTo>
                  <a:cubicBezTo>
                    <a:pt x="17591" y="2699"/>
                    <a:pt x="16918" y="2400"/>
                    <a:pt x="16208" y="2400"/>
                  </a:cubicBezTo>
                  <a:cubicBezTo>
                    <a:pt x="15873" y="2400"/>
                    <a:pt x="15531" y="2473"/>
                    <a:pt x="15218" y="2647"/>
                  </a:cubicBezTo>
                  <a:cubicBezTo>
                    <a:pt x="15343" y="3035"/>
                    <a:pt x="15449" y="3420"/>
                    <a:pt x="15525" y="3799"/>
                  </a:cubicBezTo>
                  <a:cubicBezTo>
                    <a:pt x="15537" y="3790"/>
                    <a:pt x="15550" y="3779"/>
                    <a:pt x="15563" y="3770"/>
                  </a:cubicBezTo>
                  <a:cubicBezTo>
                    <a:pt x="15730" y="3657"/>
                    <a:pt x="15948" y="3600"/>
                    <a:pt x="16208" y="3600"/>
                  </a:cubicBezTo>
                  <a:cubicBezTo>
                    <a:pt x="16716" y="3600"/>
                    <a:pt x="17211" y="3825"/>
                    <a:pt x="17332" y="3919"/>
                  </a:cubicBezTo>
                  <a:cubicBezTo>
                    <a:pt x="17375" y="3953"/>
                    <a:pt x="17421" y="3983"/>
                    <a:pt x="17467" y="4008"/>
                  </a:cubicBezTo>
                  <a:cubicBezTo>
                    <a:pt x="17950" y="4265"/>
                    <a:pt x="18131" y="4362"/>
                    <a:pt x="18562" y="5641"/>
                  </a:cubicBezTo>
                  <a:cubicBezTo>
                    <a:pt x="18822" y="6387"/>
                    <a:pt x="18452" y="7378"/>
                    <a:pt x="18253" y="7911"/>
                  </a:cubicBezTo>
                  <a:cubicBezTo>
                    <a:pt x="18161" y="8156"/>
                    <a:pt x="18130" y="8457"/>
                    <a:pt x="18182" y="8718"/>
                  </a:cubicBezTo>
                  <a:cubicBezTo>
                    <a:pt x="18316" y="9392"/>
                    <a:pt x="18254" y="9706"/>
                    <a:pt x="18232" y="9784"/>
                  </a:cubicBezTo>
                  <a:cubicBezTo>
                    <a:pt x="18230" y="9788"/>
                    <a:pt x="18227" y="9793"/>
                    <a:pt x="18224" y="9798"/>
                  </a:cubicBezTo>
                  <a:lnTo>
                    <a:pt x="18191" y="9853"/>
                  </a:lnTo>
                  <a:cubicBezTo>
                    <a:pt x="17926" y="10290"/>
                    <a:pt x="17434" y="11106"/>
                    <a:pt x="17434" y="12954"/>
                  </a:cubicBezTo>
                  <a:cubicBezTo>
                    <a:pt x="17434" y="15019"/>
                    <a:pt x="18570" y="15933"/>
                    <a:pt x="19229" y="16155"/>
                  </a:cubicBezTo>
                  <a:cubicBezTo>
                    <a:pt x="19856" y="16429"/>
                    <a:pt x="20435" y="16859"/>
                    <a:pt x="20582" y="17999"/>
                  </a:cubicBezTo>
                  <a:lnTo>
                    <a:pt x="18459" y="18000"/>
                  </a:lnTo>
                  <a:cubicBezTo>
                    <a:pt x="18647" y="18353"/>
                    <a:pt x="18802" y="18755"/>
                    <a:pt x="18920" y="19200"/>
                  </a:cubicBezTo>
                  <a:lnTo>
                    <a:pt x="21109" y="19199"/>
                  </a:lnTo>
                  <a:cubicBezTo>
                    <a:pt x="21600" y="19199"/>
                    <a:pt x="21600" y="18599"/>
                    <a:pt x="21600" y="18599"/>
                  </a:cubicBezTo>
                  <a:cubicBezTo>
                    <a:pt x="21600" y="16199"/>
                    <a:pt x="20410" y="15388"/>
                    <a:pt x="19516" y="15006"/>
                  </a:cubicBezTo>
                  <a:moveTo>
                    <a:pt x="2371" y="16155"/>
                  </a:moveTo>
                  <a:cubicBezTo>
                    <a:pt x="3030" y="15933"/>
                    <a:pt x="4166" y="15019"/>
                    <a:pt x="4166" y="12954"/>
                  </a:cubicBezTo>
                  <a:cubicBezTo>
                    <a:pt x="4166" y="11106"/>
                    <a:pt x="3673" y="10290"/>
                    <a:pt x="3409" y="9853"/>
                  </a:cubicBezTo>
                  <a:lnTo>
                    <a:pt x="3376" y="9798"/>
                  </a:lnTo>
                  <a:cubicBezTo>
                    <a:pt x="3373" y="9793"/>
                    <a:pt x="3370" y="9788"/>
                    <a:pt x="3367" y="9784"/>
                  </a:cubicBezTo>
                  <a:cubicBezTo>
                    <a:pt x="3346" y="9706"/>
                    <a:pt x="3283" y="9392"/>
                    <a:pt x="3418" y="8718"/>
                  </a:cubicBezTo>
                  <a:cubicBezTo>
                    <a:pt x="3470" y="8457"/>
                    <a:pt x="3439" y="8156"/>
                    <a:pt x="3347" y="7911"/>
                  </a:cubicBezTo>
                  <a:cubicBezTo>
                    <a:pt x="3148" y="7378"/>
                    <a:pt x="2778" y="6387"/>
                    <a:pt x="3038" y="5641"/>
                  </a:cubicBezTo>
                  <a:cubicBezTo>
                    <a:pt x="3469" y="4362"/>
                    <a:pt x="3649" y="4265"/>
                    <a:pt x="4133" y="4008"/>
                  </a:cubicBezTo>
                  <a:cubicBezTo>
                    <a:pt x="4180" y="3983"/>
                    <a:pt x="4225" y="3953"/>
                    <a:pt x="4268" y="3919"/>
                  </a:cubicBezTo>
                  <a:cubicBezTo>
                    <a:pt x="4389" y="3825"/>
                    <a:pt x="4884" y="3600"/>
                    <a:pt x="5392" y="3600"/>
                  </a:cubicBezTo>
                  <a:cubicBezTo>
                    <a:pt x="5636" y="3600"/>
                    <a:pt x="5839" y="3655"/>
                    <a:pt x="6002" y="3755"/>
                  </a:cubicBezTo>
                  <a:cubicBezTo>
                    <a:pt x="6045" y="3548"/>
                    <a:pt x="6096" y="3341"/>
                    <a:pt x="6165" y="3134"/>
                  </a:cubicBezTo>
                  <a:cubicBezTo>
                    <a:pt x="6225" y="2950"/>
                    <a:pt x="6289" y="2793"/>
                    <a:pt x="6351" y="2630"/>
                  </a:cubicBezTo>
                  <a:cubicBezTo>
                    <a:pt x="6046" y="2468"/>
                    <a:pt x="5716" y="2400"/>
                    <a:pt x="5392" y="2400"/>
                  </a:cubicBezTo>
                  <a:cubicBezTo>
                    <a:pt x="4682" y="2400"/>
                    <a:pt x="4009" y="2699"/>
                    <a:pt x="3740" y="2908"/>
                  </a:cubicBezTo>
                  <a:cubicBezTo>
                    <a:pt x="2955" y="3327"/>
                    <a:pt x="2625" y="3714"/>
                    <a:pt x="2130" y="5184"/>
                  </a:cubicBezTo>
                  <a:cubicBezTo>
                    <a:pt x="1700" y="6419"/>
                    <a:pt x="2212" y="7760"/>
                    <a:pt x="2464" y="8435"/>
                  </a:cubicBezTo>
                  <a:cubicBezTo>
                    <a:pt x="2156" y="9975"/>
                    <a:pt x="2583" y="10506"/>
                    <a:pt x="2583" y="10506"/>
                  </a:cubicBezTo>
                  <a:cubicBezTo>
                    <a:pt x="2806" y="10879"/>
                    <a:pt x="3185" y="11419"/>
                    <a:pt x="3185" y="12954"/>
                  </a:cubicBezTo>
                  <a:cubicBezTo>
                    <a:pt x="3185" y="14701"/>
                    <a:pt x="2084" y="15006"/>
                    <a:pt x="2084" y="15006"/>
                  </a:cubicBezTo>
                  <a:cubicBezTo>
                    <a:pt x="1191" y="15388"/>
                    <a:pt x="0" y="16199"/>
                    <a:pt x="0" y="18599"/>
                  </a:cubicBezTo>
                  <a:cubicBezTo>
                    <a:pt x="0" y="18599"/>
                    <a:pt x="0" y="19199"/>
                    <a:pt x="491" y="19199"/>
                  </a:cubicBezTo>
                  <a:lnTo>
                    <a:pt x="2680" y="19200"/>
                  </a:lnTo>
                  <a:cubicBezTo>
                    <a:pt x="2798" y="18755"/>
                    <a:pt x="2952" y="18353"/>
                    <a:pt x="3141" y="18000"/>
                  </a:cubicBezTo>
                  <a:lnTo>
                    <a:pt x="1018" y="17999"/>
                  </a:lnTo>
                  <a:cubicBezTo>
                    <a:pt x="1165" y="16859"/>
                    <a:pt x="1744" y="16429"/>
                    <a:pt x="2371" y="16155"/>
                  </a:cubicBezTo>
                </a:path>
              </a:pathLst>
            </a:custGeom>
            <a:solidFill>
              <a:srgbClr val="6A6E77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900"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E19D35B-4EB6-4372-935F-4F59A4737500}"/>
              </a:ext>
            </a:extLst>
          </p:cNvPr>
          <p:cNvGrpSpPr/>
          <p:nvPr/>
        </p:nvGrpSpPr>
        <p:grpSpPr>
          <a:xfrm rot="21202576" flipH="1">
            <a:off x="10289345" y="796415"/>
            <a:ext cx="1534385" cy="1847498"/>
            <a:chOff x="1171575" y="1827213"/>
            <a:chExt cx="371475" cy="425450"/>
          </a:xfrm>
          <a:solidFill>
            <a:schemeClr val="bg1"/>
          </a:solidFill>
        </p:grpSpPr>
        <p:sp>
          <p:nvSpPr>
            <p:cNvPr id="17" name="Freeform 145">
              <a:extLst>
                <a:ext uri="{FF2B5EF4-FFF2-40B4-BE49-F238E27FC236}">
                  <a16:creationId xmlns:a16="http://schemas.microsoft.com/office/drawing/2014/main" id="{9613A729-59A9-46E6-9B8F-E0336667B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1575" y="1827213"/>
              <a:ext cx="371475" cy="425450"/>
            </a:xfrm>
            <a:custGeom>
              <a:avLst/>
              <a:gdLst>
                <a:gd name="T0" fmla="*/ 814 w 1032"/>
                <a:gd name="T1" fmla="*/ 983 h 1180"/>
                <a:gd name="T2" fmla="*/ 858 w 1032"/>
                <a:gd name="T3" fmla="*/ 987 h 1180"/>
                <a:gd name="T4" fmla="*/ 842 w 1032"/>
                <a:gd name="T5" fmla="*/ 1059 h 1180"/>
                <a:gd name="T6" fmla="*/ 786 w 1032"/>
                <a:gd name="T7" fmla="*/ 975 h 1180"/>
                <a:gd name="T8" fmla="*/ 750 w 1032"/>
                <a:gd name="T9" fmla="*/ 890 h 1180"/>
                <a:gd name="T10" fmla="*/ 577 w 1032"/>
                <a:gd name="T11" fmla="*/ 870 h 1180"/>
                <a:gd name="T12" fmla="*/ 441 w 1032"/>
                <a:gd name="T13" fmla="*/ 750 h 1180"/>
                <a:gd name="T14" fmla="*/ 333 w 1032"/>
                <a:gd name="T15" fmla="*/ 626 h 1180"/>
                <a:gd name="T16" fmla="*/ 225 w 1032"/>
                <a:gd name="T17" fmla="*/ 465 h 1180"/>
                <a:gd name="T18" fmla="*/ 189 w 1032"/>
                <a:gd name="T19" fmla="*/ 381 h 1180"/>
                <a:gd name="T20" fmla="*/ 156 w 1032"/>
                <a:gd name="T21" fmla="*/ 216 h 1180"/>
                <a:gd name="T22" fmla="*/ 136 w 1032"/>
                <a:gd name="T23" fmla="*/ 88 h 1180"/>
                <a:gd name="T24" fmla="*/ 72 w 1032"/>
                <a:gd name="T25" fmla="*/ 0 h 1180"/>
                <a:gd name="T26" fmla="*/ 68 w 1032"/>
                <a:gd name="T27" fmla="*/ 80 h 1180"/>
                <a:gd name="T28" fmla="*/ 72 w 1032"/>
                <a:gd name="T29" fmla="*/ 24 h 1180"/>
                <a:gd name="T30" fmla="*/ 96 w 1032"/>
                <a:gd name="T31" fmla="*/ 56 h 1180"/>
                <a:gd name="T32" fmla="*/ 84 w 1032"/>
                <a:gd name="T33" fmla="*/ 132 h 1180"/>
                <a:gd name="T34" fmla="*/ 56 w 1032"/>
                <a:gd name="T35" fmla="*/ 229 h 1180"/>
                <a:gd name="T36" fmla="*/ 64 w 1032"/>
                <a:gd name="T37" fmla="*/ 333 h 1180"/>
                <a:gd name="T38" fmla="*/ 116 w 1032"/>
                <a:gd name="T39" fmla="*/ 289 h 1180"/>
                <a:gd name="T40" fmla="*/ 141 w 1032"/>
                <a:gd name="T41" fmla="*/ 409 h 1180"/>
                <a:gd name="T42" fmla="*/ 64 w 1032"/>
                <a:gd name="T43" fmla="*/ 469 h 1180"/>
                <a:gd name="T44" fmla="*/ 152 w 1032"/>
                <a:gd name="T45" fmla="*/ 457 h 1180"/>
                <a:gd name="T46" fmla="*/ 212 w 1032"/>
                <a:gd name="T47" fmla="*/ 578 h 1180"/>
                <a:gd name="T48" fmla="*/ 212 w 1032"/>
                <a:gd name="T49" fmla="*/ 674 h 1180"/>
                <a:gd name="T50" fmla="*/ 305 w 1032"/>
                <a:gd name="T51" fmla="*/ 670 h 1180"/>
                <a:gd name="T52" fmla="*/ 309 w 1032"/>
                <a:gd name="T53" fmla="*/ 754 h 1180"/>
                <a:gd name="T54" fmla="*/ 313 w 1032"/>
                <a:gd name="T55" fmla="*/ 730 h 1180"/>
                <a:gd name="T56" fmla="*/ 325 w 1032"/>
                <a:gd name="T57" fmla="*/ 822 h 1180"/>
                <a:gd name="T58" fmla="*/ 381 w 1032"/>
                <a:gd name="T59" fmla="*/ 774 h 1180"/>
                <a:gd name="T60" fmla="*/ 445 w 1032"/>
                <a:gd name="T61" fmla="*/ 883 h 1180"/>
                <a:gd name="T62" fmla="*/ 473 w 1032"/>
                <a:gd name="T63" fmla="*/ 987 h 1180"/>
                <a:gd name="T64" fmla="*/ 522 w 1032"/>
                <a:gd name="T65" fmla="*/ 914 h 1180"/>
                <a:gd name="T66" fmla="*/ 622 w 1032"/>
                <a:gd name="T67" fmla="*/ 983 h 1180"/>
                <a:gd name="T68" fmla="*/ 613 w 1032"/>
                <a:gd name="T69" fmla="*/ 1067 h 1180"/>
                <a:gd name="T70" fmla="*/ 674 w 1032"/>
                <a:gd name="T71" fmla="*/ 1007 h 1180"/>
                <a:gd name="T72" fmla="*/ 762 w 1032"/>
                <a:gd name="T73" fmla="*/ 1155 h 1180"/>
                <a:gd name="T74" fmla="*/ 790 w 1032"/>
                <a:gd name="T75" fmla="*/ 1067 h 1180"/>
                <a:gd name="T76" fmla="*/ 730 w 1032"/>
                <a:gd name="T77" fmla="*/ 1163 h 1180"/>
                <a:gd name="T78" fmla="*/ 822 w 1032"/>
                <a:gd name="T79" fmla="*/ 1135 h 1180"/>
                <a:gd name="T80" fmla="*/ 1031 w 1032"/>
                <a:gd name="T81" fmla="*/ 1131 h 1180"/>
                <a:gd name="T82" fmla="*/ 141 w 1032"/>
                <a:gd name="T83" fmla="*/ 433 h 1180"/>
                <a:gd name="T84" fmla="*/ 256 w 1032"/>
                <a:gd name="T85" fmla="*/ 377 h 1180"/>
                <a:gd name="T86" fmla="*/ 245 w 1032"/>
                <a:gd name="T87" fmla="*/ 433 h 1180"/>
                <a:gd name="T88" fmla="*/ 152 w 1032"/>
                <a:gd name="T89" fmla="*/ 245 h 1180"/>
                <a:gd name="T90" fmla="*/ 181 w 1032"/>
                <a:gd name="T91" fmla="*/ 289 h 1180"/>
                <a:gd name="T92" fmla="*/ 112 w 1032"/>
                <a:gd name="T93" fmla="*/ 120 h 1180"/>
                <a:gd name="T94" fmla="*/ 141 w 1032"/>
                <a:gd name="T95" fmla="*/ 136 h 1180"/>
                <a:gd name="T96" fmla="*/ 116 w 1032"/>
                <a:gd name="T97" fmla="*/ 144 h 1180"/>
                <a:gd name="T98" fmla="*/ 28 w 1032"/>
                <a:gd name="T99" fmla="*/ 297 h 1180"/>
                <a:gd name="T100" fmla="*/ 285 w 1032"/>
                <a:gd name="T101" fmla="*/ 562 h 1180"/>
                <a:gd name="T102" fmla="*/ 317 w 1032"/>
                <a:gd name="T103" fmla="*/ 606 h 1180"/>
                <a:gd name="T104" fmla="*/ 216 w 1032"/>
                <a:gd name="T105" fmla="*/ 646 h 1180"/>
                <a:gd name="T106" fmla="*/ 269 w 1032"/>
                <a:gd name="T107" fmla="*/ 618 h 1180"/>
                <a:gd name="T108" fmla="*/ 421 w 1032"/>
                <a:gd name="T109" fmla="*/ 678 h 1180"/>
                <a:gd name="T110" fmla="*/ 417 w 1032"/>
                <a:gd name="T111" fmla="*/ 742 h 1180"/>
                <a:gd name="T112" fmla="*/ 533 w 1032"/>
                <a:gd name="T113" fmla="*/ 810 h 1180"/>
                <a:gd name="T114" fmla="*/ 549 w 1032"/>
                <a:gd name="T115" fmla="*/ 862 h 1180"/>
                <a:gd name="T116" fmla="*/ 465 w 1032"/>
                <a:gd name="T117" fmla="*/ 959 h 1180"/>
                <a:gd name="T118" fmla="*/ 666 w 1032"/>
                <a:gd name="T119" fmla="*/ 914 h 1180"/>
                <a:gd name="T120" fmla="*/ 722 w 1032"/>
                <a:gd name="T121" fmla="*/ 934 h 1180"/>
                <a:gd name="T122" fmla="*/ 666 w 1032"/>
                <a:gd name="T123" fmla="*/ 971 h 1180"/>
                <a:gd name="T124" fmla="*/ 606 w 1032"/>
                <a:gd name="T125" fmla="*/ 1003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32" h="1180">
                  <a:moveTo>
                    <a:pt x="1027" y="1127"/>
                  </a:moveTo>
                  <a:lnTo>
                    <a:pt x="1027" y="1127"/>
                  </a:lnTo>
                  <a:lnTo>
                    <a:pt x="1015" y="1119"/>
                  </a:lnTo>
                  <a:lnTo>
                    <a:pt x="1015" y="1119"/>
                  </a:lnTo>
                  <a:lnTo>
                    <a:pt x="974" y="1107"/>
                  </a:lnTo>
                  <a:lnTo>
                    <a:pt x="974" y="1107"/>
                  </a:lnTo>
                  <a:lnTo>
                    <a:pt x="894" y="1083"/>
                  </a:lnTo>
                  <a:lnTo>
                    <a:pt x="842" y="1063"/>
                  </a:lnTo>
                  <a:lnTo>
                    <a:pt x="842" y="1063"/>
                  </a:lnTo>
                  <a:lnTo>
                    <a:pt x="814" y="1051"/>
                  </a:lnTo>
                  <a:lnTo>
                    <a:pt x="814" y="1051"/>
                  </a:lnTo>
                  <a:lnTo>
                    <a:pt x="818" y="1043"/>
                  </a:lnTo>
                  <a:lnTo>
                    <a:pt x="818" y="1043"/>
                  </a:lnTo>
                  <a:lnTo>
                    <a:pt x="818" y="1043"/>
                  </a:lnTo>
                  <a:lnTo>
                    <a:pt x="818" y="1043"/>
                  </a:lnTo>
                  <a:lnTo>
                    <a:pt x="818" y="1039"/>
                  </a:lnTo>
                  <a:lnTo>
                    <a:pt x="818" y="1031"/>
                  </a:lnTo>
                  <a:lnTo>
                    <a:pt x="818" y="1031"/>
                  </a:lnTo>
                  <a:lnTo>
                    <a:pt x="818" y="1031"/>
                  </a:lnTo>
                  <a:lnTo>
                    <a:pt x="818" y="1031"/>
                  </a:lnTo>
                  <a:lnTo>
                    <a:pt x="814" y="1027"/>
                  </a:lnTo>
                  <a:lnTo>
                    <a:pt x="814" y="1027"/>
                  </a:lnTo>
                  <a:lnTo>
                    <a:pt x="814" y="1019"/>
                  </a:lnTo>
                  <a:lnTo>
                    <a:pt x="814" y="1019"/>
                  </a:lnTo>
                  <a:lnTo>
                    <a:pt x="814" y="1015"/>
                  </a:lnTo>
                  <a:lnTo>
                    <a:pt x="810" y="1011"/>
                  </a:lnTo>
                  <a:lnTo>
                    <a:pt x="810" y="1011"/>
                  </a:lnTo>
                  <a:lnTo>
                    <a:pt x="810" y="1007"/>
                  </a:lnTo>
                  <a:lnTo>
                    <a:pt x="810" y="1003"/>
                  </a:lnTo>
                  <a:lnTo>
                    <a:pt x="810" y="1003"/>
                  </a:lnTo>
                  <a:lnTo>
                    <a:pt x="814" y="999"/>
                  </a:lnTo>
                  <a:lnTo>
                    <a:pt x="814" y="999"/>
                  </a:lnTo>
                  <a:lnTo>
                    <a:pt x="814" y="983"/>
                  </a:lnTo>
                  <a:lnTo>
                    <a:pt x="814" y="983"/>
                  </a:lnTo>
                  <a:lnTo>
                    <a:pt x="814" y="975"/>
                  </a:lnTo>
                  <a:lnTo>
                    <a:pt x="814" y="975"/>
                  </a:lnTo>
                  <a:lnTo>
                    <a:pt x="818" y="967"/>
                  </a:lnTo>
                  <a:lnTo>
                    <a:pt x="818" y="967"/>
                  </a:lnTo>
                  <a:lnTo>
                    <a:pt x="826" y="963"/>
                  </a:lnTo>
                  <a:lnTo>
                    <a:pt x="826" y="963"/>
                  </a:lnTo>
                  <a:lnTo>
                    <a:pt x="830" y="959"/>
                  </a:lnTo>
                  <a:lnTo>
                    <a:pt x="830" y="959"/>
                  </a:lnTo>
                  <a:lnTo>
                    <a:pt x="834" y="959"/>
                  </a:lnTo>
                  <a:lnTo>
                    <a:pt x="834" y="959"/>
                  </a:lnTo>
                  <a:lnTo>
                    <a:pt x="838" y="959"/>
                  </a:lnTo>
                  <a:lnTo>
                    <a:pt x="838" y="959"/>
                  </a:lnTo>
                  <a:lnTo>
                    <a:pt x="842" y="954"/>
                  </a:lnTo>
                  <a:lnTo>
                    <a:pt x="846" y="959"/>
                  </a:lnTo>
                  <a:lnTo>
                    <a:pt x="846" y="959"/>
                  </a:lnTo>
                  <a:lnTo>
                    <a:pt x="846" y="954"/>
                  </a:lnTo>
                  <a:lnTo>
                    <a:pt x="846" y="954"/>
                  </a:lnTo>
                  <a:lnTo>
                    <a:pt x="854" y="959"/>
                  </a:lnTo>
                  <a:lnTo>
                    <a:pt x="854" y="959"/>
                  </a:lnTo>
                  <a:lnTo>
                    <a:pt x="858" y="963"/>
                  </a:lnTo>
                  <a:lnTo>
                    <a:pt x="858" y="963"/>
                  </a:lnTo>
                  <a:lnTo>
                    <a:pt x="858" y="971"/>
                  </a:lnTo>
                  <a:lnTo>
                    <a:pt x="858" y="971"/>
                  </a:lnTo>
                  <a:lnTo>
                    <a:pt x="858" y="975"/>
                  </a:lnTo>
                  <a:lnTo>
                    <a:pt x="858" y="975"/>
                  </a:lnTo>
                  <a:lnTo>
                    <a:pt x="858" y="975"/>
                  </a:lnTo>
                  <a:lnTo>
                    <a:pt x="858" y="979"/>
                  </a:lnTo>
                  <a:lnTo>
                    <a:pt x="858" y="983"/>
                  </a:lnTo>
                  <a:lnTo>
                    <a:pt x="858" y="983"/>
                  </a:lnTo>
                  <a:lnTo>
                    <a:pt x="858" y="983"/>
                  </a:lnTo>
                  <a:lnTo>
                    <a:pt x="858" y="983"/>
                  </a:lnTo>
                  <a:lnTo>
                    <a:pt x="858" y="983"/>
                  </a:lnTo>
                  <a:lnTo>
                    <a:pt x="858" y="983"/>
                  </a:lnTo>
                  <a:lnTo>
                    <a:pt x="858" y="987"/>
                  </a:lnTo>
                  <a:lnTo>
                    <a:pt x="854" y="991"/>
                  </a:lnTo>
                  <a:lnTo>
                    <a:pt x="854" y="991"/>
                  </a:lnTo>
                  <a:lnTo>
                    <a:pt x="854" y="991"/>
                  </a:lnTo>
                  <a:lnTo>
                    <a:pt x="854" y="991"/>
                  </a:lnTo>
                  <a:lnTo>
                    <a:pt x="854" y="991"/>
                  </a:lnTo>
                  <a:lnTo>
                    <a:pt x="854" y="995"/>
                  </a:lnTo>
                  <a:lnTo>
                    <a:pt x="854" y="995"/>
                  </a:lnTo>
                  <a:lnTo>
                    <a:pt x="854" y="995"/>
                  </a:lnTo>
                  <a:lnTo>
                    <a:pt x="850" y="995"/>
                  </a:lnTo>
                  <a:lnTo>
                    <a:pt x="850" y="999"/>
                  </a:lnTo>
                  <a:lnTo>
                    <a:pt x="850" y="999"/>
                  </a:lnTo>
                  <a:lnTo>
                    <a:pt x="850" y="1003"/>
                  </a:lnTo>
                  <a:lnTo>
                    <a:pt x="850" y="1003"/>
                  </a:lnTo>
                  <a:lnTo>
                    <a:pt x="850" y="1007"/>
                  </a:lnTo>
                  <a:lnTo>
                    <a:pt x="850" y="1011"/>
                  </a:lnTo>
                  <a:lnTo>
                    <a:pt x="850" y="1011"/>
                  </a:lnTo>
                  <a:lnTo>
                    <a:pt x="850" y="1011"/>
                  </a:lnTo>
                  <a:lnTo>
                    <a:pt x="850" y="1011"/>
                  </a:lnTo>
                  <a:lnTo>
                    <a:pt x="842" y="1015"/>
                  </a:lnTo>
                  <a:lnTo>
                    <a:pt x="842" y="1015"/>
                  </a:lnTo>
                  <a:lnTo>
                    <a:pt x="842" y="1019"/>
                  </a:lnTo>
                  <a:lnTo>
                    <a:pt x="842" y="1019"/>
                  </a:lnTo>
                  <a:lnTo>
                    <a:pt x="830" y="1031"/>
                  </a:lnTo>
                  <a:lnTo>
                    <a:pt x="830" y="1035"/>
                  </a:lnTo>
                  <a:lnTo>
                    <a:pt x="830" y="1035"/>
                  </a:lnTo>
                  <a:lnTo>
                    <a:pt x="830" y="1035"/>
                  </a:lnTo>
                  <a:lnTo>
                    <a:pt x="826" y="1047"/>
                  </a:lnTo>
                  <a:lnTo>
                    <a:pt x="826" y="1047"/>
                  </a:lnTo>
                  <a:lnTo>
                    <a:pt x="826" y="1051"/>
                  </a:lnTo>
                  <a:lnTo>
                    <a:pt x="826" y="1051"/>
                  </a:lnTo>
                  <a:lnTo>
                    <a:pt x="834" y="1055"/>
                  </a:lnTo>
                  <a:lnTo>
                    <a:pt x="834" y="1055"/>
                  </a:lnTo>
                  <a:lnTo>
                    <a:pt x="842" y="1059"/>
                  </a:lnTo>
                  <a:lnTo>
                    <a:pt x="842" y="1059"/>
                  </a:lnTo>
                  <a:lnTo>
                    <a:pt x="846" y="1059"/>
                  </a:lnTo>
                  <a:lnTo>
                    <a:pt x="846" y="1059"/>
                  </a:lnTo>
                  <a:lnTo>
                    <a:pt x="846" y="1051"/>
                  </a:lnTo>
                  <a:lnTo>
                    <a:pt x="846" y="1051"/>
                  </a:lnTo>
                  <a:lnTo>
                    <a:pt x="854" y="1039"/>
                  </a:lnTo>
                  <a:lnTo>
                    <a:pt x="854" y="1039"/>
                  </a:lnTo>
                  <a:lnTo>
                    <a:pt x="866" y="1023"/>
                  </a:lnTo>
                  <a:lnTo>
                    <a:pt x="866" y="1023"/>
                  </a:lnTo>
                  <a:lnTo>
                    <a:pt x="874" y="1015"/>
                  </a:lnTo>
                  <a:lnTo>
                    <a:pt x="874" y="1015"/>
                  </a:lnTo>
                  <a:lnTo>
                    <a:pt x="874" y="1011"/>
                  </a:lnTo>
                  <a:lnTo>
                    <a:pt x="874" y="1011"/>
                  </a:lnTo>
                  <a:lnTo>
                    <a:pt x="878" y="1003"/>
                  </a:lnTo>
                  <a:lnTo>
                    <a:pt x="878" y="1003"/>
                  </a:lnTo>
                  <a:lnTo>
                    <a:pt x="882" y="991"/>
                  </a:lnTo>
                  <a:lnTo>
                    <a:pt x="882" y="991"/>
                  </a:lnTo>
                  <a:lnTo>
                    <a:pt x="886" y="979"/>
                  </a:lnTo>
                  <a:lnTo>
                    <a:pt x="882" y="959"/>
                  </a:lnTo>
                  <a:lnTo>
                    <a:pt x="882" y="959"/>
                  </a:lnTo>
                  <a:lnTo>
                    <a:pt x="878" y="951"/>
                  </a:lnTo>
                  <a:lnTo>
                    <a:pt x="870" y="939"/>
                  </a:lnTo>
                  <a:lnTo>
                    <a:pt x="870" y="939"/>
                  </a:lnTo>
                  <a:lnTo>
                    <a:pt x="858" y="934"/>
                  </a:lnTo>
                  <a:lnTo>
                    <a:pt x="842" y="930"/>
                  </a:lnTo>
                  <a:lnTo>
                    <a:pt x="842" y="930"/>
                  </a:lnTo>
                  <a:lnTo>
                    <a:pt x="830" y="930"/>
                  </a:lnTo>
                  <a:lnTo>
                    <a:pt x="818" y="934"/>
                  </a:lnTo>
                  <a:lnTo>
                    <a:pt x="818" y="934"/>
                  </a:lnTo>
                  <a:lnTo>
                    <a:pt x="802" y="951"/>
                  </a:lnTo>
                  <a:lnTo>
                    <a:pt x="802" y="951"/>
                  </a:lnTo>
                  <a:lnTo>
                    <a:pt x="790" y="963"/>
                  </a:lnTo>
                  <a:lnTo>
                    <a:pt x="790" y="963"/>
                  </a:lnTo>
                  <a:lnTo>
                    <a:pt x="786" y="975"/>
                  </a:lnTo>
                  <a:lnTo>
                    <a:pt x="786" y="975"/>
                  </a:lnTo>
                  <a:lnTo>
                    <a:pt x="782" y="987"/>
                  </a:lnTo>
                  <a:lnTo>
                    <a:pt x="782" y="987"/>
                  </a:lnTo>
                  <a:lnTo>
                    <a:pt x="786" y="1011"/>
                  </a:lnTo>
                  <a:lnTo>
                    <a:pt x="786" y="1011"/>
                  </a:lnTo>
                  <a:lnTo>
                    <a:pt x="786" y="1015"/>
                  </a:lnTo>
                  <a:lnTo>
                    <a:pt x="786" y="1015"/>
                  </a:lnTo>
                  <a:lnTo>
                    <a:pt x="794" y="1035"/>
                  </a:lnTo>
                  <a:lnTo>
                    <a:pt x="794" y="1035"/>
                  </a:lnTo>
                  <a:lnTo>
                    <a:pt x="798" y="1043"/>
                  </a:lnTo>
                  <a:lnTo>
                    <a:pt x="798" y="1043"/>
                  </a:lnTo>
                  <a:lnTo>
                    <a:pt x="794" y="1039"/>
                  </a:lnTo>
                  <a:lnTo>
                    <a:pt x="766" y="1027"/>
                  </a:lnTo>
                  <a:lnTo>
                    <a:pt x="766" y="1027"/>
                  </a:lnTo>
                  <a:lnTo>
                    <a:pt x="734" y="1011"/>
                  </a:lnTo>
                  <a:lnTo>
                    <a:pt x="734" y="1011"/>
                  </a:lnTo>
                  <a:lnTo>
                    <a:pt x="726" y="1007"/>
                  </a:lnTo>
                  <a:lnTo>
                    <a:pt x="726" y="1007"/>
                  </a:lnTo>
                  <a:lnTo>
                    <a:pt x="694" y="991"/>
                  </a:lnTo>
                  <a:lnTo>
                    <a:pt x="694" y="991"/>
                  </a:lnTo>
                  <a:lnTo>
                    <a:pt x="714" y="979"/>
                  </a:lnTo>
                  <a:lnTo>
                    <a:pt x="714" y="979"/>
                  </a:lnTo>
                  <a:lnTo>
                    <a:pt x="726" y="971"/>
                  </a:lnTo>
                  <a:lnTo>
                    <a:pt x="726" y="971"/>
                  </a:lnTo>
                  <a:lnTo>
                    <a:pt x="726" y="971"/>
                  </a:lnTo>
                  <a:lnTo>
                    <a:pt x="726" y="971"/>
                  </a:lnTo>
                  <a:lnTo>
                    <a:pt x="734" y="963"/>
                  </a:lnTo>
                  <a:lnTo>
                    <a:pt x="734" y="963"/>
                  </a:lnTo>
                  <a:lnTo>
                    <a:pt x="742" y="951"/>
                  </a:lnTo>
                  <a:lnTo>
                    <a:pt x="742" y="951"/>
                  </a:lnTo>
                  <a:lnTo>
                    <a:pt x="750" y="934"/>
                  </a:lnTo>
                  <a:lnTo>
                    <a:pt x="754" y="914"/>
                  </a:lnTo>
                  <a:lnTo>
                    <a:pt x="754" y="914"/>
                  </a:lnTo>
                  <a:lnTo>
                    <a:pt x="754" y="903"/>
                  </a:lnTo>
                  <a:lnTo>
                    <a:pt x="750" y="890"/>
                  </a:lnTo>
                  <a:lnTo>
                    <a:pt x="750" y="890"/>
                  </a:lnTo>
                  <a:lnTo>
                    <a:pt x="742" y="879"/>
                  </a:lnTo>
                  <a:lnTo>
                    <a:pt x="734" y="866"/>
                  </a:lnTo>
                  <a:lnTo>
                    <a:pt x="734" y="866"/>
                  </a:lnTo>
                  <a:lnTo>
                    <a:pt x="718" y="859"/>
                  </a:lnTo>
                  <a:lnTo>
                    <a:pt x="706" y="859"/>
                  </a:lnTo>
                  <a:lnTo>
                    <a:pt x="706" y="859"/>
                  </a:lnTo>
                  <a:lnTo>
                    <a:pt x="690" y="859"/>
                  </a:lnTo>
                  <a:lnTo>
                    <a:pt x="678" y="862"/>
                  </a:lnTo>
                  <a:lnTo>
                    <a:pt x="678" y="862"/>
                  </a:lnTo>
                  <a:lnTo>
                    <a:pt x="662" y="870"/>
                  </a:lnTo>
                  <a:lnTo>
                    <a:pt x="662" y="870"/>
                  </a:lnTo>
                  <a:lnTo>
                    <a:pt x="650" y="883"/>
                  </a:lnTo>
                  <a:lnTo>
                    <a:pt x="642" y="894"/>
                  </a:lnTo>
                  <a:lnTo>
                    <a:pt x="642" y="894"/>
                  </a:lnTo>
                  <a:lnTo>
                    <a:pt x="634" y="919"/>
                  </a:lnTo>
                  <a:lnTo>
                    <a:pt x="634" y="919"/>
                  </a:lnTo>
                  <a:lnTo>
                    <a:pt x="634" y="927"/>
                  </a:lnTo>
                  <a:lnTo>
                    <a:pt x="634" y="927"/>
                  </a:lnTo>
                  <a:lnTo>
                    <a:pt x="634" y="939"/>
                  </a:lnTo>
                  <a:lnTo>
                    <a:pt x="634" y="954"/>
                  </a:lnTo>
                  <a:lnTo>
                    <a:pt x="634" y="954"/>
                  </a:lnTo>
                  <a:lnTo>
                    <a:pt x="634" y="954"/>
                  </a:lnTo>
                  <a:lnTo>
                    <a:pt x="634" y="954"/>
                  </a:lnTo>
                  <a:lnTo>
                    <a:pt x="553" y="894"/>
                  </a:lnTo>
                  <a:lnTo>
                    <a:pt x="553" y="894"/>
                  </a:lnTo>
                  <a:lnTo>
                    <a:pt x="557" y="890"/>
                  </a:lnTo>
                  <a:lnTo>
                    <a:pt x="557" y="890"/>
                  </a:lnTo>
                  <a:lnTo>
                    <a:pt x="569" y="879"/>
                  </a:lnTo>
                  <a:lnTo>
                    <a:pt x="569" y="879"/>
                  </a:lnTo>
                  <a:lnTo>
                    <a:pt x="569" y="879"/>
                  </a:lnTo>
                  <a:lnTo>
                    <a:pt x="569" y="879"/>
                  </a:lnTo>
                  <a:lnTo>
                    <a:pt x="577" y="870"/>
                  </a:lnTo>
                  <a:lnTo>
                    <a:pt x="577" y="870"/>
                  </a:lnTo>
                  <a:lnTo>
                    <a:pt x="582" y="859"/>
                  </a:lnTo>
                  <a:lnTo>
                    <a:pt x="582" y="859"/>
                  </a:lnTo>
                  <a:lnTo>
                    <a:pt x="586" y="842"/>
                  </a:lnTo>
                  <a:lnTo>
                    <a:pt x="586" y="826"/>
                  </a:lnTo>
                  <a:lnTo>
                    <a:pt x="586" y="826"/>
                  </a:lnTo>
                  <a:lnTo>
                    <a:pt x="582" y="814"/>
                  </a:lnTo>
                  <a:lnTo>
                    <a:pt x="573" y="802"/>
                  </a:lnTo>
                  <a:lnTo>
                    <a:pt x="573" y="802"/>
                  </a:lnTo>
                  <a:lnTo>
                    <a:pt x="566" y="794"/>
                  </a:lnTo>
                  <a:lnTo>
                    <a:pt x="553" y="786"/>
                  </a:lnTo>
                  <a:lnTo>
                    <a:pt x="553" y="786"/>
                  </a:lnTo>
                  <a:lnTo>
                    <a:pt x="537" y="786"/>
                  </a:lnTo>
                  <a:lnTo>
                    <a:pt x="525" y="786"/>
                  </a:lnTo>
                  <a:lnTo>
                    <a:pt x="525" y="786"/>
                  </a:lnTo>
                  <a:lnTo>
                    <a:pt x="513" y="794"/>
                  </a:lnTo>
                  <a:lnTo>
                    <a:pt x="502" y="802"/>
                  </a:lnTo>
                  <a:lnTo>
                    <a:pt x="502" y="802"/>
                  </a:lnTo>
                  <a:lnTo>
                    <a:pt x="493" y="814"/>
                  </a:lnTo>
                  <a:lnTo>
                    <a:pt x="493" y="814"/>
                  </a:lnTo>
                  <a:lnTo>
                    <a:pt x="489" y="826"/>
                  </a:lnTo>
                  <a:lnTo>
                    <a:pt x="485" y="839"/>
                  </a:lnTo>
                  <a:lnTo>
                    <a:pt x="485" y="839"/>
                  </a:lnTo>
                  <a:lnTo>
                    <a:pt x="453" y="806"/>
                  </a:lnTo>
                  <a:lnTo>
                    <a:pt x="453" y="806"/>
                  </a:lnTo>
                  <a:lnTo>
                    <a:pt x="417" y="770"/>
                  </a:lnTo>
                  <a:lnTo>
                    <a:pt x="417" y="770"/>
                  </a:lnTo>
                  <a:lnTo>
                    <a:pt x="417" y="770"/>
                  </a:lnTo>
                  <a:lnTo>
                    <a:pt x="425" y="766"/>
                  </a:lnTo>
                  <a:lnTo>
                    <a:pt x="425" y="766"/>
                  </a:lnTo>
                  <a:lnTo>
                    <a:pt x="429" y="766"/>
                  </a:lnTo>
                  <a:lnTo>
                    <a:pt x="429" y="766"/>
                  </a:lnTo>
                  <a:lnTo>
                    <a:pt x="437" y="758"/>
                  </a:lnTo>
                  <a:lnTo>
                    <a:pt x="437" y="758"/>
                  </a:lnTo>
                  <a:lnTo>
                    <a:pt x="441" y="750"/>
                  </a:lnTo>
                  <a:lnTo>
                    <a:pt x="441" y="750"/>
                  </a:lnTo>
                  <a:lnTo>
                    <a:pt x="449" y="738"/>
                  </a:lnTo>
                  <a:lnTo>
                    <a:pt x="457" y="726"/>
                  </a:lnTo>
                  <a:lnTo>
                    <a:pt x="457" y="726"/>
                  </a:lnTo>
                  <a:lnTo>
                    <a:pt x="457" y="706"/>
                  </a:lnTo>
                  <a:lnTo>
                    <a:pt x="457" y="706"/>
                  </a:lnTo>
                  <a:lnTo>
                    <a:pt x="453" y="686"/>
                  </a:lnTo>
                  <a:lnTo>
                    <a:pt x="453" y="686"/>
                  </a:lnTo>
                  <a:lnTo>
                    <a:pt x="445" y="670"/>
                  </a:lnTo>
                  <a:lnTo>
                    <a:pt x="445" y="670"/>
                  </a:lnTo>
                  <a:lnTo>
                    <a:pt x="437" y="662"/>
                  </a:lnTo>
                  <a:lnTo>
                    <a:pt x="425" y="654"/>
                  </a:lnTo>
                  <a:lnTo>
                    <a:pt x="425" y="654"/>
                  </a:lnTo>
                  <a:lnTo>
                    <a:pt x="417" y="650"/>
                  </a:lnTo>
                  <a:lnTo>
                    <a:pt x="409" y="650"/>
                  </a:lnTo>
                  <a:lnTo>
                    <a:pt x="409" y="650"/>
                  </a:lnTo>
                  <a:lnTo>
                    <a:pt x="393" y="654"/>
                  </a:lnTo>
                  <a:lnTo>
                    <a:pt x="381" y="662"/>
                  </a:lnTo>
                  <a:lnTo>
                    <a:pt x="381" y="662"/>
                  </a:lnTo>
                  <a:lnTo>
                    <a:pt x="369" y="678"/>
                  </a:lnTo>
                  <a:lnTo>
                    <a:pt x="369" y="678"/>
                  </a:lnTo>
                  <a:lnTo>
                    <a:pt x="365" y="686"/>
                  </a:lnTo>
                  <a:lnTo>
                    <a:pt x="365" y="686"/>
                  </a:lnTo>
                  <a:lnTo>
                    <a:pt x="361" y="694"/>
                  </a:lnTo>
                  <a:lnTo>
                    <a:pt x="361" y="706"/>
                  </a:lnTo>
                  <a:lnTo>
                    <a:pt x="357" y="698"/>
                  </a:lnTo>
                  <a:lnTo>
                    <a:pt x="325" y="658"/>
                  </a:lnTo>
                  <a:lnTo>
                    <a:pt x="313" y="638"/>
                  </a:lnTo>
                  <a:lnTo>
                    <a:pt x="313" y="638"/>
                  </a:lnTo>
                  <a:lnTo>
                    <a:pt x="313" y="638"/>
                  </a:lnTo>
                  <a:lnTo>
                    <a:pt x="313" y="638"/>
                  </a:lnTo>
                  <a:lnTo>
                    <a:pt x="325" y="634"/>
                  </a:lnTo>
                  <a:lnTo>
                    <a:pt x="325" y="634"/>
                  </a:lnTo>
                  <a:lnTo>
                    <a:pt x="333" y="626"/>
                  </a:lnTo>
                  <a:lnTo>
                    <a:pt x="333" y="626"/>
                  </a:lnTo>
                  <a:lnTo>
                    <a:pt x="345" y="618"/>
                  </a:lnTo>
                  <a:lnTo>
                    <a:pt x="353" y="606"/>
                  </a:lnTo>
                  <a:lnTo>
                    <a:pt x="353" y="606"/>
                  </a:lnTo>
                  <a:lnTo>
                    <a:pt x="357" y="593"/>
                  </a:lnTo>
                  <a:lnTo>
                    <a:pt x="361" y="582"/>
                  </a:lnTo>
                  <a:lnTo>
                    <a:pt x="361" y="582"/>
                  </a:lnTo>
                  <a:lnTo>
                    <a:pt x="361" y="569"/>
                  </a:lnTo>
                  <a:lnTo>
                    <a:pt x="357" y="558"/>
                  </a:lnTo>
                  <a:lnTo>
                    <a:pt x="357" y="558"/>
                  </a:lnTo>
                  <a:lnTo>
                    <a:pt x="353" y="546"/>
                  </a:lnTo>
                  <a:lnTo>
                    <a:pt x="349" y="538"/>
                  </a:lnTo>
                  <a:lnTo>
                    <a:pt x="349" y="538"/>
                  </a:lnTo>
                  <a:lnTo>
                    <a:pt x="337" y="529"/>
                  </a:lnTo>
                  <a:lnTo>
                    <a:pt x="325" y="522"/>
                  </a:lnTo>
                  <a:lnTo>
                    <a:pt x="325" y="522"/>
                  </a:lnTo>
                  <a:lnTo>
                    <a:pt x="305" y="522"/>
                  </a:lnTo>
                  <a:lnTo>
                    <a:pt x="305" y="522"/>
                  </a:lnTo>
                  <a:lnTo>
                    <a:pt x="289" y="525"/>
                  </a:lnTo>
                  <a:lnTo>
                    <a:pt x="281" y="533"/>
                  </a:lnTo>
                  <a:lnTo>
                    <a:pt x="281" y="533"/>
                  </a:lnTo>
                  <a:lnTo>
                    <a:pt x="261" y="549"/>
                  </a:lnTo>
                  <a:lnTo>
                    <a:pt x="261" y="549"/>
                  </a:lnTo>
                  <a:lnTo>
                    <a:pt x="261" y="558"/>
                  </a:lnTo>
                  <a:lnTo>
                    <a:pt x="261" y="558"/>
                  </a:lnTo>
                  <a:lnTo>
                    <a:pt x="261" y="558"/>
                  </a:lnTo>
                  <a:lnTo>
                    <a:pt x="261" y="558"/>
                  </a:lnTo>
                  <a:lnTo>
                    <a:pt x="241" y="522"/>
                  </a:lnTo>
                  <a:lnTo>
                    <a:pt x="241" y="522"/>
                  </a:lnTo>
                  <a:lnTo>
                    <a:pt x="212" y="465"/>
                  </a:lnTo>
                  <a:lnTo>
                    <a:pt x="212" y="465"/>
                  </a:lnTo>
                  <a:lnTo>
                    <a:pt x="212" y="465"/>
                  </a:lnTo>
                  <a:lnTo>
                    <a:pt x="212" y="465"/>
                  </a:lnTo>
                  <a:lnTo>
                    <a:pt x="225" y="465"/>
                  </a:lnTo>
                  <a:lnTo>
                    <a:pt x="233" y="461"/>
                  </a:lnTo>
                  <a:lnTo>
                    <a:pt x="233" y="461"/>
                  </a:lnTo>
                  <a:lnTo>
                    <a:pt x="245" y="457"/>
                  </a:lnTo>
                  <a:lnTo>
                    <a:pt x="245" y="457"/>
                  </a:lnTo>
                  <a:lnTo>
                    <a:pt x="249" y="457"/>
                  </a:lnTo>
                  <a:lnTo>
                    <a:pt x="249" y="457"/>
                  </a:lnTo>
                  <a:lnTo>
                    <a:pt x="256" y="453"/>
                  </a:lnTo>
                  <a:lnTo>
                    <a:pt x="256" y="453"/>
                  </a:lnTo>
                  <a:lnTo>
                    <a:pt x="265" y="449"/>
                  </a:lnTo>
                  <a:lnTo>
                    <a:pt x="265" y="449"/>
                  </a:lnTo>
                  <a:lnTo>
                    <a:pt x="277" y="437"/>
                  </a:lnTo>
                  <a:lnTo>
                    <a:pt x="285" y="425"/>
                  </a:lnTo>
                  <a:lnTo>
                    <a:pt x="285" y="425"/>
                  </a:lnTo>
                  <a:lnTo>
                    <a:pt x="289" y="417"/>
                  </a:lnTo>
                  <a:lnTo>
                    <a:pt x="289" y="405"/>
                  </a:lnTo>
                  <a:lnTo>
                    <a:pt x="289" y="405"/>
                  </a:lnTo>
                  <a:lnTo>
                    <a:pt x="289" y="385"/>
                  </a:lnTo>
                  <a:lnTo>
                    <a:pt x="289" y="385"/>
                  </a:lnTo>
                  <a:lnTo>
                    <a:pt x="285" y="373"/>
                  </a:lnTo>
                  <a:lnTo>
                    <a:pt x="281" y="365"/>
                  </a:lnTo>
                  <a:lnTo>
                    <a:pt x="281" y="365"/>
                  </a:lnTo>
                  <a:lnTo>
                    <a:pt x="269" y="357"/>
                  </a:lnTo>
                  <a:lnTo>
                    <a:pt x="261" y="353"/>
                  </a:lnTo>
                  <a:lnTo>
                    <a:pt x="261" y="353"/>
                  </a:lnTo>
                  <a:lnTo>
                    <a:pt x="245" y="345"/>
                  </a:lnTo>
                  <a:lnTo>
                    <a:pt x="245" y="345"/>
                  </a:lnTo>
                  <a:lnTo>
                    <a:pt x="229" y="349"/>
                  </a:lnTo>
                  <a:lnTo>
                    <a:pt x="216" y="353"/>
                  </a:lnTo>
                  <a:lnTo>
                    <a:pt x="216" y="353"/>
                  </a:lnTo>
                  <a:lnTo>
                    <a:pt x="201" y="365"/>
                  </a:lnTo>
                  <a:lnTo>
                    <a:pt x="201" y="365"/>
                  </a:lnTo>
                  <a:lnTo>
                    <a:pt x="196" y="369"/>
                  </a:lnTo>
                  <a:lnTo>
                    <a:pt x="196" y="369"/>
                  </a:lnTo>
                  <a:lnTo>
                    <a:pt x="189" y="381"/>
                  </a:lnTo>
                  <a:lnTo>
                    <a:pt x="185" y="389"/>
                  </a:lnTo>
                  <a:lnTo>
                    <a:pt x="185" y="389"/>
                  </a:lnTo>
                  <a:lnTo>
                    <a:pt x="181" y="397"/>
                  </a:lnTo>
                  <a:lnTo>
                    <a:pt x="181" y="397"/>
                  </a:lnTo>
                  <a:lnTo>
                    <a:pt x="161" y="337"/>
                  </a:lnTo>
                  <a:lnTo>
                    <a:pt x="161" y="337"/>
                  </a:lnTo>
                  <a:lnTo>
                    <a:pt x="152" y="317"/>
                  </a:lnTo>
                  <a:lnTo>
                    <a:pt x="152" y="317"/>
                  </a:lnTo>
                  <a:lnTo>
                    <a:pt x="165" y="317"/>
                  </a:lnTo>
                  <a:lnTo>
                    <a:pt x="165" y="317"/>
                  </a:lnTo>
                  <a:lnTo>
                    <a:pt x="165" y="317"/>
                  </a:lnTo>
                  <a:lnTo>
                    <a:pt x="165" y="317"/>
                  </a:lnTo>
                  <a:lnTo>
                    <a:pt x="176" y="317"/>
                  </a:lnTo>
                  <a:lnTo>
                    <a:pt x="176" y="317"/>
                  </a:lnTo>
                  <a:lnTo>
                    <a:pt x="185" y="313"/>
                  </a:lnTo>
                  <a:lnTo>
                    <a:pt x="185" y="313"/>
                  </a:lnTo>
                  <a:lnTo>
                    <a:pt x="196" y="305"/>
                  </a:lnTo>
                  <a:lnTo>
                    <a:pt x="209" y="297"/>
                  </a:lnTo>
                  <a:lnTo>
                    <a:pt x="209" y="297"/>
                  </a:lnTo>
                  <a:lnTo>
                    <a:pt x="221" y="277"/>
                  </a:lnTo>
                  <a:lnTo>
                    <a:pt x="221" y="277"/>
                  </a:lnTo>
                  <a:lnTo>
                    <a:pt x="225" y="265"/>
                  </a:lnTo>
                  <a:lnTo>
                    <a:pt x="225" y="256"/>
                  </a:lnTo>
                  <a:lnTo>
                    <a:pt x="225" y="256"/>
                  </a:lnTo>
                  <a:lnTo>
                    <a:pt x="221" y="245"/>
                  </a:lnTo>
                  <a:lnTo>
                    <a:pt x="216" y="232"/>
                  </a:lnTo>
                  <a:lnTo>
                    <a:pt x="216" y="232"/>
                  </a:lnTo>
                  <a:lnTo>
                    <a:pt x="205" y="225"/>
                  </a:lnTo>
                  <a:lnTo>
                    <a:pt x="196" y="221"/>
                  </a:lnTo>
                  <a:lnTo>
                    <a:pt x="196" y="221"/>
                  </a:lnTo>
                  <a:lnTo>
                    <a:pt x="181" y="216"/>
                  </a:lnTo>
                  <a:lnTo>
                    <a:pt x="181" y="216"/>
                  </a:lnTo>
                  <a:lnTo>
                    <a:pt x="168" y="216"/>
                  </a:lnTo>
                  <a:lnTo>
                    <a:pt x="156" y="216"/>
                  </a:lnTo>
                  <a:lnTo>
                    <a:pt x="136" y="225"/>
                  </a:lnTo>
                  <a:lnTo>
                    <a:pt x="136" y="225"/>
                  </a:lnTo>
                  <a:lnTo>
                    <a:pt x="132" y="229"/>
                  </a:lnTo>
                  <a:lnTo>
                    <a:pt x="132" y="229"/>
                  </a:lnTo>
                  <a:lnTo>
                    <a:pt x="128" y="232"/>
                  </a:lnTo>
                  <a:lnTo>
                    <a:pt x="124" y="209"/>
                  </a:lnTo>
                  <a:lnTo>
                    <a:pt x="124" y="209"/>
                  </a:lnTo>
                  <a:lnTo>
                    <a:pt x="116" y="168"/>
                  </a:lnTo>
                  <a:lnTo>
                    <a:pt x="116" y="168"/>
                  </a:lnTo>
                  <a:lnTo>
                    <a:pt x="116" y="168"/>
                  </a:lnTo>
                  <a:lnTo>
                    <a:pt x="116" y="168"/>
                  </a:lnTo>
                  <a:lnTo>
                    <a:pt x="124" y="168"/>
                  </a:lnTo>
                  <a:lnTo>
                    <a:pt x="128" y="168"/>
                  </a:lnTo>
                  <a:lnTo>
                    <a:pt x="128" y="168"/>
                  </a:lnTo>
                  <a:lnTo>
                    <a:pt x="141" y="164"/>
                  </a:lnTo>
                  <a:lnTo>
                    <a:pt x="141" y="164"/>
                  </a:lnTo>
                  <a:lnTo>
                    <a:pt x="141" y="164"/>
                  </a:lnTo>
                  <a:lnTo>
                    <a:pt x="141" y="164"/>
                  </a:lnTo>
                  <a:lnTo>
                    <a:pt x="148" y="164"/>
                  </a:lnTo>
                  <a:lnTo>
                    <a:pt x="148" y="164"/>
                  </a:lnTo>
                  <a:lnTo>
                    <a:pt x="152" y="161"/>
                  </a:lnTo>
                  <a:lnTo>
                    <a:pt x="152" y="161"/>
                  </a:lnTo>
                  <a:lnTo>
                    <a:pt x="161" y="152"/>
                  </a:lnTo>
                  <a:lnTo>
                    <a:pt x="165" y="144"/>
                  </a:lnTo>
                  <a:lnTo>
                    <a:pt x="165" y="144"/>
                  </a:lnTo>
                  <a:lnTo>
                    <a:pt x="168" y="128"/>
                  </a:lnTo>
                  <a:lnTo>
                    <a:pt x="168" y="128"/>
                  </a:lnTo>
                  <a:lnTo>
                    <a:pt x="165" y="116"/>
                  </a:lnTo>
                  <a:lnTo>
                    <a:pt x="165" y="116"/>
                  </a:lnTo>
                  <a:lnTo>
                    <a:pt x="161" y="104"/>
                  </a:lnTo>
                  <a:lnTo>
                    <a:pt x="161" y="104"/>
                  </a:lnTo>
                  <a:lnTo>
                    <a:pt x="148" y="92"/>
                  </a:lnTo>
                  <a:lnTo>
                    <a:pt x="148" y="92"/>
                  </a:lnTo>
                  <a:lnTo>
                    <a:pt x="136" y="88"/>
                  </a:lnTo>
                  <a:lnTo>
                    <a:pt x="136" y="88"/>
                  </a:lnTo>
                  <a:lnTo>
                    <a:pt x="128" y="88"/>
                  </a:lnTo>
                  <a:lnTo>
                    <a:pt x="121" y="88"/>
                  </a:lnTo>
                  <a:lnTo>
                    <a:pt x="104" y="96"/>
                  </a:lnTo>
                  <a:lnTo>
                    <a:pt x="104" y="96"/>
                  </a:lnTo>
                  <a:lnTo>
                    <a:pt x="104" y="96"/>
                  </a:lnTo>
                  <a:lnTo>
                    <a:pt x="104" y="96"/>
                  </a:lnTo>
                  <a:lnTo>
                    <a:pt x="104" y="96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108" y="88"/>
                  </a:lnTo>
                  <a:lnTo>
                    <a:pt x="108" y="88"/>
                  </a:lnTo>
                  <a:lnTo>
                    <a:pt x="108" y="84"/>
                  </a:lnTo>
                  <a:lnTo>
                    <a:pt x="108" y="84"/>
                  </a:lnTo>
                  <a:lnTo>
                    <a:pt x="112" y="72"/>
                  </a:lnTo>
                  <a:lnTo>
                    <a:pt x="112" y="72"/>
                  </a:lnTo>
                  <a:lnTo>
                    <a:pt x="116" y="60"/>
                  </a:lnTo>
                  <a:lnTo>
                    <a:pt x="116" y="60"/>
                  </a:lnTo>
                  <a:lnTo>
                    <a:pt x="116" y="48"/>
                  </a:lnTo>
                  <a:lnTo>
                    <a:pt x="116" y="48"/>
                  </a:lnTo>
                  <a:lnTo>
                    <a:pt x="116" y="48"/>
                  </a:lnTo>
                  <a:lnTo>
                    <a:pt x="116" y="48"/>
                  </a:lnTo>
                  <a:lnTo>
                    <a:pt x="116" y="40"/>
                  </a:lnTo>
                  <a:lnTo>
                    <a:pt x="116" y="40"/>
                  </a:lnTo>
                  <a:lnTo>
                    <a:pt x="116" y="32"/>
                  </a:lnTo>
                  <a:lnTo>
                    <a:pt x="116" y="32"/>
                  </a:lnTo>
                  <a:lnTo>
                    <a:pt x="112" y="20"/>
                  </a:lnTo>
                  <a:lnTo>
                    <a:pt x="104" y="12"/>
                  </a:lnTo>
                  <a:lnTo>
                    <a:pt x="104" y="12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44" y="12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6" y="48"/>
                  </a:lnTo>
                  <a:lnTo>
                    <a:pt x="36" y="64"/>
                  </a:lnTo>
                  <a:lnTo>
                    <a:pt x="36" y="64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44" y="76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52" y="92"/>
                  </a:lnTo>
                  <a:lnTo>
                    <a:pt x="52" y="92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60" y="100"/>
                  </a:lnTo>
                  <a:lnTo>
                    <a:pt x="60" y="100"/>
                  </a:lnTo>
                  <a:lnTo>
                    <a:pt x="64" y="100"/>
                  </a:lnTo>
                  <a:lnTo>
                    <a:pt x="64" y="100"/>
                  </a:lnTo>
                  <a:lnTo>
                    <a:pt x="68" y="96"/>
                  </a:lnTo>
                  <a:lnTo>
                    <a:pt x="68" y="96"/>
                  </a:lnTo>
                  <a:lnTo>
                    <a:pt x="68" y="92"/>
                  </a:lnTo>
                  <a:lnTo>
                    <a:pt x="68" y="92"/>
                  </a:lnTo>
                  <a:lnTo>
                    <a:pt x="68" y="92"/>
                  </a:lnTo>
                  <a:lnTo>
                    <a:pt x="68" y="92"/>
                  </a:lnTo>
                  <a:lnTo>
                    <a:pt x="68" y="84"/>
                  </a:lnTo>
                  <a:lnTo>
                    <a:pt x="68" y="84"/>
                  </a:lnTo>
                  <a:lnTo>
                    <a:pt x="68" y="80"/>
                  </a:lnTo>
                  <a:lnTo>
                    <a:pt x="68" y="80"/>
                  </a:lnTo>
                  <a:lnTo>
                    <a:pt x="68" y="80"/>
                  </a:lnTo>
                  <a:lnTo>
                    <a:pt x="68" y="72"/>
                  </a:lnTo>
                  <a:lnTo>
                    <a:pt x="68" y="72"/>
                  </a:lnTo>
                  <a:lnTo>
                    <a:pt x="68" y="72"/>
                  </a:lnTo>
                  <a:lnTo>
                    <a:pt x="68" y="72"/>
                  </a:lnTo>
                  <a:lnTo>
                    <a:pt x="64" y="72"/>
                  </a:lnTo>
                  <a:lnTo>
                    <a:pt x="64" y="72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4" y="60"/>
                  </a:lnTo>
                  <a:lnTo>
                    <a:pt x="64" y="60"/>
                  </a:lnTo>
                  <a:lnTo>
                    <a:pt x="60" y="60"/>
                  </a:lnTo>
                  <a:lnTo>
                    <a:pt x="64" y="56"/>
                  </a:lnTo>
                  <a:lnTo>
                    <a:pt x="64" y="56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6" y="24"/>
                  </a:lnTo>
                  <a:lnTo>
                    <a:pt x="76" y="24"/>
                  </a:lnTo>
                  <a:lnTo>
                    <a:pt x="80" y="24"/>
                  </a:lnTo>
                  <a:lnTo>
                    <a:pt x="80" y="24"/>
                  </a:lnTo>
                  <a:lnTo>
                    <a:pt x="84" y="28"/>
                  </a:lnTo>
                  <a:lnTo>
                    <a:pt x="84" y="28"/>
                  </a:lnTo>
                  <a:lnTo>
                    <a:pt x="88" y="32"/>
                  </a:lnTo>
                  <a:lnTo>
                    <a:pt x="88" y="32"/>
                  </a:lnTo>
                  <a:lnTo>
                    <a:pt x="88" y="32"/>
                  </a:lnTo>
                  <a:lnTo>
                    <a:pt x="88" y="36"/>
                  </a:lnTo>
                  <a:lnTo>
                    <a:pt x="88" y="36"/>
                  </a:lnTo>
                  <a:lnTo>
                    <a:pt x="88" y="36"/>
                  </a:lnTo>
                  <a:lnTo>
                    <a:pt x="92" y="36"/>
                  </a:lnTo>
                  <a:lnTo>
                    <a:pt x="92" y="36"/>
                  </a:lnTo>
                  <a:lnTo>
                    <a:pt x="88" y="36"/>
                  </a:lnTo>
                  <a:lnTo>
                    <a:pt x="88" y="36"/>
                  </a:lnTo>
                  <a:lnTo>
                    <a:pt x="88" y="40"/>
                  </a:lnTo>
                  <a:lnTo>
                    <a:pt x="88" y="40"/>
                  </a:lnTo>
                  <a:lnTo>
                    <a:pt x="92" y="40"/>
                  </a:lnTo>
                  <a:lnTo>
                    <a:pt x="92" y="40"/>
                  </a:lnTo>
                  <a:lnTo>
                    <a:pt x="92" y="40"/>
                  </a:lnTo>
                  <a:lnTo>
                    <a:pt x="88" y="44"/>
                  </a:lnTo>
                  <a:lnTo>
                    <a:pt x="92" y="44"/>
                  </a:lnTo>
                  <a:lnTo>
                    <a:pt x="92" y="44"/>
                  </a:lnTo>
                  <a:lnTo>
                    <a:pt x="92" y="44"/>
                  </a:lnTo>
                  <a:lnTo>
                    <a:pt x="92" y="44"/>
                  </a:lnTo>
                  <a:lnTo>
                    <a:pt x="88" y="44"/>
                  </a:lnTo>
                  <a:lnTo>
                    <a:pt x="92" y="48"/>
                  </a:lnTo>
                  <a:lnTo>
                    <a:pt x="92" y="48"/>
                  </a:lnTo>
                  <a:lnTo>
                    <a:pt x="92" y="52"/>
                  </a:lnTo>
                  <a:lnTo>
                    <a:pt x="92" y="52"/>
                  </a:lnTo>
                  <a:lnTo>
                    <a:pt x="92" y="52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92" y="56"/>
                  </a:lnTo>
                  <a:lnTo>
                    <a:pt x="92" y="56"/>
                  </a:lnTo>
                  <a:lnTo>
                    <a:pt x="92" y="56"/>
                  </a:lnTo>
                  <a:lnTo>
                    <a:pt x="92" y="56"/>
                  </a:lnTo>
                  <a:lnTo>
                    <a:pt x="92" y="64"/>
                  </a:lnTo>
                  <a:lnTo>
                    <a:pt x="92" y="64"/>
                  </a:lnTo>
                  <a:lnTo>
                    <a:pt x="88" y="68"/>
                  </a:lnTo>
                  <a:lnTo>
                    <a:pt x="88" y="68"/>
                  </a:lnTo>
                  <a:lnTo>
                    <a:pt x="88" y="72"/>
                  </a:lnTo>
                  <a:lnTo>
                    <a:pt x="88" y="72"/>
                  </a:lnTo>
                  <a:lnTo>
                    <a:pt x="88" y="72"/>
                  </a:lnTo>
                  <a:lnTo>
                    <a:pt x="88" y="80"/>
                  </a:lnTo>
                  <a:lnTo>
                    <a:pt x="88" y="80"/>
                  </a:lnTo>
                  <a:lnTo>
                    <a:pt x="92" y="84"/>
                  </a:lnTo>
                  <a:lnTo>
                    <a:pt x="92" y="84"/>
                  </a:lnTo>
                  <a:lnTo>
                    <a:pt x="92" y="84"/>
                  </a:lnTo>
                  <a:lnTo>
                    <a:pt x="92" y="84"/>
                  </a:lnTo>
                  <a:lnTo>
                    <a:pt x="92" y="108"/>
                  </a:lnTo>
                  <a:lnTo>
                    <a:pt x="92" y="108"/>
                  </a:lnTo>
                  <a:lnTo>
                    <a:pt x="92" y="108"/>
                  </a:lnTo>
                  <a:lnTo>
                    <a:pt x="92" y="108"/>
                  </a:lnTo>
                  <a:lnTo>
                    <a:pt x="88" y="120"/>
                  </a:lnTo>
                  <a:lnTo>
                    <a:pt x="88" y="120"/>
                  </a:lnTo>
                  <a:lnTo>
                    <a:pt x="84" y="124"/>
                  </a:lnTo>
                  <a:lnTo>
                    <a:pt x="84" y="124"/>
                  </a:lnTo>
                  <a:lnTo>
                    <a:pt x="84" y="128"/>
                  </a:lnTo>
                  <a:lnTo>
                    <a:pt x="84" y="128"/>
                  </a:lnTo>
                  <a:lnTo>
                    <a:pt x="84" y="132"/>
                  </a:lnTo>
                  <a:lnTo>
                    <a:pt x="84" y="132"/>
                  </a:lnTo>
                  <a:lnTo>
                    <a:pt x="88" y="132"/>
                  </a:lnTo>
                  <a:lnTo>
                    <a:pt x="88" y="132"/>
                  </a:lnTo>
                  <a:lnTo>
                    <a:pt x="92" y="132"/>
                  </a:lnTo>
                  <a:lnTo>
                    <a:pt x="92" y="132"/>
                  </a:lnTo>
                  <a:lnTo>
                    <a:pt x="92" y="181"/>
                  </a:lnTo>
                  <a:lnTo>
                    <a:pt x="92" y="181"/>
                  </a:lnTo>
                  <a:lnTo>
                    <a:pt x="96" y="192"/>
                  </a:lnTo>
                  <a:lnTo>
                    <a:pt x="96" y="192"/>
                  </a:lnTo>
                  <a:lnTo>
                    <a:pt x="104" y="221"/>
                  </a:lnTo>
                  <a:lnTo>
                    <a:pt x="104" y="221"/>
                  </a:lnTo>
                  <a:lnTo>
                    <a:pt x="108" y="253"/>
                  </a:lnTo>
                  <a:lnTo>
                    <a:pt x="108" y="253"/>
                  </a:lnTo>
                  <a:lnTo>
                    <a:pt x="108" y="253"/>
                  </a:lnTo>
                  <a:lnTo>
                    <a:pt x="104" y="256"/>
                  </a:lnTo>
                  <a:lnTo>
                    <a:pt x="104" y="256"/>
                  </a:lnTo>
                  <a:lnTo>
                    <a:pt x="104" y="256"/>
                  </a:lnTo>
                  <a:lnTo>
                    <a:pt x="104" y="256"/>
                  </a:lnTo>
                  <a:lnTo>
                    <a:pt x="100" y="253"/>
                  </a:lnTo>
                  <a:lnTo>
                    <a:pt x="100" y="245"/>
                  </a:lnTo>
                  <a:lnTo>
                    <a:pt x="100" y="245"/>
                  </a:lnTo>
                  <a:lnTo>
                    <a:pt x="100" y="245"/>
                  </a:lnTo>
                  <a:lnTo>
                    <a:pt x="100" y="245"/>
                  </a:lnTo>
                  <a:lnTo>
                    <a:pt x="92" y="241"/>
                  </a:lnTo>
                  <a:lnTo>
                    <a:pt x="92" y="241"/>
                  </a:lnTo>
                  <a:lnTo>
                    <a:pt x="84" y="236"/>
                  </a:lnTo>
                  <a:lnTo>
                    <a:pt x="84" y="236"/>
                  </a:lnTo>
                  <a:lnTo>
                    <a:pt x="80" y="232"/>
                  </a:lnTo>
                  <a:lnTo>
                    <a:pt x="72" y="232"/>
                  </a:lnTo>
                  <a:lnTo>
                    <a:pt x="72" y="232"/>
                  </a:lnTo>
                  <a:lnTo>
                    <a:pt x="68" y="232"/>
                  </a:lnTo>
                  <a:lnTo>
                    <a:pt x="64" y="232"/>
                  </a:lnTo>
                  <a:lnTo>
                    <a:pt x="64" y="232"/>
                  </a:lnTo>
                  <a:lnTo>
                    <a:pt x="56" y="229"/>
                  </a:lnTo>
                  <a:lnTo>
                    <a:pt x="56" y="229"/>
                  </a:lnTo>
                  <a:lnTo>
                    <a:pt x="44" y="229"/>
                  </a:lnTo>
                  <a:lnTo>
                    <a:pt x="32" y="236"/>
                  </a:lnTo>
                  <a:lnTo>
                    <a:pt x="32" y="236"/>
                  </a:lnTo>
                  <a:lnTo>
                    <a:pt x="20" y="249"/>
                  </a:lnTo>
                  <a:lnTo>
                    <a:pt x="20" y="249"/>
                  </a:lnTo>
                  <a:lnTo>
                    <a:pt x="12" y="256"/>
                  </a:lnTo>
                  <a:lnTo>
                    <a:pt x="12" y="256"/>
                  </a:lnTo>
                  <a:lnTo>
                    <a:pt x="8" y="269"/>
                  </a:lnTo>
                  <a:lnTo>
                    <a:pt x="8" y="269"/>
                  </a:lnTo>
                  <a:lnTo>
                    <a:pt x="4" y="277"/>
                  </a:lnTo>
                  <a:lnTo>
                    <a:pt x="4" y="277"/>
                  </a:lnTo>
                  <a:lnTo>
                    <a:pt x="4" y="281"/>
                  </a:lnTo>
                  <a:lnTo>
                    <a:pt x="4" y="281"/>
                  </a:lnTo>
                  <a:lnTo>
                    <a:pt x="0" y="289"/>
                  </a:lnTo>
                  <a:lnTo>
                    <a:pt x="0" y="289"/>
                  </a:lnTo>
                  <a:lnTo>
                    <a:pt x="0" y="293"/>
                  </a:lnTo>
                  <a:lnTo>
                    <a:pt x="0" y="301"/>
                  </a:lnTo>
                  <a:lnTo>
                    <a:pt x="0" y="301"/>
                  </a:lnTo>
                  <a:lnTo>
                    <a:pt x="4" y="305"/>
                  </a:lnTo>
                  <a:lnTo>
                    <a:pt x="4" y="305"/>
                  </a:lnTo>
                  <a:lnTo>
                    <a:pt x="8" y="317"/>
                  </a:lnTo>
                  <a:lnTo>
                    <a:pt x="8" y="317"/>
                  </a:lnTo>
                  <a:lnTo>
                    <a:pt x="16" y="329"/>
                  </a:lnTo>
                  <a:lnTo>
                    <a:pt x="16" y="329"/>
                  </a:lnTo>
                  <a:lnTo>
                    <a:pt x="24" y="333"/>
                  </a:lnTo>
                  <a:lnTo>
                    <a:pt x="32" y="341"/>
                  </a:lnTo>
                  <a:lnTo>
                    <a:pt x="32" y="341"/>
                  </a:lnTo>
                  <a:lnTo>
                    <a:pt x="44" y="345"/>
                  </a:lnTo>
                  <a:lnTo>
                    <a:pt x="52" y="341"/>
                  </a:lnTo>
                  <a:lnTo>
                    <a:pt x="52" y="341"/>
                  </a:lnTo>
                  <a:lnTo>
                    <a:pt x="60" y="337"/>
                  </a:lnTo>
                  <a:lnTo>
                    <a:pt x="60" y="333"/>
                  </a:lnTo>
                  <a:lnTo>
                    <a:pt x="60" y="333"/>
                  </a:lnTo>
                  <a:lnTo>
                    <a:pt x="64" y="333"/>
                  </a:lnTo>
                  <a:lnTo>
                    <a:pt x="64" y="333"/>
                  </a:lnTo>
                  <a:lnTo>
                    <a:pt x="64" y="333"/>
                  </a:lnTo>
                  <a:lnTo>
                    <a:pt x="64" y="333"/>
                  </a:lnTo>
                  <a:lnTo>
                    <a:pt x="68" y="329"/>
                  </a:lnTo>
                  <a:lnTo>
                    <a:pt x="72" y="329"/>
                  </a:lnTo>
                  <a:lnTo>
                    <a:pt x="72" y="329"/>
                  </a:lnTo>
                  <a:lnTo>
                    <a:pt x="72" y="329"/>
                  </a:lnTo>
                  <a:lnTo>
                    <a:pt x="76" y="325"/>
                  </a:lnTo>
                  <a:lnTo>
                    <a:pt x="76" y="325"/>
                  </a:lnTo>
                  <a:lnTo>
                    <a:pt x="76" y="325"/>
                  </a:lnTo>
                  <a:lnTo>
                    <a:pt x="76" y="325"/>
                  </a:lnTo>
                  <a:lnTo>
                    <a:pt x="76" y="325"/>
                  </a:lnTo>
                  <a:lnTo>
                    <a:pt x="80" y="325"/>
                  </a:lnTo>
                  <a:lnTo>
                    <a:pt x="80" y="321"/>
                  </a:lnTo>
                  <a:lnTo>
                    <a:pt x="80" y="321"/>
                  </a:lnTo>
                  <a:lnTo>
                    <a:pt x="84" y="317"/>
                  </a:lnTo>
                  <a:lnTo>
                    <a:pt x="84" y="317"/>
                  </a:lnTo>
                  <a:lnTo>
                    <a:pt x="88" y="313"/>
                  </a:lnTo>
                  <a:lnTo>
                    <a:pt x="88" y="309"/>
                  </a:lnTo>
                  <a:lnTo>
                    <a:pt x="88" y="309"/>
                  </a:lnTo>
                  <a:lnTo>
                    <a:pt x="88" y="309"/>
                  </a:lnTo>
                  <a:lnTo>
                    <a:pt x="88" y="309"/>
                  </a:lnTo>
                  <a:lnTo>
                    <a:pt x="96" y="305"/>
                  </a:lnTo>
                  <a:lnTo>
                    <a:pt x="96" y="305"/>
                  </a:lnTo>
                  <a:lnTo>
                    <a:pt x="96" y="301"/>
                  </a:lnTo>
                  <a:lnTo>
                    <a:pt x="96" y="301"/>
                  </a:lnTo>
                  <a:lnTo>
                    <a:pt x="112" y="293"/>
                  </a:lnTo>
                  <a:lnTo>
                    <a:pt x="116" y="289"/>
                  </a:lnTo>
                  <a:lnTo>
                    <a:pt x="116" y="289"/>
                  </a:lnTo>
                  <a:lnTo>
                    <a:pt x="116" y="289"/>
                  </a:lnTo>
                  <a:lnTo>
                    <a:pt x="116" y="289"/>
                  </a:lnTo>
                  <a:lnTo>
                    <a:pt x="116" y="289"/>
                  </a:lnTo>
                  <a:lnTo>
                    <a:pt x="116" y="289"/>
                  </a:lnTo>
                  <a:lnTo>
                    <a:pt x="116" y="289"/>
                  </a:lnTo>
                  <a:lnTo>
                    <a:pt x="116" y="293"/>
                  </a:lnTo>
                  <a:lnTo>
                    <a:pt x="116" y="293"/>
                  </a:lnTo>
                  <a:lnTo>
                    <a:pt x="112" y="297"/>
                  </a:lnTo>
                  <a:lnTo>
                    <a:pt x="112" y="297"/>
                  </a:lnTo>
                  <a:lnTo>
                    <a:pt x="108" y="301"/>
                  </a:lnTo>
                  <a:lnTo>
                    <a:pt x="108" y="301"/>
                  </a:lnTo>
                  <a:lnTo>
                    <a:pt x="108" y="309"/>
                  </a:lnTo>
                  <a:lnTo>
                    <a:pt x="108" y="309"/>
                  </a:lnTo>
                  <a:lnTo>
                    <a:pt x="108" y="313"/>
                  </a:lnTo>
                  <a:lnTo>
                    <a:pt x="108" y="313"/>
                  </a:lnTo>
                  <a:lnTo>
                    <a:pt x="116" y="313"/>
                  </a:lnTo>
                  <a:lnTo>
                    <a:pt x="116" y="313"/>
                  </a:lnTo>
                  <a:lnTo>
                    <a:pt x="124" y="317"/>
                  </a:lnTo>
                  <a:lnTo>
                    <a:pt x="124" y="317"/>
                  </a:lnTo>
                  <a:lnTo>
                    <a:pt x="124" y="317"/>
                  </a:lnTo>
                  <a:lnTo>
                    <a:pt x="124" y="317"/>
                  </a:lnTo>
                  <a:lnTo>
                    <a:pt x="132" y="333"/>
                  </a:lnTo>
                  <a:lnTo>
                    <a:pt x="136" y="353"/>
                  </a:lnTo>
                  <a:lnTo>
                    <a:pt x="136" y="353"/>
                  </a:lnTo>
                  <a:lnTo>
                    <a:pt x="144" y="385"/>
                  </a:lnTo>
                  <a:lnTo>
                    <a:pt x="144" y="385"/>
                  </a:lnTo>
                  <a:lnTo>
                    <a:pt x="156" y="413"/>
                  </a:lnTo>
                  <a:lnTo>
                    <a:pt x="156" y="413"/>
                  </a:lnTo>
                  <a:lnTo>
                    <a:pt x="152" y="417"/>
                  </a:lnTo>
                  <a:lnTo>
                    <a:pt x="152" y="417"/>
                  </a:lnTo>
                  <a:lnTo>
                    <a:pt x="148" y="425"/>
                  </a:lnTo>
                  <a:lnTo>
                    <a:pt x="148" y="425"/>
                  </a:lnTo>
                  <a:lnTo>
                    <a:pt x="148" y="417"/>
                  </a:lnTo>
                  <a:lnTo>
                    <a:pt x="148" y="417"/>
                  </a:lnTo>
                  <a:lnTo>
                    <a:pt x="148" y="417"/>
                  </a:lnTo>
                  <a:lnTo>
                    <a:pt x="148" y="417"/>
                  </a:lnTo>
                  <a:lnTo>
                    <a:pt x="144" y="413"/>
                  </a:lnTo>
                  <a:lnTo>
                    <a:pt x="141" y="409"/>
                  </a:lnTo>
                  <a:lnTo>
                    <a:pt x="141" y="409"/>
                  </a:lnTo>
                  <a:lnTo>
                    <a:pt x="141" y="405"/>
                  </a:lnTo>
                  <a:lnTo>
                    <a:pt x="141" y="405"/>
                  </a:lnTo>
                  <a:lnTo>
                    <a:pt x="132" y="405"/>
                  </a:lnTo>
                  <a:lnTo>
                    <a:pt x="132" y="405"/>
                  </a:lnTo>
                  <a:lnTo>
                    <a:pt x="128" y="401"/>
                  </a:lnTo>
                  <a:lnTo>
                    <a:pt x="128" y="401"/>
                  </a:lnTo>
                  <a:lnTo>
                    <a:pt x="121" y="397"/>
                  </a:lnTo>
                  <a:lnTo>
                    <a:pt x="116" y="397"/>
                  </a:lnTo>
                  <a:lnTo>
                    <a:pt x="116" y="397"/>
                  </a:lnTo>
                  <a:lnTo>
                    <a:pt x="112" y="397"/>
                  </a:lnTo>
                  <a:lnTo>
                    <a:pt x="108" y="397"/>
                  </a:lnTo>
                  <a:lnTo>
                    <a:pt x="108" y="397"/>
                  </a:lnTo>
                  <a:lnTo>
                    <a:pt x="100" y="393"/>
                  </a:lnTo>
                  <a:lnTo>
                    <a:pt x="100" y="393"/>
                  </a:lnTo>
                  <a:lnTo>
                    <a:pt x="88" y="397"/>
                  </a:lnTo>
                  <a:lnTo>
                    <a:pt x="76" y="401"/>
                  </a:lnTo>
                  <a:lnTo>
                    <a:pt x="76" y="401"/>
                  </a:lnTo>
                  <a:lnTo>
                    <a:pt x="68" y="413"/>
                  </a:lnTo>
                  <a:lnTo>
                    <a:pt x="68" y="413"/>
                  </a:lnTo>
                  <a:lnTo>
                    <a:pt x="60" y="421"/>
                  </a:lnTo>
                  <a:lnTo>
                    <a:pt x="60" y="421"/>
                  </a:lnTo>
                  <a:lnTo>
                    <a:pt x="56" y="433"/>
                  </a:lnTo>
                  <a:lnTo>
                    <a:pt x="56" y="433"/>
                  </a:lnTo>
                  <a:lnTo>
                    <a:pt x="56" y="441"/>
                  </a:lnTo>
                  <a:lnTo>
                    <a:pt x="56" y="441"/>
                  </a:lnTo>
                  <a:lnTo>
                    <a:pt x="52" y="445"/>
                  </a:lnTo>
                  <a:lnTo>
                    <a:pt x="52" y="445"/>
                  </a:lnTo>
                  <a:lnTo>
                    <a:pt x="52" y="449"/>
                  </a:lnTo>
                  <a:lnTo>
                    <a:pt x="56" y="457"/>
                  </a:lnTo>
                  <a:lnTo>
                    <a:pt x="56" y="457"/>
                  </a:lnTo>
                  <a:lnTo>
                    <a:pt x="56" y="461"/>
                  </a:lnTo>
                  <a:lnTo>
                    <a:pt x="60" y="469"/>
                  </a:lnTo>
                  <a:lnTo>
                    <a:pt x="60" y="469"/>
                  </a:lnTo>
                  <a:lnTo>
                    <a:pt x="64" y="469"/>
                  </a:lnTo>
                  <a:lnTo>
                    <a:pt x="64" y="469"/>
                  </a:lnTo>
                  <a:lnTo>
                    <a:pt x="76" y="477"/>
                  </a:lnTo>
                  <a:lnTo>
                    <a:pt x="76" y="477"/>
                  </a:lnTo>
                  <a:lnTo>
                    <a:pt x="88" y="481"/>
                  </a:lnTo>
                  <a:lnTo>
                    <a:pt x="88" y="481"/>
                  </a:lnTo>
                  <a:lnTo>
                    <a:pt x="104" y="485"/>
                  </a:lnTo>
                  <a:lnTo>
                    <a:pt x="104" y="485"/>
                  </a:lnTo>
                  <a:lnTo>
                    <a:pt x="112" y="485"/>
                  </a:lnTo>
                  <a:lnTo>
                    <a:pt x="116" y="485"/>
                  </a:lnTo>
                  <a:lnTo>
                    <a:pt x="116" y="485"/>
                  </a:lnTo>
                  <a:lnTo>
                    <a:pt x="121" y="485"/>
                  </a:lnTo>
                  <a:lnTo>
                    <a:pt x="124" y="481"/>
                  </a:lnTo>
                  <a:lnTo>
                    <a:pt x="124" y="481"/>
                  </a:lnTo>
                  <a:lnTo>
                    <a:pt x="124" y="481"/>
                  </a:lnTo>
                  <a:lnTo>
                    <a:pt x="124" y="481"/>
                  </a:lnTo>
                  <a:lnTo>
                    <a:pt x="128" y="481"/>
                  </a:lnTo>
                  <a:lnTo>
                    <a:pt x="128" y="481"/>
                  </a:lnTo>
                  <a:lnTo>
                    <a:pt x="132" y="477"/>
                  </a:lnTo>
                  <a:lnTo>
                    <a:pt x="136" y="477"/>
                  </a:lnTo>
                  <a:lnTo>
                    <a:pt x="136" y="477"/>
                  </a:lnTo>
                  <a:lnTo>
                    <a:pt x="141" y="477"/>
                  </a:lnTo>
                  <a:lnTo>
                    <a:pt x="141" y="473"/>
                  </a:lnTo>
                  <a:lnTo>
                    <a:pt x="141" y="473"/>
                  </a:lnTo>
                  <a:lnTo>
                    <a:pt x="141" y="473"/>
                  </a:lnTo>
                  <a:lnTo>
                    <a:pt x="144" y="473"/>
                  </a:lnTo>
                  <a:lnTo>
                    <a:pt x="144" y="473"/>
                  </a:lnTo>
                  <a:lnTo>
                    <a:pt x="148" y="473"/>
                  </a:lnTo>
                  <a:lnTo>
                    <a:pt x="148" y="469"/>
                  </a:lnTo>
                  <a:lnTo>
                    <a:pt x="148" y="469"/>
                  </a:lnTo>
                  <a:lnTo>
                    <a:pt x="152" y="461"/>
                  </a:lnTo>
                  <a:lnTo>
                    <a:pt x="152" y="461"/>
                  </a:lnTo>
                  <a:lnTo>
                    <a:pt x="152" y="461"/>
                  </a:lnTo>
                  <a:lnTo>
                    <a:pt x="152" y="457"/>
                  </a:lnTo>
                  <a:lnTo>
                    <a:pt x="152" y="457"/>
                  </a:lnTo>
                  <a:lnTo>
                    <a:pt x="156" y="457"/>
                  </a:lnTo>
                  <a:lnTo>
                    <a:pt x="156" y="457"/>
                  </a:lnTo>
                  <a:lnTo>
                    <a:pt x="161" y="449"/>
                  </a:lnTo>
                  <a:lnTo>
                    <a:pt x="161" y="449"/>
                  </a:lnTo>
                  <a:lnTo>
                    <a:pt x="161" y="449"/>
                  </a:lnTo>
                  <a:lnTo>
                    <a:pt x="161" y="449"/>
                  </a:lnTo>
                  <a:lnTo>
                    <a:pt x="168" y="441"/>
                  </a:lnTo>
                  <a:lnTo>
                    <a:pt x="168" y="441"/>
                  </a:lnTo>
                  <a:lnTo>
                    <a:pt x="189" y="485"/>
                  </a:lnTo>
                  <a:lnTo>
                    <a:pt x="205" y="513"/>
                  </a:lnTo>
                  <a:lnTo>
                    <a:pt x="221" y="542"/>
                  </a:lnTo>
                  <a:lnTo>
                    <a:pt x="221" y="542"/>
                  </a:lnTo>
                  <a:lnTo>
                    <a:pt x="253" y="593"/>
                  </a:lnTo>
                  <a:lnTo>
                    <a:pt x="253" y="593"/>
                  </a:lnTo>
                  <a:lnTo>
                    <a:pt x="253" y="593"/>
                  </a:lnTo>
                  <a:lnTo>
                    <a:pt x="253" y="593"/>
                  </a:lnTo>
                  <a:lnTo>
                    <a:pt x="253" y="593"/>
                  </a:lnTo>
                  <a:lnTo>
                    <a:pt x="253" y="593"/>
                  </a:lnTo>
                  <a:lnTo>
                    <a:pt x="253" y="593"/>
                  </a:lnTo>
                  <a:lnTo>
                    <a:pt x="249" y="593"/>
                  </a:lnTo>
                  <a:lnTo>
                    <a:pt x="249" y="593"/>
                  </a:lnTo>
                  <a:lnTo>
                    <a:pt x="245" y="590"/>
                  </a:lnTo>
                  <a:lnTo>
                    <a:pt x="245" y="586"/>
                  </a:lnTo>
                  <a:lnTo>
                    <a:pt x="245" y="586"/>
                  </a:lnTo>
                  <a:lnTo>
                    <a:pt x="241" y="582"/>
                  </a:lnTo>
                  <a:lnTo>
                    <a:pt x="241" y="582"/>
                  </a:lnTo>
                  <a:lnTo>
                    <a:pt x="233" y="582"/>
                  </a:lnTo>
                  <a:lnTo>
                    <a:pt x="233" y="582"/>
                  </a:lnTo>
                  <a:lnTo>
                    <a:pt x="229" y="578"/>
                  </a:lnTo>
                  <a:lnTo>
                    <a:pt x="229" y="578"/>
                  </a:lnTo>
                  <a:lnTo>
                    <a:pt x="221" y="573"/>
                  </a:lnTo>
                  <a:lnTo>
                    <a:pt x="216" y="578"/>
                  </a:lnTo>
                  <a:lnTo>
                    <a:pt x="216" y="578"/>
                  </a:lnTo>
                  <a:lnTo>
                    <a:pt x="212" y="578"/>
                  </a:lnTo>
                  <a:lnTo>
                    <a:pt x="205" y="578"/>
                  </a:lnTo>
                  <a:lnTo>
                    <a:pt x="205" y="578"/>
                  </a:lnTo>
                  <a:lnTo>
                    <a:pt x="196" y="573"/>
                  </a:lnTo>
                  <a:lnTo>
                    <a:pt x="196" y="573"/>
                  </a:lnTo>
                  <a:lnTo>
                    <a:pt x="185" y="578"/>
                  </a:lnTo>
                  <a:lnTo>
                    <a:pt x="185" y="578"/>
                  </a:lnTo>
                  <a:lnTo>
                    <a:pt x="176" y="582"/>
                  </a:lnTo>
                  <a:lnTo>
                    <a:pt x="176" y="582"/>
                  </a:lnTo>
                  <a:lnTo>
                    <a:pt x="165" y="593"/>
                  </a:lnTo>
                  <a:lnTo>
                    <a:pt x="165" y="593"/>
                  </a:lnTo>
                  <a:lnTo>
                    <a:pt x="156" y="606"/>
                  </a:lnTo>
                  <a:lnTo>
                    <a:pt x="156" y="606"/>
                  </a:lnTo>
                  <a:lnTo>
                    <a:pt x="152" y="614"/>
                  </a:lnTo>
                  <a:lnTo>
                    <a:pt x="152" y="614"/>
                  </a:lnTo>
                  <a:lnTo>
                    <a:pt x="148" y="626"/>
                  </a:lnTo>
                  <a:lnTo>
                    <a:pt x="148" y="626"/>
                  </a:lnTo>
                  <a:lnTo>
                    <a:pt x="148" y="630"/>
                  </a:lnTo>
                  <a:lnTo>
                    <a:pt x="148" y="630"/>
                  </a:lnTo>
                  <a:lnTo>
                    <a:pt x="148" y="634"/>
                  </a:lnTo>
                  <a:lnTo>
                    <a:pt x="148" y="638"/>
                  </a:lnTo>
                  <a:lnTo>
                    <a:pt x="148" y="638"/>
                  </a:lnTo>
                  <a:lnTo>
                    <a:pt x="152" y="646"/>
                  </a:lnTo>
                  <a:lnTo>
                    <a:pt x="152" y="650"/>
                  </a:lnTo>
                  <a:lnTo>
                    <a:pt x="152" y="650"/>
                  </a:lnTo>
                  <a:lnTo>
                    <a:pt x="156" y="654"/>
                  </a:lnTo>
                  <a:lnTo>
                    <a:pt x="156" y="654"/>
                  </a:lnTo>
                  <a:lnTo>
                    <a:pt x="168" y="666"/>
                  </a:lnTo>
                  <a:lnTo>
                    <a:pt x="168" y="666"/>
                  </a:lnTo>
                  <a:lnTo>
                    <a:pt x="176" y="670"/>
                  </a:lnTo>
                  <a:lnTo>
                    <a:pt x="176" y="670"/>
                  </a:lnTo>
                  <a:lnTo>
                    <a:pt x="196" y="674"/>
                  </a:lnTo>
                  <a:lnTo>
                    <a:pt x="196" y="674"/>
                  </a:lnTo>
                  <a:lnTo>
                    <a:pt x="205" y="674"/>
                  </a:lnTo>
                  <a:lnTo>
                    <a:pt x="212" y="674"/>
                  </a:lnTo>
                  <a:lnTo>
                    <a:pt x="212" y="674"/>
                  </a:lnTo>
                  <a:lnTo>
                    <a:pt x="216" y="674"/>
                  </a:lnTo>
                  <a:lnTo>
                    <a:pt x="221" y="670"/>
                  </a:lnTo>
                  <a:lnTo>
                    <a:pt x="221" y="670"/>
                  </a:lnTo>
                  <a:lnTo>
                    <a:pt x="221" y="670"/>
                  </a:lnTo>
                  <a:lnTo>
                    <a:pt x="221" y="670"/>
                  </a:lnTo>
                  <a:lnTo>
                    <a:pt x="225" y="670"/>
                  </a:lnTo>
                  <a:lnTo>
                    <a:pt x="225" y="670"/>
                  </a:lnTo>
                  <a:lnTo>
                    <a:pt x="229" y="666"/>
                  </a:lnTo>
                  <a:lnTo>
                    <a:pt x="233" y="666"/>
                  </a:lnTo>
                  <a:lnTo>
                    <a:pt x="233" y="666"/>
                  </a:lnTo>
                  <a:lnTo>
                    <a:pt x="236" y="666"/>
                  </a:lnTo>
                  <a:lnTo>
                    <a:pt x="236" y="662"/>
                  </a:lnTo>
                  <a:lnTo>
                    <a:pt x="236" y="662"/>
                  </a:lnTo>
                  <a:lnTo>
                    <a:pt x="236" y="662"/>
                  </a:lnTo>
                  <a:lnTo>
                    <a:pt x="241" y="662"/>
                  </a:lnTo>
                  <a:lnTo>
                    <a:pt x="241" y="662"/>
                  </a:lnTo>
                  <a:lnTo>
                    <a:pt x="245" y="662"/>
                  </a:lnTo>
                  <a:lnTo>
                    <a:pt x="245" y="658"/>
                  </a:lnTo>
                  <a:lnTo>
                    <a:pt x="245" y="658"/>
                  </a:lnTo>
                  <a:lnTo>
                    <a:pt x="249" y="650"/>
                  </a:lnTo>
                  <a:lnTo>
                    <a:pt x="249" y="650"/>
                  </a:lnTo>
                  <a:lnTo>
                    <a:pt x="253" y="646"/>
                  </a:lnTo>
                  <a:lnTo>
                    <a:pt x="253" y="642"/>
                  </a:lnTo>
                  <a:lnTo>
                    <a:pt x="253" y="642"/>
                  </a:lnTo>
                  <a:lnTo>
                    <a:pt x="253" y="642"/>
                  </a:lnTo>
                  <a:lnTo>
                    <a:pt x="253" y="642"/>
                  </a:lnTo>
                  <a:lnTo>
                    <a:pt x="253" y="642"/>
                  </a:lnTo>
                  <a:lnTo>
                    <a:pt x="253" y="642"/>
                  </a:lnTo>
                  <a:lnTo>
                    <a:pt x="265" y="646"/>
                  </a:lnTo>
                  <a:lnTo>
                    <a:pt x="273" y="650"/>
                  </a:lnTo>
                  <a:lnTo>
                    <a:pt x="273" y="650"/>
                  </a:lnTo>
                  <a:lnTo>
                    <a:pt x="289" y="650"/>
                  </a:lnTo>
                  <a:lnTo>
                    <a:pt x="305" y="670"/>
                  </a:lnTo>
                  <a:lnTo>
                    <a:pt x="313" y="682"/>
                  </a:lnTo>
                  <a:lnTo>
                    <a:pt x="313" y="682"/>
                  </a:lnTo>
                  <a:lnTo>
                    <a:pt x="337" y="714"/>
                  </a:lnTo>
                  <a:lnTo>
                    <a:pt x="337" y="714"/>
                  </a:lnTo>
                  <a:lnTo>
                    <a:pt x="353" y="734"/>
                  </a:lnTo>
                  <a:lnTo>
                    <a:pt x="365" y="750"/>
                  </a:lnTo>
                  <a:lnTo>
                    <a:pt x="365" y="750"/>
                  </a:lnTo>
                  <a:lnTo>
                    <a:pt x="357" y="762"/>
                  </a:lnTo>
                  <a:lnTo>
                    <a:pt x="357" y="762"/>
                  </a:lnTo>
                  <a:lnTo>
                    <a:pt x="349" y="778"/>
                  </a:lnTo>
                  <a:lnTo>
                    <a:pt x="349" y="778"/>
                  </a:lnTo>
                  <a:lnTo>
                    <a:pt x="345" y="786"/>
                  </a:lnTo>
                  <a:lnTo>
                    <a:pt x="345" y="786"/>
                  </a:lnTo>
                  <a:lnTo>
                    <a:pt x="341" y="786"/>
                  </a:lnTo>
                  <a:lnTo>
                    <a:pt x="341" y="786"/>
                  </a:lnTo>
                  <a:lnTo>
                    <a:pt x="337" y="790"/>
                  </a:lnTo>
                  <a:lnTo>
                    <a:pt x="337" y="790"/>
                  </a:lnTo>
                  <a:lnTo>
                    <a:pt x="333" y="794"/>
                  </a:lnTo>
                  <a:lnTo>
                    <a:pt x="333" y="794"/>
                  </a:lnTo>
                  <a:lnTo>
                    <a:pt x="321" y="798"/>
                  </a:lnTo>
                  <a:lnTo>
                    <a:pt x="313" y="798"/>
                  </a:lnTo>
                  <a:lnTo>
                    <a:pt x="313" y="798"/>
                  </a:lnTo>
                  <a:lnTo>
                    <a:pt x="301" y="794"/>
                  </a:lnTo>
                  <a:lnTo>
                    <a:pt x="301" y="794"/>
                  </a:lnTo>
                  <a:lnTo>
                    <a:pt x="289" y="790"/>
                  </a:lnTo>
                  <a:lnTo>
                    <a:pt x="289" y="790"/>
                  </a:lnTo>
                  <a:lnTo>
                    <a:pt x="285" y="782"/>
                  </a:lnTo>
                  <a:lnTo>
                    <a:pt x="285" y="782"/>
                  </a:lnTo>
                  <a:lnTo>
                    <a:pt x="285" y="770"/>
                  </a:lnTo>
                  <a:lnTo>
                    <a:pt x="285" y="770"/>
                  </a:lnTo>
                  <a:lnTo>
                    <a:pt x="289" y="766"/>
                  </a:lnTo>
                  <a:lnTo>
                    <a:pt x="289" y="766"/>
                  </a:lnTo>
                  <a:lnTo>
                    <a:pt x="297" y="758"/>
                  </a:lnTo>
                  <a:lnTo>
                    <a:pt x="309" y="754"/>
                  </a:lnTo>
                  <a:lnTo>
                    <a:pt x="309" y="754"/>
                  </a:lnTo>
                  <a:lnTo>
                    <a:pt x="313" y="754"/>
                  </a:lnTo>
                  <a:lnTo>
                    <a:pt x="313" y="754"/>
                  </a:lnTo>
                  <a:lnTo>
                    <a:pt x="325" y="758"/>
                  </a:lnTo>
                  <a:lnTo>
                    <a:pt x="325" y="758"/>
                  </a:lnTo>
                  <a:lnTo>
                    <a:pt x="337" y="758"/>
                  </a:lnTo>
                  <a:lnTo>
                    <a:pt x="337" y="758"/>
                  </a:lnTo>
                  <a:lnTo>
                    <a:pt x="341" y="762"/>
                  </a:lnTo>
                  <a:lnTo>
                    <a:pt x="341" y="762"/>
                  </a:lnTo>
                  <a:lnTo>
                    <a:pt x="345" y="766"/>
                  </a:lnTo>
                  <a:lnTo>
                    <a:pt x="345" y="766"/>
                  </a:lnTo>
                  <a:lnTo>
                    <a:pt x="349" y="766"/>
                  </a:lnTo>
                  <a:lnTo>
                    <a:pt x="349" y="766"/>
                  </a:lnTo>
                  <a:lnTo>
                    <a:pt x="353" y="758"/>
                  </a:lnTo>
                  <a:lnTo>
                    <a:pt x="353" y="758"/>
                  </a:lnTo>
                  <a:lnTo>
                    <a:pt x="353" y="758"/>
                  </a:lnTo>
                  <a:lnTo>
                    <a:pt x="353" y="758"/>
                  </a:lnTo>
                  <a:lnTo>
                    <a:pt x="353" y="758"/>
                  </a:lnTo>
                  <a:lnTo>
                    <a:pt x="353" y="758"/>
                  </a:lnTo>
                  <a:lnTo>
                    <a:pt x="345" y="746"/>
                  </a:lnTo>
                  <a:lnTo>
                    <a:pt x="345" y="746"/>
                  </a:lnTo>
                  <a:lnTo>
                    <a:pt x="345" y="746"/>
                  </a:lnTo>
                  <a:lnTo>
                    <a:pt x="345" y="746"/>
                  </a:lnTo>
                  <a:lnTo>
                    <a:pt x="341" y="742"/>
                  </a:lnTo>
                  <a:lnTo>
                    <a:pt x="341" y="738"/>
                  </a:lnTo>
                  <a:lnTo>
                    <a:pt x="341" y="738"/>
                  </a:lnTo>
                  <a:lnTo>
                    <a:pt x="337" y="734"/>
                  </a:lnTo>
                  <a:lnTo>
                    <a:pt x="337" y="734"/>
                  </a:lnTo>
                  <a:lnTo>
                    <a:pt x="329" y="734"/>
                  </a:lnTo>
                  <a:lnTo>
                    <a:pt x="329" y="734"/>
                  </a:lnTo>
                  <a:lnTo>
                    <a:pt x="325" y="730"/>
                  </a:lnTo>
                  <a:lnTo>
                    <a:pt x="325" y="730"/>
                  </a:lnTo>
                  <a:lnTo>
                    <a:pt x="317" y="730"/>
                  </a:lnTo>
                  <a:lnTo>
                    <a:pt x="313" y="730"/>
                  </a:lnTo>
                  <a:lnTo>
                    <a:pt x="313" y="730"/>
                  </a:lnTo>
                  <a:lnTo>
                    <a:pt x="309" y="730"/>
                  </a:lnTo>
                  <a:lnTo>
                    <a:pt x="305" y="730"/>
                  </a:lnTo>
                  <a:lnTo>
                    <a:pt x="305" y="730"/>
                  </a:lnTo>
                  <a:lnTo>
                    <a:pt x="297" y="730"/>
                  </a:lnTo>
                  <a:lnTo>
                    <a:pt x="297" y="730"/>
                  </a:lnTo>
                  <a:lnTo>
                    <a:pt x="285" y="734"/>
                  </a:lnTo>
                  <a:lnTo>
                    <a:pt x="273" y="742"/>
                  </a:lnTo>
                  <a:lnTo>
                    <a:pt x="273" y="742"/>
                  </a:lnTo>
                  <a:lnTo>
                    <a:pt x="265" y="754"/>
                  </a:lnTo>
                  <a:lnTo>
                    <a:pt x="265" y="754"/>
                  </a:lnTo>
                  <a:lnTo>
                    <a:pt x="261" y="766"/>
                  </a:lnTo>
                  <a:lnTo>
                    <a:pt x="261" y="766"/>
                  </a:lnTo>
                  <a:lnTo>
                    <a:pt x="261" y="778"/>
                  </a:lnTo>
                  <a:lnTo>
                    <a:pt x="261" y="778"/>
                  </a:lnTo>
                  <a:lnTo>
                    <a:pt x="261" y="786"/>
                  </a:lnTo>
                  <a:lnTo>
                    <a:pt x="261" y="786"/>
                  </a:lnTo>
                  <a:lnTo>
                    <a:pt x="261" y="790"/>
                  </a:lnTo>
                  <a:lnTo>
                    <a:pt x="261" y="790"/>
                  </a:lnTo>
                  <a:lnTo>
                    <a:pt x="261" y="794"/>
                  </a:lnTo>
                  <a:lnTo>
                    <a:pt x="265" y="798"/>
                  </a:lnTo>
                  <a:lnTo>
                    <a:pt x="265" y="798"/>
                  </a:lnTo>
                  <a:lnTo>
                    <a:pt x="269" y="802"/>
                  </a:lnTo>
                  <a:lnTo>
                    <a:pt x="273" y="810"/>
                  </a:lnTo>
                  <a:lnTo>
                    <a:pt x="273" y="810"/>
                  </a:lnTo>
                  <a:lnTo>
                    <a:pt x="277" y="810"/>
                  </a:lnTo>
                  <a:lnTo>
                    <a:pt x="277" y="810"/>
                  </a:lnTo>
                  <a:lnTo>
                    <a:pt x="289" y="818"/>
                  </a:lnTo>
                  <a:lnTo>
                    <a:pt x="289" y="818"/>
                  </a:lnTo>
                  <a:lnTo>
                    <a:pt x="297" y="822"/>
                  </a:lnTo>
                  <a:lnTo>
                    <a:pt x="297" y="822"/>
                  </a:lnTo>
                  <a:lnTo>
                    <a:pt x="317" y="822"/>
                  </a:lnTo>
                  <a:lnTo>
                    <a:pt x="317" y="822"/>
                  </a:lnTo>
                  <a:lnTo>
                    <a:pt x="325" y="822"/>
                  </a:lnTo>
                  <a:lnTo>
                    <a:pt x="329" y="822"/>
                  </a:lnTo>
                  <a:lnTo>
                    <a:pt x="329" y="822"/>
                  </a:lnTo>
                  <a:lnTo>
                    <a:pt x="333" y="822"/>
                  </a:lnTo>
                  <a:lnTo>
                    <a:pt x="337" y="818"/>
                  </a:lnTo>
                  <a:lnTo>
                    <a:pt x="337" y="818"/>
                  </a:lnTo>
                  <a:lnTo>
                    <a:pt x="337" y="818"/>
                  </a:lnTo>
                  <a:lnTo>
                    <a:pt x="337" y="818"/>
                  </a:lnTo>
                  <a:lnTo>
                    <a:pt x="341" y="818"/>
                  </a:lnTo>
                  <a:lnTo>
                    <a:pt x="341" y="818"/>
                  </a:lnTo>
                  <a:lnTo>
                    <a:pt x="345" y="814"/>
                  </a:lnTo>
                  <a:lnTo>
                    <a:pt x="349" y="814"/>
                  </a:lnTo>
                  <a:lnTo>
                    <a:pt x="349" y="814"/>
                  </a:lnTo>
                  <a:lnTo>
                    <a:pt x="353" y="810"/>
                  </a:lnTo>
                  <a:lnTo>
                    <a:pt x="353" y="810"/>
                  </a:lnTo>
                  <a:lnTo>
                    <a:pt x="353" y="810"/>
                  </a:lnTo>
                  <a:lnTo>
                    <a:pt x="353" y="806"/>
                  </a:lnTo>
                  <a:lnTo>
                    <a:pt x="353" y="806"/>
                  </a:lnTo>
                  <a:lnTo>
                    <a:pt x="353" y="806"/>
                  </a:lnTo>
                  <a:lnTo>
                    <a:pt x="361" y="806"/>
                  </a:lnTo>
                  <a:lnTo>
                    <a:pt x="361" y="806"/>
                  </a:lnTo>
                  <a:lnTo>
                    <a:pt x="361" y="806"/>
                  </a:lnTo>
                  <a:lnTo>
                    <a:pt x="365" y="798"/>
                  </a:lnTo>
                  <a:lnTo>
                    <a:pt x="365" y="798"/>
                  </a:lnTo>
                  <a:lnTo>
                    <a:pt x="365" y="794"/>
                  </a:lnTo>
                  <a:lnTo>
                    <a:pt x="365" y="790"/>
                  </a:lnTo>
                  <a:lnTo>
                    <a:pt x="365" y="790"/>
                  </a:lnTo>
                  <a:lnTo>
                    <a:pt x="365" y="790"/>
                  </a:lnTo>
                  <a:lnTo>
                    <a:pt x="365" y="790"/>
                  </a:lnTo>
                  <a:lnTo>
                    <a:pt x="373" y="786"/>
                  </a:lnTo>
                  <a:lnTo>
                    <a:pt x="373" y="786"/>
                  </a:lnTo>
                  <a:lnTo>
                    <a:pt x="373" y="782"/>
                  </a:lnTo>
                  <a:lnTo>
                    <a:pt x="373" y="782"/>
                  </a:lnTo>
                  <a:lnTo>
                    <a:pt x="381" y="774"/>
                  </a:lnTo>
                  <a:lnTo>
                    <a:pt x="381" y="774"/>
                  </a:lnTo>
                  <a:lnTo>
                    <a:pt x="389" y="778"/>
                  </a:lnTo>
                  <a:lnTo>
                    <a:pt x="389" y="778"/>
                  </a:lnTo>
                  <a:lnTo>
                    <a:pt x="429" y="818"/>
                  </a:lnTo>
                  <a:lnTo>
                    <a:pt x="429" y="818"/>
                  </a:lnTo>
                  <a:lnTo>
                    <a:pt x="461" y="850"/>
                  </a:lnTo>
                  <a:lnTo>
                    <a:pt x="461" y="850"/>
                  </a:lnTo>
                  <a:lnTo>
                    <a:pt x="497" y="883"/>
                  </a:lnTo>
                  <a:lnTo>
                    <a:pt x="497" y="883"/>
                  </a:lnTo>
                  <a:lnTo>
                    <a:pt x="505" y="894"/>
                  </a:lnTo>
                  <a:lnTo>
                    <a:pt x="505" y="894"/>
                  </a:lnTo>
                  <a:lnTo>
                    <a:pt x="505" y="894"/>
                  </a:lnTo>
                  <a:lnTo>
                    <a:pt x="505" y="894"/>
                  </a:lnTo>
                  <a:lnTo>
                    <a:pt x="505" y="899"/>
                  </a:lnTo>
                  <a:lnTo>
                    <a:pt x="505" y="899"/>
                  </a:lnTo>
                  <a:lnTo>
                    <a:pt x="505" y="899"/>
                  </a:lnTo>
                  <a:lnTo>
                    <a:pt x="505" y="899"/>
                  </a:lnTo>
                  <a:lnTo>
                    <a:pt x="497" y="890"/>
                  </a:lnTo>
                  <a:lnTo>
                    <a:pt x="497" y="890"/>
                  </a:lnTo>
                  <a:lnTo>
                    <a:pt x="497" y="886"/>
                  </a:lnTo>
                  <a:lnTo>
                    <a:pt x="497" y="886"/>
                  </a:lnTo>
                  <a:lnTo>
                    <a:pt x="489" y="886"/>
                  </a:lnTo>
                  <a:lnTo>
                    <a:pt x="485" y="883"/>
                  </a:lnTo>
                  <a:lnTo>
                    <a:pt x="485" y="883"/>
                  </a:lnTo>
                  <a:lnTo>
                    <a:pt x="485" y="883"/>
                  </a:lnTo>
                  <a:lnTo>
                    <a:pt x="485" y="883"/>
                  </a:lnTo>
                  <a:lnTo>
                    <a:pt x="477" y="883"/>
                  </a:lnTo>
                  <a:lnTo>
                    <a:pt x="477" y="883"/>
                  </a:lnTo>
                  <a:lnTo>
                    <a:pt x="465" y="879"/>
                  </a:lnTo>
                  <a:lnTo>
                    <a:pt x="465" y="879"/>
                  </a:lnTo>
                  <a:lnTo>
                    <a:pt x="461" y="879"/>
                  </a:lnTo>
                  <a:lnTo>
                    <a:pt x="453" y="883"/>
                  </a:lnTo>
                  <a:lnTo>
                    <a:pt x="453" y="883"/>
                  </a:lnTo>
                  <a:lnTo>
                    <a:pt x="449" y="883"/>
                  </a:lnTo>
                  <a:lnTo>
                    <a:pt x="445" y="883"/>
                  </a:lnTo>
                  <a:lnTo>
                    <a:pt x="445" y="883"/>
                  </a:lnTo>
                  <a:lnTo>
                    <a:pt x="437" y="883"/>
                  </a:lnTo>
                  <a:lnTo>
                    <a:pt x="437" y="883"/>
                  </a:lnTo>
                  <a:lnTo>
                    <a:pt x="425" y="890"/>
                  </a:lnTo>
                  <a:lnTo>
                    <a:pt x="413" y="899"/>
                  </a:lnTo>
                  <a:lnTo>
                    <a:pt x="413" y="899"/>
                  </a:lnTo>
                  <a:lnTo>
                    <a:pt x="405" y="910"/>
                  </a:lnTo>
                  <a:lnTo>
                    <a:pt x="405" y="910"/>
                  </a:lnTo>
                  <a:lnTo>
                    <a:pt x="401" y="923"/>
                  </a:lnTo>
                  <a:lnTo>
                    <a:pt x="401" y="923"/>
                  </a:lnTo>
                  <a:lnTo>
                    <a:pt x="397" y="934"/>
                  </a:lnTo>
                  <a:lnTo>
                    <a:pt x="397" y="934"/>
                  </a:lnTo>
                  <a:lnTo>
                    <a:pt x="397" y="947"/>
                  </a:lnTo>
                  <a:lnTo>
                    <a:pt x="397" y="947"/>
                  </a:lnTo>
                  <a:lnTo>
                    <a:pt x="397" y="951"/>
                  </a:lnTo>
                  <a:lnTo>
                    <a:pt x="397" y="951"/>
                  </a:lnTo>
                  <a:lnTo>
                    <a:pt x="397" y="954"/>
                  </a:lnTo>
                  <a:lnTo>
                    <a:pt x="397" y="959"/>
                  </a:lnTo>
                  <a:lnTo>
                    <a:pt x="397" y="959"/>
                  </a:lnTo>
                  <a:lnTo>
                    <a:pt x="401" y="967"/>
                  </a:lnTo>
                  <a:lnTo>
                    <a:pt x="405" y="975"/>
                  </a:lnTo>
                  <a:lnTo>
                    <a:pt x="405" y="975"/>
                  </a:lnTo>
                  <a:lnTo>
                    <a:pt x="409" y="975"/>
                  </a:lnTo>
                  <a:lnTo>
                    <a:pt x="409" y="975"/>
                  </a:lnTo>
                  <a:lnTo>
                    <a:pt x="421" y="987"/>
                  </a:lnTo>
                  <a:lnTo>
                    <a:pt x="421" y="987"/>
                  </a:lnTo>
                  <a:lnTo>
                    <a:pt x="433" y="991"/>
                  </a:lnTo>
                  <a:lnTo>
                    <a:pt x="433" y="991"/>
                  </a:lnTo>
                  <a:lnTo>
                    <a:pt x="445" y="995"/>
                  </a:lnTo>
                  <a:lnTo>
                    <a:pt x="457" y="991"/>
                  </a:lnTo>
                  <a:lnTo>
                    <a:pt x="457" y="991"/>
                  </a:lnTo>
                  <a:lnTo>
                    <a:pt x="465" y="991"/>
                  </a:lnTo>
                  <a:lnTo>
                    <a:pt x="473" y="987"/>
                  </a:lnTo>
                  <a:lnTo>
                    <a:pt x="473" y="987"/>
                  </a:lnTo>
                  <a:lnTo>
                    <a:pt x="477" y="987"/>
                  </a:lnTo>
                  <a:lnTo>
                    <a:pt x="477" y="983"/>
                  </a:lnTo>
                  <a:lnTo>
                    <a:pt x="477" y="983"/>
                  </a:lnTo>
                  <a:lnTo>
                    <a:pt x="481" y="979"/>
                  </a:lnTo>
                  <a:lnTo>
                    <a:pt x="481" y="979"/>
                  </a:lnTo>
                  <a:lnTo>
                    <a:pt x="481" y="979"/>
                  </a:lnTo>
                  <a:lnTo>
                    <a:pt x="481" y="979"/>
                  </a:lnTo>
                  <a:lnTo>
                    <a:pt x="485" y="975"/>
                  </a:lnTo>
                  <a:lnTo>
                    <a:pt x="489" y="971"/>
                  </a:lnTo>
                  <a:lnTo>
                    <a:pt x="489" y="971"/>
                  </a:lnTo>
                  <a:lnTo>
                    <a:pt x="493" y="971"/>
                  </a:lnTo>
                  <a:lnTo>
                    <a:pt x="493" y="967"/>
                  </a:lnTo>
                  <a:lnTo>
                    <a:pt x="493" y="967"/>
                  </a:lnTo>
                  <a:lnTo>
                    <a:pt x="493" y="967"/>
                  </a:lnTo>
                  <a:lnTo>
                    <a:pt x="493" y="967"/>
                  </a:lnTo>
                  <a:lnTo>
                    <a:pt x="493" y="967"/>
                  </a:lnTo>
                  <a:lnTo>
                    <a:pt x="497" y="963"/>
                  </a:lnTo>
                  <a:lnTo>
                    <a:pt x="497" y="959"/>
                  </a:lnTo>
                  <a:lnTo>
                    <a:pt x="497" y="959"/>
                  </a:lnTo>
                  <a:lnTo>
                    <a:pt x="502" y="954"/>
                  </a:lnTo>
                  <a:lnTo>
                    <a:pt x="502" y="954"/>
                  </a:lnTo>
                  <a:lnTo>
                    <a:pt x="502" y="951"/>
                  </a:lnTo>
                  <a:lnTo>
                    <a:pt x="502" y="947"/>
                  </a:lnTo>
                  <a:lnTo>
                    <a:pt x="502" y="947"/>
                  </a:lnTo>
                  <a:lnTo>
                    <a:pt x="502" y="947"/>
                  </a:lnTo>
                  <a:lnTo>
                    <a:pt x="502" y="947"/>
                  </a:lnTo>
                  <a:lnTo>
                    <a:pt x="509" y="939"/>
                  </a:lnTo>
                  <a:lnTo>
                    <a:pt x="509" y="939"/>
                  </a:lnTo>
                  <a:lnTo>
                    <a:pt x="509" y="934"/>
                  </a:lnTo>
                  <a:lnTo>
                    <a:pt x="509" y="934"/>
                  </a:lnTo>
                  <a:lnTo>
                    <a:pt x="517" y="919"/>
                  </a:lnTo>
                  <a:lnTo>
                    <a:pt x="522" y="914"/>
                  </a:lnTo>
                  <a:lnTo>
                    <a:pt x="522" y="914"/>
                  </a:lnTo>
                  <a:lnTo>
                    <a:pt x="522" y="914"/>
                  </a:lnTo>
                  <a:lnTo>
                    <a:pt x="522" y="914"/>
                  </a:lnTo>
                  <a:lnTo>
                    <a:pt x="522" y="914"/>
                  </a:lnTo>
                  <a:lnTo>
                    <a:pt x="522" y="919"/>
                  </a:lnTo>
                  <a:lnTo>
                    <a:pt x="522" y="919"/>
                  </a:lnTo>
                  <a:lnTo>
                    <a:pt x="525" y="919"/>
                  </a:lnTo>
                  <a:lnTo>
                    <a:pt x="525" y="919"/>
                  </a:lnTo>
                  <a:lnTo>
                    <a:pt x="529" y="914"/>
                  </a:lnTo>
                  <a:lnTo>
                    <a:pt x="529" y="914"/>
                  </a:lnTo>
                  <a:lnTo>
                    <a:pt x="533" y="910"/>
                  </a:lnTo>
                  <a:lnTo>
                    <a:pt x="533" y="910"/>
                  </a:lnTo>
                  <a:lnTo>
                    <a:pt x="529" y="910"/>
                  </a:lnTo>
                  <a:lnTo>
                    <a:pt x="529" y="910"/>
                  </a:lnTo>
                  <a:lnTo>
                    <a:pt x="529" y="907"/>
                  </a:lnTo>
                  <a:lnTo>
                    <a:pt x="529" y="907"/>
                  </a:lnTo>
                  <a:lnTo>
                    <a:pt x="549" y="927"/>
                  </a:lnTo>
                  <a:lnTo>
                    <a:pt x="569" y="943"/>
                  </a:lnTo>
                  <a:lnTo>
                    <a:pt x="569" y="943"/>
                  </a:lnTo>
                  <a:lnTo>
                    <a:pt x="586" y="951"/>
                  </a:lnTo>
                  <a:lnTo>
                    <a:pt x="602" y="959"/>
                  </a:lnTo>
                  <a:lnTo>
                    <a:pt x="602" y="959"/>
                  </a:lnTo>
                  <a:lnTo>
                    <a:pt x="606" y="963"/>
                  </a:lnTo>
                  <a:lnTo>
                    <a:pt x="617" y="975"/>
                  </a:lnTo>
                  <a:lnTo>
                    <a:pt x="617" y="975"/>
                  </a:lnTo>
                  <a:lnTo>
                    <a:pt x="642" y="987"/>
                  </a:lnTo>
                  <a:lnTo>
                    <a:pt x="642" y="987"/>
                  </a:lnTo>
                  <a:lnTo>
                    <a:pt x="642" y="991"/>
                  </a:lnTo>
                  <a:lnTo>
                    <a:pt x="642" y="991"/>
                  </a:lnTo>
                  <a:lnTo>
                    <a:pt x="638" y="987"/>
                  </a:lnTo>
                  <a:lnTo>
                    <a:pt x="638" y="987"/>
                  </a:lnTo>
                  <a:lnTo>
                    <a:pt x="634" y="987"/>
                  </a:lnTo>
                  <a:lnTo>
                    <a:pt x="634" y="987"/>
                  </a:lnTo>
                  <a:lnTo>
                    <a:pt x="630" y="987"/>
                  </a:lnTo>
                  <a:lnTo>
                    <a:pt x="630" y="987"/>
                  </a:lnTo>
                  <a:lnTo>
                    <a:pt x="622" y="983"/>
                  </a:lnTo>
                  <a:lnTo>
                    <a:pt x="622" y="983"/>
                  </a:lnTo>
                  <a:lnTo>
                    <a:pt x="613" y="979"/>
                  </a:lnTo>
                  <a:lnTo>
                    <a:pt x="606" y="979"/>
                  </a:lnTo>
                  <a:lnTo>
                    <a:pt x="606" y="979"/>
                  </a:lnTo>
                  <a:lnTo>
                    <a:pt x="602" y="983"/>
                  </a:lnTo>
                  <a:lnTo>
                    <a:pt x="597" y="983"/>
                  </a:lnTo>
                  <a:lnTo>
                    <a:pt x="597" y="983"/>
                  </a:lnTo>
                  <a:lnTo>
                    <a:pt x="590" y="979"/>
                  </a:lnTo>
                  <a:lnTo>
                    <a:pt x="590" y="979"/>
                  </a:lnTo>
                  <a:lnTo>
                    <a:pt x="577" y="987"/>
                  </a:lnTo>
                  <a:lnTo>
                    <a:pt x="566" y="995"/>
                  </a:lnTo>
                  <a:lnTo>
                    <a:pt x="566" y="995"/>
                  </a:lnTo>
                  <a:lnTo>
                    <a:pt x="557" y="1011"/>
                  </a:lnTo>
                  <a:lnTo>
                    <a:pt x="557" y="1011"/>
                  </a:lnTo>
                  <a:lnTo>
                    <a:pt x="553" y="1023"/>
                  </a:lnTo>
                  <a:lnTo>
                    <a:pt x="553" y="1023"/>
                  </a:lnTo>
                  <a:lnTo>
                    <a:pt x="557" y="1035"/>
                  </a:lnTo>
                  <a:lnTo>
                    <a:pt x="557" y="1035"/>
                  </a:lnTo>
                  <a:lnTo>
                    <a:pt x="562" y="1047"/>
                  </a:lnTo>
                  <a:lnTo>
                    <a:pt x="562" y="1047"/>
                  </a:lnTo>
                  <a:lnTo>
                    <a:pt x="562" y="1051"/>
                  </a:lnTo>
                  <a:lnTo>
                    <a:pt x="562" y="1051"/>
                  </a:lnTo>
                  <a:lnTo>
                    <a:pt x="566" y="1055"/>
                  </a:lnTo>
                  <a:lnTo>
                    <a:pt x="569" y="1059"/>
                  </a:lnTo>
                  <a:lnTo>
                    <a:pt x="569" y="1059"/>
                  </a:lnTo>
                  <a:lnTo>
                    <a:pt x="573" y="1063"/>
                  </a:lnTo>
                  <a:lnTo>
                    <a:pt x="582" y="1067"/>
                  </a:lnTo>
                  <a:lnTo>
                    <a:pt x="582" y="1067"/>
                  </a:lnTo>
                  <a:lnTo>
                    <a:pt x="586" y="1067"/>
                  </a:lnTo>
                  <a:lnTo>
                    <a:pt x="586" y="1067"/>
                  </a:lnTo>
                  <a:lnTo>
                    <a:pt x="602" y="1067"/>
                  </a:lnTo>
                  <a:lnTo>
                    <a:pt x="602" y="1067"/>
                  </a:lnTo>
                  <a:lnTo>
                    <a:pt x="613" y="1067"/>
                  </a:lnTo>
                  <a:lnTo>
                    <a:pt x="613" y="1067"/>
                  </a:lnTo>
                  <a:lnTo>
                    <a:pt x="634" y="1059"/>
                  </a:lnTo>
                  <a:lnTo>
                    <a:pt x="634" y="1059"/>
                  </a:lnTo>
                  <a:lnTo>
                    <a:pt x="642" y="1059"/>
                  </a:lnTo>
                  <a:lnTo>
                    <a:pt x="646" y="1051"/>
                  </a:lnTo>
                  <a:lnTo>
                    <a:pt x="646" y="1051"/>
                  </a:lnTo>
                  <a:lnTo>
                    <a:pt x="650" y="1051"/>
                  </a:lnTo>
                  <a:lnTo>
                    <a:pt x="650" y="1047"/>
                  </a:lnTo>
                  <a:lnTo>
                    <a:pt x="650" y="1047"/>
                  </a:lnTo>
                  <a:lnTo>
                    <a:pt x="650" y="1043"/>
                  </a:lnTo>
                  <a:lnTo>
                    <a:pt x="650" y="1043"/>
                  </a:lnTo>
                  <a:lnTo>
                    <a:pt x="654" y="1043"/>
                  </a:lnTo>
                  <a:lnTo>
                    <a:pt x="654" y="1043"/>
                  </a:lnTo>
                  <a:lnTo>
                    <a:pt x="658" y="1039"/>
                  </a:lnTo>
                  <a:lnTo>
                    <a:pt x="662" y="1035"/>
                  </a:lnTo>
                  <a:lnTo>
                    <a:pt x="662" y="1035"/>
                  </a:lnTo>
                  <a:lnTo>
                    <a:pt x="662" y="1031"/>
                  </a:lnTo>
                  <a:lnTo>
                    <a:pt x="662" y="1031"/>
                  </a:lnTo>
                  <a:lnTo>
                    <a:pt x="662" y="1031"/>
                  </a:lnTo>
                  <a:lnTo>
                    <a:pt x="662" y="1027"/>
                  </a:lnTo>
                  <a:lnTo>
                    <a:pt x="662" y="1027"/>
                  </a:lnTo>
                  <a:lnTo>
                    <a:pt x="662" y="1027"/>
                  </a:lnTo>
                  <a:lnTo>
                    <a:pt x="666" y="1023"/>
                  </a:lnTo>
                  <a:lnTo>
                    <a:pt x="666" y="1019"/>
                  </a:lnTo>
                  <a:lnTo>
                    <a:pt x="666" y="1019"/>
                  </a:lnTo>
                  <a:lnTo>
                    <a:pt x="666" y="1011"/>
                  </a:lnTo>
                  <a:lnTo>
                    <a:pt x="666" y="1011"/>
                  </a:lnTo>
                  <a:lnTo>
                    <a:pt x="666" y="1011"/>
                  </a:lnTo>
                  <a:lnTo>
                    <a:pt x="662" y="1007"/>
                  </a:lnTo>
                  <a:lnTo>
                    <a:pt x="662" y="1007"/>
                  </a:lnTo>
                  <a:lnTo>
                    <a:pt x="662" y="1003"/>
                  </a:lnTo>
                  <a:lnTo>
                    <a:pt x="662" y="1003"/>
                  </a:lnTo>
                  <a:lnTo>
                    <a:pt x="662" y="1003"/>
                  </a:lnTo>
                  <a:lnTo>
                    <a:pt x="662" y="1003"/>
                  </a:lnTo>
                  <a:lnTo>
                    <a:pt x="674" y="1007"/>
                  </a:lnTo>
                  <a:lnTo>
                    <a:pt x="674" y="1007"/>
                  </a:lnTo>
                  <a:lnTo>
                    <a:pt x="678" y="1007"/>
                  </a:lnTo>
                  <a:lnTo>
                    <a:pt x="682" y="1011"/>
                  </a:lnTo>
                  <a:lnTo>
                    <a:pt x="682" y="1011"/>
                  </a:lnTo>
                  <a:lnTo>
                    <a:pt x="698" y="1023"/>
                  </a:lnTo>
                  <a:lnTo>
                    <a:pt x="710" y="1031"/>
                  </a:lnTo>
                  <a:lnTo>
                    <a:pt x="710" y="1031"/>
                  </a:lnTo>
                  <a:lnTo>
                    <a:pt x="742" y="1043"/>
                  </a:lnTo>
                  <a:lnTo>
                    <a:pt x="742" y="1043"/>
                  </a:lnTo>
                  <a:lnTo>
                    <a:pt x="758" y="1051"/>
                  </a:lnTo>
                  <a:lnTo>
                    <a:pt x="774" y="1055"/>
                  </a:lnTo>
                  <a:lnTo>
                    <a:pt x="774" y="1055"/>
                  </a:lnTo>
                  <a:lnTo>
                    <a:pt x="782" y="1059"/>
                  </a:lnTo>
                  <a:lnTo>
                    <a:pt x="782" y="1059"/>
                  </a:lnTo>
                  <a:lnTo>
                    <a:pt x="810" y="1075"/>
                  </a:lnTo>
                  <a:lnTo>
                    <a:pt x="810" y="1075"/>
                  </a:lnTo>
                  <a:lnTo>
                    <a:pt x="810" y="1079"/>
                  </a:lnTo>
                  <a:lnTo>
                    <a:pt x="810" y="1079"/>
                  </a:lnTo>
                  <a:lnTo>
                    <a:pt x="810" y="1091"/>
                  </a:lnTo>
                  <a:lnTo>
                    <a:pt x="810" y="1091"/>
                  </a:lnTo>
                  <a:lnTo>
                    <a:pt x="802" y="1111"/>
                  </a:lnTo>
                  <a:lnTo>
                    <a:pt x="802" y="1111"/>
                  </a:lnTo>
                  <a:lnTo>
                    <a:pt x="798" y="1123"/>
                  </a:lnTo>
                  <a:lnTo>
                    <a:pt x="798" y="1123"/>
                  </a:lnTo>
                  <a:lnTo>
                    <a:pt x="798" y="1123"/>
                  </a:lnTo>
                  <a:lnTo>
                    <a:pt x="798" y="1123"/>
                  </a:lnTo>
                  <a:lnTo>
                    <a:pt x="794" y="1131"/>
                  </a:lnTo>
                  <a:lnTo>
                    <a:pt x="794" y="1131"/>
                  </a:lnTo>
                  <a:lnTo>
                    <a:pt x="790" y="1139"/>
                  </a:lnTo>
                  <a:lnTo>
                    <a:pt x="790" y="1139"/>
                  </a:lnTo>
                  <a:lnTo>
                    <a:pt x="782" y="1147"/>
                  </a:lnTo>
                  <a:lnTo>
                    <a:pt x="774" y="1155"/>
                  </a:lnTo>
                  <a:lnTo>
                    <a:pt x="774" y="1155"/>
                  </a:lnTo>
                  <a:lnTo>
                    <a:pt x="762" y="1155"/>
                  </a:lnTo>
                  <a:lnTo>
                    <a:pt x="762" y="1155"/>
                  </a:lnTo>
                  <a:lnTo>
                    <a:pt x="754" y="1151"/>
                  </a:lnTo>
                  <a:lnTo>
                    <a:pt x="754" y="1151"/>
                  </a:lnTo>
                  <a:lnTo>
                    <a:pt x="746" y="1139"/>
                  </a:lnTo>
                  <a:lnTo>
                    <a:pt x="746" y="1139"/>
                  </a:lnTo>
                  <a:lnTo>
                    <a:pt x="742" y="1127"/>
                  </a:lnTo>
                  <a:lnTo>
                    <a:pt x="742" y="1127"/>
                  </a:lnTo>
                  <a:lnTo>
                    <a:pt x="742" y="1119"/>
                  </a:lnTo>
                  <a:lnTo>
                    <a:pt x="742" y="1119"/>
                  </a:lnTo>
                  <a:lnTo>
                    <a:pt x="746" y="1107"/>
                  </a:lnTo>
                  <a:lnTo>
                    <a:pt x="758" y="1099"/>
                  </a:lnTo>
                  <a:lnTo>
                    <a:pt x="758" y="1099"/>
                  </a:lnTo>
                  <a:lnTo>
                    <a:pt x="762" y="1095"/>
                  </a:lnTo>
                  <a:lnTo>
                    <a:pt x="762" y="1095"/>
                  </a:lnTo>
                  <a:lnTo>
                    <a:pt x="778" y="1087"/>
                  </a:lnTo>
                  <a:lnTo>
                    <a:pt x="778" y="1087"/>
                  </a:lnTo>
                  <a:lnTo>
                    <a:pt x="790" y="1083"/>
                  </a:lnTo>
                  <a:lnTo>
                    <a:pt x="790" y="1083"/>
                  </a:lnTo>
                  <a:lnTo>
                    <a:pt x="794" y="1083"/>
                  </a:lnTo>
                  <a:lnTo>
                    <a:pt x="798" y="1083"/>
                  </a:lnTo>
                  <a:lnTo>
                    <a:pt x="798" y="1083"/>
                  </a:lnTo>
                  <a:lnTo>
                    <a:pt x="802" y="1083"/>
                  </a:lnTo>
                  <a:lnTo>
                    <a:pt x="802" y="1083"/>
                  </a:lnTo>
                  <a:lnTo>
                    <a:pt x="806" y="1083"/>
                  </a:lnTo>
                  <a:lnTo>
                    <a:pt x="806" y="1083"/>
                  </a:lnTo>
                  <a:lnTo>
                    <a:pt x="806" y="1075"/>
                  </a:lnTo>
                  <a:lnTo>
                    <a:pt x="806" y="1075"/>
                  </a:lnTo>
                  <a:lnTo>
                    <a:pt x="806" y="1075"/>
                  </a:lnTo>
                  <a:lnTo>
                    <a:pt x="806" y="1075"/>
                  </a:lnTo>
                  <a:lnTo>
                    <a:pt x="802" y="1075"/>
                  </a:lnTo>
                  <a:lnTo>
                    <a:pt x="802" y="1075"/>
                  </a:lnTo>
                  <a:lnTo>
                    <a:pt x="790" y="1067"/>
                  </a:lnTo>
                  <a:lnTo>
                    <a:pt x="790" y="1067"/>
                  </a:lnTo>
                  <a:lnTo>
                    <a:pt x="790" y="1067"/>
                  </a:lnTo>
                  <a:lnTo>
                    <a:pt x="790" y="1067"/>
                  </a:lnTo>
                  <a:lnTo>
                    <a:pt x="782" y="1067"/>
                  </a:lnTo>
                  <a:lnTo>
                    <a:pt x="778" y="1063"/>
                  </a:lnTo>
                  <a:lnTo>
                    <a:pt x="778" y="1063"/>
                  </a:lnTo>
                  <a:lnTo>
                    <a:pt x="774" y="1063"/>
                  </a:lnTo>
                  <a:lnTo>
                    <a:pt x="774" y="1063"/>
                  </a:lnTo>
                  <a:lnTo>
                    <a:pt x="770" y="1067"/>
                  </a:lnTo>
                  <a:lnTo>
                    <a:pt x="770" y="1067"/>
                  </a:lnTo>
                  <a:lnTo>
                    <a:pt x="762" y="1067"/>
                  </a:lnTo>
                  <a:lnTo>
                    <a:pt x="762" y="1067"/>
                  </a:lnTo>
                  <a:lnTo>
                    <a:pt x="754" y="1071"/>
                  </a:lnTo>
                  <a:lnTo>
                    <a:pt x="750" y="1075"/>
                  </a:lnTo>
                  <a:lnTo>
                    <a:pt x="750" y="1075"/>
                  </a:lnTo>
                  <a:lnTo>
                    <a:pt x="746" y="1079"/>
                  </a:lnTo>
                  <a:lnTo>
                    <a:pt x="742" y="1079"/>
                  </a:lnTo>
                  <a:lnTo>
                    <a:pt x="742" y="1079"/>
                  </a:lnTo>
                  <a:lnTo>
                    <a:pt x="734" y="1083"/>
                  </a:lnTo>
                  <a:lnTo>
                    <a:pt x="734" y="1083"/>
                  </a:lnTo>
                  <a:lnTo>
                    <a:pt x="726" y="1091"/>
                  </a:lnTo>
                  <a:lnTo>
                    <a:pt x="718" y="1103"/>
                  </a:lnTo>
                  <a:lnTo>
                    <a:pt x="718" y="1103"/>
                  </a:lnTo>
                  <a:lnTo>
                    <a:pt x="714" y="1119"/>
                  </a:lnTo>
                  <a:lnTo>
                    <a:pt x="714" y="1119"/>
                  </a:lnTo>
                  <a:lnTo>
                    <a:pt x="714" y="1131"/>
                  </a:lnTo>
                  <a:lnTo>
                    <a:pt x="714" y="1131"/>
                  </a:lnTo>
                  <a:lnTo>
                    <a:pt x="718" y="1143"/>
                  </a:lnTo>
                  <a:lnTo>
                    <a:pt x="718" y="1143"/>
                  </a:lnTo>
                  <a:lnTo>
                    <a:pt x="722" y="1151"/>
                  </a:lnTo>
                  <a:lnTo>
                    <a:pt x="722" y="1151"/>
                  </a:lnTo>
                  <a:lnTo>
                    <a:pt x="722" y="1155"/>
                  </a:lnTo>
                  <a:lnTo>
                    <a:pt x="722" y="1155"/>
                  </a:lnTo>
                  <a:lnTo>
                    <a:pt x="726" y="1159"/>
                  </a:lnTo>
                  <a:lnTo>
                    <a:pt x="730" y="1163"/>
                  </a:lnTo>
                  <a:lnTo>
                    <a:pt x="730" y="1163"/>
                  </a:lnTo>
                  <a:lnTo>
                    <a:pt x="734" y="1167"/>
                  </a:lnTo>
                  <a:lnTo>
                    <a:pt x="738" y="1171"/>
                  </a:lnTo>
                  <a:lnTo>
                    <a:pt x="738" y="1171"/>
                  </a:lnTo>
                  <a:lnTo>
                    <a:pt x="742" y="1175"/>
                  </a:lnTo>
                  <a:lnTo>
                    <a:pt x="742" y="1175"/>
                  </a:lnTo>
                  <a:lnTo>
                    <a:pt x="758" y="1179"/>
                  </a:lnTo>
                  <a:lnTo>
                    <a:pt x="758" y="1179"/>
                  </a:lnTo>
                  <a:lnTo>
                    <a:pt x="766" y="1179"/>
                  </a:lnTo>
                  <a:lnTo>
                    <a:pt x="770" y="1179"/>
                  </a:lnTo>
                  <a:lnTo>
                    <a:pt x="770" y="1179"/>
                  </a:lnTo>
                  <a:lnTo>
                    <a:pt x="782" y="1175"/>
                  </a:lnTo>
                  <a:lnTo>
                    <a:pt x="794" y="1171"/>
                  </a:lnTo>
                  <a:lnTo>
                    <a:pt x="794" y="1171"/>
                  </a:lnTo>
                  <a:lnTo>
                    <a:pt x="798" y="1167"/>
                  </a:lnTo>
                  <a:lnTo>
                    <a:pt x="802" y="1163"/>
                  </a:lnTo>
                  <a:lnTo>
                    <a:pt x="802" y="1163"/>
                  </a:lnTo>
                  <a:lnTo>
                    <a:pt x="806" y="1163"/>
                  </a:lnTo>
                  <a:lnTo>
                    <a:pt x="806" y="1155"/>
                  </a:lnTo>
                  <a:lnTo>
                    <a:pt x="806" y="1155"/>
                  </a:lnTo>
                  <a:lnTo>
                    <a:pt x="810" y="1155"/>
                  </a:lnTo>
                  <a:lnTo>
                    <a:pt x="810" y="1155"/>
                  </a:lnTo>
                  <a:lnTo>
                    <a:pt x="810" y="1155"/>
                  </a:lnTo>
                  <a:lnTo>
                    <a:pt x="810" y="1155"/>
                  </a:lnTo>
                  <a:lnTo>
                    <a:pt x="814" y="1151"/>
                  </a:lnTo>
                  <a:lnTo>
                    <a:pt x="818" y="1147"/>
                  </a:lnTo>
                  <a:lnTo>
                    <a:pt x="818" y="1147"/>
                  </a:lnTo>
                  <a:lnTo>
                    <a:pt x="818" y="1143"/>
                  </a:lnTo>
                  <a:lnTo>
                    <a:pt x="818" y="1143"/>
                  </a:lnTo>
                  <a:lnTo>
                    <a:pt x="818" y="1143"/>
                  </a:lnTo>
                  <a:lnTo>
                    <a:pt x="818" y="1139"/>
                  </a:lnTo>
                  <a:lnTo>
                    <a:pt x="818" y="1139"/>
                  </a:lnTo>
                  <a:lnTo>
                    <a:pt x="818" y="1139"/>
                  </a:lnTo>
                  <a:lnTo>
                    <a:pt x="822" y="1139"/>
                  </a:lnTo>
                  <a:lnTo>
                    <a:pt x="822" y="1135"/>
                  </a:lnTo>
                  <a:lnTo>
                    <a:pt x="822" y="1135"/>
                  </a:lnTo>
                  <a:lnTo>
                    <a:pt x="822" y="1127"/>
                  </a:lnTo>
                  <a:lnTo>
                    <a:pt x="822" y="1127"/>
                  </a:lnTo>
                  <a:lnTo>
                    <a:pt x="826" y="1123"/>
                  </a:lnTo>
                  <a:lnTo>
                    <a:pt x="822" y="1119"/>
                  </a:lnTo>
                  <a:lnTo>
                    <a:pt x="822" y="1119"/>
                  </a:lnTo>
                  <a:lnTo>
                    <a:pt x="822" y="1119"/>
                  </a:lnTo>
                  <a:lnTo>
                    <a:pt x="822" y="1119"/>
                  </a:lnTo>
                  <a:lnTo>
                    <a:pt x="826" y="1111"/>
                  </a:lnTo>
                  <a:lnTo>
                    <a:pt x="826" y="1111"/>
                  </a:lnTo>
                  <a:lnTo>
                    <a:pt x="830" y="1107"/>
                  </a:lnTo>
                  <a:lnTo>
                    <a:pt x="830" y="1107"/>
                  </a:lnTo>
                  <a:lnTo>
                    <a:pt x="834" y="1091"/>
                  </a:lnTo>
                  <a:lnTo>
                    <a:pt x="834" y="1087"/>
                  </a:lnTo>
                  <a:lnTo>
                    <a:pt x="834" y="1087"/>
                  </a:lnTo>
                  <a:lnTo>
                    <a:pt x="834" y="1087"/>
                  </a:lnTo>
                  <a:lnTo>
                    <a:pt x="834" y="1083"/>
                  </a:lnTo>
                  <a:lnTo>
                    <a:pt x="834" y="1083"/>
                  </a:lnTo>
                  <a:lnTo>
                    <a:pt x="834" y="1083"/>
                  </a:lnTo>
                  <a:lnTo>
                    <a:pt x="834" y="1083"/>
                  </a:lnTo>
                  <a:lnTo>
                    <a:pt x="874" y="1099"/>
                  </a:lnTo>
                  <a:lnTo>
                    <a:pt x="919" y="1115"/>
                  </a:lnTo>
                  <a:lnTo>
                    <a:pt x="919" y="1115"/>
                  </a:lnTo>
                  <a:lnTo>
                    <a:pt x="943" y="1123"/>
                  </a:lnTo>
                  <a:lnTo>
                    <a:pt x="943" y="1123"/>
                  </a:lnTo>
                  <a:lnTo>
                    <a:pt x="943" y="1123"/>
                  </a:lnTo>
                  <a:lnTo>
                    <a:pt x="991" y="1135"/>
                  </a:lnTo>
                  <a:lnTo>
                    <a:pt x="991" y="1135"/>
                  </a:lnTo>
                  <a:lnTo>
                    <a:pt x="1023" y="1139"/>
                  </a:lnTo>
                  <a:lnTo>
                    <a:pt x="1023" y="1139"/>
                  </a:lnTo>
                  <a:lnTo>
                    <a:pt x="1027" y="1139"/>
                  </a:lnTo>
                  <a:lnTo>
                    <a:pt x="1031" y="1135"/>
                  </a:lnTo>
                  <a:lnTo>
                    <a:pt x="1031" y="1135"/>
                  </a:lnTo>
                  <a:lnTo>
                    <a:pt x="1031" y="1131"/>
                  </a:lnTo>
                  <a:lnTo>
                    <a:pt x="1027" y="1127"/>
                  </a:lnTo>
                  <a:close/>
                  <a:moveTo>
                    <a:pt x="136" y="441"/>
                  </a:moveTo>
                  <a:lnTo>
                    <a:pt x="136" y="441"/>
                  </a:lnTo>
                  <a:lnTo>
                    <a:pt x="132" y="449"/>
                  </a:lnTo>
                  <a:lnTo>
                    <a:pt x="132" y="449"/>
                  </a:lnTo>
                  <a:lnTo>
                    <a:pt x="132" y="449"/>
                  </a:lnTo>
                  <a:lnTo>
                    <a:pt x="132" y="449"/>
                  </a:lnTo>
                  <a:lnTo>
                    <a:pt x="124" y="453"/>
                  </a:lnTo>
                  <a:lnTo>
                    <a:pt x="124" y="453"/>
                  </a:lnTo>
                  <a:lnTo>
                    <a:pt x="121" y="457"/>
                  </a:lnTo>
                  <a:lnTo>
                    <a:pt x="121" y="457"/>
                  </a:lnTo>
                  <a:lnTo>
                    <a:pt x="112" y="461"/>
                  </a:lnTo>
                  <a:lnTo>
                    <a:pt x="100" y="461"/>
                  </a:lnTo>
                  <a:lnTo>
                    <a:pt x="100" y="461"/>
                  </a:lnTo>
                  <a:lnTo>
                    <a:pt x="88" y="457"/>
                  </a:lnTo>
                  <a:lnTo>
                    <a:pt x="88" y="457"/>
                  </a:lnTo>
                  <a:lnTo>
                    <a:pt x="80" y="449"/>
                  </a:lnTo>
                  <a:lnTo>
                    <a:pt x="80" y="449"/>
                  </a:lnTo>
                  <a:lnTo>
                    <a:pt x="80" y="441"/>
                  </a:lnTo>
                  <a:lnTo>
                    <a:pt x="80" y="441"/>
                  </a:lnTo>
                  <a:lnTo>
                    <a:pt x="84" y="433"/>
                  </a:lnTo>
                  <a:lnTo>
                    <a:pt x="84" y="433"/>
                  </a:lnTo>
                  <a:lnTo>
                    <a:pt x="88" y="429"/>
                  </a:lnTo>
                  <a:lnTo>
                    <a:pt x="88" y="429"/>
                  </a:lnTo>
                  <a:lnTo>
                    <a:pt x="96" y="425"/>
                  </a:lnTo>
                  <a:lnTo>
                    <a:pt x="108" y="421"/>
                  </a:lnTo>
                  <a:lnTo>
                    <a:pt x="108" y="421"/>
                  </a:lnTo>
                  <a:lnTo>
                    <a:pt x="112" y="421"/>
                  </a:lnTo>
                  <a:lnTo>
                    <a:pt x="112" y="421"/>
                  </a:lnTo>
                  <a:lnTo>
                    <a:pt x="124" y="425"/>
                  </a:lnTo>
                  <a:lnTo>
                    <a:pt x="124" y="425"/>
                  </a:lnTo>
                  <a:lnTo>
                    <a:pt x="136" y="429"/>
                  </a:lnTo>
                  <a:lnTo>
                    <a:pt x="136" y="429"/>
                  </a:lnTo>
                  <a:lnTo>
                    <a:pt x="141" y="433"/>
                  </a:lnTo>
                  <a:lnTo>
                    <a:pt x="141" y="433"/>
                  </a:lnTo>
                  <a:lnTo>
                    <a:pt x="141" y="433"/>
                  </a:lnTo>
                  <a:lnTo>
                    <a:pt x="141" y="433"/>
                  </a:lnTo>
                  <a:lnTo>
                    <a:pt x="141" y="433"/>
                  </a:lnTo>
                  <a:lnTo>
                    <a:pt x="141" y="433"/>
                  </a:lnTo>
                  <a:lnTo>
                    <a:pt x="136" y="441"/>
                  </a:lnTo>
                  <a:close/>
                  <a:moveTo>
                    <a:pt x="192" y="409"/>
                  </a:moveTo>
                  <a:lnTo>
                    <a:pt x="192" y="409"/>
                  </a:lnTo>
                  <a:lnTo>
                    <a:pt x="196" y="409"/>
                  </a:lnTo>
                  <a:lnTo>
                    <a:pt x="196" y="409"/>
                  </a:lnTo>
                  <a:lnTo>
                    <a:pt x="196" y="405"/>
                  </a:lnTo>
                  <a:lnTo>
                    <a:pt x="205" y="405"/>
                  </a:lnTo>
                  <a:lnTo>
                    <a:pt x="205" y="405"/>
                  </a:lnTo>
                  <a:lnTo>
                    <a:pt x="205" y="401"/>
                  </a:lnTo>
                  <a:lnTo>
                    <a:pt x="205" y="401"/>
                  </a:lnTo>
                  <a:lnTo>
                    <a:pt x="205" y="397"/>
                  </a:lnTo>
                  <a:lnTo>
                    <a:pt x="205" y="397"/>
                  </a:lnTo>
                  <a:lnTo>
                    <a:pt x="212" y="393"/>
                  </a:lnTo>
                  <a:lnTo>
                    <a:pt x="212" y="393"/>
                  </a:lnTo>
                  <a:lnTo>
                    <a:pt x="212" y="389"/>
                  </a:lnTo>
                  <a:lnTo>
                    <a:pt x="216" y="385"/>
                  </a:lnTo>
                  <a:lnTo>
                    <a:pt x="216" y="385"/>
                  </a:lnTo>
                  <a:lnTo>
                    <a:pt x="216" y="385"/>
                  </a:lnTo>
                  <a:lnTo>
                    <a:pt x="221" y="381"/>
                  </a:lnTo>
                  <a:lnTo>
                    <a:pt x="221" y="381"/>
                  </a:lnTo>
                  <a:lnTo>
                    <a:pt x="225" y="381"/>
                  </a:lnTo>
                  <a:lnTo>
                    <a:pt x="225" y="381"/>
                  </a:lnTo>
                  <a:lnTo>
                    <a:pt x="236" y="373"/>
                  </a:lnTo>
                  <a:lnTo>
                    <a:pt x="236" y="373"/>
                  </a:lnTo>
                  <a:lnTo>
                    <a:pt x="245" y="373"/>
                  </a:lnTo>
                  <a:lnTo>
                    <a:pt x="245" y="373"/>
                  </a:lnTo>
                  <a:lnTo>
                    <a:pt x="249" y="373"/>
                  </a:lnTo>
                  <a:lnTo>
                    <a:pt x="249" y="373"/>
                  </a:lnTo>
                  <a:lnTo>
                    <a:pt x="256" y="377"/>
                  </a:lnTo>
                  <a:lnTo>
                    <a:pt x="256" y="377"/>
                  </a:lnTo>
                  <a:lnTo>
                    <a:pt x="261" y="381"/>
                  </a:lnTo>
                  <a:lnTo>
                    <a:pt x="261" y="381"/>
                  </a:lnTo>
                  <a:lnTo>
                    <a:pt x="261" y="381"/>
                  </a:lnTo>
                  <a:lnTo>
                    <a:pt x="261" y="381"/>
                  </a:lnTo>
                  <a:lnTo>
                    <a:pt x="261" y="385"/>
                  </a:lnTo>
                  <a:lnTo>
                    <a:pt x="261" y="385"/>
                  </a:lnTo>
                  <a:lnTo>
                    <a:pt x="261" y="389"/>
                  </a:lnTo>
                  <a:lnTo>
                    <a:pt x="265" y="393"/>
                  </a:lnTo>
                  <a:lnTo>
                    <a:pt x="265" y="393"/>
                  </a:lnTo>
                  <a:lnTo>
                    <a:pt x="265" y="397"/>
                  </a:lnTo>
                  <a:lnTo>
                    <a:pt x="265" y="397"/>
                  </a:lnTo>
                  <a:lnTo>
                    <a:pt x="265" y="405"/>
                  </a:lnTo>
                  <a:lnTo>
                    <a:pt x="265" y="405"/>
                  </a:lnTo>
                  <a:lnTo>
                    <a:pt x="265" y="409"/>
                  </a:lnTo>
                  <a:lnTo>
                    <a:pt x="265" y="409"/>
                  </a:lnTo>
                  <a:lnTo>
                    <a:pt x="261" y="417"/>
                  </a:lnTo>
                  <a:lnTo>
                    <a:pt x="261" y="417"/>
                  </a:lnTo>
                  <a:lnTo>
                    <a:pt x="256" y="421"/>
                  </a:lnTo>
                  <a:lnTo>
                    <a:pt x="256" y="421"/>
                  </a:lnTo>
                  <a:lnTo>
                    <a:pt x="256" y="421"/>
                  </a:lnTo>
                  <a:lnTo>
                    <a:pt x="253" y="421"/>
                  </a:lnTo>
                  <a:lnTo>
                    <a:pt x="253" y="425"/>
                  </a:lnTo>
                  <a:lnTo>
                    <a:pt x="253" y="425"/>
                  </a:lnTo>
                  <a:lnTo>
                    <a:pt x="253" y="425"/>
                  </a:lnTo>
                  <a:lnTo>
                    <a:pt x="253" y="425"/>
                  </a:lnTo>
                  <a:lnTo>
                    <a:pt x="249" y="425"/>
                  </a:lnTo>
                  <a:lnTo>
                    <a:pt x="249" y="425"/>
                  </a:lnTo>
                  <a:lnTo>
                    <a:pt x="249" y="429"/>
                  </a:lnTo>
                  <a:lnTo>
                    <a:pt x="245" y="429"/>
                  </a:lnTo>
                  <a:lnTo>
                    <a:pt x="245" y="429"/>
                  </a:lnTo>
                  <a:lnTo>
                    <a:pt x="245" y="429"/>
                  </a:lnTo>
                  <a:lnTo>
                    <a:pt x="245" y="433"/>
                  </a:lnTo>
                  <a:lnTo>
                    <a:pt x="245" y="433"/>
                  </a:lnTo>
                  <a:lnTo>
                    <a:pt x="245" y="433"/>
                  </a:lnTo>
                  <a:lnTo>
                    <a:pt x="245" y="433"/>
                  </a:lnTo>
                  <a:lnTo>
                    <a:pt x="245" y="433"/>
                  </a:lnTo>
                  <a:lnTo>
                    <a:pt x="241" y="429"/>
                  </a:lnTo>
                  <a:lnTo>
                    <a:pt x="236" y="433"/>
                  </a:lnTo>
                  <a:lnTo>
                    <a:pt x="236" y="433"/>
                  </a:lnTo>
                  <a:lnTo>
                    <a:pt x="236" y="437"/>
                  </a:lnTo>
                  <a:lnTo>
                    <a:pt x="236" y="437"/>
                  </a:lnTo>
                  <a:lnTo>
                    <a:pt x="233" y="437"/>
                  </a:lnTo>
                  <a:lnTo>
                    <a:pt x="233" y="441"/>
                  </a:lnTo>
                  <a:lnTo>
                    <a:pt x="233" y="441"/>
                  </a:lnTo>
                  <a:lnTo>
                    <a:pt x="229" y="441"/>
                  </a:lnTo>
                  <a:lnTo>
                    <a:pt x="229" y="441"/>
                  </a:lnTo>
                  <a:lnTo>
                    <a:pt x="225" y="441"/>
                  </a:lnTo>
                  <a:lnTo>
                    <a:pt x="225" y="441"/>
                  </a:lnTo>
                  <a:lnTo>
                    <a:pt x="221" y="441"/>
                  </a:lnTo>
                  <a:lnTo>
                    <a:pt x="221" y="441"/>
                  </a:lnTo>
                  <a:lnTo>
                    <a:pt x="209" y="441"/>
                  </a:lnTo>
                  <a:lnTo>
                    <a:pt x="209" y="441"/>
                  </a:lnTo>
                  <a:lnTo>
                    <a:pt x="205" y="441"/>
                  </a:lnTo>
                  <a:lnTo>
                    <a:pt x="205" y="441"/>
                  </a:lnTo>
                  <a:lnTo>
                    <a:pt x="205" y="441"/>
                  </a:lnTo>
                  <a:lnTo>
                    <a:pt x="201" y="441"/>
                  </a:lnTo>
                  <a:lnTo>
                    <a:pt x="201" y="441"/>
                  </a:lnTo>
                  <a:lnTo>
                    <a:pt x="189" y="413"/>
                  </a:lnTo>
                  <a:lnTo>
                    <a:pt x="189" y="413"/>
                  </a:lnTo>
                  <a:lnTo>
                    <a:pt x="192" y="409"/>
                  </a:lnTo>
                  <a:close/>
                  <a:moveTo>
                    <a:pt x="141" y="253"/>
                  </a:moveTo>
                  <a:lnTo>
                    <a:pt x="141" y="253"/>
                  </a:lnTo>
                  <a:lnTo>
                    <a:pt x="144" y="253"/>
                  </a:lnTo>
                  <a:lnTo>
                    <a:pt x="148" y="249"/>
                  </a:lnTo>
                  <a:lnTo>
                    <a:pt x="148" y="249"/>
                  </a:lnTo>
                  <a:lnTo>
                    <a:pt x="148" y="245"/>
                  </a:lnTo>
                  <a:lnTo>
                    <a:pt x="152" y="245"/>
                  </a:lnTo>
                  <a:lnTo>
                    <a:pt x="152" y="245"/>
                  </a:lnTo>
                  <a:lnTo>
                    <a:pt x="156" y="245"/>
                  </a:lnTo>
                  <a:lnTo>
                    <a:pt x="156" y="245"/>
                  </a:lnTo>
                  <a:lnTo>
                    <a:pt x="172" y="241"/>
                  </a:lnTo>
                  <a:lnTo>
                    <a:pt x="172" y="241"/>
                  </a:lnTo>
                  <a:lnTo>
                    <a:pt x="181" y="241"/>
                  </a:lnTo>
                  <a:lnTo>
                    <a:pt x="181" y="241"/>
                  </a:lnTo>
                  <a:lnTo>
                    <a:pt x="185" y="241"/>
                  </a:lnTo>
                  <a:lnTo>
                    <a:pt x="185" y="241"/>
                  </a:lnTo>
                  <a:lnTo>
                    <a:pt x="192" y="245"/>
                  </a:lnTo>
                  <a:lnTo>
                    <a:pt x="192" y="245"/>
                  </a:lnTo>
                  <a:lnTo>
                    <a:pt x="196" y="249"/>
                  </a:lnTo>
                  <a:lnTo>
                    <a:pt x="196" y="249"/>
                  </a:lnTo>
                  <a:lnTo>
                    <a:pt x="196" y="249"/>
                  </a:lnTo>
                  <a:lnTo>
                    <a:pt x="196" y="249"/>
                  </a:lnTo>
                  <a:lnTo>
                    <a:pt x="196" y="253"/>
                  </a:lnTo>
                  <a:lnTo>
                    <a:pt x="196" y="253"/>
                  </a:lnTo>
                  <a:lnTo>
                    <a:pt x="196" y="256"/>
                  </a:lnTo>
                  <a:lnTo>
                    <a:pt x="196" y="261"/>
                  </a:lnTo>
                  <a:lnTo>
                    <a:pt x="196" y="261"/>
                  </a:lnTo>
                  <a:lnTo>
                    <a:pt x="201" y="261"/>
                  </a:lnTo>
                  <a:lnTo>
                    <a:pt x="201" y="261"/>
                  </a:lnTo>
                  <a:lnTo>
                    <a:pt x="196" y="269"/>
                  </a:lnTo>
                  <a:lnTo>
                    <a:pt x="196" y="269"/>
                  </a:lnTo>
                  <a:lnTo>
                    <a:pt x="192" y="273"/>
                  </a:lnTo>
                  <a:lnTo>
                    <a:pt x="192" y="273"/>
                  </a:lnTo>
                  <a:lnTo>
                    <a:pt x="189" y="281"/>
                  </a:lnTo>
                  <a:lnTo>
                    <a:pt x="189" y="281"/>
                  </a:lnTo>
                  <a:lnTo>
                    <a:pt x="185" y="281"/>
                  </a:lnTo>
                  <a:lnTo>
                    <a:pt x="181" y="285"/>
                  </a:lnTo>
                  <a:lnTo>
                    <a:pt x="181" y="285"/>
                  </a:lnTo>
                  <a:lnTo>
                    <a:pt x="181" y="285"/>
                  </a:lnTo>
                  <a:lnTo>
                    <a:pt x="181" y="289"/>
                  </a:lnTo>
                  <a:lnTo>
                    <a:pt x="181" y="289"/>
                  </a:lnTo>
                  <a:lnTo>
                    <a:pt x="176" y="289"/>
                  </a:lnTo>
                  <a:lnTo>
                    <a:pt x="176" y="289"/>
                  </a:lnTo>
                  <a:lnTo>
                    <a:pt x="176" y="289"/>
                  </a:lnTo>
                  <a:lnTo>
                    <a:pt x="176" y="289"/>
                  </a:lnTo>
                  <a:lnTo>
                    <a:pt x="172" y="289"/>
                  </a:lnTo>
                  <a:lnTo>
                    <a:pt x="172" y="289"/>
                  </a:lnTo>
                  <a:lnTo>
                    <a:pt x="172" y="289"/>
                  </a:lnTo>
                  <a:lnTo>
                    <a:pt x="168" y="289"/>
                  </a:lnTo>
                  <a:lnTo>
                    <a:pt x="168" y="289"/>
                  </a:lnTo>
                  <a:lnTo>
                    <a:pt x="168" y="289"/>
                  </a:lnTo>
                  <a:lnTo>
                    <a:pt x="168" y="293"/>
                  </a:lnTo>
                  <a:lnTo>
                    <a:pt x="168" y="293"/>
                  </a:lnTo>
                  <a:lnTo>
                    <a:pt x="168" y="293"/>
                  </a:lnTo>
                  <a:lnTo>
                    <a:pt x="165" y="289"/>
                  </a:lnTo>
                  <a:lnTo>
                    <a:pt x="165" y="293"/>
                  </a:lnTo>
                  <a:lnTo>
                    <a:pt x="165" y="293"/>
                  </a:lnTo>
                  <a:lnTo>
                    <a:pt x="156" y="293"/>
                  </a:lnTo>
                  <a:lnTo>
                    <a:pt x="156" y="293"/>
                  </a:lnTo>
                  <a:lnTo>
                    <a:pt x="156" y="293"/>
                  </a:lnTo>
                  <a:lnTo>
                    <a:pt x="152" y="297"/>
                  </a:lnTo>
                  <a:lnTo>
                    <a:pt x="152" y="297"/>
                  </a:lnTo>
                  <a:lnTo>
                    <a:pt x="152" y="297"/>
                  </a:lnTo>
                  <a:lnTo>
                    <a:pt x="152" y="297"/>
                  </a:lnTo>
                  <a:lnTo>
                    <a:pt x="144" y="297"/>
                  </a:lnTo>
                  <a:lnTo>
                    <a:pt x="144" y="297"/>
                  </a:lnTo>
                  <a:lnTo>
                    <a:pt x="144" y="297"/>
                  </a:lnTo>
                  <a:lnTo>
                    <a:pt x="144" y="297"/>
                  </a:lnTo>
                  <a:lnTo>
                    <a:pt x="136" y="265"/>
                  </a:lnTo>
                  <a:lnTo>
                    <a:pt x="136" y="256"/>
                  </a:lnTo>
                  <a:lnTo>
                    <a:pt x="136" y="256"/>
                  </a:lnTo>
                  <a:lnTo>
                    <a:pt x="141" y="253"/>
                  </a:lnTo>
                  <a:close/>
                  <a:moveTo>
                    <a:pt x="112" y="120"/>
                  </a:moveTo>
                  <a:lnTo>
                    <a:pt x="112" y="120"/>
                  </a:lnTo>
                  <a:lnTo>
                    <a:pt x="112" y="120"/>
                  </a:lnTo>
                  <a:lnTo>
                    <a:pt x="112" y="120"/>
                  </a:lnTo>
                  <a:lnTo>
                    <a:pt x="116" y="120"/>
                  </a:lnTo>
                  <a:lnTo>
                    <a:pt x="116" y="116"/>
                  </a:lnTo>
                  <a:lnTo>
                    <a:pt x="116" y="116"/>
                  </a:lnTo>
                  <a:lnTo>
                    <a:pt x="116" y="116"/>
                  </a:lnTo>
                  <a:lnTo>
                    <a:pt x="121" y="116"/>
                  </a:lnTo>
                  <a:lnTo>
                    <a:pt x="121" y="116"/>
                  </a:lnTo>
                  <a:lnTo>
                    <a:pt x="124" y="116"/>
                  </a:lnTo>
                  <a:lnTo>
                    <a:pt x="124" y="116"/>
                  </a:lnTo>
                  <a:lnTo>
                    <a:pt x="128" y="116"/>
                  </a:lnTo>
                  <a:lnTo>
                    <a:pt x="128" y="116"/>
                  </a:lnTo>
                  <a:lnTo>
                    <a:pt x="132" y="116"/>
                  </a:lnTo>
                  <a:lnTo>
                    <a:pt x="132" y="116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41" y="120"/>
                  </a:lnTo>
                  <a:lnTo>
                    <a:pt x="141" y="120"/>
                  </a:lnTo>
                  <a:lnTo>
                    <a:pt x="141" y="120"/>
                  </a:lnTo>
                  <a:lnTo>
                    <a:pt x="141" y="120"/>
                  </a:lnTo>
                  <a:lnTo>
                    <a:pt x="141" y="120"/>
                  </a:lnTo>
                  <a:lnTo>
                    <a:pt x="141" y="120"/>
                  </a:lnTo>
                  <a:lnTo>
                    <a:pt x="141" y="124"/>
                  </a:lnTo>
                  <a:lnTo>
                    <a:pt x="141" y="124"/>
                  </a:lnTo>
                  <a:lnTo>
                    <a:pt x="141" y="124"/>
                  </a:lnTo>
                  <a:lnTo>
                    <a:pt x="144" y="128"/>
                  </a:lnTo>
                  <a:lnTo>
                    <a:pt x="144" y="128"/>
                  </a:lnTo>
                  <a:lnTo>
                    <a:pt x="144" y="128"/>
                  </a:lnTo>
                  <a:lnTo>
                    <a:pt x="144" y="128"/>
                  </a:lnTo>
                  <a:lnTo>
                    <a:pt x="141" y="132"/>
                  </a:lnTo>
                  <a:lnTo>
                    <a:pt x="141" y="132"/>
                  </a:lnTo>
                  <a:lnTo>
                    <a:pt x="141" y="136"/>
                  </a:lnTo>
                  <a:lnTo>
                    <a:pt x="141" y="136"/>
                  </a:lnTo>
                  <a:lnTo>
                    <a:pt x="136" y="136"/>
                  </a:lnTo>
                  <a:lnTo>
                    <a:pt x="136" y="136"/>
                  </a:lnTo>
                  <a:lnTo>
                    <a:pt x="136" y="136"/>
                  </a:lnTo>
                  <a:lnTo>
                    <a:pt x="136" y="136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2" y="141"/>
                  </a:lnTo>
                  <a:lnTo>
                    <a:pt x="132" y="141"/>
                  </a:lnTo>
                  <a:lnTo>
                    <a:pt x="132" y="141"/>
                  </a:lnTo>
                  <a:lnTo>
                    <a:pt x="132" y="144"/>
                  </a:lnTo>
                  <a:lnTo>
                    <a:pt x="132" y="144"/>
                  </a:lnTo>
                  <a:lnTo>
                    <a:pt x="128" y="144"/>
                  </a:lnTo>
                  <a:lnTo>
                    <a:pt x="128" y="148"/>
                  </a:lnTo>
                  <a:lnTo>
                    <a:pt x="128" y="148"/>
                  </a:lnTo>
                  <a:lnTo>
                    <a:pt x="128" y="148"/>
                  </a:lnTo>
                  <a:lnTo>
                    <a:pt x="128" y="148"/>
                  </a:lnTo>
                  <a:lnTo>
                    <a:pt x="128" y="144"/>
                  </a:lnTo>
                  <a:lnTo>
                    <a:pt x="128" y="144"/>
                  </a:lnTo>
                  <a:lnTo>
                    <a:pt x="124" y="148"/>
                  </a:lnTo>
                  <a:lnTo>
                    <a:pt x="124" y="148"/>
                  </a:lnTo>
                  <a:lnTo>
                    <a:pt x="121" y="144"/>
                  </a:lnTo>
                  <a:lnTo>
                    <a:pt x="121" y="144"/>
                  </a:lnTo>
                  <a:lnTo>
                    <a:pt x="116" y="144"/>
                  </a:lnTo>
                  <a:lnTo>
                    <a:pt x="116" y="144"/>
                  </a:lnTo>
                  <a:lnTo>
                    <a:pt x="116" y="144"/>
                  </a:lnTo>
                  <a:lnTo>
                    <a:pt x="116" y="144"/>
                  </a:lnTo>
                  <a:lnTo>
                    <a:pt x="116" y="144"/>
                  </a:lnTo>
                  <a:lnTo>
                    <a:pt x="112" y="144"/>
                  </a:lnTo>
                  <a:lnTo>
                    <a:pt x="112" y="144"/>
                  </a:lnTo>
                  <a:lnTo>
                    <a:pt x="112" y="144"/>
                  </a:lnTo>
                  <a:lnTo>
                    <a:pt x="108" y="124"/>
                  </a:lnTo>
                  <a:lnTo>
                    <a:pt x="108" y="124"/>
                  </a:lnTo>
                  <a:lnTo>
                    <a:pt x="108" y="124"/>
                  </a:lnTo>
                  <a:lnTo>
                    <a:pt x="108" y="124"/>
                  </a:lnTo>
                  <a:lnTo>
                    <a:pt x="112" y="124"/>
                  </a:lnTo>
                  <a:lnTo>
                    <a:pt x="112" y="124"/>
                  </a:lnTo>
                  <a:lnTo>
                    <a:pt x="112" y="120"/>
                  </a:lnTo>
                  <a:close/>
                  <a:moveTo>
                    <a:pt x="92" y="281"/>
                  </a:moveTo>
                  <a:lnTo>
                    <a:pt x="92" y="281"/>
                  </a:lnTo>
                  <a:lnTo>
                    <a:pt x="76" y="289"/>
                  </a:lnTo>
                  <a:lnTo>
                    <a:pt x="76" y="289"/>
                  </a:lnTo>
                  <a:lnTo>
                    <a:pt x="68" y="301"/>
                  </a:lnTo>
                  <a:lnTo>
                    <a:pt x="68" y="301"/>
                  </a:lnTo>
                  <a:lnTo>
                    <a:pt x="64" y="301"/>
                  </a:lnTo>
                  <a:lnTo>
                    <a:pt x="64" y="301"/>
                  </a:lnTo>
                  <a:lnTo>
                    <a:pt x="56" y="305"/>
                  </a:lnTo>
                  <a:lnTo>
                    <a:pt x="56" y="305"/>
                  </a:lnTo>
                  <a:lnTo>
                    <a:pt x="52" y="313"/>
                  </a:lnTo>
                  <a:lnTo>
                    <a:pt x="52" y="313"/>
                  </a:lnTo>
                  <a:lnTo>
                    <a:pt x="44" y="317"/>
                  </a:lnTo>
                  <a:lnTo>
                    <a:pt x="44" y="317"/>
                  </a:lnTo>
                  <a:lnTo>
                    <a:pt x="40" y="317"/>
                  </a:lnTo>
                  <a:lnTo>
                    <a:pt x="40" y="317"/>
                  </a:lnTo>
                  <a:lnTo>
                    <a:pt x="32" y="309"/>
                  </a:lnTo>
                  <a:lnTo>
                    <a:pt x="32" y="309"/>
                  </a:lnTo>
                  <a:lnTo>
                    <a:pt x="28" y="297"/>
                  </a:lnTo>
                  <a:lnTo>
                    <a:pt x="28" y="297"/>
                  </a:lnTo>
                  <a:lnTo>
                    <a:pt x="28" y="281"/>
                  </a:lnTo>
                  <a:lnTo>
                    <a:pt x="28" y="281"/>
                  </a:lnTo>
                  <a:lnTo>
                    <a:pt x="36" y="269"/>
                  </a:lnTo>
                  <a:lnTo>
                    <a:pt x="36" y="269"/>
                  </a:lnTo>
                  <a:lnTo>
                    <a:pt x="40" y="265"/>
                  </a:lnTo>
                  <a:lnTo>
                    <a:pt x="40" y="265"/>
                  </a:lnTo>
                  <a:lnTo>
                    <a:pt x="52" y="256"/>
                  </a:lnTo>
                  <a:lnTo>
                    <a:pt x="64" y="256"/>
                  </a:lnTo>
                  <a:lnTo>
                    <a:pt x="64" y="256"/>
                  </a:lnTo>
                  <a:lnTo>
                    <a:pt x="68" y="256"/>
                  </a:lnTo>
                  <a:lnTo>
                    <a:pt x="68" y="256"/>
                  </a:lnTo>
                  <a:lnTo>
                    <a:pt x="80" y="261"/>
                  </a:lnTo>
                  <a:lnTo>
                    <a:pt x="80" y="261"/>
                  </a:lnTo>
                  <a:lnTo>
                    <a:pt x="88" y="265"/>
                  </a:lnTo>
                  <a:lnTo>
                    <a:pt x="88" y="265"/>
                  </a:lnTo>
                  <a:lnTo>
                    <a:pt x="92" y="269"/>
                  </a:lnTo>
                  <a:lnTo>
                    <a:pt x="92" y="269"/>
                  </a:lnTo>
                  <a:lnTo>
                    <a:pt x="92" y="269"/>
                  </a:lnTo>
                  <a:lnTo>
                    <a:pt x="92" y="269"/>
                  </a:lnTo>
                  <a:lnTo>
                    <a:pt x="96" y="273"/>
                  </a:lnTo>
                  <a:lnTo>
                    <a:pt x="96" y="273"/>
                  </a:lnTo>
                  <a:lnTo>
                    <a:pt x="96" y="273"/>
                  </a:lnTo>
                  <a:lnTo>
                    <a:pt x="96" y="273"/>
                  </a:lnTo>
                  <a:lnTo>
                    <a:pt x="100" y="273"/>
                  </a:lnTo>
                  <a:lnTo>
                    <a:pt x="100" y="273"/>
                  </a:lnTo>
                  <a:lnTo>
                    <a:pt x="92" y="281"/>
                  </a:lnTo>
                  <a:close/>
                  <a:moveTo>
                    <a:pt x="281" y="578"/>
                  </a:moveTo>
                  <a:lnTo>
                    <a:pt x="281" y="578"/>
                  </a:lnTo>
                  <a:lnTo>
                    <a:pt x="281" y="573"/>
                  </a:lnTo>
                  <a:lnTo>
                    <a:pt x="281" y="566"/>
                  </a:lnTo>
                  <a:lnTo>
                    <a:pt x="281" y="566"/>
                  </a:lnTo>
                  <a:lnTo>
                    <a:pt x="281" y="566"/>
                  </a:lnTo>
                  <a:lnTo>
                    <a:pt x="285" y="562"/>
                  </a:lnTo>
                  <a:lnTo>
                    <a:pt x="285" y="562"/>
                  </a:lnTo>
                  <a:lnTo>
                    <a:pt x="293" y="562"/>
                  </a:lnTo>
                  <a:lnTo>
                    <a:pt x="293" y="562"/>
                  </a:lnTo>
                  <a:lnTo>
                    <a:pt x="301" y="549"/>
                  </a:lnTo>
                  <a:lnTo>
                    <a:pt x="301" y="549"/>
                  </a:lnTo>
                  <a:lnTo>
                    <a:pt x="309" y="546"/>
                  </a:lnTo>
                  <a:lnTo>
                    <a:pt x="309" y="546"/>
                  </a:lnTo>
                  <a:lnTo>
                    <a:pt x="317" y="546"/>
                  </a:lnTo>
                  <a:lnTo>
                    <a:pt x="317" y="546"/>
                  </a:lnTo>
                  <a:lnTo>
                    <a:pt x="325" y="549"/>
                  </a:lnTo>
                  <a:lnTo>
                    <a:pt x="325" y="549"/>
                  </a:lnTo>
                  <a:lnTo>
                    <a:pt x="329" y="553"/>
                  </a:lnTo>
                  <a:lnTo>
                    <a:pt x="329" y="553"/>
                  </a:lnTo>
                  <a:lnTo>
                    <a:pt x="329" y="553"/>
                  </a:lnTo>
                  <a:lnTo>
                    <a:pt x="329" y="553"/>
                  </a:lnTo>
                  <a:lnTo>
                    <a:pt x="333" y="562"/>
                  </a:lnTo>
                  <a:lnTo>
                    <a:pt x="333" y="562"/>
                  </a:lnTo>
                  <a:lnTo>
                    <a:pt x="333" y="566"/>
                  </a:lnTo>
                  <a:lnTo>
                    <a:pt x="333" y="569"/>
                  </a:lnTo>
                  <a:lnTo>
                    <a:pt x="333" y="569"/>
                  </a:lnTo>
                  <a:lnTo>
                    <a:pt x="337" y="569"/>
                  </a:lnTo>
                  <a:lnTo>
                    <a:pt x="337" y="569"/>
                  </a:lnTo>
                  <a:lnTo>
                    <a:pt x="337" y="578"/>
                  </a:lnTo>
                  <a:lnTo>
                    <a:pt x="337" y="578"/>
                  </a:lnTo>
                  <a:lnTo>
                    <a:pt x="333" y="586"/>
                  </a:lnTo>
                  <a:lnTo>
                    <a:pt x="333" y="586"/>
                  </a:lnTo>
                  <a:lnTo>
                    <a:pt x="329" y="593"/>
                  </a:lnTo>
                  <a:lnTo>
                    <a:pt x="329" y="593"/>
                  </a:lnTo>
                  <a:lnTo>
                    <a:pt x="325" y="598"/>
                  </a:lnTo>
                  <a:lnTo>
                    <a:pt x="321" y="602"/>
                  </a:lnTo>
                  <a:lnTo>
                    <a:pt x="321" y="602"/>
                  </a:lnTo>
                  <a:lnTo>
                    <a:pt x="321" y="602"/>
                  </a:lnTo>
                  <a:lnTo>
                    <a:pt x="321" y="606"/>
                  </a:lnTo>
                  <a:lnTo>
                    <a:pt x="321" y="606"/>
                  </a:lnTo>
                  <a:lnTo>
                    <a:pt x="317" y="606"/>
                  </a:lnTo>
                  <a:lnTo>
                    <a:pt x="317" y="606"/>
                  </a:lnTo>
                  <a:lnTo>
                    <a:pt x="317" y="606"/>
                  </a:lnTo>
                  <a:lnTo>
                    <a:pt x="317" y="606"/>
                  </a:lnTo>
                  <a:lnTo>
                    <a:pt x="313" y="610"/>
                  </a:lnTo>
                  <a:lnTo>
                    <a:pt x="309" y="610"/>
                  </a:lnTo>
                  <a:lnTo>
                    <a:pt x="309" y="610"/>
                  </a:lnTo>
                  <a:lnTo>
                    <a:pt x="309" y="610"/>
                  </a:lnTo>
                  <a:lnTo>
                    <a:pt x="309" y="614"/>
                  </a:lnTo>
                  <a:lnTo>
                    <a:pt x="309" y="614"/>
                  </a:lnTo>
                  <a:lnTo>
                    <a:pt x="309" y="614"/>
                  </a:lnTo>
                  <a:lnTo>
                    <a:pt x="309" y="614"/>
                  </a:lnTo>
                  <a:lnTo>
                    <a:pt x="309" y="614"/>
                  </a:lnTo>
                  <a:lnTo>
                    <a:pt x="305" y="614"/>
                  </a:lnTo>
                  <a:lnTo>
                    <a:pt x="301" y="614"/>
                  </a:lnTo>
                  <a:lnTo>
                    <a:pt x="301" y="614"/>
                  </a:lnTo>
                  <a:lnTo>
                    <a:pt x="297" y="618"/>
                  </a:lnTo>
                  <a:lnTo>
                    <a:pt x="297" y="618"/>
                  </a:lnTo>
                  <a:lnTo>
                    <a:pt x="277" y="586"/>
                  </a:lnTo>
                  <a:lnTo>
                    <a:pt x="277" y="586"/>
                  </a:lnTo>
                  <a:lnTo>
                    <a:pt x="277" y="582"/>
                  </a:lnTo>
                  <a:lnTo>
                    <a:pt x="277" y="582"/>
                  </a:lnTo>
                  <a:lnTo>
                    <a:pt x="281" y="578"/>
                  </a:lnTo>
                  <a:close/>
                  <a:moveTo>
                    <a:pt x="241" y="614"/>
                  </a:moveTo>
                  <a:lnTo>
                    <a:pt x="241" y="614"/>
                  </a:lnTo>
                  <a:lnTo>
                    <a:pt x="233" y="630"/>
                  </a:lnTo>
                  <a:lnTo>
                    <a:pt x="233" y="630"/>
                  </a:lnTo>
                  <a:lnTo>
                    <a:pt x="229" y="638"/>
                  </a:lnTo>
                  <a:lnTo>
                    <a:pt x="229" y="638"/>
                  </a:lnTo>
                  <a:lnTo>
                    <a:pt x="229" y="638"/>
                  </a:lnTo>
                  <a:lnTo>
                    <a:pt x="229" y="638"/>
                  </a:lnTo>
                  <a:lnTo>
                    <a:pt x="221" y="642"/>
                  </a:lnTo>
                  <a:lnTo>
                    <a:pt x="221" y="642"/>
                  </a:lnTo>
                  <a:lnTo>
                    <a:pt x="216" y="646"/>
                  </a:lnTo>
                  <a:lnTo>
                    <a:pt x="216" y="646"/>
                  </a:lnTo>
                  <a:lnTo>
                    <a:pt x="205" y="650"/>
                  </a:lnTo>
                  <a:lnTo>
                    <a:pt x="196" y="650"/>
                  </a:lnTo>
                  <a:lnTo>
                    <a:pt x="196" y="650"/>
                  </a:lnTo>
                  <a:lnTo>
                    <a:pt x="185" y="646"/>
                  </a:lnTo>
                  <a:lnTo>
                    <a:pt x="185" y="646"/>
                  </a:lnTo>
                  <a:lnTo>
                    <a:pt x="176" y="638"/>
                  </a:lnTo>
                  <a:lnTo>
                    <a:pt x="176" y="638"/>
                  </a:lnTo>
                  <a:lnTo>
                    <a:pt x="176" y="626"/>
                  </a:lnTo>
                  <a:lnTo>
                    <a:pt x="176" y="626"/>
                  </a:lnTo>
                  <a:lnTo>
                    <a:pt x="181" y="618"/>
                  </a:lnTo>
                  <a:lnTo>
                    <a:pt x="181" y="618"/>
                  </a:lnTo>
                  <a:lnTo>
                    <a:pt x="185" y="610"/>
                  </a:lnTo>
                  <a:lnTo>
                    <a:pt x="185" y="610"/>
                  </a:lnTo>
                  <a:lnTo>
                    <a:pt x="196" y="602"/>
                  </a:lnTo>
                  <a:lnTo>
                    <a:pt x="196" y="602"/>
                  </a:lnTo>
                  <a:lnTo>
                    <a:pt x="209" y="602"/>
                  </a:lnTo>
                  <a:lnTo>
                    <a:pt x="209" y="602"/>
                  </a:lnTo>
                  <a:lnTo>
                    <a:pt x="212" y="598"/>
                  </a:lnTo>
                  <a:lnTo>
                    <a:pt x="212" y="598"/>
                  </a:lnTo>
                  <a:lnTo>
                    <a:pt x="229" y="602"/>
                  </a:lnTo>
                  <a:lnTo>
                    <a:pt x="229" y="602"/>
                  </a:lnTo>
                  <a:lnTo>
                    <a:pt x="241" y="606"/>
                  </a:lnTo>
                  <a:lnTo>
                    <a:pt x="241" y="606"/>
                  </a:lnTo>
                  <a:lnTo>
                    <a:pt x="245" y="610"/>
                  </a:lnTo>
                  <a:lnTo>
                    <a:pt x="245" y="610"/>
                  </a:lnTo>
                  <a:lnTo>
                    <a:pt x="241" y="614"/>
                  </a:lnTo>
                  <a:close/>
                  <a:moveTo>
                    <a:pt x="269" y="626"/>
                  </a:moveTo>
                  <a:lnTo>
                    <a:pt x="269" y="626"/>
                  </a:lnTo>
                  <a:lnTo>
                    <a:pt x="269" y="626"/>
                  </a:lnTo>
                  <a:lnTo>
                    <a:pt x="265" y="622"/>
                  </a:lnTo>
                  <a:lnTo>
                    <a:pt x="265" y="622"/>
                  </a:lnTo>
                  <a:lnTo>
                    <a:pt x="265" y="622"/>
                  </a:lnTo>
                  <a:lnTo>
                    <a:pt x="265" y="622"/>
                  </a:lnTo>
                  <a:lnTo>
                    <a:pt x="269" y="618"/>
                  </a:lnTo>
                  <a:lnTo>
                    <a:pt x="269" y="618"/>
                  </a:lnTo>
                  <a:lnTo>
                    <a:pt x="273" y="626"/>
                  </a:lnTo>
                  <a:lnTo>
                    <a:pt x="273" y="626"/>
                  </a:lnTo>
                  <a:lnTo>
                    <a:pt x="273" y="626"/>
                  </a:lnTo>
                  <a:lnTo>
                    <a:pt x="273" y="626"/>
                  </a:lnTo>
                  <a:lnTo>
                    <a:pt x="269" y="626"/>
                  </a:lnTo>
                  <a:close/>
                  <a:moveTo>
                    <a:pt x="377" y="722"/>
                  </a:moveTo>
                  <a:lnTo>
                    <a:pt x="377" y="722"/>
                  </a:lnTo>
                  <a:lnTo>
                    <a:pt x="381" y="722"/>
                  </a:lnTo>
                  <a:lnTo>
                    <a:pt x="381" y="722"/>
                  </a:lnTo>
                  <a:lnTo>
                    <a:pt x="381" y="718"/>
                  </a:lnTo>
                  <a:lnTo>
                    <a:pt x="385" y="714"/>
                  </a:lnTo>
                  <a:lnTo>
                    <a:pt x="385" y="714"/>
                  </a:lnTo>
                  <a:lnTo>
                    <a:pt x="385" y="710"/>
                  </a:lnTo>
                  <a:lnTo>
                    <a:pt x="385" y="710"/>
                  </a:lnTo>
                  <a:lnTo>
                    <a:pt x="385" y="706"/>
                  </a:lnTo>
                  <a:lnTo>
                    <a:pt x="385" y="706"/>
                  </a:lnTo>
                  <a:lnTo>
                    <a:pt x="385" y="702"/>
                  </a:lnTo>
                  <a:lnTo>
                    <a:pt x="385" y="702"/>
                  </a:lnTo>
                  <a:lnTo>
                    <a:pt x="389" y="698"/>
                  </a:lnTo>
                  <a:lnTo>
                    <a:pt x="389" y="694"/>
                  </a:lnTo>
                  <a:lnTo>
                    <a:pt x="389" y="694"/>
                  </a:lnTo>
                  <a:lnTo>
                    <a:pt x="389" y="690"/>
                  </a:lnTo>
                  <a:lnTo>
                    <a:pt x="389" y="690"/>
                  </a:lnTo>
                  <a:lnTo>
                    <a:pt x="389" y="690"/>
                  </a:lnTo>
                  <a:lnTo>
                    <a:pt x="397" y="686"/>
                  </a:lnTo>
                  <a:lnTo>
                    <a:pt x="397" y="686"/>
                  </a:lnTo>
                  <a:lnTo>
                    <a:pt x="405" y="678"/>
                  </a:lnTo>
                  <a:lnTo>
                    <a:pt x="405" y="678"/>
                  </a:lnTo>
                  <a:lnTo>
                    <a:pt x="409" y="678"/>
                  </a:lnTo>
                  <a:lnTo>
                    <a:pt x="409" y="678"/>
                  </a:lnTo>
                  <a:lnTo>
                    <a:pt x="417" y="678"/>
                  </a:lnTo>
                  <a:lnTo>
                    <a:pt x="417" y="678"/>
                  </a:lnTo>
                  <a:lnTo>
                    <a:pt x="421" y="678"/>
                  </a:lnTo>
                  <a:lnTo>
                    <a:pt x="421" y="678"/>
                  </a:lnTo>
                  <a:lnTo>
                    <a:pt x="425" y="686"/>
                  </a:lnTo>
                  <a:lnTo>
                    <a:pt x="425" y="686"/>
                  </a:lnTo>
                  <a:lnTo>
                    <a:pt x="425" y="686"/>
                  </a:lnTo>
                  <a:lnTo>
                    <a:pt x="425" y="686"/>
                  </a:lnTo>
                  <a:lnTo>
                    <a:pt x="429" y="690"/>
                  </a:lnTo>
                  <a:lnTo>
                    <a:pt x="429" y="690"/>
                  </a:lnTo>
                  <a:lnTo>
                    <a:pt x="429" y="694"/>
                  </a:lnTo>
                  <a:lnTo>
                    <a:pt x="429" y="698"/>
                  </a:lnTo>
                  <a:lnTo>
                    <a:pt x="429" y="698"/>
                  </a:lnTo>
                  <a:lnTo>
                    <a:pt x="433" y="698"/>
                  </a:lnTo>
                  <a:lnTo>
                    <a:pt x="433" y="698"/>
                  </a:lnTo>
                  <a:lnTo>
                    <a:pt x="433" y="706"/>
                  </a:lnTo>
                  <a:lnTo>
                    <a:pt x="433" y="706"/>
                  </a:lnTo>
                  <a:lnTo>
                    <a:pt x="433" y="714"/>
                  </a:lnTo>
                  <a:lnTo>
                    <a:pt x="433" y="714"/>
                  </a:lnTo>
                  <a:lnTo>
                    <a:pt x="429" y="722"/>
                  </a:lnTo>
                  <a:lnTo>
                    <a:pt x="429" y="722"/>
                  </a:lnTo>
                  <a:lnTo>
                    <a:pt x="429" y="726"/>
                  </a:lnTo>
                  <a:lnTo>
                    <a:pt x="425" y="730"/>
                  </a:lnTo>
                  <a:lnTo>
                    <a:pt x="425" y="730"/>
                  </a:lnTo>
                  <a:lnTo>
                    <a:pt x="425" y="730"/>
                  </a:lnTo>
                  <a:lnTo>
                    <a:pt x="425" y="734"/>
                  </a:lnTo>
                  <a:lnTo>
                    <a:pt x="425" y="734"/>
                  </a:lnTo>
                  <a:lnTo>
                    <a:pt x="425" y="734"/>
                  </a:lnTo>
                  <a:lnTo>
                    <a:pt x="425" y="734"/>
                  </a:lnTo>
                  <a:lnTo>
                    <a:pt x="421" y="734"/>
                  </a:lnTo>
                  <a:lnTo>
                    <a:pt x="421" y="734"/>
                  </a:lnTo>
                  <a:lnTo>
                    <a:pt x="421" y="738"/>
                  </a:lnTo>
                  <a:lnTo>
                    <a:pt x="421" y="738"/>
                  </a:lnTo>
                  <a:lnTo>
                    <a:pt x="421" y="738"/>
                  </a:lnTo>
                  <a:lnTo>
                    <a:pt x="417" y="738"/>
                  </a:lnTo>
                  <a:lnTo>
                    <a:pt x="417" y="742"/>
                  </a:lnTo>
                  <a:lnTo>
                    <a:pt x="417" y="742"/>
                  </a:lnTo>
                  <a:lnTo>
                    <a:pt x="417" y="742"/>
                  </a:lnTo>
                  <a:lnTo>
                    <a:pt x="417" y="742"/>
                  </a:lnTo>
                  <a:lnTo>
                    <a:pt x="417" y="742"/>
                  </a:lnTo>
                  <a:lnTo>
                    <a:pt x="413" y="742"/>
                  </a:lnTo>
                  <a:lnTo>
                    <a:pt x="413" y="742"/>
                  </a:lnTo>
                  <a:lnTo>
                    <a:pt x="413" y="742"/>
                  </a:lnTo>
                  <a:lnTo>
                    <a:pt x="409" y="746"/>
                  </a:lnTo>
                  <a:lnTo>
                    <a:pt x="409" y="746"/>
                  </a:lnTo>
                  <a:lnTo>
                    <a:pt x="409" y="750"/>
                  </a:lnTo>
                  <a:lnTo>
                    <a:pt x="409" y="750"/>
                  </a:lnTo>
                  <a:lnTo>
                    <a:pt x="409" y="750"/>
                  </a:lnTo>
                  <a:lnTo>
                    <a:pt x="405" y="754"/>
                  </a:lnTo>
                  <a:lnTo>
                    <a:pt x="405" y="754"/>
                  </a:lnTo>
                  <a:lnTo>
                    <a:pt x="401" y="754"/>
                  </a:lnTo>
                  <a:lnTo>
                    <a:pt x="385" y="734"/>
                  </a:lnTo>
                  <a:lnTo>
                    <a:pt x="377" y="726"/>
                  </a:lnTo>
                  <a:lnTo>
                    <a:pt x="377" y="726"/>
                  </a:lnTo>
                  <a:lnTo>
                    <a:pt x="377" y="722"/>
                  </a:lnTo>
                  <a:close/>
                  <a:moveTo>
                    <a:pt x="513" y="859"/>
                  </a:moveTo>
                  <a:lnTo>
                    <a:pt x="513" y="859"/>
                  </a:lnTo>
                  <a:lnTo>
                    <a:pt x="517" y="850"/>
                  </a:lnTo>
                  <a:lnTo>
                    <a:pt x="517" y="850"/>
                  </a:lnTo>
                  <a:lnTo>
                    <a:pt x="517" y="834"/>
                  </a:lnTo>
                  <a:lnTo>
                    <a:pt x="517" y="834"/>
                  </a:lnTo>
                  <a:lnTo>
                    <a:pt x="517" y="826"/>
                  </a:lnTo>
                  <a:lnTo>
                    <a:pt x="517" y="826"/>
                  </a:lnTo>
                  <a:lnTo>
                    <a:pt x="522" y="818"/>
                  </a:lnTo>
                  <a:lnTo>
                    <a:pt x="522" y="818"/>
                  </a:lnTo>
                  <a:lnTo>
                    <a:pt x="529" y="814"/>
                  </a:lnTo>
                  <a:lnTo>
                    <a:pt x="529" y="814"/>
                  </a:lnTo>
                  <a:lnTo>
                    <a:pt x="533" y="810"/>
                  </a:lnTo>
                  <a:lnTo>
                    <a:pt x="533" y="810"/>
                  </a:lnTo>
                  <a:lnTo>
                    <a:pt x="533" y="810"/>
                  </a:lnTo>
                  <a:lnTo>
                    <a:pt x="533" y="810"/>
                  </a:lnTo>
                  <a:lnTo>
                    <a:pt x="542" y="810"/>
                  </a:lnTo>
                  <a:lnTo>
                    <a:pt x="542" y="810"/>
                  </a:lnTo>
                  <a:lnTo>
                    <a:pt x="542" y="810"/>
                  </a:lnTo>
                  <a:lnTo>
                    <a:pt x="546" y="814"/>
                  </a:lnTo>
                  <a:lnTo>
                    <a:pt x="546" y="814"/>
                  </a:lnTo>
                  <a:lnTo>
                    <a:pt x="549" y="814"/>
                  </a:lnTo>
                  <a:lnTo>
                    <a:pt x="549" y="814"/>
                  </a:lnTo>
                  <a:lnTo>
                    <a:pt x="553" y="818"/>
                  </a:lnTo>
                  <a:lnTo>
                    <a:pt x="553" y="818"/>
                  </a:lnTo>
                  <a:lnTo>
                    <a:pt x="557" y="822"/>
                  </a:lnTo>
                  <a:lnTo>
                    <a:pt x="557" y="822"/>
                  </a:lnTo>
                  <a:lnTo>
                    <a:pt x="562" y="834"/>
                  </a:lnTo>
                  <a:lnTo>
                    <a:pt x="562" y="834"/>
                  </a:lnTo>
                  <a:lnTo>
                    <a:pt x="562" y="839"/>
                  </a:lnTo>
                  <a:lnTo>
                    <a:pt x="562" y="842"/>
                  </a:lnTo>
                  <a:lnTo>
                    <a:pt x="562" y="842"/>
                  </a:lnTo>
                  <a:lnTo>
                    <a:pt x="557" y="842"/>
                  </a:lnTo>
                  <a:lnTo>
                    <a:pt x="562" y="846"/>
                  </a:lnTo>
                  <a:lnTo>
                    <a:pt x="562" y="846"/>
                  </a:lnTo>
                  <a:lnTo>
                    <a:pt x="562" y="846"/>
                  </a:lnTo>
                  <a:lnTo>
                    <a:pt x="562" y="846"/>
                  </a:lnTo>
                  <a:lnTo>
                    <a:pt x="557" y="850"/>
                  </a:lnTo>
                  <a:lnTo>
                    <a:pt x="557" y="850"/>
                  </a:lnTo>
                  <a:lnTo>
                    <a:pt x="557" y="850"/>
                  </a:lnTo>
                  <a:lnTo>
                    <a:pt x="557" y="854"/>
                  </a:lnTo>
                  <a:lnTo>
                    <a:pt x="557" y="854"/>
                  </a:lnTo>
                  <a:lnTo>
                    <a:pt x="553" y="854"/>
                  </a:lnTo>
                  <a:lnTo>
                    <a:pt x="557" y="854"/>
                  </a:lnTo>
                  <a:lnTo>
                    <a:pt x="557" y="854"/>
                  </a:lnTo>
                  <a:lnTo>
                    <a:pt x="557" y="859"/>
                  </a:lnTo>
                  <a:lnTo>
                    <a:pt x="553" y="859"/>
                  </a:lnTo>
                  <a:lnTo>
                    <a:pt x="553" y="859"/>
                  </a:lnTo>
                  <a:lnTo>
                    <a:pt x="549" y="859"/>
                  </a:lnTo>
                  <a:lnTo>
                    <a:pt x="549" y="862"/>
                  </a:lnTo>
                  <a:lnTo>
                    <a:pt x="549" y="862"/>
                  </a:lnTo>
                  <a:lnTo>
                    <a:pt x="549" y="866"/>
                  </a:lnTo>
                  <a:lnTo>
                    <a:pt x="549" y="866"/>
                  </a:lnTo>
                  <a:lnTo>
                    <a:pt x="546" y="866"/>
                  </a:lnTo>
                  <a:lnTo>
                    <a:pt x="546" y="870"/>
                  </a:lnTo>
                  <a:lnTo>
                    <a:pt x="546" y="870"/>
                  </a:lnTo>
                  <a:lnTo>
                    <a:pt x="546" y="874"/>
                  </a:lnTo>
                  <a:lnTo>
                    <a:pt x="546" y="874"/>
                  </a:lnTo>
                  <a:lnTo>
                    <a:pt x="542" y="874"/>
                  </a:lnTo>
                  <a:lnTo>
                    <a:pt x="542" y="874"/>
                  </a:lnTo>
                  <a:lnTo>
                    <a:pt x="537" y="879"/>
                  </a:lnTo>
                  <a:lnTo>
                    <a:pt x="537" y="879"/>
                  </a:lnTo>
                  <a:lnTo>
                    <a:pt x="533" y="879"/>
                  </a:lnTo>
                  <a:lnTo>
                    <a:pt x="533" y="879"/>
                  </a:lnTo>
                  <a:lnTo>
                    <a:pt x="525" y="874"/>
                  </a:lnTo>
                  <a:lnTo>
                    <a:pt x="525" y="874"/>
                  </a:lnTo>
                  <a:lnTo>
                    <a:pt x="517" y="866"/>
                  </a:lnTo>
                  <a:lnTo>
                    <a:pt x="517" y="866"/>
                  </a:lnTo>
                  <a:lnTo>
                    <a:pt x="517" y="862"/>
                  </a:lnTo>
                  <a:lnTo>
                    <a:pt x="517" y="862"/>
                  </a:lnTo>
                  <a:lnTo>
                    <a:pt x="513" y="862"/>
                  </a:lnTo>
                  <a:lnTo>
                    <a:pt x="513" y="859"/>
                  </a:lnTo>
                  <a:close/>
                  <a:moveTo>
                    <a:pt x="493" y="914"/>
                  </a:moveTo>
                  <a:lnTo>
                    <a:pt x="493" y="914"/>
                  </a:lnTo>
                  <a:lnTo>
                    <a:pt x="485" y="930"/>
                  </a:lnTo>
                  <a:lnTo>
                    <a:pt x="485" y="930"/>
                  </a:lnTo>
                  <a:lnTo>
                    <a:pt x="477" y="943"/>
                  </a:lnTo>
                  <a:lnTo>
                    <a:pt x="477" y="943"/>
                  </a:lnTo>
                  <a:lnTo>
                    <a:pt x="477" y="947"/>
                  </a:lnTo>
                  <a:lnTo>
                    <a:pt x="477" y="947"/>
                  </a:lnTo>
                  <a:lnTo>
                    <a:pt x="469" y="951"/>
                  </a:lnTo>
                  <a:lnTo>
                    <a:pt x="469" y="951"/>
                  </a:lnTo>
                  <a:lnTo>
                    <a:pt x="465" y="959"/>
                  </a:lnTo>
                  <a:lnTo>
                    <a:pt x="465" y="959"/>
                  </a:lnTo>
                  <a:lnTo>
                    <a:pt x="457" y="967"/>
                  </a:lnTo>
                  <a:lnTo>
                    <a:pt x="445" y="967"/>
                  </a:lnTo>
                  <a:lnTo>
                    <a:pt x="445" y="967"/>
                  </a:lnTo>
                  <a:lnTo>
                    <a:pt x="437" y="967"/>
                  </a:lnTo>
                  <a:lnTo>
                    <a:pt x="437" y="967"/>
                  </a:lnTo>
                  <a:lnTo>
                    <a:pt x="425" y="954"/>
                  </a:lnTo>
                  <a:lnTo>
                    <a:pt x="425" y="954"/>
                  </a:lnTo>
                  <a:lnTo>
                    <a:pt x="421" y="943"/>
                  </a:lnTo>
                  <a:lnTo>
                    <a:pt x="421" y="943"/>
                  </a:lnTo>
                  <a:lnTo>
                    <a:pt x="425" y="930"/>
                  </a:lnTo>
                  <a:lnTo>
                    <a:pt x="425" y="930"/>
                  </a:lnTo>
                  <a:lnTo>
                    <a:pt x="429" y="927"/>
                  </a:lnTo>
                  <a:lnTo>
                    <a:pt x="429" y="927"/>
                  </a:lnTo>
                  <a:lnTo>
                    <a:pt x="441" y="914"/>
                  </a:lnTo>
                  <a:lnTo>
                    <a:pt x="453" y="907"/>
                  </a:lnTo>
                  <a:lnTo>
                    <a:pt x="453" y="907"/>
                  </a:lnTo>
                  <a:lnTo>
                    <a:pt x="457" y="907"/>
                  </a:lnTo>
                  <a:lnTo>
                    <a:pt x="457" y="907"/>
                  </a:lnTo>
                  <a:lnTo>
                    <a:pt x="477" y="903"/>
                  </a:lnTo>
                  <a:lnTo>
                    <a:pt x="477" y="903"/>
                  </a:lnTo>
                  <a:lnTo>
                    <a:pt x="489" y="907"/>
                  </a:lnTo>
                  <a:lnTo>
                    <a:pt x="489" y="907"/>
                  </a:lnTo>
                  <a:lnTo>
                    <a:pt x="497" y="907"/>
                  </a:lnTo>
                  <a:lnTo>
                    <a:pt x="497" y="907"/>
                  </a:lnTo>
                  <a:lnTo>
                    <a:pt x="502" y="907"/>
                  </a:lnTo>
                  <a:lnTo>
                    <a:pt x="502" y="907"/>
                  </a:lnTo>
                  <a:lnTo>
                    <a:pt x="493" y="914"/>
                  </a:lnTo>
                  <a:close/>
                  <a:moveTo>
                    <a:pt x="658" y="930"/>
                  </a:moveTo>
                  <a:lnTo>
                    <a:pt x="658" y="930"/>
                  </a:lnTo>
                  <a:lnTo>
                    <a:pt x="658" y="927"/>
                  </a:lnTo>
                  <a:lnTo>
                    <a:pt x="658" y="923"/>
                  </a:lnTo>
                  <a:lnTo>
                    <a:pt x="658" y="923"/>
                  </a:lnTo>
                  <a:lnTo>
                    <a:pt x="666" y="914"/>
                  </a:lnTo>
                  <a:lnTo>
                    <a:pt x="666" y="914"/>
                  </a:lnTo>
                  <a:lnTo>
                    <a:pt x="670" y="899"/>
                  </a:lnTo>
                  <a:lnTo>
                    <a:pt x="670" y="899"/>
                  </a:lnTo>
                  <a:lnTo>
                    <a:pt x="678" y="890"/>
                  </a:lnTo>
                  <a:lnTo>
                    <a:pt x="678" y="890"/>
                  </a:lnTo>
                  <a:lnTo>
                    <a:pt x="686" y="886"/>
                  </a:lnTo>
                  <a:lnTo>
                    <a:pt x="686" y="886"/>
                  </a:lnTo>
                  <a:lnTo>
                    <a:pt x="698" y="883"/>
                  </a:lnTo>
                  <a:lnTo>
                    <a:pt x="698" y="883"/>
                  </a:lnTo>
                  <a:lnTo>
                    <a:pt x="702" y="883"/>
                  </a:lnTo>
                  <a:lnTo>
                    <a:pt x="702" y="883"/>
                  </a:lnTo>
                  <a:lnTo>
                    <a:pt x="706" y="883"/>
                  </a:lnTo>
                  <a:lnTo>
                    <a:pt x="706" y="883"/>
                  </a:lnTo>
                  <a:lnTo>
                    <a:pt x="710" y="883"/>
                  </a:lnTo>
                  <a:lnTo>
                    <a:pt x="710" y="883"/>
                  </a:lnTo>
                  <a:lnTo>
                    <a:pt x="714" y="886"/>
                  </a:lnTo>
                  <a:lnTo>
                    <a:pt x="718" y="890"/>
                  </a:lnTo>
                  <a:lnTo>
                    <a:pt x="718" y="890"/>
                  </a:lnTo>
                  <a:lnTo>
                    <a:pt x="722" y="890"/>
                  </a:lnTo>
                  <a:lnTo>
                    <a:pt x="722" y="890"/>
                  </a:lnTo>
                  <a:lnTo>
                    <a:pt x="726" y="899"/>
                  </a:lnTo>
                  <a:lnTo>
                    <a:pt x="726" y="899"/>
                  </a:lnTo>
                  <a:lnTo>
                    <a:pt x="730" y="907"/>
                  </a:lnTo>
                  <a:lnTo>
                    <a:pt x="730" y="907"/>
                  </a:lnTo>
                  <a:lnTo>
                    <a:pt x="730" y="919"/>
                  </a:lnTo>
                  <a:lnTo>
                    <a:pt x="730" y="919"/>
                  </a:lnTo>
                  <a:lnTo>
                    <a:pt x="726" y="923"/>
                  </a:lnTo>
                  <a:lnTo>
                    <a:pt x="726" y="927"/>
                  </a:lnTo>
                  <a:lnTo>
                    <a:pt x="726" y="927"/>
                  </a:lnTo>
                  <a:lnTo>
                    <a:pt x="722" y="930"/>
                  </a:lnTo>
                  <a:lnTo>
                    <a:pt x="722" y="934"/>
                  </a:lnTo>
                  <a:lnTo>
                    <a:pt x="722" y="934"/>
                  </a:lnTo>
                  <a:lnTo>
                    <a:pt x="722" y="934"/>
                  </a:lnTo>
                  <a:lnTo>
                    <a:pt x="722" y="934"/>
                  </a:lnTo>
                  <a:lnTo>
                    <a:pt x="722" y="934"/>
                  </a:lnTo>
                  <a:lnTo>
                    <a:pt x="718" y="939"/>
                  </a:lnTo>
                  <a:lnTo>
                    <a:pt x="718" y="943"/>
                  </a:lnTo>
                  <a:lnTo>
                    <a:pt x="718" y="943"/>
                  </a:lnTo>
                  <a:lnTo>
                    <a:pt x="714" y="943"/>
                  </a:lnTo>
                  <a:lnTo>
                    <a:pt x="714" y="943"/>
                  </a:lnTo>
                  <a:lnTo>
                    <a:pt x="714" y="943"/>
                  </a:lnTo>
                  <a:lnTo>
                    <a:pt x="718" y="947"/>
                  </a:lnTo>
                  <a:lnTo>
                    <a:pt x="714" y="947"/>
                  </a:lnTo>
                  <a:lnTo>
                    <a:pt x="714" y="947"/>
                  </a:lnTo>
                  <a:lnTo>
                    <a:pt x="710" y="947"/>
                  </a:lnTo>
                  <a:lnTo>
                    <a:pt x="710" y="951"/>
                  </a:lnTo>
                  <a:lnTo>
                    <a:pt x="710" y="951"/>
                  </a:lnTo>
                  <a:lnTo>
                    <a:pt x="706" y="954"/>
                  </a:lnTo>
                  <a:lnTo>
                    <a:pt x="706" y="954"/>
                  </a:lnTo>
                  <a:lnTo>
                    <a:pt x="702" y="954"/>
                  </a:lnTo>
                  <a:lnTo>
                    <a:pt x="702" y="959"/>
                  </a:lnTo>
                  <a:lnTo>
                    <a:pt x="702" y="959"/>
                  </a:lnTo>
                  <a:lnTo>
                    <a:pt x="702" y="963"/>
                  </a:lnTo>
                  <a:lnTo>
                    <a:pt x="702" y="963"/>
                  </a:lnTo>
                  <a:lnTo>
                    <a:pt x="694" y="963"/>
                  </a:lnTo>
                  <a:lnTo>
                    <a:pt x="694" y="963"/>
                  </a:lnTo>
                  <a:lnTo>
                    <a:pt x="690" y="967"/>
                  </a:lnTo>
                  <a:lnTo>
                    <a:pt x="690" y="967"/>
                  </a:lnTo>
                  <a:lnTo>
                    <a:pt x="674" y="971"/>
                  </a:lnTo>
                  <a:lnTo>
                    <a:pt x="674" y="971"/>
                  </a:lnTo>
                  <a:lnTo>
                    <a:pt x="670" y="975"/>
                  </a:lnTo>
                  <a:lnTo>
                    <a:pt x="670" y="975"/>
                  </a:lnTo>
                  <a:lnTo>
                    <a:pt x="670" y="975"/>
                  </a:lnTo>
                  <a:lnTo>
                    <a:pt x="670" y="975"/>
                  </a:lnTo>
                  <a:lnTo>
                    <a:pt x="670" y="975"/>
                  </a:lnTo>
                  <a:lnTo>
                    <a:pt x="666" y="975"/>
                  </a:lnTo>
                  <a:lnTo>
                    <a:pt x="666" y="971"/>
                  </a:lnTo>
                  <a:lnTo>
                    <a:pt x="666" y="971"/>
                  </a:lnTo>
                  <a:lnTo>
                    <a:pt x="666" y="971"/>
                  </a:lnTo>
                  <a:lnTo>
                    <a:pt x="666" y="959"/>
                  </a:lnTo>
                  <a:lnTo>
                    <a:pt x="666" y="959"/>
                  </a:lnTo>
                  <a:lnTo>
                    <a:pt x="658" y="954"/>
                  </a:lnTo>
                  <a:lnTo>
                    <a:pt x="658" y="954"/>
                  </a:lnTo>
                  <a:lnTo>
                    <a:pt x="658" y="954"/>
                  </a:lnTo>
                  <a:lnTo>
                    <a:pt x="658" y="954"/>
                  </a:lnTo>
                  <a:lnTo>
                    <a:pt x="658" y="947"/>
                  </a:lnTo>
                  <a:lnTo>
                    <a:pt x="658" y="947"/>
                  </a:lnTo>
                  <a:lnTo>
                    <a:pt x="658" y="939"/>
                  </a:lnTo>
                  <a:lnTo>
                    <a:pt x="658" y="939"/>
                  </a:lnTo>
                  <a:lnTo>
                    <a:pt x="658" y="934"/>
                  </a:lnTo>
                  <a:lnTo>
                    <a:pt x="658" y="930"/>
                  </a:lnTo>
                  <a:close/>
                  <a:moveTo>
                    <a:pt x="638" y="1019"/>
                  </a:moveTo>
                  <a:lnTo>
                    <a:pt x="638" y="1019"/>
                  </a:lnTo>
                  <a:lnTo>
                    <a:pt x="634" y="1027"/>
                  </a:lnTo>
                  <a:lnTo>
                    <a:pt x="634" y="1027"/>
                  </a:lnTo>
                  <a:lnTo>
                    <a:pt x="626" y="1035"/>
                  </a:lnTo>
                  <a:lnTo>
                    <a:pt x="617" y="1043"/>
                  </a:lnTo>
                  <a:lnTo>
                    <a:pt x="617" y="1043"/>
                  </a:lnTo>
                  <a:lnTo>
                    <a:pt x="602" y="1043"/>
                  </a:lnTo>
                  <a:lnTo>
                    <a:pt x="602" y="1043"/>
                  </a:lnTo>
                  <a:lnTo>
                    <a:pt x="590" y="1043"/>
                  </a:lnTo>
                  <a:lnTo>
                    <a:pt x="590" y="1043"/>
                  </a:lnTo>
                  <a:lnTo>
                    <a:pt x="582" y="1035"/>
                  </a:lnTo>
                  <a:lnTo>
                    <a:pt x="582" y="1035"/>
                  </a:lnTo>
                  <a:lnTo>
                    <a:pt x="582" y="1027"/>
                  </a:lnTo>
                  <a:lnTo>
                    <a:pt x="582" y="1027"/>
                  </a:lnTo>
                  <a:lnTo>
                    <a:pt x="582" y="1019"/>
                  </a:lnTo>
                  <a:lnTo>
                    <a:pt x="582" y="1019"/>
                  </a:lnTo>
                  <a:lnTo>
                    <a:pt x="590" y="1011"/>
                  </a:lnTo>
                  <a:lnTo>
                    <a:pt x="602" y="1007"/>
                  </a:lnTo>
                  <a:lnTo>
                    <a:pt x="602" y="1007"/>
                  </a:lnTo>
                  <a:lnTo>
                    <a:pt x="606" y="1003"/>
                  </a:lnTo>
                  <a:lnTo>
                    <a:pt x="606" y="1003"/>
                  </a:lnTo>
                  <a:lnTo>
                    <a:pt x="626" y="1007"/>
                  </a:lnTo>
                  <a:lnTo>
                    <a:pt x="626" y="1007"/>
                  </a:lnTo>
                  <a:lnTo>
                    <a:pt x="634" y="1011"/>
                  </a:lnTo>
                  <a:lnTo>
                    <a:pt x="634" y="1011"/>
                  </a:lnTo>
                  <a:lnTo>
                    <a:pt x="638" y="1011"/>
                  </a:lnTo>
                  <a:lnTo>
                    <a:pt x="638" y="1011"/>
                  </a:lnTo>
                  <a:lnTo>
                    <a:pt x="638" y="1011"/>
                  </a:lnTo>
                  <a:lnTo>
                    <a:pt x="638" y="1011"/>
                  </a:lnTo>
                  <a:lnTo>
                    <a:pt x="638" y="101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18" name="Freeform 146">
              <a:extLst>
                <a:ext uri="{FF2B5EF4-FFF2-40B4-BE49-F238E27FC236}">
                  <a16:creationId xmlns:a16="http://schemas.microsoft.com/office/drawing/2014/main" id="{F2592F41-F076-41E3-A923-E179E84561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6338" y="1868488"/>
              <a:ext cx="26987" cy="26987"/>
            </a:xfrm>
            <a:custGeom>
              <a:avLst/>
              <a:gdLst>
                <a:gd name="T0" fmla="*/ 0 w 73"/>
                <a:gd name="T1" fmla="*/ 45 h 77"/>
                <a:gd name="T2" fmla="*/ 4 w 73"/>
                <a:gd name="T3" fmla="*/ 52 h 77"/>
                <a:gd name="T4" fmla="*/ 16 w 73"/>
                <a:gd name="T5" fmla="*/ 65 h 77"/>
                <a:gd name="T6" fmla="*/ 20 w 73"/>
                <a:gd name="T7" fmla="*/ 72 h 77"/>
                <a:gd name="T8" fmla="*/ 24 w 73"/>
                <a:gd name="T9" fmla="*/ 72 h 77"/>
                <a:gd name="T10" fmla="*/ 28 w 73"/>
                <a:gd name="T11" fmla="*/ 72 h 77"/>
                <a:gd name="T12" fmla="*/ 32 w 73"/>
                <a:gd name="T13" fmla="*/ 72 h 77"/>
                <a:gd name="T14" fmla="*/ 36 w 73"/>
                <a:gd name="T15" fmla="*/ 76 h 77"/>
                <a:gd name="T16" fmla="*/ 36 w 73"/>
                <a:gd name="T17" fmla="*/ 72 h 77"/>
                <a:gd name="T18" fmla="*/ 40 w 73"/>
                <a:gd name="T19" fmla="*/ 76 h 77"/>
                <a:gd name="T20" fmla="*/ 44 w 73"/>
                <a:gd name="T21" fmla="*/ 72 h 77"/>
                <a:gd name="T22" fmla="*/ 48 w 73"/>
                <a:gd name="T23" fmla="*/ 69 h 77"/>
                <a:gd name="T24" fmla="*/ 52 w 73"/>
                <a:gd name="T25" fmla="*/ 69 h 77"/>
                <a:gd name="T26" fmla="*/ 56 w 73"/>
                <a:gd name="T27" fmla="*/ 69 h 77"/>
                <a:gd name="T28" fmla="*/ 68 w 73"/>
                <a:gd name="T29" fmla="*/ 65 h 77"/>
                <a:gd name="T30" fmla="*/ 68 w 73"/>
                <a:gd name="T31" fmla="*/ 60 h 77"/>
                <a:gd name="T32" fmla="*/ 72 w 73"/>
                <a:gd name="T33" fmla="*/ 48 h 77"/>
                <a:gd name="T34" fmla="*/ 64 w 73"/>
                <a:gd name="T35" fmla="*/ 48 h 77"/>
                <a:gd name="T36" fmla="*/ 56 w 73"/>
                <a:gd name="T37" fmla="*/ 45 h 77"/>
                <a:gd name="T38" fmla="*/ 52 w 73"/>
                <a:gd name="T39" fmla="*/ 45 h 77"/>
                <a:gd name="T40" fmla="*/ 48 w 73"/>
                <a:gd name="T41" fmla="*/ 48 h 77"/>
                <a:gd name="T42" fmla="*/ 44 w 73"/>
                <a:gd name="T43" fmla="*/ 48 h 77"/>
                <a:gd name="T44" fmla="*/ 40 w 73"/>
                <a:gd name="T45" fmla="*/ 48 h 77"/>
                <a:gd name="T46" fmla="*/ 36 w 73"/>
                <a:gd name="T47" fmla="*/ 48 h 77"/>
                <a:gd name="T48" fmla="*/ 24 w 73"/>
                <a:gd name="T49" fmla="*/ 40 h 77"/>
                <a:gd name="T50" fmla="*/ 24 w 73"/>
                <a:gd name="T51" fmla="*/ 36 h 77"/>
                <a:gd name="T52" fmla="*/ 28 w 73"/>
                <a:gd name="T53" fmla="*/ 32 h 77"/>
                <a:gd name="T54" fmla="*/ 28 w 73"/>
                <a:gd name="T55" fmla="*/ 32 h 77"/>
                <a:gd name="T56" fmla="*/ 36 w 73"/>
                <a:gd name="T57" fmla="*/ 28 h 77"/>
                <a:gd name="T58" fmla="*/ 40 w 73"/>
                <a:gd name="T59" fmla="*/ 25 h 77"/>
                <a:gd name="T60" fmla="*/ 48 w 73"/>
                <a:gd name="T61" fmla="*/ 25 h 77"/>
                <a:gd name="T62" fmla="*/ 48 w 73"/>
                <a:gd name="T63" fmla="*/ 25 h 77"/>
                <a:gd name="T64" fmla="*/ 52 w 73"/>
                <a:gd name="T65" fmla="*/ 25 h 77"/>
                <a:gd name="T66" fmla="*/ 52 w 73"/>
                <a:gd name="T67" fmla="*/ 25 h 77"/>
                <a:gd name="T68" fmla="*/ 56 w 73"/>
                <a:gd name="T69" fmla="*/ 20 h 77"/>
                <a:gd name="T70" fmla="*/ 56 w 73"/>
                <a:gd name="T71" fmla="*/ 20 h 77"/>
                <a:gd name="T72" fmla="*/ 60 w 73"/>
                <a:gd name="T73" fmla="*/ 12 h 77"/>
                <a:gd name="T74" fmla="*/ 56 w 73"/>
                <a:gd name="T75" fmla="*/ 4 h 77"/>
                <a:gd name="T76" fmla="*/ 56 w 73"/>
                <a:gd name="T77" fmla="*/ 0 h 77"/>
                <a:gd name="T78" fmla="*/ 44 w 73"/>
                <a:gd name="T79" fmla="*/ 0 h 77"/>
                <a:gd name="T80" fmla="*/ 40 w 73"/>
                <a:gd name="T81" fmla="*/ 0 h 77"/>
                <a:gd name="T82" fmla="*/ 36 w 73"/>
                <a:gd name="T83" fmla="*/ 0 h 77"/>
                <a:gd name="T84" fmla="*/ 28 w 73"/>
                <a:gd name="T85" fmla="*/ 0 h 77"/>
                <a:gd name="T86" fmla="*/ 16 w 73"/>
                <a:gd name="T87" fmla="*/ 4 h 77"/>
                <a:gd name="T88" fmla="*/ 8 w 73"/>
                <a:gd name="T89" fmla="*/ 16 h 77"/>
                <a:gd name="T90" fmla="*/ 4 w 73"/>
                <a:gd name="T91" fmla="*/ 25 h 77"/>
                <a:gd name="T92" fmla="*/ 0 w 73"/>
                <a:gd name="T93" fmla="*/ 28 h 77"/>
                <a:gd name="T94" fmla="*/ 0 w 73"/>
                <a:gd name="T95" fmla="*/ 3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3" h="77">
                  <a:moveTo>
                    <a:pt x="0" y="40"/>
                  </a:moveTo>
                  <a:lnTo>
                    <a:pt x="0" y="40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16" y="65"/>
                  </a:lnTo>
                  <a:lnTo>
                    <a:pt x="16" y="65"/>
                  </a:lnTo>
                  <a:lnTo>
                    <a:pt x="16" y="69"/>
                  </a:lnTo>
                  <a:lnTo>
                    <a:pt x="20" y="72"/>
                  </a:lnTo>
                  <a:lnTo>
                    <a:pt x="20" y="72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32" y="72"/>
                  </a:lnTo>
                  <a:lnTo>
                    <a:pt x="32" y="72"/>
                  </a:lnTo>
                  <a:lnTo>
                    <a:pt x="32" y="72"/>
                  </a:lnTo>
                  <a:lnTo>
                    <a:pt x="36" y="76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40" y="76"/>
                  </a:lnTo>
                  <a:lnTo>
                    <a:pt x="40" y="76"/>
                  </a:lnTo>
                  <a:lnTo>
                    <a:pt x="40" y="76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8" y="72"/>
                  </a:lnTo>
                  <a:lnTo>
                    <a:pt x="48" y="69"/>
                  </a:lnTo>
                  <a:lnTo>
                    <a:pt x="48" y="69"/>
                  </a:lnTo>
                  <a:lnTo>
                    <a:pt x="52" y="69"/>
                  </a:lnTo>
                  <a:lnTo>
                    <a:pt x="52" y="69"/>
                  </a:lnTo>
                  <a:lnTo>
                    <a:pt x="56" y="69"/>
                  </a:lnTo>
                  <a:lnTo>
                    <a:pt x="56" y="69"/>
                  </a:lnTo>
                  <a:lnTo>
                    <a:pt x="56" y="69"/>
                  </a:lnTo>
                  <a:lnTo>
                    <a:pt x="56" y="69"/>
                  </a:lnTo>
                  <a:lnTo>
                    <a:pt x="68" y="65"/>
                  </a:lnTo>
                  <a:lnTo>
                    <a:pt x="68" y="65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56" y="45"/>
                  </a:lnTo>
                  <a:lnTo>
                    <a:pt x="56" y="45"/>
                  </a:lnTo>
                  <a:lnTo>
                    <a:pt x="56" y="45"/>
                  </a:lnTo>
                  <a:lnTo>
                    <a:pt x="56" y="45"/>
                  </a:lnTo>
                  <a:lnTo>
                    <a:pt x="52" y="45"/>
                  </a:lnTo>
                  <a:lnTo>
                    <a:pt x="52" y="45"/>
                  </a:lnTo>
                  <a:lnTo>
                    <a:pt x="52" y="45"/>
                  </a:lnTo>
                  <a:lnTo>
                    <a:pt x="52" y="45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6" y="28"/>
                  </a:lnTo>
                  <a:lnTo>
                    <a:pt x="40" y="25"/>
                  </a:lnTo>
                  <a:lnTo>
                    <a:pt x="40" y="25"/>
                  </a:lnTo>
                  <a:lnTo>
                    <a:pt x="40" y="25"/>
                  </a:lnTo>
                  <a:lnTo>
                    <a:pt x="40" y="25"/>
                  </a:lnTo>
                  <a:lnTo>
                    <a:pt x="48" y="25"/>
                  </a:lnTo>
                  <a:lnTo>
                    <a:pt x="48" y="25"/>
                  </a:lnTo>
                  <a:lnTo>
                    <a:pt x="48" y="25"/>
                  </a:lnTo>
                  <a:lnTo>
                    <a:pt x="48" y="25"/>
                  </a:lnTo>
                  <a:lnTo>
                    <a:pt x="48" y="25"/>
                  </a:lnTo>
                  <a:lnTo>
                    <a:pt x="48" y="2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4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73362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8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8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8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" grpId="0" animBg="1" advAuto="0"/>
      <p:bldP spid="853" grpId="0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>
                <a:latin typeface="+mj-ea"/>
                <a:ea typeface="+mj-ea"/>
                <a:cs typeface="+mn-ea"/>
                <a:sym typeface="+mn-lt"/>
              </a:rPr>
              <a:t>14</a:t>
            </a:fld>
            <a:endParaRPr>
              <a:latin typeface="+mj-ea"/>
              <a:ea typeface="+mj-ea"/>
              <a:cs typeface="+mn-ea"/>
              <a:sym typeface="+mn-lt"/>
            </a:endParaRPr>
          </a:p>
        </p:txBody>
      </p:sp>
      <p:pic>
        <p:nvPicPr>
          <p:cNvPr id="6" name="图片占位符 5" descr="图片包含 钢笔, 书写用具, 定居者, 西装&#10;&#10;描述已自动生成">
            <a:extLst>
              <a:ext uri="{FF2B5EF4-FFF2-40B4-BE49-F238E27FC236}">
                <a16:creationId xmlns:a16="http://schemas.microsoft.com/office/drawing/2014/main" id="{518C1605-6451-446D-8A0D-6659BF4741B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b="6250"/>
          <a:stretch>
            <a:fillRect/>
          </a:stretch>
        </p:blipFill>
        <p:spPr/>
      </p:pic>
      <p:pic>
        <p:nvPicPr>
          <p:cNvPr id="8" name="图片占位符 7" descr="图片包含 钢笔, 书写用具, 定居者, 西装&#10;&#10;描述已自动生成">
            <a:extLst>
              <a:ext uri="{FF2B5EF4-FFF2-40B4-BE49-F238E27FC236}">
                <a16:creationId xmlns:a16="http://schemas.microsoft.com/office/drawing/2014/main" id="{AFF0B0DE-C716-4DED-9F45-685908853CA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b="6250"/>
          <a:stretch>
            <a:fillRect/>
          </a:stretch>
        </p:blipFill>
        <p:spPr/>
      </p:pic>
      <p:pic>
        <p:nvPicPr>
          <p:cNvPr id="10" name="图片占位符 9" descr="图片包含 钢笔, 书写用具, 定居者, 西装&#10;&#10;描述已自动生成">
            <a:extLst>
              <a:ext uri="{FF2B5EF4-FFF2-40B4-BE49-F238E27FC236}">
                <a16:creationId xmlns:a16="http://schemas.microsoft.com/office/drawing/2014/main" id="{1EC47045-EFDC-4725-964D-E42D100444C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b="6250"/>
          <a:stretch>
            <a:fillRect/>
          </a:stretch>
        </p:blipFill>
        <p:spPr/>
      </p:pic>
      <p:sp>
        <p:nvSpPr>
          <p:cNvPr id="623" name="Square"/>
          <p:cNvSpPr/>
          <p:nvPr/>
        </p:nvSpPr>
        <p:spPr>
          <a:xfrm>
            <a:off x="5084332" y="3430819"/>
            <a:ext cx="2159001" cy="2159001"/>
          </a:xfrm>
          <a:prstGeom prst="rect">
            <a:avLst/>
          </a:prstGeom>
          <a:solidFill>
            <a:srgbClr val="1C1F2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624" name="Square"/>
          <p:cNvSpPr/>
          <p:nvPr/>
        </p:nvSpPr>
        <p:spPr>
          <a:xfrm>
            <a:off x="2925332" y="1270000"/>
            <a:ext cx="2159001" cy="2159000"/>
          </a:xfrm>
          <a:prstGeom prst="rect">
            <a:avLst/>
          </a:prstGeom>
          <a:solidFill>
            <a:srgbClr val="D0B08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625" name="Square"/>
          <p:cNvSpPr/>
          <p:nvPr/>
        </p:nvSpPr>
        <p:spPr>
          <a:xfrm>
            <a:off x="766333" y="3430819"/>
            <a:ext cx="2159001" cy="2159001"/>
          </a:xfrm>
          <a:prstGeom prst="rect">
            <a:avLst/>
          </a:prstGeom>
          <a:solidFill>
            <a:srgbClr val="1C1F2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626" name="Cloud…"/>
          <p:cNvSpPr txBox="1"/>
          <p:nvPr/>
        </p:nvSpPr>
        <p:spPr>
          <a:xfrm>
            <a:off x="5390072" y="4154719"/>
            <a:ext cx="1599797" cy="761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2200" b="0">
                <a:solidFill>
                  <a:srgbClr val="F7F9FF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1100">
                <a:latin typeface="+mj-ea"/>
                <a:ea typeface="+mj-ea"/>
                <a:cs typeface="+mn-ea"/>
                <a:sym typeface="+mn-lt"/>
              </a:rPr>
              <a:t>Cloud</a:t>
            </a:r>
          </a:p>
          <a:p>
            <a:pPr>
              <a:lnSpc>
                <a:spcPct val="150000"/>
              </a:lnSpc>
              <a:defRPr sz="2200" b="0">
                <a:solidFill>
                  <a:srgbClr val="F7F9FF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>
                <a:latin typeface="+mj-ea"/>
                <a:ea typeface="+mj-ea"/>
                <a:cs typeface="+mn-ea"/>
                <a:sym typeface="+mn-lt"/>
              </a:rPr>
              <a:t>Distinctively the growth</a:t>
            </a:r>
          </a:p>
          <a:p>
            <a:pPr>
              <a:lnSpc>
                <a:spcPct val="150000"/>
              </a:lnSpc>
              <a:defRPr sz="2200" b="0">
                <a:solidFill>
                  <a:srgbClr val="F7F9FF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>
                <a:latin typeface="+mj-ea"/>
                <a:ea typeface="+mj-ea"/>
                <a:cs typeface="+mn-ea"/>
                <a:sym typeface="+mn-lt"/>
              </a:rPr>
              <a:t>strategies premium</a:t>
            </a:r>
          </a:p>
        </p:txBody>
      </p:sp>
      <p:sp>
        <p:nvSpPr>
          <p:cNvPr id="627" name="Design…"/>
          <p:cNvSpPr txBox="1"/>
          <p:nvPr/>
        </p:nvSpPr>
        <p:spPr>
          <a:xfrm>
            <a:off x="3231072" y="1993900"/>
            <a:ext cx="1599797" cy="761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2200" b="0">
                <a:solidFill>
                  <a:srgbClr val="F7F9FF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1100">
                <a:latin typeface="+mj-ea"/>
                <a:ea typeface="+mj-ea"/>
                <a:cs typeface="+mn-ea"/>
                <a:sym typeface="+mn-lt"/>
              </a:rPr>
              <a:t>Design</a:t>
            </a:r>
          </a:p>
          <a:p>
            <a:pPr>
              <a:lnSpc>
                <a:spcPct val="150000"/>
              </a:lnSpc>
              <a:defRPr sz="2200" b="0">
                <a:solidFill>
                  <a:srgbClr val="F7F9FF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>
                <a:latin typeface="+mj-ea"/>
                <a:ea typeface="+mj-ea"/>
                <a:cs typeface="+mn-ea"/>
                <a:sym typeface="+mn-lt"/>
              </a:rPr>
              <a:t>Distinctively the growth</a:t>
            </a:r>
          </a:p>
          <a:p>
            <a:pPr>
              <a:lnSpc>
                <a:spcPct val="150000"/>
              </a:lnSpc>
              <a:defRPr sz="2200" b="0">
                <a:solidFill>
                  <a:srgbClr val="F7F9FF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>
                <a:latin typeface="+mj-ea"/>
                <a:ea typeface="+mj-ea"/>
                <a:cs typeface="+mn-ea"/>
                <a:sym typeface="+mn-lt"/>
              </a:rPr>
              <a:t>strategies premium</a:t>
            </a:r>
          </a:p>
        </p:txBody>
      </p:sp>
      <p:sp>
        <p:nvSpPr>
          <p:cNvPr id="628" name="Market…"/>
          <p:cNvSpPr txBox="1"/>
          <p:nvPr/>
        </p:nvSpPr>
        <p:spPr>
          <a:xfrm>
            <a:off x="1072072" y="4154719"/>
            <a:ext cx="1599797" cy="761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2200" b="0">
                <a:solidFill>
                  <a:srgbClr val="F7F9FF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1100">
                <a:latin typeface="+mj-ea"/>
                <a:ea typeface="+mj-ea"/>
                <a:cs typeface="+mn-ea"/>
                <a:sym typeface="+mn-lt"/>
              </a:rPr>
              <a:t>Market</a:t>
            </a:r>
          </a:p>
          <a:p>
            <a:pPr>
              <a:lnSpc>
                <a:spcPct val="150000"/>
              </a:lnSpc>
              <a:defRPr sz="2200" b="0">
                <a:solidFill>
                  <a:srgbClr val="F7F9FF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>
                <a:latin typeface="+mj-ea"/>
                <a:ea typeface="+mj-ea"/>
                <a:cs typeface="+mn-ea"/>
                <a:sym typeface="+mn-lt"/>
              </a:rPr>
              <a:t>Distinctively the growth</a:t>
            </a:r>
          </a:p>
          <a:p>
            <a:pPr>
              <a:lnSpc>
                <a:spcPct val="150000"/>
              </a:lnSpc>
              <a:defRPr sz="2200" b="0">
                <a:solidFill>
                  <a:srgbClr val="F7F9FF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>
                <a:latin typeface="+mj-ea"/>
                <a:ea typeface="+mj-ea"/>
                <a:cs typeface="+mn-ea"/>
                <a:sym typeface="+mn-lt"/>
              </a:rPr>
              <a:t>strategies premium</a:t>
            </a:r>
          </a:p>
        </p:txBody>
      </p:sp>
      <p:sp>
        <p:nvSpPr>
          <p:cNvPr id="629" name="Distinctively build premium theme strategies whereas…"/>
          <p:cNvSpPr txBox="1"/>
          <p:nvPr/>
        </p:nvSpPr>
        <p:spPr>
          <a:xfrm>
            <a:off x="8005332" y="3022600"/>
            <a:ext cx="3658053" cy="761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>
                <a:latin typeface="+mj-ea"/>
                <a:ea typeface="+mj-ea"/>
                <a:cs typeface="+mn-ea"/>
                <a:sym typeface="+mn-lt"/>
              </a:rPr>
              <a:t>Distinctively build premium theme strategies whereas 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>
                <a:latin typeface="+mj-ea"/>
                <a:ea typeface="+mj-ea"/>
                <a:cs typeface="+mn-ea"/>
                <a:sym typeface="+mn-lt"/>
              </a:rPr>
              <a:t>premium human capital. Conveniently envisioneer 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>
                <a:latin typeface="+mj-ea"/>
                <a:ea typeface="+mj-ea"/>
                <a:cs typeface="+mn-ea"/>
                <a:sym typeface="+mn-lt"/>
              </a:rPr>
              <a:t>accurate whereas collaborative e-commerce.</a:t>
            </a:r>
          </a:p>
        </p:txBody>
      </p:sp>
      <p:sp>
        <p:nvSpPr>
          <p:cNvPr id="630" name="Gallery Slide…"/>
          <p:cNvSpPr txBox="1"/>
          <p:nvPr/>
        </p:nvSpPr>
        <p:spPr>
          <a:xfrm>
            <a:off x="8005332" y="1270000"/>
            <a:ext cx="2917465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defRPr sz="70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3500">
                <a:latin typeface="+mj-ea"/>
                <a:ea typeface="+mj-ea"/>
                <a:cs typeface="+mn-ea"/>
                <a:sym typeface="+mn-lt"/>
              </a:rPr>
              <a:t>Gallery Slide</a:t>
            </a:r>
          </a:p>
          <a:p>
            <a:pPr algn="l">
              <a:defRPr sz="70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3500">
                <a:latin typeface="+mj-ea"/>
                <a:ea typeface="+mj-ea"/>
                <a:cs typeface="+mn-ea"/>
                <a:sym typeface="+mn-lt"/>
              </a:rPr>
              <a:t>with Features</a:t>
            </a:r>
          </a:p>
        </p:txBody>
      </p:sp>
      <p:sp>
        <p:nvSpPr>
          <p:cNvPr id="631" name="Rectangle"/>
          <p:cNvSpPr/>
          <p:nvPr/>
        </p:nvSpPr>
        <p:spPr>
          <a:xfrm>
            <a:off x="8005332" y="5539019"/>
            <a:ext cx="3426818" cy="50801"/>
          </a:xfrm>
          <a:prstGeom prst="rect">
            <a:avLst/>
          </a:prstGeom>
          <a:solidFill>
            <a:srgbClr val="1C1F25">
              <a:alpha val="1533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632" name="Rectangle"/>
          <p:cNvSpPr/>
          <p:nvPr/>
        </p:nvSpPr>
        <p:spPr>
          <a:xfrm>
            <a:off x="8005332" y="5539019"/>
            <a:ext cx="3046380" cy="50801"/>
          </a:xfrm>
          <a:prstGeom prst="rect">
            <a:avLst/>
          </a:prstGeom>
          <a:solidFill>
            <a:srgbClr val="D0B08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633" name="Service Process"/>
          <p:cNvSpPr txBox="1"/>
          <p:nvPr/>
        </p:nvSpPr>
        <p:spPr>
          <a:xfrm>
            <a:off x="8011682" y="5207842"/>
            <a:ext cx="1032334" cy="253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lvl1pPr>
          </a:lstStyle>
          <a:p>
            <a:r>
              <a:rPr sz="1100">
                <a:latin typeface="+mj-ea"/>
                <a:ea typeface="+mj-ea"/>
                <a:cs typeface="+mn-ea"/>
                <a:sym typeface="+mn-lt"/>
              </a:rPr>
              <a:t>Service Process</a:t>
            </a:r>
          </a:p>
        </p:txBody>
      </p:sp>
      <p:sp>
        <p:nvSpPr>
          <p:cNvPr id="634" name="95%"/>
          <p:cNvSpPr txBox="1"/>
          <p:nvPr/>
        </p:nvSpPr>
        <p:spPr>
          <a:xfrm>
            <a:off x="11140403" y="5207842"/>
            <a:ext cx="291747" cy="253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lvl1pPr>
          </a:lstStyle>
          <a:p>
            <a:r>
              <a:rPr sz="1100">
                <a:latin typeface="+mj-ea"/>
                <a:ea typeface="+mj-ea"/>
                <a:cs typeface="+mn-ea"/>
                <a:sym typeface="+mn-lt"/>
              </a:rPr>
              <a:t>95%</a:t>
            </a:r>
          </a:p>
        </p:txBody>
      </p:sp>
      <p:sp>
        <p:nvSpPr>
          <p:cNvPr id="635" name="90%"/>
          <p:cNvSpPr txBox="1"/>
          <p:nvPr/>
        </p:nvSpPr>
        <p:spPr>
          <a:xfrm>
            <a:off x="8005332" y="4191421"/>
            <a:ext cx="924933" cy="538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70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lvl1pPr>
          </a:lstStyle>
          <a:p>
            <a:r>
              <a:rPr sz="3500">
                <a:latin typeface="+mj-ea"/>
                <a:ea typeface="+mj-ea"/>
                <a:cs typeface="+mn-ea"/>
                <a:sym typeface="+mn-lt"/>
              </a:rPr>
              <a:t>90%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4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440" fill="hold"/>
                                        <p:tgtEl>
                                          <p:spTgt spid="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40" fill="hold"/>
                                        <p:tgtEl>
                                          <p:spTgt spid="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" grpId="0" animBg="1" advAuto="0"/>
      <p:bldP spid="635" grpId="0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666173" y="692150"/>
            <a:ext cx="4859655" cy="1075762"/>
            <a:chOff x="979702" y="692150"/>
            <a:chExt cx="4859655" cy="1075762"/>
          </a:xfrm>
        </p:grpSpPr>
        <p:sp>
          <p:nvSpPr>
            <p:cNvPr id="19" name="TextBox 18"/>
            <p:cNvSpPr txBox="1">
              <a:spLocks/>
            </p:cNvSpPr>
            <p:nvPr/>
          </p:nvSpPr>
          <p:spPr>
            <a:xfrm>
              <a:off x="979702" y="692150"/>
              <a:ext cx="4859655" cy="707886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4000" b="1" dirty="0">
                  <a:latin typeface="+mj-ea"/>
                  <a:ea typeface="+mj-ea"/>
                  <a:cs typeface="+mn-ea"/>
                  <a:sym typeface="+mn-lt"/>
                </a:rPr>
                <a:t>Graphic Chart</a:t>
              </a:r>
              <a:endParaRPr lang="fr-CA" sz="4000" b="1" dirty="0"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123920" y="1398580"/>
              <a:ext cx="25712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r-CA" dirty="0">
                  <a:latin typeface="+mj-ea"/>
                  <a:ea typeface="+mj-ea"/>
                  <a:cs typeface="+mn-ea"/>
                  <a:sym typeface="+mn-lt"/>
                </a:rPr>
                <a:t>Cillum do stumptown</a:t>
              </a:r>
            </a:p>
          </p:txBody>
        </p:sp>
      </p:grp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88319326"/>
              </p:ext>
            </p:extLst>
          </p:nvPr>
        </p:nvGraphicFramePr>
        <p:xfrm>
          <a:off x="702631" y="2106466"/>
          <a:ext cx="10794043" cy="4004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99980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>
                <a:latin typeface="+mj-ea"/>
                <a:ea typeface="+mj-ea"/>
                <a:cs typeface="+mn-ea"/>
                <a:sym typeface="+mn-lt"/>
              </a:rPr>
              <a:t>16</a:t>
            </a:fld>
            <a:endParaRPr>
              <a:latin typeface="+mj-ea"/>
              <a:ea typeface="+mj-ea"/>
              <a:cs typeface="+mn-ea"/>
              <a:sym typeface="+mn-lt"/>
            </a:endParaRPr>
          </a:p>
        </p:txBody>
      </p:sp>
      <p:pic>
        <p:nvPicPr>
          <p:cNvPr id="4" name="图片占位符 3" descr="图片包含 钢笔, 书写用具, 定居者, 西装&#10;&#10;描述已自动生成">
            <a:extLst>
              <a:ext uri="{FF2B5EF4-FFF2-40B4-BE49-F238E27FC236}">
                <a16:creationId xmlns:a16="http://schemas.microsoft.com/office/drawing/2014/main" id="{436EB00A-FE00-458D-93AB-9CE1B496016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4" r="18254"/>
          <a:stretch>
            <a:fillRect/>
          </a:stretch>
        </p:blipFill>
        <p:spPr/>
      </p:pic>
      <p:sp>
        <p:nvSpPr>
          <p:cNvPr id="559" name="Rectangle"/>
          <p:cNvSpPr/>
          <p:nvPr/>
        </p:nvSpPr>
        <p:spPr>
          <a:xfrm>
            <a:off x="0" y="0"/>
            <a:ext cx="3810001" cy="6858000"/>
          </a:xfrm>
          <a:prstGeom prst="rect">
            <a:avLst/>
          </a:prstGeom>
          <a:solidFill>
            <a:srgbClr val="D0B08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563" name="Shape"/>
          <p:cNvSpPr/>
          <p:nvPr/>
        </p:nvSpPr>
        <p:spPr>
          <a:xfrm>
            <a:off x="766333" y="6376690"/>
            <a:ext cx="63501" cy="127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567" y="10800"/>
                </a:moveTo>
                <a:lnTo>
                  <a:pt x="21284" y="922"/>
                </a:lnTo>
                <a:cubicBezTo>
                  <a:pt x="21480" y="824"/>
                  <a:pt x="21600" y="689"/>
                  <a:pt x="21600" y="540"/>
                </a:cubicBezTo>
                <a:cubicBezTo>
                  <a:pt x="21600" y="242"/>
                  <a:pt x="21117" y="0"/>
                  <a:pt x="20520" y="0"/>
                </a:cubicBezTo>
                <a:cubicBezTo>
                  <a:pt x="20222" y="0"/>
                  <a:pt x="19953" y="61"/>
                  <a:pt x="19756" y="158"/>
                </a:cubicBezTo>
                <a:lnTo>
                  <a:pt x="316" y="10418"/>
                </a:lnTo>
                <a:cubicBezTo>
                  <a:pt x="121" y="10516"/>
                  <a:pt x="0" y="10651"/>
                  <a:pt x="0" y="10800"/>
                </a:cubicBezTo>
                <a:cubicBezTo>
                  <a:pt x="0" y="10949"/>
                  <a:pt x="120" y="11084"/>
                  <a:pt x="316" y="11182"/>
                </a:cubicBezTo>
                <a:lnTo>
                  <a:pt x="19756" y="21442"/>
                </a:lnTo>
                <a:cubicBezTo>
                  <a:pt x="19953" y="21540"/>
                  <a:pt x="20222" y="21600"/>
                  <a:pt x="20520" y="21600"/>
                </a:cubicBezTo>
                <a:cubicBezTo>
                  <a:pt x="21117" y="21600"/>
                  <a:pt x="21600" y="21358"/>
                  <a:pt x="21600" y="21060"/>
                </a:cubicBezTo>
                <a:cubicBezTo>
                  <a:pt x="21600" y="20911"/>
                  <a:pt x="21480" y="20776"/>
                  <a:pt x="21284" y="20678"/>
                </a:cubicBezTo>
                <a:cubicBezTo>
                  <a:pt x="21284" y="20678"/>
                  <a:pt x="2567" y="10800"/>
                  <a:pt x="2567" y="10800"/>
                </a:cubicBezTo>
                <a:close/>
              </a:path>
            </a:pathLst>
          </a:custGeom>
          <a:solidFill>
            <a:srgbClr val="F7F9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564" name="Shape"/>
          <p:cNvSpPr/>
          <p:nvPr/>
        </p:nvSpPr>
        <p:spPr>
          <a:xfrm>
            <a:off x="1036766" y="6376690"/>
            <a:ext cx="63501" cy="127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84" y="10418"/>
                </a:moveTo>
                <a:lnTo>
                  <a:pt x="1844" y="158"/>
                </a:lnTo>
                <a:cubicBezTo>
                  <a:pt x="1648" y="61"/>
                  <a:pt x="1378" y="0"/>
                  <a:pt x="1080" y="0"/>
                </a:cubicBezTo>
                <a:cubicBezTo>
                  <a:pt x="483" y="0"/>
                  <a:pt x="0" y="242"/>
                  <a:pt x="0" y="540"/>
                </a:cubicBezTo>
                <a:cubicBezTo>
                  <a:pt x="0" y="689"/>
                  <a:pt x="121" y="824"/>
                  <a:pt x="316" y="922"/>
                </a:cubicBezTo>
                <a:lnTo>
                  <a:pt x="19033" y="10800"/>
                </a:lnTo>
                <a:lnTo>
                  <a:pt x="316" y="20678"/>
                </a:lnTo>
                <a:cubicBezTo>
                  <a:pt x="121" y="20776"/>
                  <a:pt x="0" y="20911"/>
                  <a:pt x="0" y="21060"/>
                </a:cubicBezTo>
                <a:cubicBezTo>
                  <a:pt x="0" y="21358"/>
                  <a:pt x="483" y="21600"/>
                  <a:pt x="1080" y="21600"/>
                </a:cubicBezTo>
                <a:cubicBezTo>
                  <a:pt x="1378" y="21600"/>
                  <a:pt x="1648" y="21540"/>
                  <a:pt x="1844" y="21442"/>
                </a:cubicBezTo>
                <a:lnTo>
                  <a:pt x="21284" y="11182"/>
                </a:lnTo>
                <a:cubicBezTo>
                  <a:pt x="21479" y="11084"/>
                  <a:pt x="21600" y="10949"/>
                  <a:pt x="21600" y="10800"/>
                </a:cubicBezTo>
                <a:cubicBezTo>
                  <a:pt x="21600" y="10651"/>
                  <a:pt x="21479" y="10516"/>
                  <a:pt x="21284" y="10418"/>
                </a:cubicBezTo>
              </a:path>
            </a:pathLst>
          </a:custGeom>
          <a:solidFill>
            <a:srgbClr val="F7F9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565" name="Good design is…"/>
          <p:cNvSpPr txBox="1"/>
          <p:nvPr/>
        </p:nvSpPr>
        <p:spPr>
          <a:xfrm>
            <a:off x="811166" y="2197100"/>
            <a:ext cx="2396489" cy="1211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50000"/>
              </a:lnSpc>
              <a:defRPr sz="3500" b="0">
                <a:solidFill>
                  <a:srgbClr val="F7F9FF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1750">
                <a:latin typeface="+mj-ea"/>
                <a:ea typeface="+mj-ea"/>
                <a:cs typeface="+mn-ea"/>
                <a:sym typeface="+mn-lt"/>
              </a:rPr>
              <a:t>Good design is</a:t>
            </a:r>
          </a:p>
          <a:p>
            <a:pPr algn="r">
              <a:lnSpc>
                <a:spcPct val="150000"/>
              </a:lnSpc>
              <a:defRPr sz="3500" b="0">
                <a:solidFill>
                  <a:srgbClr val="F7F9FF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1750">
                <a:latin typeface="+mj-ea"/>
                <a:ea typeface="+mj-ea"/>
                <a:cs typeface="+mn-ea"/>
                <a:sym typeface="+mn-lt"/>
              </a:rPr>
              <a:t>obvious. Great design </a:t>
            </a:r>
          </a:p>
          <a:p>
            <a:pPr algn="r">
              <a:lnSpc>
                <a:spcPct val="150000"/>
              </a:lnSpc>
              <a:defRPr sz="3500" b="0">
                <a:solidFill>
                  <a:srgbClr val="F7F9FF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1750">
                <a:latin typeface="+mj-ea"/>
                <a:ea typeface="+mj-ea"/>
                <a:cs typeface="+mn-ea"/>
                <a:sym typeface="+mn-lt"/>
              </a:rPr>
              <a:t>is transparent</a:t>
            </a:r>
          </a:p>
        </p:txBody>
      </p:sp>
      <p:sp>
        <p:nvSpPr>
          <p:cNvPr id="566" name="Distinctively build premium growth…"/>
          <p:cNvSpPr txBox="1"/>
          <p:nvPr/>
        </p:nvSpPr>
        <p:spPr>
          <a:xfrm>
            <a:off x="747044" y="3949700"/>
            <a:ext cx="2460610" cy="761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r">
              <a:lnSpc>
                <a:spcPct val="150000"/>
              </a:lnSpc>
              <a:defRPr sz="2200" b="0">
                <a:solidFill>
                  <a:srgbClr val="F7F9FF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>
                <a:latin typeface="+mj-ea"/>
                <a:ea typeface="+mj-ea"/>
                <a:cs typeface="+mn-ea"/>
                <a:sym typeface="+mn-lt"/>
              </a:rPr>
              <a:t>Distinctively build premium growth</a:t>
            </a:r>
          </a:p>
          <a:p>
            <a:pPr algn="r">
              <a:lnSpc>
                <a:spcPct val="150000"/>
              </a:lnSpc>
              <a:defRPr sz="2200" b="0">
                <a:solidFill>
                  <a:srgbClr val="F7F9FF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>
                <a:latin typeface="+mj-ea"/>
                <a:ea typeface="+mj-ea"/>
                <a:cs typeface="+mn-ea"/>
                <a:sym typeface="+mn-lt"/>
              </a:rPr>
              <a:t>strategies whereas premium human </a:t>
            </a:r>
          </a:p>
          <a:p>
            <a:pPr algn="r">
              <a:lnSpc>
                <a:spcPct val="150000"/>
              </a:lnSpc>
              <a:defRPr sz="2200" b="0">
                <a:solidFill>
                  <a:srgbClr val="F7F9FF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>
                <a:latin typeface="+mj-ea"/>
                <a:ea typeface="+mj-ea"/>
                <a:cs typeface="+mn-ea"/>
                <a:sym typeface="+mn-lt"/>
              </a:rPr>
              <a:t>capital.</a:t>
            </a:r>
          </a:p>
        </p:txBody>
      </p:sp>
      <p:sp>
        <p:nvSpPr>
          <p:cNvPr id="567" name="01. Creativity Product…"/>
          <p:cNvSpPr txBox="1"/>
          <p:nvPr/>
        </p:nvSpPr>
        <p:spPr>
          <a:xfrm>
            <a:off x="8450824" y="1637176"/>
            <a:ext cx="3113032" cy="761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22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1100">
                <a:latin typeface="+mj-ea"/>
                <a:ea typeface="+mj-ea"/>
                <a:cs typeface="+mn-ea"/>
                <a:sym typeface="+mn-lt"/>
              </a:rPr>
              <a:t>01. Creativity Product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>
                <a:latin typeface="+mj-ea"/>
                <a:ea typeface="+mj-ea"/>
                <a:cs typeface="+mn-ea"/>
                <a:sym typeface="+mn-lt"/>
              </a:rPr>
              <a:t>Distinctively build premium growth strategies 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>
                <a:latin typeface="+mj-ea"/>
                <a:ea typeface="+mj-ea"/>
                <a:cs typeface="+mn-ea"/>
                <a:sym typeface="+mn-lt"/>
              </a:rPr>
              <a:t>the premium human capital.</a:t>
            </a:r>
          </a:p>
        </p:txBody>
      </p:sp>
      <p:sp>
        <p:nvSpPr>
          <p:cNvPr id="568" name="02. Professional Design…"/>
          <p:cNvSpPr txBox="1"/>
          <p:nvPr/>
        </p:nvSpPr>
        <p:spPr>
          <a:xfrm>
            <a:off x="8450824" y="3073400"/>
            <a:ext cx="3113032" cy="761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22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1100">
                <a:latin typeface="+mj-ea"/>
                <a:ea typeface="+mj-ea"/>
                <a:cs typeface="+mn-ea"/>
                <a:sym typeface="+mn-lt"/>
              </a:rPr>
              <a:t>02. Professional Design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>
                <a:latin typeface="+mj-ea"/>
                <a:ea typeface="+mj-ea"/>
                <a:cs typeface="+mn-ea"/>
                <a:sym typeface="+mn-lt"/>
              </a:rPr>
              <a:t>Distinctively build premium growth strategies 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>
                <a:latin typeface="+mj-ea"/>
                <a:ea typeface="+mj-ea"/>
                <a:cs typeface="+mn-ea"/>
                <a:sym typeface="+mn-lt"/>
              </a:rPr>
              <a:t>the premium human capital.</a:t>
            </a:r>
          </a:p>
        </p:txBody>
      </p:sp>
      <p:sp>
        <p:nvSpPr>
          <p:cNvPr id="569" name="03. Business Support…"/>
          <p:cNvSpPr txBox="1"/>
          <p:nvPr/>
        </p:nvSpPr>
        <p:spPr>
          <a:xfrm>
            <a:off x="8450824" y="4509624"/>
            <a:ext cx="3113032" cy="761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22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1100">
                <a:latin typeface="+mj-ea"/>
                <a:ea typeface="+mj-ea"/>
                <a:cs typeface="+mn-ea"/>
                <a:sym typeface="+mn-lt"/>
              </a:rPr>
              <a:t>03. Business Support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>
                <a:latin typeface="+mj-ea"/>
                <a:ea typeface="+mj-ea"/>
                <a:cs typeface="+mn-ea"/>
                <a:sym typeface="+mn-lt"/>
              </a:rPr>
              <a:t>Distinctively build premium growth strategies 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>
                <a:latin typeface="+mj-ea"/>
                <a:ea typeface="+mj-ea"/>
                <a:cs typeface="+mn-ea"/>
                <a:sym typeface="+mn-lt"/>
              </a:rPr>
              <a:t>the premium human capital.</a:t>
            </a:r>
          </a:p>
        </p:txBody>
      </p:sp>
      <p:sp>
        <p:nvSpPr>
          <p:cNvPr id="570" name="Line"/>
          <p:cNvSpPr/>
          <p:nvPr/>
        </p:nvSpPr>
        <p:spPr>
          <a:xfrm>
            <a:off x="8450824" y="2710888"/>
            <a:ext cx="496419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571" name="Line"/>
          <p:cNvSpPr/>
          <p:nvPr/>
        </p:nvSpPr>
        <p:spPr>
          <a:xfrm>
            <a:off x="8450824" y="4147112"/>
            <a:ext cx="482719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+mj-ea"/>
              <a:ea typeface="+mj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" fill="hold"/>
                                        <p:tgtEl>
                                          <p:spTgt spid="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"/>
                            </p:stCondLst>
                            <p:childTnLst>
                              <p:par>
                                <p:cTn id="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" tmFilter="0, 0; .2, .5; .8, .5; 1, 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00" autoRev="1" fill="hold"/>
                                        <p:tgtEl>
                                          <p:spTgt spid="5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" tmFilter="0, 0; .2, .5; .8, .5; 1, 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00" autoRev="1" fill="hold"/>
                                        <p:tgtEl>
                                          <p:spTgt spid="5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7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" tmFilter="0, 0; .2, .5; .8, .5; 1, 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100" autoRev="1" fill="hold"/>
                                        <p:tgtEl>
                                          <p:spTgt spid="5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7" grpId="0" animBg="1" advAuto="0"/>
      <p:bldP spid="567" grpId="1" animBg="1"/>
      <p:bldP spid="567" grpId="2" animBg="1"/>
      <p:bldP spid="568" grpId="0" animBg="1" advAuto="0"/>
      <p:bldP spid="568" grpId="1" animBg="1"/>
      <p:bldP spid="568" grpId="2" animBg="1"/>
      <p:bldP spid="569" grpId="0" animBg="1" advAuto="0"/>
      <p:bldP spid="569" grpId="1" animBg="1"/>
      <p:bldP spid="569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 descr="图片包含 男士, 人员&#10;&#10;描述已自动生成">
            <a:extLst>
              <a:ext uri="{FF2B5EF4-FFF2-40B4-BE49-F238E27FC236}">
                <a16:creationId xmlns:a16="http://schemas.microsoft.com/office/drawing/2014/main" id="{0BB7F8F8-5999-48DC-B371-C7A2960FB11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" r="1462"/>
          <a:stretch>
            <a:fillRect/>
          </a:stretch>
        </p:blipFill>
        <p:spPr/>
      </p:pic>
      <p:pic>
        <p:nvPicPr>
          <p:cNvPr id="6" name="图片占位符 5" descr="图片包含 钢笔, 书写用具, 定居者, 西装&#10;&#10;描述已自动生成">
            <a:extLst>
              <a:ext uri="{FF2B5EF4-FFF2-40B4-BE49-F238E27FC236}">
                <a16:creationId xmlns:a16="http://schemas.microsoft.com/office/drawing/2014/main" id="{03EDE1C4-C2D6-490F-A3BD-114A1763887C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2" b="19922"/>
          <a:stretch>
            <a:fillRect/>
          </a:stretch>
        </p:blipFill>
        <p:spPr/>
      </p:pic>
      <p:pic>
        <p:nvPicPr>
          <p:cNvPr id="10" name="图片占位符 9" descr="图片包含 人员, 男士, 户外, 建筑物&#10;&#10;描述已自动生成">
            <a:extLst>
              <a:ext uri="{FF2B5EF4-FFF2-40B4-BE49-F238E27FC236}">
                <a16:creationId xmlns:a16="http://schemas.microsoft.com/office/drawing/2014/main" id="{61941B66-89F3-4635-8377-6D90C9DF2D4A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" r="1462"/>
          <a:stretch>
            <a:fillRect/>
          </a:stretch>
        </p:blipFill>
        <p:spPr/>
      </p:pic>
      <p:sp>
        <p:nvSpPr>
          <p:cNvPr id="4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>
                <a:latin typeface="+mj-ea"/>
                <a:ea typeface="+mj-ea"/>
                <a:cs typeface="+mn-ea"/>
                <a:sym typeface="+mn-lt"/>
              </a:rPr>
              <a:t>17</a:t>
            </a:fld>
            <a:endParaRPr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444" name="Line"/>
          <p:cNvSpPr/>
          <p:nvPr/>
        </p:nvSpPr>
        <p:spPr>
          <a:xfrm flipV="1">
            <a:off x="11428975" y="6603625"/>
            <a:ext cx="0" cy="254376"/>
          </a:xfrm>
          <a:prstGeom prst="line">
            <a:avLst/>
          </a:prstGeom>
          <a:ln w="12700">
            <a:solidFill>
              <a:srgbClr val="2C2E3C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445" name="On Process"/>
          <p:cNvSpPr txBox="1"/>
          <p:nvPr/>
        </p:nvSpPr>
        <p:spPr>
          <a:xfrm>
            <a:off x="759983" y="1269570"/>
            <a:ext cx="2396554" cy="538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70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lvl1pPr>
          </a:lstStyle>
          <a:p>
            <a:r>
              <a:rPr sz="3500">
                <a:latin typeface="+mj-ea"/>
                <a:ea typeface="+mj-ea"/>
                <a:cs typeface="+mn-ea"/>
                <a:sym typeface="+mn-lt"/>
              </a:rPr>
              <a:t>On Process</a:t>
            </a:r>
          </a:p>
        </p:txBody>
      </p:sp>
      <p:grpSp>
        <p:nvGrpSpPr>
          <p:cNvPr id="448" name="Group"/>
          <p:cNvGrpSpPr/>
          <p:nvPr/>
        </p:nvGrpSpPr>
        <p:grpSpPr>
          <a:xfrm>
            <a:off x="759983" y="2542960"/>
            <a:ext cx="2933662" cy="715581"/>
            <a:chOff x="0" y="0"/>
            <a:chExt cx="5867323" cy="1431162"/>
          </a:xfrm>
        </p:grpSpPr>
        <p:sp>
          <p:nvSpPr>
            <p:cNvPr id="446" name="Download…"/>
            <p:cNvSpPr txBox="1"/>
            <p:nvPr/>
          </p:nvSpPr>
          <p:spPr>
            <a:xfrm>
              <a:off x="1388532" y="0"/>
              <a:ext cx="4478791" cy="14311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algn="l">
                <a:lnSpc>
                  <a:spcPct val="150000"/>
                </a:lnSpc>
                <a:defRPr b="0">
                  <a:solidFill>
                    <a:srgbClr val="2C2E3C"/>
                  </a:solidFill>
                  <a:latin typeface="Quicksand Bold"/>
                  <a:ea typeface="Quicksand Bold"/>
                  <a:cs typeface="Quicksand Bold"/>
                  <a:sym typeface="Quicksand Bold"/>
                </a:defRPr>
              </a:pPr>
              <a:r>
                <a:rPr sz="900">
                  <a:latin typeface="+mj-ea"/>
                  <a:ea typeface="+mj-ea"/>
                  <a:cs typeface="+mn-ea"/>
                  <a:sym typeface="+mn-lt"/>
                </a:rPr>
                <a:t>Download</a:t>
              </a:r>
            </a:p>
            <a:p>
              <a:pPr algn="l"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>
                  <a:latin typeface="+mj-ea"/>
                  <a:ea typeface="+mj-ea"/>
                  <a:cs typeface="+mn-ea"/>
                  <a:sym typeface="+mn-lt"/>
                </a:rPr>
                <a:t>Distinctively premium strategies </a:t>
              </a:r>
            </a:p>
            <a:p>
              <a:pPr algn="l"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>
                  <a:latin typeface="+mj-ea"/>
                  <a:ea typeface="+mj-ea"/>
                  <a:cs typeface="+mn-ea"/>
                  <a:sym typeface="+mn-lt"/>
                </a:rPr>
                <a:t>whereas premium human capital.</a:t>
              </a:r>
            </a:p>
          </p:txBody>
        </p:sp>
        <p:sp>
          <p:nvSpPr>
            <p:cNvPr id="447" name="Shape"/>
            <p:cNvSpPr/>
            <p:nvPr/>
          </p:nvSpPr>
          <p:spPr>
            <a:xfrm>
              <a:off x="0" y="0"/>
              <a:ext cx="698500" cy="635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20520"/>
                  </a:moveTo>
                  <a:lnTo>
                    <a:pt x="982" y="20520"/>
                  </a:lnTo>
                  <a:lnTo>
                    <a:pt x="982" y="14040"/>
                  </a:lnTo>
                  <a:lnTo>
                    <a:pt x="6907" y="14040"/>
                  </a:lnTo>
                  <a:cubicBezTo>
                    <a:pt x="7149" y="16170"/>
                    <a:pt x="8798" y="17820"/>
                    <a:pt x="10800" y="17820"/>
                  </a:cubicBezTo>
                  <a:cubicBezTo>
                    <a:pt x="12802" y="17820"/>
                    <a:pt x="14451" y="16170"/>
                    <a:pt x="14694" y="14040"/>
                  </a:cubicBezTo>
                  <a:lnTo>
                    <a:pt x="20618" y="14040"/>
                  </a:lnTo>
                  <a:cubicBezTo>
                    <a:pt x="20618" y="14040"/>
                    <a:pt x="20618" y="20520"/>
                    <a:pt x="20618" y="20520"/>
                  </a:cubicBezTo>
                  <a:close/>
                  <a:moveTo>
                    <a:pt x="21543" y="13261"/>
                  </a:moveTo>
                  <a:lnTo>
                    <a:pt x="21548" y="13259"/>
                  </a:lnTo>
                  <a:lnTo>
                    <a:pt x="16639" y="2459"/>
                  </a:lnTo>
                  <a:lnTo>
                    <a:pt x="16634" y="2461"/>
                  </a:lnTo>
                  <a:cubicBezTo>
                    <a:pt x="16554" y="2284"/>
                    <a:pt x="16392" y="2160"/>
                    <a:pt x="16200" y="2160"/>
                  </a:cubicBezTo>
                  <a:lnTo>
                    <a:pt x="12764" y="2160"/>
                  </a:lnTo>
                  <a:cubicBezTo>
                    <a:pt x="12492" y="2160"/>
                    <a:pt x="12273" y="2402"/>
                    <a:pt x="12273" y="2700"/>
                  </a:cubicBezTo>
                  <a:cubicBezTo>
                    <a:pt x="12273" y="2999"/>
                    <a:pt x="12492" y="3240"/>
                    <a:pt x="12764" y="3240"/>
                  </a:cubicBezTo>
                  <a:lnTo>
                    <a:pt x="15897" y="3240"/>
                  </a:lnTo>
                  <a:lnTo>
                    <a:pt x="20315" y="12960"/>
                  </a:lnTo>
                  <a:lnTo>
                    <a:pt x="14236" y="12960"/>
                  </a:lnTo>
                  <a:cubicBezTo>
                    <a:pt x="13965" y="12960"/>
                    <a:pt x="13745" y="13202"/>
                    <a:pt x="13745" y="13500"/>
                  </a:cubicBezTo>
                  <a:cubicBezTo>
                    <a:pt x="13745" y="15290"/>
                    <a:pt x="12426" y="16740"/>
                    <a:pt x="10800" y="16740"/>
                  </a:cubicBezTo>
                  <a:cubicBezTo>
                    <a:pt x="9173" y="16740"/>
                    <a:pt x="7855" y="15290"/>
                    <a:pt x="7855" y="13500"/>
                  </a:cubicBezTo>
                  <a:cubicBezTo>
                    <a:pt x="7855" y="13202"/>
                    <a:pt x="7635" y="12960"/>
                    <a:pt x="7364" y="12960"/>
                  </a:cubicBezTo>
                  <a:lnTo>
                    <a:pt x="1285" y="12960"/>
                  </a:lnTo>
                  <a:lnTo>
                    <a:pt x="5703" y="3240"/>
                  </a:lnTo>
                  <a:lnTo>
                    <a:pt x="8836" y="3240"/>
                  </a:lnTo>
                  <a:cubicBezTo>
                    <a:pt x="9108" y="3240"/>
                    <a:pt x="9327" y="2999"/>
                    <a:pt x="9327" y="2700"/>
                  </a:cubicBezTo>
                  <a:cubicBezTo>
                    <a:pt x="9327" y="2402"/>
                    <a:pt x="9108" y="2160"/>
                    <a:pt x="8836" y="2160"/>
                  </a:cubicBezTo>
                  <a:lnTo>
                    <a:pt x="5400" y="2160"/>
                  </a:lnTo>
                  <a:cubicBezTo>
                    <a:pt x="5208" y="2160"/>
                    <a:pt x="5046" y="2284"/>
                    <a:pt x="4966" y="2461"/>
                  </a:cubicBezTo>
                  <a:lnTo>
                    <a:pt x="4961" y="2459"/>
                  </a:lnTo>
                  <a:lnTo>
                    <a:pt x="52" y="13259"/>
                  </a:lnTo>
                  <a:lnTo>
                    <a:pt x="57" y="13261"/>
                  </a:lnTo>
                  <a:cubicBezTo>
                    <a:pt x="23" y="13334"/>
                    <a:pt x="0" y="13413"/>
                    <a:pt x="0" y="13500"/>
                  </a:cubicBezTo>
                  <a:lnTo>
                    <a:pt x="0" y="21060"/>
                  </a:lnTo>
                  <a:cubicBezTo>
                    <a:pt x="0" y="21359"/>
                    <a:pt x="220" y="21600"/>
                    <a:pt x="491" y="21600"/>
                  </a:cubicBezTo>
                  <a:lnTo>
                    <a:pt x="21109" y="21600"/>
                  </a:lnTo>
                  <a:cubicBezTo>
                    <a:pt x="21380" y="21600"/>
                    <a:pt x="21600" y="21359"/>
                    <a:pt x="21600" y="21060"/>
                  </a:cubicBezTo>
                  <a:lnTo>
                    <a:pt x="21600" y="13500"/>
                  </a:lnTo>
                  <a:cubicBezTo>
                    <a:pt x="21600" y="13413"/>
                    <a:pt x="21577" y="13334"/>
                    <a:pt x="21543" y="13261"/>
                  </a:cubicBezTo>
                  <a:moveTo>
                    <a:pt x="7855" y="8640"/>
                  </a:moveTo>
                  <a:cubicBezTo>
                    <a:pt x="7583" y="8640"/>
                    <a:pt x="7364" y="8882"/>
                    <a:pt x="7364" y="9180"/>
                  </a:cubicBezTo>
                  <a:cubicBezTo>
                    <a:pt x="7364" y="9329"/>
                    <a:pt x="7418" y="9464"/>
                    <a:pt x="7507" y="9562"/>
                  </a:cubicBezTo>
                  <a:lnTo>
                    <a:pt x="10453" y="12802"/>
                  </a:lnTo>
                  <a:cubicBezTo>
                    <a:pt x="10542" y="12900"/>
                    <a:pt x="10665" y="12960"/>
                    <a:pt x="10800" y="12960"/>
                  </a:cubicBezTo>
                  <a:cubicBezTo>
                    <a:pt x="10936" y="12960"/>
                    <a:pt x="11058" y="12900"/>
                    <a:pt x="11147" y="12802"/>
                  </a:cubicBezTo>
                  <a:lnTo>
                    <a:pt x="14093" y="9562"/>
                  </a:lnTo>
                  <a:cubicBezTo>
                    <a:pt x="14182" y="9464"/>
                    <a:pt x="14236" y="9329"/>
                    <a:pt x="14236" y="9180"/>
                  </a:cubicBezTo>
                  <a:cubicBezTo>
                    <a:pt x="14236" y="8882"/>
                    <a:pt x="14017" y="8640"/>
                    <a:pt x="13745" y="8640"/>
                  </a:cubicBezTo>
                  <a:cubicBezTo>
                    <a:pt x="13610" y="8640"/>
                    <a:pt x="13487" y="8701"/>
                    <a:pt x="13398" y="8798"/>
                  </a:cubicBezTo>
                  <a:lnTo>
                    <a:pt x="11291" y="11116"/>
                  </a:lnTo>
                  <a:lnTo>
                    <a:pt x="11291" y="540"/>
                  </a:lnTo>
                  <a:cubicBezTo>
                    <a:pt x="11291" y="242"/>
                    <a:pt x="11071" y="0"/>
                    <a:pt x="10800" y="0"/>
                  </a:cubicBezTo>
                  <a:cubicBezTo>
                    <a:pt x="10529" y="0"/>
                    <a:pt x="10309" y="242"/>
                    <a:pt x="10309" y="540"/>
                  </a:cubicBezTo>
                  <a:lnTo>
                    <a:pt x="10309" y="11116"/>
                  </a:lnTo>
                  <a:lnTo>
                    <a:pt x="8202" y="8798"/>
                  </a:lnTo>
                  <a:cubicBezTo>
                    <a:pt x="8113" y="8701"/>
                    <a:pt x="7990" y="8640"/>
                    <a:pt x="7855" y="8640"/>
                  </a:cubicBezTo>
                </a:path>
              </a:pathLst>
            </a:custGeom>
            <a:solidFill>
              <a:srgbClr val="6A6E77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900"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grpSp>
        <p:nvGrpSpPr>
          <p:cNvPr id="451" name="Group"/>
          <p:cNvGrpSpPr/>
          <p:nvPr/>
        </p:nvGrpSpPr>
        <p:grpSpPr>
          <a:xfrm>
            <a:off x="4674891" y="2542960"/>
            <a:ext cx="2933663" cy="715581"/>
            <a:chOff x="0" y="0"/>
            <a:chExt cx="5867322" cy="1431162"/>
          </a:xfrm>
        </p:grpSpPr>
        <p:sp>
          <p:nvSpPr>
            <p:cNvPr id="449" name="Shape"/>
            <p:cNvSpPr/>
            <p:nvPr/>
          </p:nvSpPr>
          <p:spPr>
            <a:xfrm>
              <a:off x="0" y="0"/>
              <a:ext cx="698500" cy="698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3745" y="20618"/>
                  </a:lnTo>
                  <a:cubicBezTo>
                    <a:pt x="13204" y="20618"/>
                    <a:pt x="12764" y="20178"/>
                    <a:pt x="12764" y="19636"/>
                  </a:cubicBezTo>
                  <a:lnTo>
                    <a:pt x="12764" y="13745"/>
                  </a:lnTo>
                  <a:cubicBezTo>
                    <a:pt x="12764" y="13204"/>
                    <a:pt x="13204" y="12764"/>
                    <a:pt x="13745" y="12764"/>
                  </a:cubicBezTo>
                  <a:lnTo>
                    <a:pt x="19636" y="12764"/>
                  </a:lnTo>
                  <a:cubicBezTo>
                    <a:pt x="20178" y="12764"/>
                    <a:pt x="20618" y="13204"/>
                    <a:pt x="20618" y="13745"/>
                  </a:cubicBezTo>
                  <a:cubicBezTo>
                    <a:pt x="20618" y="13745"/>
                    <a:pt x="20618" y="19636"/>
                    <a:pt x="20618" y="19636"/>
                  </a:cubicBezTo>
                  <a:close/>
                  <a:moveTo>
                    <a:pt x="19636" y="11782"/>
                  </a:moveTo>
                  <a:lnTo>
                    <a:pt x="13745" y="11782"/>
                  </a:lnTo>
                  <a:cubicBezTo>
                    <a:pt x="12661" y="11782"/>
                    <a:pt x="11782" y="12661"/>
                    <a:pt x="11782" y="13745"/>
                  </a:cubicBezTo>
                  <a:lnTo>
                    <a:pt x="11782" y="19636"/>
                  </a:lnTo>
                  <a:cubicBezTo>
                    <a:pt x="11782" y="20721"/>
                    <a:pt x="12661" y="21600"/>
                    <a:pt x="13745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3745"/>
                  </a:lnTo>
                  <a:cubicBezTo>
                    <a:pt x="21600" y="12661"/>
                    <a:pt x="20721" y="11782"/>
                    <a:pt x="19636" y="11782"/>
                  </a:cubicBezTo>
                  <a:moveTo>
                    <a:pt x="20618" y="7855"/>
                  </a:moveTo>
                  <a:cubicBezTo>
                    <a:pt x="20618" y="8396"/>
                    <a:pt x="20178" y="8836"/>
                    <a:pt x="19636" y="8836"/>
                  </a:cubicBezTo>
                  <a:lnTo>
                    <a:pt x="13745" y="8836"/>
                  </a:lnTo>
                  <a:cubicBezTo>
                    <a:pt x="13204" y="8836"/>
                    <a:pt x="12764" y="8396"/>
                    <a:pt x="12764" y="7855"/>
                  </a:cubicBezTo>
                  <a:lnTo>
                    <a:pt x="12764" y="1964"/>
                  </a:lnTo>
                  <a:cubicBezTo>
                    <a:pt x="12764" y="1422"/>
                    <a:pt x="13204" y="982"/>
                    <a:pt x="13745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7855"/>
                    <a:pt x="20618" y="7855"/>
                  </a:cubicBezTo>
                  <a:close/>
                  <a:moveTo>
                    <a:pt x="19636" y="0"/>
                  </a:moveTo>
                  <a:lnTo>
                    <a:pt x="13745" y="0"/>
                  </a:lnTo>
                  <a:cubicBezTo>
                    <a:pt x="12661" y="0"/>
                    <a:pt x="11782" y="879"/>
                    <a:pt x="11782" y="1964"/>
                  </a:cubicBezTo>
                  <a:lnTo>
                    <a:pt x="11782" y="7855"/>
                  </a:lnTo>
                  <a:cubicBezTo>
                    <a:pt x="11782" y="8939"/>
                    <a:pt x="12661" y="9818"/>
                    <a:pt x="13745" y="9818"/>
                  </a:cubicBezTo>
                  <a:lnTo>
                    <a:pt x="19636" y="9818"/>
                  </a:lnTo>
                  <a:cubicBezTo>
                    <a:pt x="20721" y="9818"/>
                    <a:pt x="21600" y="8939"/>
                    <a:pt x="21600" y="7855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8836" y="7855"/>
                  </a:moveTo>
                  <a:cubicBezTo>
                    <a:pt x="8836" y="8396"/>
                    <a:pt x="8396" y="8836"/>
                    <a:pt x="7855" y="8836"/>
                  </a:cubicBezTo>
                  <a:lnTo>
                    <a:pt x="1964" y="8836"/>
                  </a:lnTo>
                  <a:cubicBezTo>
                    <a:pt x="1421" y="8836"/>
                    <a:pt x="982" y="8396"/>
                    <a:pt x="982" y="7855"/>
                  </a:cubicBezTo>
                  <a:lnTo>
                    <a:pt x="982" y="1964"/>
                  </a:lnTo>
                  <a:cubicBezTo>
                    <a:pt x="982" y="1422"/>
                    <a:pt x="1421" y="982"/>
                    <a:pt x="1964" y="982"/>
                  </a:cubicBezTo>
                  <a:lnTo>
                    <a:pt x="7855" y="982"/>
                  </a:lnTo>
                  <a:cubicBezTo>
                    <a:pt x="8396" y="982"/>
                    <a:pt x="8836" y="1422"/>
                    <a:pt x="8836" y="1964"/>
                  </a:cubicBezTo>
                  <a:cubicBezTo>
                    <a:pt x="8836" y="1964"/>
                    <a:pt x="8836" y="7855"/>
                    <a:pt x="8836" y="7855"/>
                  </a:cubicBezTo>
                  <a:close/>
                  <a:moveTo>
                    <a:pt x="7855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7855"/>
                  </a:lnTo>
                  <a:cubicBezTo>
                    <a:pt x="0" y="8939"/>
                    <a:pt x="879" y="9818"/>
                    <a:pt x="1964" y="9818"/>
                  </a:cubicBezTo>
                  <a:lnTo>
                    <a:pt x="7855" y="9818"/>
                  </a:lnTo>
                  <a:cubicBezTo>
                    <a:pt x="8939" y="9818"/>
                    <a:pt x="9818" y="8939"/>
                    <a:pt x="9818" y="7855"/>
                  </a:cubicBezTo>
                  <a:lnTo>
                    <a:pt x="9818" y="1964"/>
                  </a:lnTo>
                  <a:cubicBezTo>
                    <a:pt x="9818" y="879"/>
                    <a:pt x="8939" y="0"/>
                    <a:pt x="7855" y="0"/>
                  </a:cubicBezTo>
                  <a:moveTo>
                    <a:pt x="8836" y="19636"/>
                  </a:moveTo>
                  <a:cubicBezTo>
                    <a:pt x="8836" y="20178"/>
                    <a:pt x="8396" y="20618"/>
                    <a:pt x="7855" y="20618"/>
                  </a:cubicBezTo>
                  <a:lnTo>
                    <a:pt x="1964" y="20618"/>
                  </a:lnTo>
                  <a:cubicBezTo>
                    <a:pt x="1421" y="20618"/>
                    <a:pt x="982" y="20178"/>
                    <a:pt x="982" y="19636"/>
                  </a:cubicBezTo>
                  <a:lnTo>
                    <a:pt x="982" y="13745"/>
                  </a:lnTo>
                  <a:cubicBezTo>
                    <a:pt x="982" y="13204"/>
                    <a:pt x="1421" y="12764"/>
                    <a:pt x="1964" y="12764"/>
                  </a:cubicBezTo>
                  <a:lnTo>
                    <a:pt x="7855" y="12764"/>
                  </a:lnTo>
                  <a:cubicBezTo>
                    <a:pt x="8396" y="12764"/>
                    <a:pt x="8836" y="13204"/>
                    <a:pt x="8836" y="13745"/>
                  </a:cubicBezTo>
                  <a:cubicBezTo>
                    <a:pt x="8836" y="13745"/>
                    <a:pt x="8836" y="19636"/>
                    <a:pt x="8836" y="19636"/>
                  </a:cubicBezTo>
                  <a:close/>
                  <a:moveTo>
                    <a:pt x="7855" y="11782"/>
                  </a:moveTo>
                  <a:lnTo>
                    <a:pt x="1964" y="11782"/>
                  </a:lnTo>
                  <a:cubicBezTo>
                    <a:pt x="879" y="11782"/>
                    <a:pt x="0" y="12661"/>
                    <a:pt x="0" y="13745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7855" y="21600"/>
                  </a:lnTo>
                  <a:cubicBezTo>
                    <a:pt x="8939" y="21600"/>
                    <a:pt x="9818" y="20721"/>
                    <a:pt x="9818" y="19636"/>
                  </a:cubicBezTo>
                  <a:lnTo>
                    <a:pt x="9818" y="13745"/>
                  </a:lnTo>
                  <a:cubicBezTo>
                    <a:pt x="9818" y="12661"/>
                    <a:pt x="8939" y="11782"/>
                    <a:pt x="7855" y="11782"/>
                  </a:cubicBezTo>
                </a:path>
              </a:pathLst>
            </a:custGeom>
            <a:solidFill>
              <a:srgbClr val="53585F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900"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450" name="Grid System…"/>
            <p:cNvSpPr txBox="1"/>
            <p:nvPr/>
          </p:nvSpPr>
          <p:spPr>
            <a:xfrm>
              <a:off x="1388533" y="0"/>
              <a:ext cx="4478789" cy="14311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algn="l">
                <a:lnSpc>
                  <a:spcPct val="150000"/>
                </a:lnSpc>
                <a:defRPr b="0">
                  <a:solidFill>
                    <a:srgbClr val="2C2E3C"/>
                  </a:solidFill>
                  <a:latin typeface="Quicksand Bold"/>
                  <a:ea typeface="Quicksand Bold"/>
                  <a:cs typeface="Quicksand Bold"/>
                  <a:sym typeface="Quicksand Bold"/>
                </a:defRPr>
              </a:pPr>
              <a:r>
                <a:rPr sz="900">
                  <a:latin typeface="+mj-ea"/>
                  <a:ea typeface="+mj-ea"/>
                  <a:cs typeface="+mn-ea"/>
                  <a:sym typeface="+mn-lt"/>
                </a:rPr>
                <a:t>Grid System</a:t>
              </a:r>
            </a:p>
            <a:p>
              <a:pPr algn="l"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>
                  <a:latin typeface="+mj-ea"/>
                  <a:ea typeface="+mj-ea"/>
                  <a:cs typeface="+mn-ea"/>
                  <a:sym typeface="+mn-lt"/>
                </a:rPr>
                <a:t>Distinctively premium strategies </a:t>
              </a:r>
            </a:p>
            <a:p>
              <a:pPr algn="l"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>
                  <a:latin typeface="+mj-ea"/>
                  <a:ea typeface="+mj-ea"/>
                  <a:cs typeface="+mn-ea"/>
                  <a:sym typeface="+mn-lt"/>
                </a:rPr>
                <a:t>whereas premium human capital.</a:t>
              </a:r>
            </a:p>
          </p:txBody>
        </p:sp>
      </p:grpSp>
      <p:grpSp>
        <p:nvGrpSpPr>
          <p:cNvPr id="454" name="Group"/>
          <p:cNvGrpSpPr/>
          <p:nvPr/>
        </p:nvGrpSpPr>
        <p:grpSpPr>
          <a:xfrm>
            <a:off x="8589931" y="2542960"/>
            <a:ext cx="2933663" cy="715581"/>
            <a:chOff x="0" y="0"/>
            <a:chExt cx="5867325" cy="1431162"/>
          </a:xfrm>
        </p:grpSpPr>
        <p:sp>
          <p:nvSpPr>
            <p:cNvPr id="452" name="Shape"/>
            <p:cNvSpPr/>
            <p:nvPr/>
          </p:nvSpPr>
          <p:spPr>
            <a:xfrm>
              <a:off x="0" y="0"/>
              <a:ext cx="698500" cy="698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218" y="5891"/>
                  </a:moveTo>
                  <a:lnTo>
                    <a:pt x="8345" y="5891"/>
                  </a:lnTo>
                  <a:cubicBezTo>
                    <a:pt x="8075" y="5891"/>
                    <a:pt x="7855" y="6111"/>
                    <a:pt x="7855" y="6382"/>
                  </a:cubicBezTo>
                  <a:cubicBezTo>
                    <a:pt x="7855" y="6653"/>
                    <a:pt x="8075" y="6873"/>
                    <a:pt x="8345" y="6873"/>
                  </a:cubicBezTo>
                  <a:lnTo>
                    <a:pt x="15218" y="6873"/>
                  </a:lnTo>
                  <a:cubicBezTo>
                    <a:pt x="15489" y="6873"/>
                    <a:pt x="15709" y="6653"/>
                    <a:pt x="15709" y="6382"/>
                  </a:cubicBezTo>
                  <a:cubicBezTo>
                    <a:pt x="15709" y="6111"/>
                    <a:pt x="15489" y="5891"/>
                    <a:pt x="15218" y="5891"/>
                  </a:cubicBezTo>
                  <a:moveTo>
                    <a:pt x="6382" y="5891"/>
                  </a:moveTo>
                  <a:cubicBezTo>
                    <a:pt x="6111" y="5891"/>
                    <a:pt x="5891" y="6111"/>
                    <a:pt x="5891" y="6382"/>
                  </a:cubicBezTo>
                  <a:cubicBezTo>
                    <a:pt x="5891" y="6653"/>
                    <a:pt x="6111" y="6873"/>
                    <a:pt x="6382" y="6873"/>
                  </a:cubicBezTo>
                  <a:cubicBezTo>
                    <a:pt x="6653" y="6873"/>
                    <a:pt x="6873" y="6653"/>
                    <a:pt x="6873" y="6382"/>
                  </a:cubicBezTo>
                  <a:cubicBezTo>
                    <a:pt x="6873" y="6111"/>
                    <a:pt x="6653" y="5891"/>
                    <a:pt x="6382" y="5891"/>
                  </a:cubicBezTo>
                  <a:moveTo>
                    <a:pt x="19636" y="0"/>
                  </a:moveTo>
                  <a:lnTo>
                    <a:pt x="5891" y="0"/>
                  </a:lnTo>
                  <a:cubicBezTo>
                    <a:pt x="4806" y="0"/>
                    <a:pt x="3927" y="879"/>
                    <a:pt x="3927" y="1964"/>
                  </a:cubicBezTo>
                  <a:lnTo>
                    <a:pt x="3927" y="2455"/>
                  </a:lnTo>
                  <a:cubicBezTo>
                    <a:pt x="3927" y="2726"/>
                    <a:pt x="4147" y="2945"/>
                    <a:pt x="4418" y="2945"/>
                  </a:cubicBezTo>
                  <a:cubicBezTo>
                    <a:pt x="4689" y="2945"/>
                    <a:pt x="4909" y="2726"/>
                    <a:pt x="4909" y="2455"/>
                  </a:cubicBezTo>
                  <a:lnTo>
                    <a:pt x="4909" y="1964"/>
                  </a:lnTo>
                  <a:cubicBezTo>
                    <a:pt x="4909" y="1422"/>
                    <a:pt x="5349" y="982"/>
                    <a:pt x="5891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lnTo>
                    <a:pt x="20618" y="15709"/>
                  </a:lnTo>
                  <a:cubicBezTo>
                    <a:pt x="20618" y="16252"/>
                    <a:pt x="20178" y="16691"/>
                    <a:pt x="19636" y="16691"/>
                  </a:cubicBezTo>
                  <a:lnTo>
                    <a:pt x="19145" y="16691"/>
                  </a:lnTo>
                  <a:cubicBezTo>
                    <a:pt x="18875" y="16691"/>
                    <a:pt x="18655" y="16910"/>
                    <a:pt x="18655" y="17182"/>
                  </a:cubicBezTo>
                  <a:cubicBezTo>
                    <a:pt x="18655" y="17453"/>
                    <a:pt x="18875" y="17673"/>
                    <a:pt x="19145" y="17673"/>
                  </a:cubicBezTo>
                  <a:lnTo>
                    <a:pt x="19636" y="17673"/>
                  </a:lnTo>
                  <a:cubicBezTo>
                    <a:pt x="20721" y="17673"/>
                    <a:pt x="21600" y="16794"/>
                    <a:pt x="21600" y="15709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2455" y="5891"/>
                  </a:moveTo>
                  <a:cubicBezTo>
                    <a:pt x="2184" y="5891"/>
                    <a:pt x="1964" y="6111"/>
                    <a:pt x="1964" y="6382"/>
                  </a:cubicBezTo>
                  <a:cubicBezTo>
                    <a:pt x="1964" y="6653"/>
                    <a:pt x="2184" y="6873"/>
                    <a:pt x="2455" y="6873"/>
                  </a:cubicBezTo>
                  <a:cubicBezTo>
                    <a:pt x="2725" y="6873"/>
                    <a:pt x="2945" y="6653"/>
                    <a:pt x="2945" y="6382"/>
                  </a:cubicBezTo>
                  <a:cubicBezTo>
                    <a:pt x="2945" y="6111"/>
                    <a:pt x="2725" y="5891"/>
                    <a:pt x="2455" y="5891"/>
                  </a:cubicBezTo>
                  <a:moveTo>
                    <a:pt x="4418" y="5891"/>
                  </a:moveTo>
                  <a:cubicBezTo>
                    <a:pt x="4147" y="5891"/>
                    <a:pt x="3927" y="6111"/>
                    <a:pt x="3927" y="6382"/>
                  </a:cubicBezTo>
                  <a:cubicBezTo>
                    <a:pt x="3927" y="6653"/>
                    <a:pt x="4147" y="6873"/>
                    <a:pt x="4418" y="6873"/>
                  </a:cubicBezTo>
                  <a:cubicBezTo>
                    <a:pt x="4689" y="6873"/>
                    <a:pt x="4909" y="6653"/>
                    <a:pt x="4909" y="6382"/>
                  </a:cubicBezTo>
                  <a:cubicBezTo>
                    <a:pt x="4909" y="6111"/>
                    <a:pt x="4689" y="5891"/>
                    <a:pt x="4418" y="5891"/>
                  </a:cubicBezTo>
                  <a:moveTo>
                    <a:pt x="16691" y="7855"/>
                  </a:moveTo>
                  <a:lnTo>
                    <a:pt x="982" y="7855"/>
                  </a:lnTo>
                  <a:lnTo>
                    <a:pt x="982" y="5891"/>
                  </a:lnTo>
                  <a:cubicBezTo>
                    <a:pt x="982" y="5349"/>
                    <a:pt x="1422" y="4909"/>
                    <a:pt x="1964" y="4909"/>
                  </a:cubicBezTo>
                  <a:lnTo>
                    <a:pt x="15709" y="4909"/>
                  </a:lnTo>
                  <a:cubicBezTo>
                    <a:pt x="16251" y="4909"/>
                    <a:pt x="16691" y="5349"/>
                    <a:pt x="16691" y="5891"/>
                  </a:cubicBezTo>
                  <a:cubicBezTo>
                    <a:pt x="16691" y="5891"/>
                    <a:pt x="16691" y="7855"/>
                    <a:pt x="16691" y="7855"/>
                  </a:cubicBezTo>
                  <a:close/>
                  <a:moveTo>
                    <a:pt x="16691" y="19636"/>
                  </a:moveTo>
                  <a:cubicBezTo>
                    <a:pt x="16691" y="20178"/>
                    <a:pt x="16251" y="20618"/>
                    <a:pt x="15709" y="20618"/>
                  </a:cubicBez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8836"/>
                  </a:lnTo>
                  <a:lnTo>
                    <a:pt x="16691" y="8836"/>
                  </a:lnTo>
                  <a:cubicBezTo>
                    <a:pt x="16691" y="8836"/>
                    <a:pt x="16691" y="19636"/>
                    <a:pt x="16691" y="19636"/>
                  </a:cubicBezTo>
                  <a:close/>
                  <a:moveTo>
                    <a:pt x="15709" y="3927"/>
                  </a:moveTo>
                  <a:lnTo>
                    <a:pt x="1964" y="3927"/>
                  </a:lnTo>
                  <a:cubicBezTo>
                    <a:pt x="879" y="3927"/>
                    <a:pt x="0" y="4806"/>
                    <a:pt x="0" y="5891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5709" y="21600"/>
                  </a:lnTo>
                  <a:cubicBezTo>
                    <a:pt x="16794" y="21600"/>
                    <a:pt x="17673" y="20721"/>
                    <a:pt x="17673" y="19636"/>
                  </a:cubicBezTo>
                  <a:lnTo>
                    <a:pt x="17673" y="5891"/>
                  </a:lnTo>
                  <a:cubicBezTo>
                    <a:pt x="17673" y="4806"/>
                    <a:pt x="16794" y="3927"/>
                    <a:pt x="15709" y="3927"/>
                  </a:cubicBezTo>
                </a:path>
              </a:pathLst>
            </a:custGeom>
            <a:solidFill>
              <a:srgbClr val="6A6E77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900"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453" name="Backend…"/>
            <p:cNvSpPr txBox="1"/>
            <p:nvPr/>
          </p:nvSpPr>
          <p:spPr>
            <a:xfrm>
              <a:off x="1388534" y="0"/>
              <a:ext cx="4478791" cy="14311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algn="l">
                <a:lnSpc>
                  <a:spcPct val="150000"/>
                </a:lnSpc>
                <a:defRPr b="0">
                  <a:solidFill>
                    <a:srgbClr val="2C2E3C"/>
                  </a:solidFill>
                  <a:latin typeface="Quicksand Bold"/>
                  <a:ea typeface="Quicksand Bold"/>
                  <a:cs typeface="Quicksand Bold"/>
                  <a:sym typeface="Quicksand Bold"/>
                </a:defRPr>
              </a:pPr>
              <a:r>
                <a:rPr sz="900">
                  <a:latin typeface="+mj-ea"/>
                  <a:ea typeface="+mj-ea"/>
                  <a:cs typeface="+mn-ea"/>
                  <a:sym typeface="+mn-lt"/>
                </a:rPr>
                <a:t>Backend</a:t>
              </a:r>
            </a:p>
            <a:p>
              <a:pPr algn="l"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>
                  <a:latin typeface="+mj-ea"/>
                  <a:ea typeface="+mj-ea"/>
                  <a:cs typeface="+mn-ea"/>
                  <a:sym typeface="+mn-lt"/>
                </a:rPr>
                <a:t>Distinctively premium strategies </a:t>
              </a:r>
            </a:p>
            <a:p>
              <a:pPr algn="l"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>
                  <a:latin typeface="+mj-ea"/>
                  <a:ea typeface="+mj-ea"/>
                  <a:cs typeface="+mn-ea"/>
                  <a:sym typeface="+mn-lt"/>
                </a:rPr>
                <a:t>whereas premium human capital.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" grpId="0" animBg="1" advAuto="0"/>
      <p:bldP spid="451" grpId="0" animBg="1" advAuto="0"/>
      <p:bldP spid="454" grpId="0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Rectangle"/>
          <p:cNvSpPr/>
          <p:nvPr/>
        </p:nvSpPr>
        <p:spPr>
          <a:xfrm>
            <a:off x="6096000" y="0"/>
            <a:ext cx="6096000" cy="6858001"/>
          </a:xfrm>
          <a:prstGeom prst="rect">
            <a:avLst/>
          </a:prstGeom>
          <a:solidFill>
            <a:srgbClr val="1C1F2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+mj-ea"/>
              <a:ea typeface="+mj-ea"/>
              <a:cs typeface="+mn-ea"/>
              <a:sym typeface="+mn-lt"/>
            </a:endParaRPr>
          </a:p>
        </p:txBody>
      </p:sp>
      <p:pic>
        <p:nvPicPr>
          <p:cNvPr id="4" name="图片占位符 3" descr="图片包含 钢笔, 书写用具, 定居者, 西装&#10;&#10;描述已自动生成">
            <a:extLst>
              <a:ext uri="{FF2B5EF4-FFF2-40B4-BE49-F238E27FC236}">
                <a16:creationId xmlns:a16="http://schemas.microsoft.com/office/drawing/2014/main" id="{DF403EBC-14CB-4BD2-A942-BDD947883D1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91" b="25391"/>
          <a:stretch>
            <a:fillRect/>
          </a:stretch>
        </p:blipFill>
        <p:spPr/>
      </p:pic>
      <p:sp>
        <p:nvSpPr>
          <p:cNvPr id="843" name="Slide Number"/>
          <p:cNvSpPr txBox="1">
            <a:spLocks noGrp="1"/>
          </p:cNvSpPr>
          <p:nvPr>
            <p:ph type="sldNum" sz="quarter" idx="4"/>
          </p:nvPr>
        </p:nvSpPr>
        <p:spPr>
          <a:xfrm>
            <a:off x="11244572" y="6351588"/>
            <a:ext cx="164306" cy="177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F7F9FF"/>
                </a:solidFill>
              </a:defRPr>
            </a:lvl1pPr>
          </a:lstStyle>
          <a:p>
            <a:fld id="{86CB4B4D-7CA3-9044-876B-883B54F8677D}" type="slidenum">
              <a:rPr>
                <a:latin typeface="+mj-ea"/>
                <a:ea typeface="+mj-ea"/>
                <a:cs typeface="+mn-ea"/>
                <a:sym typeface="+mn-lt"/>
              </a:rPr>
              <a:t>18</a:t>
            </a:fld>
            <a:endParaRPr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845" name="Line"/>
          <p:cNvSpPr/>
          <p:nvPr/>
        </p:nvSpPr>
        <p:spPr>
          <a:xfrm flipV="1">
            <a:off x="11428975" y="6603625"/>
            <a:ext cx="0" cy="254376"/>
          </a:xfrm>
          <a:prstGeom prst="line">
            <a:avLst/>
          </a:prstGeom>
          <a:ln w="12700">
            <a:solidFill>
              <a:srgbClr val="9AA2AC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846" name="Meet Creative…"/>
          <p:cNvSpPr txBox="1"/>
          <p:nvPr/>
        </p:nvSpPr>
        <p:spPr>
          <a:xfrm>
            <a:off x="7077807" y="1304633"/>
            <a:ext cx="3510576" cy="2954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defRPr sz="7000" b="0">
                <a:solidFill>
                  <a:srgbClr val="F7F9FF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lang="en-US" sz="9600" b="1" dirty="0">
                <a:latin typeface="+mj-ea"/>
                <a:ea typeface="+mj-ea"/>
                <a:cs typeface="+mn-ea"/>
                <a:sym typeface="+mn-lt"/>
              </a:rPr>
              <a:t>PART</a:t>
            </a:r>
          </a:p>
          <a:p>
            <a:pPr algn="l">
              <a:defRPr sz="7000" b="0">
                <a:solidFill>
                  <a:srgbClr val="F7F9FF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lang="en-US" sz="9600" b="1" dirty="0">
                <a:latin typeface="+mj-ea"/>
                <a:ea typeface="+mj-ea"/>
                <a:cs typeface="+mn-ea"/>
                <a:sym typeface="+mn-lt"/>
              </a:rPr>
              <a:t>FOUR</a:t>
            </a:r>
            <a:endParaRPr sz="9600" b="1" dirty="0"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847" name="Distinctively build premium growth strategies whereas premium…"/>
          <p:cNvSpPr txBox="1"/>
          <p:nvPr/>
        </p:nvSpPr>
        <p:spPr>
          <a:xfrm>
            <a:off x="7209201" y="4420830"/>
            <a:ext cx="4371389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2200" b="0">
                <a:solidFill>
                  <a:srgbClr val="F7F9FF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>
                <a:latin typeface="+mj-ea"/>
                <a:ea typeface="+mj-ea"/>
                <a:cs typeface="+mn-ea"/>
                <a:sym typeface="+mn-lt"/>
              </a:rPr>
              <a:t>Distinctively build premium growth strategies whereas premium 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F7F9FF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>
                <a:latin typeface="+mj-ea"/>
                <a:ea typeface="+mj-ea"/>
                <a:cs typeface="+mn-ea"/>
                <a:sym typeface="+mn-lt"/>
              </a:rPr>
              <a:t>human capital. Conveniently </a:t>
            </a:r>
            <a:r>
              <a:rPr sz="1100" dirty="0" err="1">
                <a:latin typeface="+mj-ea"/>
                <a:ea typeface="+mj-ea"/>
                <a:cs typeface="+mn-ea"/>
                <a:sym typeface="+mn-lt"/>
              </a:rPr>
              <a:t>envisioneer</a:t>
            </a:r>
            <a:r>
              <a:rPr sz="1100" dirty="0">
                <a:latin typeface="+mj-ea"/>
                <a:ea typeface="+mj-ea"/>
                <a:cs typeface="+mn-ea"/>
                <a:sym typeface="+mn-lt"/>
              </a:rPr>
              <a:t> accurate users whereas 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F7F9FF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>
                <a:latin typeface="+mj-ea"/>
                <a:ea typeface="+mj-ea"/>
                <a:cs typeface="+mn-ea"/>
                <a:sym typeface="+mn-lt"/>
              </a:rPr>
              <a:t>collaborative e-commerce. Completely foster virtual results and 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F7F9FF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>
                <a:latin typeface="+mj-ea"/>
                <a:ea typeface="+mj-ea"/>
                <a:cs typeface="+mn-ea"/>
                <a:sym typeface="+mn-lt"/>
              </a:rPr>
              <a:t>sticky outsourcing.</a:t>
            </a:r>
          </a:p>
        </p:txBody>
      </p:sp>
      <p:grpSp>
        <p:nvGrpSpPr>
          <p:cNvPr id="850" name="Group"/>
          <p:cNvGrpSpPr/>
          <p:nvPr/>
        </p:nvGrpSpPr>
        <p:grpSpPr>
          <a:xfrm>
            <a:off x="3431166" y="1269570"/>
            <a:ext cx="1990930" cy="1301897"/>
            <a:chOff x="0" y="0"/>
            <a:chExt cx="3981855" cy="2603791"/>
          </a:xfrm>
        </p:grpSpPr>
        <p:sp>
          <p:nvSpPr>
            <p:cNvPr id="848" name="Function…"/>
            <p:cNvSpPr txBox="1"/>
            <p:nvPr/>
          </p:nvSpPr>
          <p:spPr>
            <a:xfrm>
              <a:off x="0" y="1080299"/>
              <a:ext cx="3981855" cy="15234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algn="l">
                <a:lnSpc>
                  <a:spcPct val="150000"/>
                </a:lnSpc>
                <a:defRPr sz="2200" b="0">
                  <a:solidFill>
                    <a:srgbClr val="2C2E3C"/>
                  </a:solidFill>
                  <a:latin typeface="Quicksand Bold"/>
                  <a:ea typeface="Quicksand Bold"/>
                  <a:cs typeface="Quicksand Bold"/>
                  <a:sym typeface="Quicksand Bold"/>
                </a:defRPr>
              </a:pPr>
              <a:r>
                <a:rPr sz="1100" dirty="0">
                  <a:latin typeface="+mj-ea"/>
                  <a:ea typeface="+mj-ea"/>
                  <a:cs typeface="+mn-ea"/>
                  <a:sym typeface="+mn-lt"/>
                </a:rPr>
                <a:t>Function</a:t>
              </a:r>
            </a:p>
            <a:p>
              <a:pPr algn="l"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>
                  <a:latin typeface="+mj-ea"/>
                  <a:ea typeface="+mj-ea"/>
                  <a:cs typeface="+mn-ea"/>
                  <a:sym typeface="+mn-lt"/>
                </a:rPr>
                <a:t>Distinctively premium growth</a:t>
              </a:r>
            </a:p>
            <a:p>
              <a:pPr algn="l"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>
                  <a:latin typeface="+mj-ea"/>
                  <a:ea typeface="+mj-ea"/>
                  <a:cs typeface="+mn-ea"/>
                  <a:sym typeface="+mn-lt"/>
                </a:rPr>
                <a:t>strategies premium capital.</a:t>
              </a:r>
            </a:p>
          </p:txBody>
        </p:sp>
        <p:sp>
          <p:nvSpPr>
            <p:cNvPr id="849" name="Shape"/>
            <p:cNvSpPr/>
            <p:nvPr/>
          </p:nvSpPr>
          <p:spPr>
            <a:xfrm>
              <a:off x="0" y="0"/>
              <a:ext cx="698500" cy="635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55" y="18900"/>
                  </a:moveTo>
                  <a:cubicBezTo>
                    <a:pt x="7279" y="18900"/>
                    <a:pt x="6684" y="18827"/>
                    <a:pt x="6086" y="18683"/>
                  </a:cubicBezTo>
                  <a:cubicBezTo>
                    <a:pt x="6017" y="18666"/>
                    <a:pt x="5946" y="18658"/>
                    <a:pt x="5876" y="18658"/>
                  </a:cubicBezTo>
                  <a:cubicBezTo>
                    <a:pt x="5756" y="18658"/>
                    <a:pt x="5636" y="18682"/>
                    <a:pt x="5523" y="18729"/>
                  </a:cubicBezTo>
                  <a:lnTo>
                    <a:pt x="2957" y="19815"/>
                  </a:lnTo>
                  <a:lnTo>
                    <a:pt x="3365" y="18243"/>
                  </a:lnTo>
                  <a:cubicBezTo>
                    <a:pt x="3474" y="17827"/>
                    <a:pt x="3345" y="17380"/>
                    <a:pt x="3039" y="17108"/>
                  </a:cubicBezTo>
                  <a:cubicBezTo>
                    <a:pt x="1712" y="15926"/>
                    <a:pt x="982" y="14358"/>
                    <a:pt x="982" y="12690"/>
                  </a:cubicBezTo>
                  <a:cubicBezTo>
                    <a:pt x="982" y="9266"/>
                    <a:pt x="4065" y="6480"/>
                    <a:pt x="7855" y="6480"/>
                  </a:cubicBezTo>
                  <a:cubicBezTo>
                    <a:pt x="11644" y="6480"/>
                    <a:pt x="14727" y="9266"/>
                    <a:pt x="14727" y="12690"/>
                  </a:cubicBezTo>
                  <a:cubicBezTo>
                    <a:pt x="14727" y="16114"/>
                    <a:pt x="11644" y="18900"/>
                    <a:pt x="7855" y="18900"/>
                  </a:cubicBezTo>
                  <a:moveTo>
                    <a:pt x="7855" y="5400"/>
                  </a:moveTo>
                  <a:cubicBezTo>
                    <a:pt x="3517" y="5400"/>
                    <a:pt x="0" y="8664"/>
                    <a:pt x="0" y="12690"/>
                  </a:cubicBezTo>
                  <a:cubicBezTo>
                    <a:pt x="0" y="14758"/>
                    <a:pt x="932" y="16620"/>
                    <a:pt x="2422" y="17947"/>
                  </a:cubicBezTo>
                  <a:lnTo>
                    <a:pt x="1473" y="21600"/>
                  </a:lnTo>
                  <a:lnTo>
                    <a:pt x="5876" y="19738"/>
                  </a:lnTo>
                  <a:cubicBezTo>
                    <a:pt x="6509" y="19891"/>
                    <a:pt x="7169" y="19980"/>
                    <a:pt x="7855" y="19980"/>
                  </a:cubicBezTo>
                  <a:cubicBezTo>
                    <a:pt x="12192" y="19980"/>
                    <a:pt x="15709" y="16716"/>
                    <a:pt x="15709" y="12690"/>
                  </a:cubicBezTo>
                  <a:cubicBezTo>
                    <a:pt x="15709" y="8664"/>
                    <a:pt x="12192" y="5400"/>
                    <a:pt x="7855" y="5400"/>
                  </a:cubicBezTo>
                  <a:moveTo>
                    <a:pt x="21600" y="7290"/>
                  </a:moveTo>
                  <a:cubicBezTo>
                    <a:pt x="21600" y="3264"/>
                    <a:pt x="18084" y="0"/>
                    <a:pt x="13745" y="0"/>
                  </a:cubicBezTo>
                  <a:cubicBezTo>
                    <a:pt x="10506" y="0"/>
                    <a:pt x="7725" y="1821"/>
                    <a:pt x="6525" y="4422"/>
                  </a:cubicBezTo>
                  <a:cubicBezTo>
                    <a:pt x="6912" y="4367"/>
                    <a:pt x="7306" y="4332"/>
                    <a:pt x="7708" y="4326"/>
                  </a:cubicBezTo>
                  <a:cubicBezTo>
                    <a:pt x="8875" y="2394"/>
                    <a:pt x="11143" y="1080"/>
                    <a:pt x="13745" y="1080"/>
                  </a:cubicBezTo>
                  <a:cubicBezTo>
                    <a:pt x="17535" y="1080"/>
                    <a:pt x="20618" y="3866"/>
                    <a:pt x="20618" y="7290"/>
                  </a:cubicBezTo>
                  <a:cubicBezTo>
                    <a:pt x="20618" y="8958"/>
                    <a:pt x="19888" y="10526"/>
                    <a:pt x="18561" y="11707"/>
                  </a:cubicBezTo>
                  <a:cubicBezTo>
                    <a:pt x="18255" y="11980"/>
                    <a:pt x="18126" y="12428"/>
                    <a:pt x="18234" y="12843"/>
                  </a:cubicBezTo>
                  <a:lnTo>
                    <a:pt x="18643" y="14415"/>
                  </a:lnTo>
                  <a:lnTo>
                    <a:pt x="16613" y="13556"/>
                  </a:lnTo>
                  <a:cubicBezTo>
                    <a:pt x="16573" y="13922"/>
                    <a:pt x="16500" y="14278"/>
                    <a:pt x="16411" y="14628"/>
                  </a:cubicBezTo>
                  <a:lnTo>
                    <a:pt x="20127" y="16200"/>
                  </a:lnTo>
                  <a:lnTo>
                    <a:pt x="19178" y="12547"/>
                  </a:lnTo>
                  <a:cubicBezTo>
                    <a:pt x="20669" y="11220"/>
                    <a:pt x="21600" y="9358"/>
                    <a:pt x="21600" y="7290"/>
                  </a:cubicBezTo>
                </a:path>
              </a:pathLst>
            </a:custGeom>
            <a:solidFill>
              <a:srgbClr val="6A6E77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900"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grpSp>
        <p:nvGrpSpPr>
          <p:cNvPr id="853" name="Group"/>
          <p:cNvGrpSpPr/>
          <p:nvPr/>
        </p:nvGrpSpPr>
        <p:grpSpPr>
          <a:xfrm>
            <a:off x="766333" y="1301289"/>
            <a:ext cx="1990930" cy="1270178"/>
            <a:chOff x="0" y="0"/>
            <a:chExt cx="3981855" cy="2540353"/>
          </a:xfrm>
        </p:grpSpPr>
        <p:sp>
          <p:nvSpPr>
            <p:cNvPr id="851" name="Support…"/>
            <p:cNvSpPr txBox="1"/>
            <p:nvPr/>
          </p:nvSpPr>
          <p:spPr>
            <a:xfrm>
              <a:off x="0" y="1016861"/>
              <a:ext cx="3981855" cy="15234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algn="l">
                <a:lnSpc>
                  <a:spcPct val="150000"/>
                </a:lnSpc>
                <a:defRPr sz="2200" b="0">
                  <a:solidFill>
                    <a:srgbClr val="2C2E3C"/>
                  </a:solidFill>
                  <a:latin typeface="Quicksand Bold"/>
                  <a:ea typeface="Quicksand Bold"/>
                  <a:cs typeface="Quicksand Bold"/>
                  <a:sym typeface="Quicksand Bold"/>
                </a:defRPr>
              </a:pPr>
              <a:r>
                <a:rPr sz="1100" dirty="0">
                  <a:latin typeface="+mj-ea"/>
                  <a:ea typeface="+mj-ea"/>
                  <a:cs typeface="+mn-ea"/>
                  <a:sym typeface="+mn-lt"/>
                </a:rPr>
                <a:t>Support</a:t>
              </a:r>
            </a:p>
            <a:p>
              <a:pPr algn="l"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>
                  <a:latin typeface="+mj-ea"/>
                  <a:ea typeface="+mj-ea"/>
                  <a:cs typeface="+mn-ea"/>
                  <a:sym typeface="+mn-lt"/>
                </a:rPr>
                <a:t>Distinctively premium growth</a:t>
              </a:r>
            </a:p>
            <a:p>
              <a:pPr algn="l"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>
                  <a:latin typeface="+mj-ea"/>
                  <a:ea typeface="+mj-ea"/>
                  <a:cs typeface="+mn-ea"/>
                  <a:sym typeface="+mn-lt"/>
                </a:rPr>
                <a:t>strategies premium capital.</a:t>
              </a:r>
            </a:p>
          </p:txBody>
        </p:sp>
        <p:sp>
          <p:nvSpPr>
            <p:cNvPr id="852" name="Shape"/>
            <p:cNvSpPr/>
            <p:nvPr/>
          </p:nvSpPr>
          <p:spPr>
            <a:xfrm>
              <a:off x="0" y="0"/>
              <a:ext cx="698500" cy="571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457" y="20400"/>
                  </a:moveTo>
                  <a:cubicBezTo>
                    <a:pt x="4686" y="18711"/>
                    <a:pt x="5897" y="18036"/>
                    <a:pt x="7134" y="17493"/>
                  </a:cubicBezTo>
                  <a:lnTo>
                    <a:pt x="7173" y="17477"/>
                  </a:lnTo>
                  <a:cubicBezTo>
                    <a:pt x="8055" y="17190"/>
                    <a:pt x="9626" y="16039"/>
                    <a:pt x="9626" y="13569"/>
                  </a:cubicBezTo>
                  <a:cubicBezTo>
                    <a:pt x="9626" y="11474"/>
                    <a:pt x="8932" y="10452"/>
                    <a:pt x="8558" y="9902"/>
                  </a:cubicBezTo>
                  <a:cubicBezTo>
                    <a:pt x="8484" y="9791"/>
                    <a:pt x="8394" y="9649"/>
                    <a:pt x="8414" y="9680"/>
                  </a:cubicBezTo>
                  <a:cubicBezTo>
                    <a:pt x="8384" y="9599"/>
                    <a:pt x="8237" y="9129"/>
                    <a:pt x="8449" y="8035"/>
                  </a:cubicBezTo>
                  <a:cubicBezTo>
                    <a:pt x="8549" y="7522"/>
                    <a:pt x="8380" y="7241"/>
                    <a:pt x="8380" y="7241"/>
                  </a:cubicBezTo>
                  <a:cubicBezTo>
                    <a:pt x="8112" y="6505"/>
                    <a:pt x="7614" y="5133"/>
                    <a:pt x="7988" y="4025"/>
                  </a:cubicBezTo>
                  <a:cubicBezTo>
                    <a:pt x="8490" y="2492"/>
                    <a:pt x="8935" y="2190"/>
                    <a:pt x="9741" y="1747"/>
                  </a:cubicBezTo>
                  <a:cubicBezTo>
                    <a:pt x="9788" y="1721"/>
                    <a:pt x="9834" y="1691"/>
                    <a:pt x="9877" y="1657"/>
                  </a:cubicBezTo>
                  <a:cubicBezTo>
                    <a:pt x="10029" y="1535"/>
                    <a:pt x="10674" y="1200"/>
                    <a:pt x="11403" y="1200"/>
                  </a:cubicBezTo>
                  <a:cubicBezTo>
                    <a:pt x="11768" y="1200"/>
                    <a:pt x="12075" y="1285"/>
                    <a:pt x="12318" y="1454"/>
                  </a:cubicBezTo>
                  <a:cubicBezTo>
                    <a:pt x="12610" y="1655"/>
                    <a:pt x="12890" y="2039"/>
                    <a:pt x="13313" y="3271"/>
                  </a:cubicBezTo>
                  <a:cubicBezTo>
                    <a:pt x="14101" y="5469"/>
                    <a:pt x="13602" y="6698"/>
                    <a:pt x="13350" y="7124"/>
                  </a:cubicBezTo>
                  <a:cubicBezTo>
                    <a:pt x="13183" y="7407"/>
                    <a:pt x="13126" y="7764"/>
                    <a:pt x="13191" y="8102"/>
                  </a:cubicBezTo>
                  <a:cubicBezTo>
                    <a:pt x="13386" y="9109"/>
                    <a:pt x="13260" y="9534"/>
                    <a:pt x="13227" y="9619"/>
                  </a:cubicBezTo>
                  <a:cubicBezTo>
                    <a:pt x="13219" y="9631"/>
                    <a:pt x="13101" y="9814"/>
                    <a:pt x="13041" y="9902"/>
                  </a:cubicBezTo>
                  <a:cubicBezTo>
                    <a:pt x="12668" y="10452"/>
                    <a:pt x="11973" y="11474"/>
                    <a:pt x="11973" y="13569"/>
                  </a:cubicBezTo>
                  <a:cubicBezTo>
                    <a:pt x="11973" y="16039"/>
                    <a:pt x="13545" y="17190"/>
                    <a:pt x="14427" y="17477"/>
                  </a:cubicBezTo>
                  <a:lnTo>
                    <a:pt x="14466" y="17493"/>
                  </a:lnTo>
                  <a:cubicBezTo>
                    <a:pt x="15703" y="18036"/>
                    <a:pt x="16914" y="18711"/>
                    <a:pt x="17143" y="20400"/>
                  </a:cubicBezTo>
                  <a:cubicBezTo>
                    <a:pt x="17143" y="20400"/>
                    <a:pt x="4457" y="20400"/>
                    <a:pt x="4457" y="20400"/>
                  </a:cubicBezTo>
                  <a:close/>
                  <a:moveTo>
                    <a:pt x="14715" y="16328"/>
                  </a:moveTo>
                  <a:cubicBezTo>
                    <a:pt x="14715" y="16328"/>
                    <a:pt x="12955" y="15815"/>
                    <a:pt x="12955" y="13569"/>
                  </a:cubicBezTo>
                  <a:cubicBezTo>
                    <a:pt x="12955" y="11596"/>
                    <a:pt x="13678" y="10901"/>
                    <a:pt x="13957" y="10421"/>
                  </a:cubicBezTo>
                  <a:cubicBezTo>
                    <a:pt x="13957" y="10421"/>
                    <a:pt x="14531" y="9807"/>
                    <a:pt x="14146" y="7826"/>
                  </a:cubicBezTo>
                  <a:cubicBezTo>
                    <a:pt x="14787" y="6740"/>
                    <a:pt x="14995" y="4972"/>
                    <a:pt x="14211" y="2789"/>
                  </a:cubicBezTo>
                  <a:cubicBezTo>
                    <a:pt x="13774" y="1514"/>
                    <a:pt x="13389" y="815"/>
                    <a:pt x="12801" y="409"/>
                  </a:cubicBezTo>
                  <a:cubicBezTo>
                    <a:pt x="12370" y="110"/>
                    <a:pt x="11880" y="0"/>
                    <a:pt x="11403" y="0"/>
                  </a:cubicBezTo>
                  <a:cubicBezTo>
                    <a:pt x="10516" y="0"/>
                    <a:pt x="9675" y="384"/>
                    <a:pt x="9339" y="653"/>
                  </a:cubicBezTo>
                  <a:cubicBezTo>
                    <a:pt x="8357" y="1192"/>
                    <a:pt x="7697" y="1688"/>
                    <a:pt x="7077" y="3579"/>
                  </a:cubicBezTo>
                  <a:cubicBezTo>
                    <a:pt x="6540" y="5168"/>
                    <a:pt x="7179" y="6892"/>
                    <a:pt x="7494" y="7758"/>
                  </a:cubicBezTo>
                  <a:cubicBezTo>
                    <a:pt x="7110" y="9740"/>
                    <a:pt x="7642" y="10421"/>
                    <a:pt x="7642" y="10421"/>
                  </a:cubicBezTo>
                  <a:cubicBezTo>
                    <a:pt x="7922" y="10901"/>
                    <a:pt x="8644" y="11596"/>
                    <a:pt x="8644" y="13569"/>
                  </a:cubicBezTo>
                  <a:cubicBezTo>
                    <a:pt x="8644" y="15815"/>
                    <a:pt x="6885" y="16328"/>
                    <a:pt x="6885" y="16328"/>
                  </a:cubicBezTo>
                  <a:cubicBezTo>
                    <a:pt x="5768" y="16819"/>
                    <a:pt x="3436" y="17760"/>
                    <a:pt x="3436" y="21000"/>
                  </a:cubicBezTo>
                  <a:cubicBezTo>
                    <a:pt x="3436" y="21000"/>
                    <a:pt x="3436" y="21600"/>
                    <a:pt x="3927" y="21600"/>
                  </a:cubicBezTo>
                  <a:lnTo>
                    <a:pt x="17673" y="21600"/>
                  </a:lnTo>
                  <a:cubicBezTo>
                    <a:pt x="18164" y="21600"/>
                    <a:pt x="18164" y="21000"/>
                    <a:pt x="18164" y="21000"/>
                  </a:cubicBezTo>
                  <a:cubicBezTo>
                    <a:pt x="18164" y="17760"/>
                    <a:pt x="15832" y="16819"/>
                    <a:pt x="14715" y="16328"/>
                  </a:cubicBezTo>
                  <a:moveTo>
                    <a:pt x="19516" y="15006"/>
                  </a:moveTo>
                  <a:cubicBezTo>
                    <a:pt x="19516" y="15006"/>
                    <a:pt x="18416" y="14701"/>
                    <a:pt x="18416" y="12954"/>
                  </a:cubicBezTo>
                  <a:cubicBezTo>
                    <a:pt x="18416" y="11419"/>
                    <a:pt x="18794" y="10879"/>
                    <a:pt x="19017" y="10506"/>
                  </a:cubicBezTo>
                  <a:cubicBezTo>
                    <a:pt x="19017" y="10506"/>
                    <a:pt x="19443" y="9975"/>
                    <a:pt x="19136" y="8435"/>
                  </a:cubicBezTo>
                  <a:cubicBezTo>
                    <a:pt x="19388" y="7760"/>
                    <a:pt x="19900" y="6419"/>
                    <a:pt x="19470" y="5184"/>
                  </a:cubicBezTo>
                  <a:cubicBezTo>
                    <a:pt x="18974" y="3714"/>
                    <a:pt x="18645" y="3327"/>
                    <a:pt x="17860" y="2908"/>
                  </a:cubicBezTo>
                  <a:cubicBezTo>
                    <a:pt x="17591" y="2699"/>
                    <a:pt x="16918" y="2400"/>
                    <a:pt x="16208" y="2400"/>
                  </a:cubicBezTo>
                  <a:cubicBezTo>
                    <a:pt x="15873" y="2400"/>
                    <a:pt x="15531" y="2473"/>
                    <a:pt x="15218" y="2647"/>
                  </a:cubicBezTo>
                  <a:cubicBezTo>
                    <a:pt x="15343" y="3035"/>
                    <a:pt x="15449" y="3420"/>
                    <a:pt x="15525" y="3799"/>
                  </a:cubicBezTo>
                  <a:cubicBezTo>
                    <a:pt x="15537" y="3790"/>
                    <a:pt x="15550" y="3779"/>
                    <a:pt x="15563" y="3770"/>
                  </a:cubicBezTo>
                  <a:cubicBezTo>
                    <a:pt x="15730" y="3657"/>
                    <a:pt x="15948" y="3600"/>
                    <a:pt x="16208" y="3600"/>
                  </a:cubicBezTo>
                  <a:cubicBezTo>
                    <a:pt x="16716" y="3600"/>
                    <a:pt x="17211" y="3825"/>
                    <a:pt x="17332" y="3919"/>
                  </a:cubicBezTo>
                  <a:cubicBezTo>
                    <a:pt x="17375" y="3953"/>
                    <a:pt x="17421" y="3983"/>
                    <a:pt x="17467" y="4008"/>
                  </a:cubicBezTo>
                  <a:cubicBezTo>
                    <a:pt x="17950" y="4265"/>
                    <a:pt x="18131" y="4362"/>
                    <a:pt x="18562" y="5641"/>
                  </a:cubicBezTo>
                  <a:cubicBezTo>
                    <a:pt x="18822" y="6387"/>
                    <a:pt x="18452" y="7378"/>
                    <a:pt x="18253" y="7911"/>
                  </a:cubicBezTo>
                  <a:cubicBezTo>
                    <a:pt x="18161" y="8156"/>
                    <a:pt x="18130" y="8457"/>
                    <a:pt x="18182" y="8718"/>
                  </a:cubicBezTo>
                  <a:cubicBezTo>
                    <a:pt x="18316" y="9392"/>
                    <a:pt x="18254" y="9706"/>
                    <a:pt x="18232" y="9784"/>
                  </a:cubicBezTo>
                  <a:cubicBezTo>
                    <a:pt x="18230" y="9788"/>
                    <a:pt x="18227" y="9793"/>
                    <a:pt x="18224" y="9798"/>
                  </a:cubicBezTo>
                  <a:lnTo>
                    <a:pt x="18191" y="9853"/>
                  </a:lnTo>
                  <a:cubicBezTo>
                    <a:pt x="17926" y="10290"/>
                    <a:pt x="17434" y="11106"/>
                    <a:pt x="17434" y="12954"/>
                  </a:cubicBezTo>
                  <a:cubicBezTo>
                    <a:pt x="17434" y="15019"/>
                    <a:pt x="18570" y="15933"/>
                    <a:pt x="19229" y="16155"/>
                  </a:cubicBezTo>
                  <a:cubicBezTo>
                    <a:pt x="19856" y="16429"/>
                    <a:pt x="20435" y="16859"/>
                    <a:pt x="20582" y="17999"/>
                  </a:cubicBezTo>
                  <a:lnTo>
                    <a:pt x="18459" y="18000"/>
                  </a:lnTo>
                  <a:cubicBezTo>
                    <a:pt x="18647" y="18353"/>
                    <a:pt x="18802" y="18755"/>
                    <a:pt x="18920" y="19200"/>
                  </a:cubicBezTo>
                  <a:lnTo>
                    <a:pt x="21109" y="19199"/>
                  </a:lnTo>
                  <a:cubicBezTo>
                    <a:pt x="21600" y="19199"/>
                    <a:pt x="21600" y="18599"/>
                    <a:pt x="21600" y="18599"/>
                  </a:cubicBezTo>
                  <a:cubicBezTo>
                    <a:pt x="21600" y="16199"/>
                    <a:pt x="20410" y="15388"/>
                    <a:pt x="19516" y="15006"/>
                  </a:cubicBezTo>
                  <a:moveTo>
                    <a:pt x="2371" y="16155"/>
                  </a:moveTo>
                  <a:cubicBezTo>
                    <a:pt x="3030" y="15933"/>
                    <a:pt x="4166" y="15019"/>
                    <a:pt x="4166" y="12954"/>
                  </a:cubicBezTo>
                  <a:cubicBezTo>
                    <a:pt x="4166" y="11106"/>
                    <a:pt x="3673" y="10290"/>
                    <a:pt x="3409" y="9853"/>
                  </a:cubicBezTo>
                  <a:lnTo>
                    <a:pt x="3376" y="9798"/>
                  </a:lnTo>
                  <a:cubicBezTo>
                    <a:pt x="3373" y="9793"/>
                    <a:pt x="3370" y="9788"/>
                    <a:pt x="3367" y="9784"/>
                  </a:cubicBezTo>
                  <a:cubicBezTo>
                    <a:pt x="3346" y="9706"/>
                    <a:pt x="3283" y="9392"/>
                    <a:pt x="3418" y="8718"/>
                  </a:cubicBezTo>
                  <a:cubicBezTo>
                    <a:pt x="3470" y="8457"/>
                    <a:pt x="3439" y="8156"/>
                    <a:pt x="3347" y="7911"/>
                  </a:cubicBezTo>
                  <a:cubicBezTo>
                    <a:pt x="3148" y="7378"/>
                    <a:pt x="2778" y="6387"/>
                    <a:pt x="3038" y="5641"/>
                  </a:cubicBezTo>
                  <a:cubicBezTo>
                    <a:pt x="3469" y="4362"/>
                    <a:pt x="3649" y="4265"/>
                    <a:pt x="4133" y="4008"/>
                  </a:cubicBezTo>
                  <a:cubicBezTo>
                    <a:pt x="4180" y="3983"/>
                    <a:pt x="4225" y="3953"/>
                    <a:pt x="4268" y="3919"/>
                  </a:cubicBezTo>
                  <a:cubicBezTo>
                    <a:pt x="4389" y="3825"/>
                    <a:pt x="4884" y="3600"/>
                    <a:pt x="5392" y="3600"/>
                  </a:cubicBezTo>
                  <a:cubicBezTo>
                    <a:pt x="5636" y="3600"/>
                    <a:pt x="5839" y="3655"/>
                    <a:pt x="6002" y="3755"/>
                  </a:cubicBezTo>
                  <a:cubicBezTo>
                    <a:pt x="6045" y="3548"/>
                    <a:pt x="6096" y="3341"/>
                    <a:pt x="6165" y="3134"/>
                  </a:cubicBezTo>
                  <a:cubicBezTo>
                    <a:pt x="6225" y="2950"/>
                    <a:pt x="6289" y="2793"/>
                    <a:pt x="6351" y="2630"/>
                  </a:cubicBezTo>
                  <a:cubicBezTo>
                    <a:pt x="6046" y="2468"/>
                    <a:pt x="5716" y="2400"/>
                    <a:pt x="5392" y="2400"/>
                  </a:cubicBezTo>
                  <a:cubicBezTo>
                    <a:pt x="4682" y="2400"/>
                    <a:pt x="4009" y="2699"/>
                    <a:pt x="3740" y="2908"/>
                  </a:cubicBezTo>
                  <a:cubicBezTo>
                    <a:pt x="2955" y="3327"/>
                    <a:pt x="2625" y="3714"/>
                    <a:pt x="2130" y="5184"/>
                  </a:cubicBezTo>
                  <a:cubicBezTo>
                    <a:pt x="1700" y="6419"/>
                    <a:pt x="2212" y="7760"/>
                    <a:pt x="2464" y="8435"/>
                  </a:cubicBezTo>
                  <a:cubicBezTo>
                    <a:pt x="2156" y="9975"/>
                    <a:pt x="2583" y="10506"/>
                    <a:pt x="2583" y="10506"/>
                  </a:cubicBezTo>
                  <a:cubicBezTo>
                    <a:pt x="2806" y="10879"/>
                    <a:pt x="3185" y="11419"/>
                    <a:pt x="3185" y="12954"/>
                  </a:cubicBezTo>
                  <a:cubicBezTo>
                    <a:pt x="3185" y="14701"/>
                    <a:pt x="2084" y="15006"/>
                    <a:pt x="2084" y="15006"/>
                  </a:cubicBezTo>
                  <a:cubicBezTo>
                    <a:pt x="1191" y="15388"/>
                    <a:pt x="0" y="16199"/>
                    <a:pt x="0" y="18599"/>
                  </a:cubicBezTo>
                  <a:cubicBezTo>
                    <a:pt x="0" y="18599"/>
                    <a:pt x="0" y="19199"/>
                    <a:pt x="491" y="19199"/>
                  </a:cubicBezTo>
                  <a:lnTo>
                    <a:pt x="2680" y="19200"/>
                  </a:lnTo>
                  <a:cubicBezTo>
                    <a:pt x="2798" y="18755"/>
                    <a:pt x="2952" y="18353"/>
                    <a:pt x="3141" y="18000"/>
                  </a:cubicBezTo>
                  <a:lnTo>
                    <a:pt x="1018" y="17999"/>
                  </a:lnTo>
                  <a:cubicBezTo>
                    <a:pt x="1165" y="16859"/>
                    <a:pt x="1744" y="16429"/>
                    <a:pt x="2371" y="16155"/>
                  </a:cubicBezTo>
                </a:path>
              </a:pathLst>
            </a:custGeom>
            <a:solidFill>
              <a:srgbClr val="6A6E77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900"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E19D35B-4EB6-4372-935F-4F59A4737500}"/>
              </a:ext>
            </a:extLst>
          </p:cNvPr>
          <p:cNvGrpSpPr/>
          <p:nvPr/>
        </p:nvGrpSpPr>
        <p:grpSpPr>
          <a:xfrm rot="21202576" flipH="1">
            <a:off x="10224730" y="1005649"/>
            <a:ext cx="1534385" cy="1847498"/>
            <a:chOff x="1148271" y="1829787"/>
            <a:chExt cx="371475" cy="425450"/>
          </a:xfrm>
          <a:solidFill>
            <a:schemeClr val="bg1"/>
          </a:solidFill>
        </p:grpSpPr>
        <p:sp>
          <p:nvSpPr>
            <p:cNvPr id="17" name="Freeform 145">
              <a:extLst>
                <a:ext uri="{FF2B5EF4-FFF2-40B4-BE49-F238E27FC236}">
                  <a16:creationId xmlns:a16="http://schemas.microsoft.com/office/drawing/2014/main" id="{9613A729-59A9-46E6-9B8F-E0336667B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8271" y="1829787"/>
              <a:ext cx="371475" cy="425450"/>
            </a:xfrm>
            <a:custGeom>
              <a:avLst/>
              <a:gdLst>
                <a:gd name="T0" fmla="*/ 814 w 1032"/>
                <a:gd name="T1" fmla="*/ 983 h 1180"/>
                <a:gd name="T2" fmla="*/ 858 w 1032"/>
                <a:gd name="T3" fmla="*/ 987 h 1180"/>
                <a:gd name="T4" fmla="*/ 842 w 1032"/>
                <a:gd name="T5" fmla="*/ 1059 h 1180"/>
                <a:gd name="T6" fmla="*/ 786 w 1032"/>
                <a:gd name="T7" fmla="*/ 975 h 1180"/>
                <a:gd name="T8" fmla="*/ 750 w 1032"/>
                <a:gd name="T9" fmla="*/ 890 h 1180"/>
                <a:gd name="T10" fmla="*/ 577 w 1032"/>
                <a:gd name="T11" fmla="*/ 870 h 1180"/>
                <a:gd name="T12" fmla="*/ 441 w 1032"/>
                <a:gd name="T13" fmla="*/ 750 h 1180"/>
                <a:gd name="T14" fmla="*/ 333 w 1032"/>
                <a:gd name="T15" fmla="*/ 626 h 1180"/>
                <a:gd name="T16" fmla="*/ 225 w 1032"/>
                <a:gd name="T17" fmla="*/ 465 h 1180"/>
                <a:gd name="T18" fmla="*/ 189 w 1032"/>
                <a:gd name="T19" fmla="*/ 381 h 1180"/>
                <a:gd name="T20" fmla="*/ 156 w 1032"/>
                <a:gd name="T21" fmla="*/ 216 h 1180"/>
                <a:gd name="T22" fmla="*/ 136 w 1032"/>
                <a:gd name="T23" fmla="*/ 88 h 1180"/>
                <a:gd name="T24" fmla="*/ 72 w 1032"/>
                <a:gd name="T25" fmla="*/ 0 h 1180"/>
                <a:gd name="T26" fmla="*/ 68 w 1032"/>
                <a:gd name="T27" fmla="*/ 80 h 1180"/>
                <a:gd name="T28" fmla="*/ 72 w 1032"/>
                <a:gd name="T29" fmla="*/ 24 h 1180"/>
                <a:gd name="T30" fmla="*/ 96 w 1032"/>
                <a:gd name="T31" fmla="*/ 56 h 1180"/>
                <a:gd name="T32" fmla="*/ 84 w 1032"/>
                <a:gd name="T33" fmla="*/ 132 h 1180"/>
                <a:gd name="T34" fmla="*/ 56 w 1032"/>
                <a:gd name="T35" fmla="*/ 229 h 1180"/>
                <a:gd name="T36" fmla="*/ 64 w 1032"/>
                <a:gd name="T37" fmla="*/ 333 h 1180"/>
                <a:gd name="T38" fmla="*/ 116 w 1032"/>
                <a:gd name="T39" fmla="*/ 289 h 1180"/>
                <a:gd name="T40" fmla="*/ 141 w 1032"/>
                <a:gd name="T41" fmla="*/ 409 h 1180"/>
                <a:gd name="T42" fmla="*/ 64 w 1032"/>
                <a:gd name="T43" fmla="*/ 469 h 1180"/>
                <a:gd name="T44" fmla="*/ 152 w 1032"/>
                <a:gd name="T45" fmla="*/ 457 h 1180"/>
                <a:gd name="T46" fmla="*/ 212 w 1032"/>
                <a:gd name="T47" fmla="*/ 578 h 1180"/>
                <a:gd name="T48" fmla="*/ 212 w 1032"/>
                <a:gd name="T49" fmla="*/ 674 h 1180"/>
                <a:gd name="T50" fmla="*/ 305 w 1032"/>
                <a:gd name="T51" fmla="*/ 670 h 1180"/>
                <a:gd name="T52" fmla="*/ 309 w 1032"/>
                <a:gd name="T53" fmla="*/ 754 h 1180"/>
                <a:gd name="T54" fmla="*/ 313 w 1032"/>
                <a:gd name="T55" fmla="*/ 730 h 1180"/>
                <a:gd name="T56" fmla="*/ 325 w 1032"/>
                <a:gd name="T57" fmla="*/ 822 h 1180"/>
                <a:gd name="T58" fmla="*/ 381 w 1032"/>
                <a:gd name="T59" fmla="*/ 774 h 1180"/>
                <a:gd name="T60" fmla="*/ 445 w 1032"/>
                <a:gd name="T61" fmla="*/ 883 h 1180"/>
                <a:gd name="T62" fmla="*/ 473 w 1032"/>
                <a:gd name="T63" fmla="*/ 987 h 1180"/>
                <a:gd name="T64" fmla="*/ 522 w 1032"/>
                <a:gd name="T65" fmla="*/ 914 h 1180"/>
                <a:gd name="T66" fmla="*/ 622 w 1032"/>
                <a:gd name="T67" fmla="*/ 983 h 1180"/>
                <a:gd name="T68" fmla="*/ 613 w 1032"/>
                <a:gd name="T69" fmla="*/ 1067 h 1180"/>
                <a:gd name="T70" fmla="*/ 674 w 1032"/>
                <a:gd name="T71" fmla="*/ 1007 h 1180"/>
                <a:gd name="T72" fmla="*/ 762 w 1032"/>
                <a:gd name="T73" fmla="*/ 1155 h 1180"/>
                <a:gd name="T74" fmla="*/ 790 w 1032"/>
                <a:gd name="T75" fmla="*/ 1067 h 1180"/>
                <a:gd name="T76" fmla="*/ 730 w 1032"/>
                <a:gd name="T77" fmla="*/ 1163 h 1180"/>
                <a:gd name="T78" fmla="*/ 822 w 1032"/>
                <a:gd name="T79" fmla="*/ 1135 h 1180"/>
                <a:gd name="T80" fmla="*/ 1031 w 1032"/>
                <a:gd name="T81" fmla="*/ 1131 h 1180"/>
                <a:gd name="T82" fmla="*/ 141 w 1032"/>
                <a:gd name="T83" fmla="*/ 433 h 1180"/>
                <a:gd name="T84" fmla="*/ 256 w 1032"/>
                <a:gd name="T85" fmla="*/ 377 h 1180"/>
                <a:gd name="T86" fmla="*/ 245 w 1032"/>
                <a:gd name="T87" fmla="*/ 433 h 1180"/>
                <a:gd name="T88" fmla="*/ 152 w 1032"/>
                <a:gd name="T89" fmla="*/ 245 h 1180"/>
                <a:gd name="T90" fmla="*/ 181 w 1032"/>
                <a:gd name="T91" fmla="*/ 289 h 1180"/>
                <a:gd name="T92" fmla="*/ 112 w 1032"/>
                <a:gd name="T93" fmla="*/ 120 h 1180"/>
                <a:gd name="T94" fmla="*/ 141 w 1032"/>
                <a:gd name="T95" fmla="*/ 136 h 1180"/>
                <a:gd name="T96" fmla="*/ 116 w 1032"/>
                <a:gd name="T97" fmla="*/ 144 h 1180"/>
                <a:gd name="T98" fmla="*/ 28 w 1032"/>
                <a:gd name="T99" fmla="*/ 297 h 1180"/>
                <a:gd name="T100" fmla="*/ 285 w 1032"/>
                <a:gd name="T101" fmla="*/ 562 h 1180"/>
                <a:gd name="T102" fmla="*/ 317 w 1032"/>
                <a:gd name="T103" fmla="*/ 606 h 1180"/>
                <a:gd name="T104" fmla="*/ 216 w 1032"/>
                <a:gd name="T105" fmla="*/ 646 h 1180"/>
                <a:gd name="T106" fmla="*/ 269 w 1032"/>
                <a:gd name="T107" fmla="*/ 618 h 1180"/>
                <a:gd name="T108" fmla="*/ 421 w 1032"/>
                <a:gd name="T109" fmla="*/ 678 h 1180"/>
                <a:gd name="T110" fmla="*/ 417 w 1032"/>
                <a:gd name="T111" fmla="*/ 742 h 1180"/>
                <a:gd name="T112" fmla="*/ 533 w 1032"/>
                <a:gd name="T113" fmla="*/ 810 h 1180"/>
                <a:gd name="T114" fmla="*/ 549 w 1032"/>
                <a:gd name="T115" fmla="*/ 862 h 1180"/>
                <a:gd name="T116" fmla="*/ 465 w 1032"/>
                <a:gd name="T117" fmla="*/ 959 h 1180"/>
                <a:gd name="T118" fmla="*/ 666 w 1032"/>
                <a:gd name="T119" fmla="*/ 914 h 1180"/>
                <a:gd name="T120" fmla="*/ 722 w 1032"/>
                <a:gd name="T121" fmla="*/ 934 h 1180"/>
                <a:gd name="T122" fmla="*/ 666 w 1032"/>
                <a:gd name="T123" fmla="*/ 971 h 1180"/>
                <a:gd name="T124" fmla="*/ 606 w 1032"/>
                <a:gd name="T125" fmla="*/ 1003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32" h="1180">
                  <a:moveTo>
                    <a:pt x="1027" y="1127"/>
                  </a:moveTo>
                  <a:lnTo>
                    <a:pt x="1027" y="1127"/>
                  </a:lnTo>
                  <a:lnTo>
                    <a:pt x="1015" y="1119"/>
                  </a:lnTo>
                  <a:lnTo>
                    <a:pt x="1015" y="1119"/>
                  </a:lnTo>
                  <a:lnTo>
                    <a:pt x="974" y="1107"/>
                  </a:lnTo>
                  <a:lnTo>
                    <a:pt x="974" y="1107"/>
                  </a:lnTo>
                  <a:lnTo>
                    <a:pt x="894" y="1083"/>
                  </a:lnTo>
                  <a:lnTo>
                    <a:pt x="842" y="1063"/>
                  </a:lnTo>
                  <a:lnTo>
                    <a:pt x="842" y="1063"/>
                  </a:lnTo>
                  <a:lnTo>
                    <a:pt x="814" y="1051"/>
                  </a:lnTo>
                  <a:lnTo>
                    <a:pt x="814" y="1051"/>
                  </a:lnTo>
                  <a:lnTo>
                    <a:pt x="818" y="1043"/>
                  </a:lnTo>
                  <a:lnTo>
                    <a:pt x="818" y="1043"/>
                  </a:lnTo>
                  <a:lnTo>
                    <a:pt x="818" y="1043"/>
                  </a:lnTo>
                  <a:lnTo>
                    <a:pt x="818" y="1043"/>
                  </a:lnTo>
                  <a:lnTo>
                    <a:pt x="818" y="1039"/>
                  </a:lnTo>
                  <a:lnTo>
                    <a:pt x="818" y="1031"/>
                  </a:lnTo>
                  <a:lnTo>
                    <a:pt x="818" y="1031"/>
                  </a:lnTo>
                  <a:lnTo>
                    <a:pt x="818" y="1031"/>
                  </a:lnTo>
                  <a:lnTo>
                    <a:pt x="818" y="1031"/>
                  </a:lnTo>
                  <a:lnTo>
                    <a:pt x="814" y="1027"/>
                  </a:lnTo>
                  <a:lnTo>
                    <a:pt x="814" y="1027"/>
                  </a:lnTo>
                  <a:lnTo>
                    <a:pt x="814" y="1019"/>
                  </a:lnTo>
                  <a:lnTo>
                    <a:pt x="814" y="1019"/>
                  </a:lnTo>
                  <a:lnTo>
                    <a:pt x="814" y="1015"/>
                  </a:lnTo>
                  <a:lnTo>
                    <a:pt x="810" y="1011"/>
                  </a:lnTo>
                  <a:lnTo>
                    <a:pt x="810" y="1011"/>
                  </a:lnTo>
                  <a:lnTo>
                    <a:pt x="810" y="1007"/>
                  </a:lnTo>
                  <a:lnTo>
                    <a:pt x="810" y="1003"/>
                  </a:lnTo>
                  <a:lnTo>
                    <a:pt x="810" y="1003"/>
                  </a:lnTo>
                  <a:lnTo>
                    <a:pt x="814" y="999"/>
                  </a:lnTo>
                  <a:lnTo>
                    <a:pt x="814" y="999"/>
                  </a:lnTo>
                  <a:lnTo>
                    <a:pt x="814" y="983"/>
                  </a:lnTo>
                  <a:lnTo>
                    <a:pt x="814" y="983"/>
                  </a:lnTo>
                  <a:lnTo>
                    <a:pt x="814" y="975"/>
                  </a:lnTo>
                  <a:lnTo>
                    <a:pt x="814" y="975"/>
                  </a:lnTo>
                  <a:lnTo>
                    <a:pt x="818" y="967"/>
                  </a:lnTo>
                  <a:lnTo>
                    <a:pt x="818" y="967"/>
                  </a:lnTo>
                  <a:lnTo>
                    <a:pt x="826" y="963"/>
                  </a:lnTo>
                  <a:lnTo>
                    <a:pt x="826" y="963"/>
                  </a:lnTo>
                  <a:lnTo>
                    <a:pt x="830" y="959"/>
                  </a:lnTo>
                  <a:lnTo>
                    <a:pt x="830" y="959"/>
                  </a:lnTo>
                  <a:lnTo>
                    <a:pt x="834" y="959"/>
                  </a:lnTo>
                  <a:lnTo>
                    <a:pt x="834" y="959"/>
                  </a:lnTo>
                  <a:lnTo>
                    <a:pt x="838" y="959"/>
                  </a:lnTo>
                  <a:lnTo>
                    <a:pt x="838" y="959"/>
                  </a:lnTo>
                  <a:lnTo>
                    <a:pt x="842" y="954"/>
                  </a:lnTo>
                  <a:lnTo>
                    <a:pt x="846" y="959"/>
                  </a:lnTo>
                  <a:lnTo>
                    <a:pt x="846" y="959"/>
                  </a:lnTo>
                  <a:lnTo>
                    <a:pt x="846" y="954"/>
                  </a:lnTo>
                  <a:lnTo>
                    <a:pt x="846" y="954"/>
                  </a:lnTo>
                  <a:lnTo>
                    <a:pt x="854" y="959"/>
                  </a:lnTo>
                  <a:lnTo>
                    <a:pt x="854" y="959"/>
                  </a:lnTo>
                  <a:lnTo>
                    <a:pt x="858" y="963"/>
                  </a:lnTo>
                  <a:lnTo>
                    <a:pt x="858" y="963"/>
                  </a:lnTo>
                  <a:lnTo>
                    <a:pt x="858" y="971"/>
                  </a:lnTo>
                  <a:lnTo>
                    <a:pt x="858" y="971"/>
                  </a:lnTo>
                  <a:lnTo>
                    <a:pt x="858" y="975"/>
                  </a:lnTo>
                  <a:lnTo>
                    <a:pt x="858" y="975"/>
                  </a:lnTo>
                  <a:lnTo>
                    <a:pt x="858" y="975"/>
                  </a:lnTo>
                  <a:lnTo>
                    <a:pt x="858" y="979"/>
                  </a:lnTo>
                  <a:lnTo>
                    <a:pt x="858" y="983"/>
                  </a:lnTo>
                  <a:lnTo>
                    <a:pt x="858" y="983"/>
                  </a:lnTo>
                  <a:lnTo>
                    <a:pt x="858" y="983"/>
                  </a:lnTo>
                  <a:lnTo>
                    <a:pt x="858" y="983"/>
                  </a:lnTo>
                  <a:lnTo>
                    <a:pt x="858" y="983"/>
                  </a:lnTo>
                  <a:lnTo>
                    <a:pt x="858" y="983"/>
                  </a:lnTo>
                  <a:lnTo>
                    <a:pt x="858" y="987"/>
                  </a:lnTo>
                  <a:lnTo>
                    <a:pt x="854" y="991"/>
                  </a:lnTo>
                  <a:lnTo>
                    <a:pt x="854" y="991"/>
                  </a:lnTo>
                  <a:lnTo>
                    <a:pt x="854" y="991"/>
                  </a:lnTo>
                  <a:lnTo>
                    <a:pt x="854" y="991"/>
                  </a:lnTo>
                  <a:lnTo>
                    <a:pt x="854" y="991"/>
                  </a:lnTo>
                  <a:lnTo>
                    <a:pt x="854" y="995"/>
                  </a:lnTo>
                  <a:lnTo>
                    <a:pt x="854" y="995"/>
                  </a:lnTo>
                  <a:lnTo>
                    <a:pt x="854" y="995"/>
                  </a:lnTo>
                  <a:lnTo>
                    <a:pt x="850" y="995"/>
                  </a:lnTo>
                  <a:lnTo>
                    <a:pt x="850" y="999"/>
                  </a:lnTo>
                  <a:lnTo>
                    <a:pt x="850" y="999"/>
                  </a:lnTo>
                  <a:lnTo>
                    <a:pt x="850" y="1003"/>
                  </a:lnTo>
                  <a:lnTo>
                    <a:pt x="850" y="1003"/>
                  </a:lnTo>
                  <a:lnTo>
                    <a:pt x="850" y="1007"/>
                  </a:lnTo>
                  <a:lnTo>
                    <a:pt x="850" y="1011"/>
                  </a:lnTo>
                  <a:lnTo>
                    <a:pt x="850" y="1011"/>
                  </a:lnTo>
                  <a:lnTo>
                    <a:pt x="850" y="1011"/>
                  </a:lnTo>
                  <a:lnTo>
                    <a:pt x="850" y="1011"/>
                  </a:lnTo>
                  <a:lnTo>
                    <a:pt x="842" y="1015"/>
                  </a:lnTo>
                  <a:lnTo>
                    <a:pt x="842" y="1015"/>
                  </a:lnTo>
                  <a:lnTo>
                    <a:pt x="842" y="1019"/>
                  </a:lnTo>
                  <a:lnTo>
                    <a:pt x="842" y="1019"/>
                  </a:lnTo>
                  <a:lnTo>
                    <a:pt x="830" y="1031"/>
                  </a:lnTo>
                  <a:lnTo>
                    <a:pt x="830" y="1035"/>
                  </a:lnTo>
                  <a:lnTo>
                    <a:pt x="830" y="1035"/>
                  </a:lnTo>
                  <a:lnTo>
                    <a:pt x="830" y="1035"/>
                  </a:lnTo>
                  <a:lnTo>
                    <a:pt x="826" y="1047"/>
                  </a:lnTo>
                  <a:lnTo>
                    <a:pt x="826" y="1047"/>
                  </a:lnTo>
                  <a:lnTo>
                    <a:pt x="826" y="1051"/>
                  </a:lnTo>
                  <a:lnTo>
                    <a:pt x="826" y="1051"/>
                  </a:lnTo>
                  <a:lnTo>
                    <a:pt x="834" y="1055"/>
                  </a:lnTo>
                  <a:lnTo>
                    <a:pt x="834" y="1055"/>
                  </a:lnTo>
                  <a:lnTo>
                    <a:pt x="842" y="1059"/>
                  </a:lnTo>
                  <a:lnTo>
                    <a:pt x="842" y="1059"/>
                  </a:lnTo>
                  <a:lnTo>
                    <a:pt x="846" y="1059"/>
                  </a:lnTo>
                  <a:lnTo>
                    <a:pt x="846" y="1059"/>
                  </a:lnTo>
                  <a:lnTo>
                    <a:pt x="846" y="1051"/>
                  </a:lnTo>
                  <a:lnTo>
                    <a:pt x="846" y="1051"/>
                  </a:lnTo>
                  <a:lnTo>
                    <a:pt x="854" y="1039"/>
                  </a:lnTo>
                  <a:lnTo>
                    <a:pt x="854" y="1039"/>
                  </a:lnTo>
                  <a:lnTo>
                    <a:pt x="866" y="1023"/>
                  </a:lnTo>
                  <a:lnTo>
                    <a:pt x="866" y="1023"/>
                  </a:lnTo>
                  <a:lnTo>
                    <a:pt x="874" y="1015"/>
                  </a:lnTo>
                  <a:lnTo>
                    <a:pt x="874" y="1015"/>
                  </a:lnTo>
                  <a:lnTo>
                    <a:pt x="874" y="1011"/>
                  </a:lnTo>
                  <a:lnTo>
                    <a:pt x="874" y="1011"/>
                  </a:lnTo>
                  <a:lnTo>
                    <a:pt x="878" y="1003"/>
                  </a:lnTo>
                  <a:lnTo>
                    <a:pt x="878" y="1003"/>
                  </a:lnTo>
                  <a:lnTo>
                    <a:pt x="882" y="991"/>
                  </a:lnTo>
                  <a:lnTo>
                    <a:pt x="882" y="991"/>
                  </a:lnTo>
                  <a:lnTo>
                    <a:pt x="886" y="979"/>
                  </a:lnTo>
                  <a:lnTo>
                    <a:pt x="882" y="959"/>
                  </a:lnTo>
                  <a:lnTo>
                    <a:pt x="882" y="959"/>
                  </a:lnTo>
                  <a:lnTo>
                    <a:pt x="878" y="951"/>
                  </a:lnTo>
                  <a:lnTo>
                    <a:pt x="870" y="939"/>
                  </a:lnTo>
                  <a:lnTo>
                    <a:pt x="870" y="939"/>
                  </a:lnTo>
                  <a:lnTo>
                    <a:pt x="858" y="934"/>
                  </a:lnTo>
                  <a:lnTo>
                    <a:pt x="842" y="930"/>
                  </a:lnTo>
                  <a:lnTo>
                    <a:pt x="842" y="930"/>
                  </a:lnTo>
                  <a:lnTo>
                    <a:pt x="830" y="930"/>
                  </a:lnTo>
                  <a:lnTo>
                    <a:pt x="818" y="934"/>
                  </a:lnTo>
                  <a:lnTo>
                    <a:pt x="818" y="934"/>
                  </a:lnTo>
                  <a:lnTo>
                    <a:pt x="802" y="951"/>
                  </a:lnTo>
                  <a:lnTo>
                    <a:pt x="802" y="951"/>
                  </a:lnTo>
                  <a:lnTo>
                    <a:pt x="790" y="963"/>
                  </a:lnTo>
                  <a:lnTo>
                    <a:pt x="790" y="963"/>
                  </a:lnTo>
                  <a:lnTo>
                    <a:pt x="786" y="975"/>
                  </a:lnTo>
                  <a:lnTo>
                    <a:pt x="786" y="975"/>
                  </a:lnTo>
                  <a:lnTo>
                    <a:pt x="782" y="987"/>
                  </a:lnTo>
                  <a:lnTo>
                    <a:pt x="782" y="987"/>
                  </a:lnTo>
                  <a:lnTo>
                    <a:pt x="786" y="1011"/>
                  </a:lnTo>
                  <a:lnTo>
                    <a:pt x="786" y="1011"/>
                  </a:lnTo>
                  <a:lnTo>
                    <a:pt x="786" y="1015"/>
                  </a:lnTo>
                  <a:lnTo>
                    <a:pt x="786" y="1015"/>
                  </a:lnTo>
                  <a:lnTo>
                    <a:pt x="794" y="1035"/>
                  </a:lnTo>
                  <a:lnTo>
                    <a:pt x="794" y="1035"/>
                  </a:lnTo>
                  <a:lnTo>
                    <a:pt x="798" y="1043"/>
                  </a:lnTo>
                  <a:lnTo>
                    <a:pt x="798" y="1043"/>
                  </a:lnTo>
                  <a:lnTo>
                    <a:pt x="794" y="1039"/>
                  </a:lnTo>
                  <a:lnTo>
                    <a:pt x="766" y="1027"/>
                  </a:lnTo>
                  <a:lnTo>
                    <a:pt x="766" y="1027"/>
                  </a:lnTo>
                  <a:lnTo>
                    <a:pt x="734" y="1011"/>
                  </a:lnTo>
                  <a:lnTo>
                    <a:pt x="734" y="1011"/>
                  </a:lnTo>
                  <a:lnTo>
                    <a:pt x="726" y="1007"/>
                  </a:lnTo>
                  <a:lnTo>
                    <a:pt x="726" y="1007"/>
                  </a:lnTo>
                  <a:lnTo>
                    <a:pt x="694" y="991"/>
                  </a:lnTo>
                  <a:lnTo>
                    <a:pt x="694" y="991"/>
                  </a:lnTo>
                  <a:lnTo>
                    <a:pt x="714" y="979"/>
                  </a:lnTo>
                  <a:lnTo>
                    <a:pt x="714" y="979"/>
                  </a:lnTo>
                  <a:lnTo>
                    <a:pt x="726" y="971"/>
                  </a:lnTo>
                  <a:lnTo>
                    <a:pt x="726" y="971"/>
                  </a:lnTo>
                  <a:lnTo>
                    <a:pt x="726" y="971"/>
                  </a:lnTo>
                  <a:lnTo>
                    <a:pt x="726" y="971"/>
                  </a:lnTo>
                  <a:lnTo>
                    <a:pt x="734" y="963"/>
                  </a:lnTo>
                  <a:lnTo>
                    <a:pt x="734" y="963"/>
                  </a:lnTo>
                  <a:lnTo>
                    <a:pt x="742" y="951"/>
                  </a:lnTo>
                  <a:lnTo>
                    <a:pt x="742" y="951"/>
                  </a:lnTo>
                  <a:lnTo>
                    <a:pt x="750" y="934"/>
                  </a:lnTo>
                  <a:lnTo>
                    <a:pt x="754" y="914"/>
                  </a:lnTo>
                  <a:lnTo>
                    <a:pt x="754" y="914"/>
                  </a:lnTo>
                  <a:lnTo>
                    <a:pt x="754" y="903"/>
                  </a:lnTo>
                  <a:lnTo>
                    <a:pt x="750" y="890"/>
                  </a:lnTo>
                  <a:lnTo>
                    <a:pt x="750" y="890"/>
                  </a:lnTo>
                  <a:lnTo>
                    <a:pt x="742" y="879"/>
                  </a:lnTo>
                  <a:lnTo>
                    <a:pt x="734" y="866"/>
                  </a:lnTo>
                  <a:lnTo>
                    <a:pt x="734" y="866"/>
                  </a:lnTo>
                  <a:lnTo>
                    <a:pt x="718" y="859"/>
                  </a:lnTo>
                  <a:lnTo>
                    <a:pt x="706" y="859"/>
                  </a:lnTo>
                  <a:lnTo>
                    <a:pt x="706" y="859"/>
                  </a:lnTo>
                  <a:lnTo>
                    <a:pt x="690" y="859"/>
                  </a:lnTo>
                  <a:lnTo>
                    <a:pt x="678" y="862"/>
                  </a:lnTo>
                  <a:lnTo>
                    <a:pt x="678" y="862"/>
                  </a:lnTo>
                  <a:lnTo>
                    <a:pt x="662" y="870"/>
                  </a:lnTo>
                  <a:lnTo>
                    <a:pt x="662" y="870"/>
                  </a:lnTo>
                  <a:lnTo>
                    <a:pt x="650" y="883"/>
                  </a:lnTo>
                  <a:lnTo>
                    <a:pt x="642" y="894"/>
                  </a:lnTo>
                  <a:lnTo>
                    <a:pt x="642" y="894"/>
                  </a:lnTo>
                  <a:lnTo>
                    <a:pt x="634" y="919"/>
                  </a:lnTo>
                  <a:lnTo>
                    <a:pt x="634" y="919"/>
                  </a:lnTo>
                  <a:lnTo>
                    <a:pt x="634" y="927"/>
                  </a:lnTo>
                  <a:lnTo>
                    <a:pt x="634" y="927"/>
                  </a:lnTo>
                  <a:lnTo>
                    <a:pt x="634" y="939"/>
                  </a:lnTo>
                  <a:lnTo>
                    <a:pt x="634" y="954"/>
                  </a:lnTo>
                  <a:lnTo>
                    <a:pt x="634" y="954"/>
                  </a:lnTo>
                  <a:lnTo>
                    <a:pt x="634" y="954"/>
                  </a:lnTo>
                  <a:lnTo>
                    <a:pt x="634" y="954"/>
                  </a:lnTo>
                  <a:lnTo>
                    <a:pt x="553" y="894"/>
                  </a:lnTo>
                  <a:lnTo>
                    <a:pt x="553" y="894"/>
                  </a:lnTo>
                  <a:lnTo>
                    <a:pt x="557" y="890"/>
                  </a:lnTo>
                  <a:lnTo>
                    <a:pt x="557" y="890"/>
                  </a:lnTo>
                  <a:lnTo>
                    <a:pt x="569" y="879"/>
                  </a:lnTo>
                  <a:lnTo>
                    <a:pt x="569" y="879"/>
                  </a:lnTo>
                  <a:lnTo>
                    <a:pt x="569" y="879"/>
                  </a:lnTo>
                  <a:lnTo>
                    <a:pt x="569" y="879"/>
                  </a:lnTo>
                  <a:lnTo>
                    <a:pt x="577" y="870"/>
                  </a:lnTo>
                  <a:lnTo>
                    <a:pt x="577" y="870"/>
                  </a:lnTo>
                  <a:lnTo>
                    <a:pt x="582" y="859"/>
                  </a:lnTo>
                  <a:lnTo>
                    <a:pt x="582" y="859"/>
                  </a:lnTo>
                  <a:lnTo>
                    <a:pt x="586" y="842"/>
                  </a:lnTo>
                  <a:lnTo>
                    <a:pt x="586" y="826"/>
                  </a:lnTo>
                  <a:lnTo>
                    <a:pt x="586" y="826"/>
                  </a:lnTo>
                  <a:lnTo>
                    <a:pt x="582" y="814"/>
                  </a:lnTo>
                  <a:lnTo>
                    <a:pt x="573" y="802"/>
                  </a:lnTo>
                  <a:lnTo>
                    <a:pt x="573" y="802"/>
                  </a:lnTo>
                  <a:lnTo>
                    <a:pt x="566" y="794"/>
                  </a:lnTo>
                  <a:lnTo>
                    <a:pt x="553" y="786"/>
                  </a:lnTo>
                  <a:lnTo>
                    <a:pt x="553" y="786"/>
                  </a:lnTo>
                  <a:lnTo>
                    <a:pt x="537" y="786"/>
                  </a:lnTo>
                  <a:lnTo>
                    <a:pt x="525" y="786"/>
                  </a:lnTo>
                  <a:lnTo>
                    <a:pt x="525" y="786"/>
                  </a:lnTo>
                  <a:lnTo>
                    <a:pt x="513" y="794"/>
                  </a:lnTo>
                  <a:lnTo>
                    <a:pt x="502" y="802"/>
                  </a:lnTo>
                  <a:lnTo>
                    <a:pt x="502" y="802"/>
                  </a:lnTo>
                  <a:lnTo>
                    <a:pt x="493" y="814"/>
                  </a:lnTo>
                  <a:lnTo>
                    <a:pt x="493" y="814"/>
                  </a:lnTo>
                  <a:lnTo>
                    <a:pt x="489" y="826"/>
                  </a:lnTo>
                  <a:lnTo>
                    <a:pt x="485" y="839"/>
                  </a:lnTo>
                  <a:lnTo>
                    <a:pt x="485" y="839"/>
                  </a:lnTo>
                  <a:lnTo>
                    <a:pt x="453" y="806"/>
                  </a:lnTo>
                  <a:lnTo>
                    <a:pt x="453" y="806"/>
                  </a:lnTo>
                  <a:lnTo>
                    <a:pt x="417" y="770"/>
                  </a:lnTo>
                  <a:lnTo>
                    <a:pt x="417" y="770"/>
                  </a:lnTo>
                  <a:lnTo>
                    <a:pt x="417" y="770"/>
                  </a:lnTo>
                  <a:lnTo>
                    <a:pt x="425" y="766"/>
                  </a:lnTo>
                  <a:lnTo>
                    <a:pt x="425" y="766"/>
                  </a:lnTo>
                  <a:lnTo>
                    <a:pt x="429" y="766"/>
                  </a:lnTo>
                  <a:lnTo>
                    <a:pt x="429" y="766"/>
                  </a:lnTo>
                  <a:lnTo>
                    <a:pt x="437" y="758"/>
                  </a:lnTo>
                  <a:lnTo>
                    <a:pt x="437" y="758"/>
                  </a:lnTo>
                  <a:lnTo>
                    <a:pt x="441" y="750"/>
                  </a:lnTo>
                  <a:lnTo>
                    <a:pt x="441" y="750"/>
                  </a:lnTo>
                  <a:lnTo>
                    <a:pt x="449" y="738"/>
                  </a:lnTo>
                  <a:lnTo>
                    <a:pt x="457" y="726"/>
                  </a:lnTo>
                  <a:lnTo>
                    <a:pt x="457" y="726"/>
                  </a:lnTo>
                  <a:lnTo>
                    <a:pt x="457" y="706"/>
                  </a:lnTo>
                  <a:lnTo>
                    <a:pt x="457" y="706"/>
                  </a:lnTo>
                  <a:lnTo>
                    <a:pt x="453" y="686"/>
                  </a:lnTo>
                  <a:lnTo>
                    <a:pt x="453" y="686"/>
                  </a:lnTo>
                  <a:lnTo>
                    <a:pt x="445" y="670"/>
                  </a:lnTo>
                  <a:lnTo>
                    <a:pt x="445" y="670"/>
                  </a:lnTo>
                  <a:lnTo>
                    <a:pt x="437" y="662"/>
                  </a:lnTo>
                  <a:lnTo>
                    <a:pt x="425" y="654"/>
                  </a:lnTo>
                  <a:lnTo>
                    <a:pt x="425" y="654"/>
                  </a:lnTo>
                  <a:lnTo>
                    <a:pt x="417" y="650"/>
                  </a:lnTo>
                  <a:lnTo>
                    <a:pt x="409" y="650"/>
                  </a:lnTo>
                  <a:lnTo>
                    <a:pt x="409" y="650"/>
                  </a:lnTo>
                  <a:lnTo>
                    <a:pt x="393" y="654"/>
                  </a:lnTo>
                  <a:lnTo>
                    <a:pt x="381" y="662"/>
                  </a:lnTo>
                  <a:lnTo>
                    <a:pt x="381" y="662"/>
                  </a:lnTo>
                  <a:lnTo>
                    <a:pt x="369" y="678"/>
                  </a:lnTo>
                  <a:lnTo>
                    <a:pt x="369" y="678"/>
                  </a:lnTo>
                  <a:lnTo>
                    <a:pt x="365" y="686"/>
                  </a:lnTo>
                  <a:lnTo>
                    <a:pt x="365" y="686"/>
                  </a:lnTo>
                  <a:lnTo>
                    <a:pt x="361" y="694"/>
                  </a:lnTo>
                  <a:lnTo>
                    <a:pt x="361" y="706"/>
                  </a:lnTo>
                  <a:lnTo>
                    <a:pt x="357" y="698"/>
                  </a:lnTo>
                  <a:lnTo>
                    <a:pt x="325" y="658"/>
                  </a:lnTo>
                  <a:lnTo>
                    <a:pt x="313" y="638"/>
                  </a:lnTo>
                  <a:lnTo>
                    <a:pt x="313" y="638"/>
                  </a:lnTo>
                  <a:lnTo>
                    <a:pt x="313" y="638"/>
                  </a:lnTo>
                  <a:lnTo>
                    <a:pt x="313" y="638"/>
                  </a:lnTo>
                  <a:lnTo>
                    <a:pt x="325" y="634"/>
                  </a:lnTo>
                  <a:lnTo>
                    <a:pt x="325" y="634"/>
                  </a:lnTo>
                  <a:lnTo>
                    <a:pt x="333" y="626"/>
                  </a:lnTo>
                  <a:lnTo>
                    <a:pt x="333" y="626"/>
                  </a:lnTo>
                  <a:lnTo>
                    <a:pt x="345" y="618"/>
                  </a:lnTo>
                  <a:lnTo>
                    <a:pt x="353" y="606"/>
                  </a:lnTo>
                  <a:lnTo>
                    <a:pt x="353" y="606"/>
                  </a:lnTo>
                  <a:lnTo>
                    <a:pt x="357" y="593"/>
                  </a:lnTo>
                  <a:lnTo>
                    <a:pt x="361" y="582"/>
                  </a:lnTo>
                  <a:lnTo>
                    <a:pt x="361" y="582"/>
                  </a:lnTo>
                  <a:lnTo>
                    <a:pt x="361" y="569"/>
                  </a:lnTo>
                  <a:lnTo>
                    <a:pt x="357" y="558"/>
                  </a:lnTo>
                  <a:lnTo>
                    <a:pt x="357" y="558"/>
                  </a:lnTo>
                  <a:lnTo>
                    <a:pt x="353" y="546"/>
                  </a:lnTo>
                  <a:lnTo>
                    <a:pt x="349" y="538"/>
                  </a:lnTo>
                  <a:lnTo>
                    <a:pt x="349" y="538"/>
                  </a:lnTo>
                  <a:lnTo>
                    <a:pt x="337" y="529"/>
                  </a:lnTo>
                  <a:lnTo>
                    <a:pt x="325" y="522"/>
                  </a:lnTo>
                  <a:lnTo>
                    <a:pt x="325" y="522"/>
                  </a:lnTo>
                  <a:lnTo>
                    <a:pt x="305" y="522"/>
                  </a:lnTo>
                  <a:lnTo>
                    <a:pt x="305" y="522"/>
                  </a:lnTo>
                  <a:lnTo>
                    <a:pt x="289" y="525"/>
                  </a:lnTo>
                  <a:lnTo>
                    <a:pt x="281" y="533"/>
                  </a:lnTo>
                  <a:lnTo>
                    <a:pt x="281" y="533"/>
                  </a:lnTo>
                  <a:lnTo>
                    <a:pt x="261" y="549"/>
                  </a:lnTo>
                  <a:lnTo>
                    <a:pt x="261" y="549"/>
                  </a:lnTo>
                  <a:lnTo>
                    <a:pt x="261" y="558"/>
                  </a:lnTo>
                  <a:lnTo>
                    <a:pt x="261" y="558"/>
                  </a:lnTo>
                  <a:lnTo>
                    <a:pt x="261" y="558"/>
                  </a:lnTo>
                  <a:lnTo>
                    <a:pt x="261" y="558"/>
                  </a:lnTo>
                  <a:lnTo>
                    <a:pt x="241" y="522"/>
                  </a:lnTo>
                  <a:lnTo>
                    <a:pt x="241" y="522"/>
                  </a:lnTo>
                  <a:lnTo>
                    <a:pt x="212" y="465"/>
                  </a:lnTo>
                  <a:lnTo>
                    <a:pt x="212" y="465"/>
                  </a:lnTo>
                  <a:lnTo>
                    <a:pt x="212" y="465"/>
                  </a:lnTo>
                  <a:lnTo>
                    <a:pt x="212" y="465"/>
                  </a:lnTo>
                  <a:lnTo>
                    <a:pt x="225" y="465"/>
                  </a:lnTo>
                  <a:lnTo>
                    <a:pt x="233" y="461"/>
                  </a:lnTo>
                  <a:lnTo>
                    <a:pt x="233" y="461"/>
                  </a:lnTo>
                  <a:lnTo>
                    <a:pt x="245" y="457"/>
                  </a:lnTo>
                  <a:lnTo>
                    <a:pt x="245" y="457"/>
                  </a:lnTo>
                  <a:lnTo>
                    <a:pt x="249" y="457"/>
                  </a:lnTo>
                  <a:lnTo>
                    <a:pt x="249" y="457"/>
                  </a:lnTo>
                  <a:lnTo>
                    <a:pt x="256" y="453"/>
                  </a:lnTo>
                  <a:lnTo>
                    <a:pt x="256" y="453"/>
                  </a:lnTo>
                  <a:lnTo>
                    <a:pt x="265" y="449"/>
                  </a:lnTo>
                  <a:lnTo>
                    <a:pt x="265" y="449"/>
                  </a:lnTo>
                  <a:lnTo>
                    <a:pt x="277" y="437"/>
                  </a:lnTo>
                  <a:lnTo>
                    <a:pt x="285" y="425"/>
                  </a:lnTo>
                  <a:lnTo>
                    <a:pt x="285" y="425"/>
                  </a:lnTo>
                  <a:lnTo>
                    <a:pt x="289" y="417"/>
                  </a:lnTo>
                  <a:lnTo>
                    <a:pt x="289" y="405"/>
                  </a:lnTo>
                  <a:lnTo>
                    <a:pt x="289" y="405"/>
                  </a:lnTo>
                  <a:lnTo>
                    <a:pt x="289" y="385"/>
                  </a:lnTo>
                  <a:lnTo>
                    <a:pt x="289" y="385"/>
                  </a:lnTo>
                  <a:lnTo>
                    <a:pt x="285" y="373"/>
                  </a:lnTo>
                  <a:lnTo>
                    <a:pt x="281" y="365"/>
                  </a:lnTo>
                  <a:lnTo>
                    <a:pt x="281" y="365"/>
                  </a:lnTo>
                  <a:lnTo>
                    <a:pt x="269" y="357"/>
                  </a:lnTo>
                  <a:lnTo>
                    <a:pt x="261" y="353"/>
                  </a:lnTo>
                  <a:lnTo>
                    <a:pt x="261" y="353"/>
                  </a:lnTo>
                  <a:lnTo>
                    <a:pt x="245" y="345"/>
                  </a:lnTo>
                  <a:lnTo>
                    <a:pt x="245" y="345"/>
                  </a:lnTo>
                  <a:lnTo>
                    <a:pt x="229" y="349"/>
                  </a:lnTo>
                  <a:lnTo>
                    <a:pt x="216" y="353"/>
                  </a:lnTo>
                  <a:lnTo>
                    <a:pt x="216" y="353"/>
                  </a:lnTo>
                  <a:lnTo>
                    <a:pt x="201" y="365"/>
                  </a:lnTo>
                  <a:lnTo>
                    <a:pt x="201" y="365"/>
                  </a:lnTo>
                  <a:lnTo>
                    <a:pt x="196" y="369"/>
                  </a:lnTo>
                  <a:lnTo>
                    <a:pt x="196" y="369"/>
                  </a:lnTo>
                  <a:lnTo>
                    <a:pt x="189" y="381"/>
                  </a:lnTo>
                  <a:lnTo>
                    <a:pt x="185" y="389"/>
                  </a:lnTo>
                  <a:lnTo>
                    <a:pt x="185" y="389"/>
                  </a:lnTo>
                  <a:lnTo>
                    <a:pt x="181" y="397"/>
                  </a:lnTo>
                  <a:lnTo>
                    <a:pt x="181" y="397"/>
                  </a:lnTo>
                  <a:lnTo>
                    <a:pt x="161" y="337"/>
                  </a:lnTo>
                  <a:lnTo>
                    <a:pt x="161" y="337"/>
                  </a:lnTo>
                  <a:lnTo>
                    <a:pt x="152" y="317"/>
                  </a:lnTo>
                  <a:lnTo>
                    <a:pt x="152" y="317"/>
                  </a:lnTo>
                  <a:lnTo>
                    <a:pt x="165" y="317"/>
                  </a:lnTo>
                  <a:lnTo>
                    <a:pt x="165" y="317"/>
                  </a:lnTo>
                  <a:lnTo>
                    <a:pt x="165" y="317"/>
                  </a:lnTo>
                  <a:lnTo>
                    <a:pt x="165" y="317"/>
                  </a:lnTo>
                  <a:lnTo>
                    <a:pt x="176" y="317"/>
                  </a:lnTo>
                  <a:lnTo>
                    <a:pt x="176" y="317"/>
                  </a:lnTo>
                  <a:lnTo>
                    <a:pt x="185" y="313"/>
                  </a:lnTo>
                  <a:lnTo>
                    <a:pt x="185" y="313"/>
                  </a:lnTo>
                  <a:lnTo>
                    <a:pt x="196" y="305"/>
                  </a:lnTo>
                  <a:lnTo>
                    <a:pt x="209" y="297"/>
                  </a:lnTo>
                  <a:lnTo>
                    <a:pt x="209" y="297"/>
                  </a:lnTo>
                  <a:lnTo>
                    <a:pt x="221" y="277"/>
                  </a:lnTo>
                  <a:lnTo>
                    <a:pt x="221" y="277"/>
                  </a:lnTo>
                  <a:lnTo>
                    <a:pt x="225" y="265"/>
                  </a:lnTo>
                  <a:lnTo>
                    <a:pt x="225" y="256"/>
                  </a:lnTo>
                  <a:lnTo>
                    <a:pt x="225" y="256"/>
                  </a:lnTo>
                  <a:lnTo>
                    <a:pt x="221" y="245"/>
                  </a:lnTo>
                  <a:lnTo>
                    <a:pt x="216" y="232"/>
                  </a:lnTo>
                  <a:lnTo>
                    <a:pt x="216" y="232"/>
                  </a:lnTo>
                  <a:lnTo>
                    <a:pt x="205" y="225"/>
                  </a:lnTo>
                  <a:lnTo>
                    <a:pt x="196" y="221"/>
                  </a:lnTo>
                  <a:lnTo>
                    <a:pt x="196" y="221"/>
                  </a:lnTo>
                  <a:lnTo>
                    <a:pt x="181" y="216"/>
                  </a:lnTo>
                  <a:lnTo>
                    <a:pt x="181" y="216"/>
                  </a:lnTo>
                  <a:lnTo>
                    <a:pt x="168" y="216"/>
                  </a:lnTo>
                  <a:lnTo>
                    <a:pt x="156" y="216"/>
                  </a:lnTo>
                  <a:lnTo>
                    <a:pt x="136" y="225"/>
                  </a:lnTo>
                  <a:lnTo>
                    <a:pt x="136" y="225"/>
                  </a:lnTo>
                  <a:lnTo>
                    <a:pt x="132" y="229"/>
                  </a:lnTo>
                  <a:lnTo>
                    <a:pt x="132" y="229"/>
                  </a:lnTo>
                  <a:lnTo>
                    <a:pt x="128" y="232"/>
                  </a:lnTo>
                  <a:lnTo>
                    <a:pt x="124" y="209"/>
                  </a:lnTo>
                  <a:lnTo>
                    <a:pt x="124" y="209"/>
                  </a:lnTo>
                  <a:lnTo>
                    <a:pt x="116" y="168"/>
                  </a:lnTo>
                  <a:lnTo>
                    <a:pt x="116" y="168"/>
                  </a:lnTo>
                  <a:lnTo>
                    <a:pt x="116" y="168"/>
                  </a:lnTo>
                  <a:lnTo>
                    <a:pt x="116" y="168"/>
                  </a:lnTo>
                  <a:lnTo>
                    <a:pt x="124" y="168"/>
                  </a:lnTo>
                  <a:lnTo>
                    <a:pt x="128" y="168"/>
                  </a:lnTo>
                  <a:lnTo>
                    <a:pt x="128" y="168"/>
                  </a:lnTo>
                  <a:lnTo>
                    <a:pt x="141" y="164"/>
                  </a:lnTo>
                  <a:lnTo>
                    <a:pt x="141" y="164"/>
                  </a:lnTo>
                  <a:lnTo>
                    <a:pt x="141" y="164"/>
                  </a:lnTo>
                  <a:lnTo>
                    <a:pt x="141" y="164"/>
                  </a:lnTo>
                  <a:lnTo>
                    <a:pt x="148" y="164"/>
                  </a:lnTo>
                  <a:lnTo>
                    <a:pt x="148" y="164"/>
                  </a:lnTo>
                  <a:lnTo>
                    <a:pt x="152" y="161"/>
                  </a:lnTo>
                  <a:lnTo>
                    <a:pt x="152" y="161"/>
                  </a:lnTo>
                  <a:lnTo>
                    <a:pt x="161" y="152"/>
                  </a:lnTo>
                  <a:lnTo>
                    <a:pt x="165" y="144"/>
                  </a:lnTo>
                  <a:lnTo>
                    <a:pt x="165" y="144"/>
                  </a:lnTo>
                  <a:lnTo>
                    <a:pt x="168" y="128"/>
                  </a:lnTo>
                  <a:lnTo>
                    <a:pt x="168" y="128"/>
                  </a:lnTo>
                  <a:lnTo>
                    <a:pt x="165" y="116"/>
                  </a:lnTo>
                  <a:lnTo>
                    <a:pt x="165" y="116"/>
                  </a:lnTo>
                  <a:lnTo>
                    <a:pt x="161" y="104"/>
                  </a:lnTo>
                  <a:lnTo>
                    <a:pt x="161" y="104"/>
                  </a:lnTo>
                  <a:lnTo>
                    <a:pt x="148" y="92"/>
                  </a:lnTo>
                  <a:lnTo>
                    <a:pt x="148" y="92"/>
                  </a:lnTo>
                  <a:lnTo>
                    <a:pt x="136" y="88"/>
                  </a:lnTo>
                  <a:lnTo>
                    <a:pt x="136" y="88"/>
                  </a:lnTo>
                  <a:lnTo>
                    <a:pt x="128" y="88"/>
                  </a:lnTo>
                  <a:lnTo>
                    <a:pt x="121" y="88"/>
                  </a:lnTo>
                  <a:lnTo>
                    <a:pt x="104" y="96"/>
                  </a:lnTo>
                  <a:lnTo>
                    <a:pt x="104" y="96"/>
                  </a:lnTo>
                  <a:lnTo>
                    <a:pt x="104" y="96"/>
                  </a:lnTo>
                  <a:lnTo>
                    <a:pt x="104" y="96"/>
                  </a:lnTo>
                  <a:lnTo>
                    <a:pt x="104" y="96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108" y="88"/>
                  </a:lnTo>
                  <a:lnTo>
                    <a:pt x="108" y="88"/>
                  </a:lnTo>
                  <a:lnTo>
                    <a:pt x="108" y="84"/>
                  </a:lnTo>
                  <a:lnTo>
                    <a:pt x="108" y="84"/>
                  </a:lnTo>
                  <a:lnTo>
                    <a:pt x="112" y="72"/>
                  </a:lnTo>
                  <a:lnTo>
                    <a:pt x="112" y="72"/>
                  </a:lnTo>
                  <a:lnTo>
                    <a:pt x="116" y="60"/>
                  </a:lnTo>
                  <a:lnTo>
                    <a:pt x="116" y="60"/>
                  </a:lnTo>
                  <a:lnTo>
                    <a:pt x="116" y="48"/>
                  </a:lnTo>
                  <a:lnTo>
                    <a:pt x="116" y="48"/>
                  </a:lnTo>
                  <a:lnTo>
                    <a:pt x="116" y="48"/>
                  </a:lnTo>
                  <a:lnTo>
                    <a:pt x="116" y="48"/>
                  </a:lnTo>
                  <a:lnTo>
                    <a:pt x="116" y="40"/>
                  </a:lnTo>
                  <a:lnTo>
                    <a:pt x="116" y="40"/>
                  </a:lnTo>
                  <a:lnTo>
                    <a:pt x="116" y="32"/>
                  </a:lnTo>
                  <a:lnTo>
                    <a:pt x="116" y="32"/>
                  </a:lnTo>
                  <a:lnTo>
                    <a:pt x="112" y="20"/>
                  </a:lnTo>
                  <a:lnTo>
                    <a:pt x="104" y="12"/>
                  </a:lnTo>
                  <a:lnTo>
                    <a:pt x="104" y="12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44" y="12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6" y="48"/>
                  </a:lnTo>
                  <a:lnTo>
                    <a:pt x="36" y="64"/>
                  </a:lnTo>
                  <a:lnTo>
                    <a:pt x="36" y="64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44" y="76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52" y="92"/>
                  </a:lnTo>
                  <a:lnTo>
                    <a:pt x="52" y="92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60" y="100"/>
                  </a:lnTo>
                  <a:lnTo>
                    <a:pt x="60" y="100"/>
                  </a:lnTo>
                  <a:lnTo>
                    <a:pt x="64" y="100"/>
                  </a:lnTo>
                  <a:lnTo>
                    <a:pt x="64" y="100"/>
                  </a:lnTo>
                  <a:lnTo>
                    <a:pt x="68" y="96"/>
                  </a:lnTo>
                  <a:lnTo>
                    <a:pt x="68" y="96"/>
                  </a:lnTo>
                  <a:lnTo>
                    <a:pt x="68" y="92"/>
                  </a:lnTo>
                  <a:lnTo>
                    <a:pt x="68" y="92"/>
                  </a:lnTo>
                  <a:lnTo>
                    <a:pt x="68" y="92"/>
                  </a:lnTo>
                  <a:lnTo>
                    <a:pt x="68" y="92"/>
                  </a:lnTo>
                  <a:lnTo>
                    <a:pt x="68" y="84"/>
                  </a:lnTo>
                  <a:lnTo>
                    <a:pt x="68" y="84"/>
                  </a:lnTo>
                  <a:lnTo>
                    <a:pt x="68" y="80"/>
                  </a:lnTo>
                  <a:lnTo>
                    <a:pt x="68" y="80"/>
                  </a:lnTo>
                  <a:lnTo>
                    <a:pt x="68" y="80"/>
                  </a:lnTo>
                  <a:lnTo>
                    <a:pt x="68" y="72"/>
                  </a:lnTo>
                  <a:lnTo>
                    <a:pt x="68" y="72"/>
                  </a:lnTo>
                  <a:lnTo>
                    <a:pt x="68" y="72"/>
                  </a:lnTo>
                  <a:lnTo>
                    <a:pt x="68" y="72"/>
                  </a:lnTo>
                  <a:lnTo>
                    <a:pt x="64" y="72"/>
                  </a:lnTo>
                  <a:lnTo>
                    <a:pt x="64" y="72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4" y="60"/>
                  </a:lnTo>
                  <a:lnTo>
                    <a:pt x="64" y="60"/>
                  </a:lnTo>
                  <a:lnTo>
                    <a:pt x="60" y="60"/>
                  </a:lnTo>
                  <a:lnTo>
                    <a:pt x="64" y="56"/>
                  </a:lnTo>
                  <a:lnTo>
                    <a:pt x="64" y="56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6" y="24"/>
                  </a:lnTo>
                  <a:lnTo>
                    <a:pt x="76" y="24"/>
                  </a:lnTo>
                  <a:lnTo>
                    <a:pt x="80" y="24"/>
                  </a:lnTo>
                  <a:lnTo>
                    <a:pt x="80" y="24"/>
                  </a:lnTo>
                  <a:lnTo>
                    <a:pt x="84" y="28"/>
                  </a:lnTo>
                  <a:lnTo>
                    <a:pt x="84" y="28"/>
                  </a:lnTo>
                  <a:lnTo>
                    <a:pt x="88" y="32"/>
                  </a:lnTo>
                  <a:lnTo>
                    <a:pt x="88" y="32"/>
                  </a:lnTo>
                  <a:lnTo>
                    <a:pt x="88" y="32"/>
                  </a:lnTo>
                  <a:lnTo>
                    <a:pt x="88" y="36"/>
                  </a:lnTo>
                  <a:lnTo>
                    <a:pt x="88" y="36"/>
                  </a:lnTo>
                  <a:lnTo>
                    <a:pt x="88" y="36"/>
                  </a:lnTo>
                  <a:lnTo>
                    <a:pt x="92" y="36"/>
                  </a:lnTo>
                  <a:lnTo>
                    <a:pt x="92" y="36"/>
                  </a:lnTo>
                  <a:lnTo>
                    <a:pt x="88" y="36"/>
                  </a:lnTo>
                  <a:lnTo>
                    <a:pt x="88" y="36"/>
                  </a:lnTo>
                  <a:lnTo>
                    <a:pt x="88" y="40"/>
                  </a:lnTo>
                  <a:lnTo>
                    <a:pt x="88" y="40"/>
                  </a:lnTo>
                  <a:lnTo>
                    <a:pt x="92" y="40"/>
                  </a:lnTo>
                  <a:lnTo>
                    <a:pt x="92" y="40"/>
                  </a:lnTo>
                  <a:lnTo>
                    <a:pt x="92" y="40"/>
                  </a:lnTo>
                  <a:lnTo>
                    <a:pt x="88" y="44"/>
                  </a:lnTo>
                  <a:lnTo>
                    <a:pt x="92" y="44"/>
                  </a:lnTo>
                  <a:lnTo>
                    <a:pt x="92" y="44"/>
                  </a:lnTo>
                  <a:lnTo>
                    <a:pt x="92" y="44"/>
                  </a:lnTo>
                  <a:lnTo>
                    <a:pt x="92" y="44"/>
                  </a:lnTo>
                  <a:lnTo>
                    <a:pt x="88" y="44"/>
                  </a:lnTo>
                  <a:lnTo>
                    <a:pt x="92" y="48"/>
                  </a:lnTo>
                  <a:lnTo>
                    <a:pt x="92" y="48"/>
                  </a:lnTo>
                  <a:lnTo>
                    <a:pt x="92" y="52"/>
                  </a:lnTo>
                  <a:lnTo>
                    <a:pt x="92" y="52"/>
                  </a:lnTo>
                  <a:lnTo>
                    <a:pt x="92" y="52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92" y="56"/>
                  </a:lnTo>
                  <a:lnTo>
                    <a:pt x="92" y="56"/>
                  </a:lnTo>
                  <a:lnTo>
                    <a:pt x="92" y="56"/>
                  </a:lnTo>
                  <a:lnTo>
                    <a:pt x="92" y="56"/>
                  </a:lnTo>
                  <a:lnTo>
                    <a:pt x="92" y="64"/>
                  </a:lnTo>
                  <a:lnTo>
                    <a:pt x="92" y="64"/>
                  </a:lnTo>
                  <a:lnTo>
                    <a:pt x="88" y="68"/>
                  </a:lnTo>
                  <a:lnTo>
                    <a:pt x="88" y="68"/>
                  </a:lnTo>
                  <a:lnTo>
                    <a:pt x="88" y="72"/>
                  </a:lnTo>
                  <a:lnTo>
                    <a:pt x="88" y="72"/>
                  </a:lnTo>
                  <a:lnTo>
                    <a:pt x="88" y="72"/>
                  </a:lnTo>
                  <a:lnTo>
                    <a:pt x="88" y="80"/>
                  </a:lnTo>
                  <a:lnTo>
                    <a:pt x="88" y="80"/>
                  </a:lnTo>
                  <a:lnTo>
                    <a:pt x="92" y="84"/>
                  </a:lnTo>
                  <a:lnTo>
                    <a:pt x="92" y="84"/>
                  </a:lnTo>
                  <a:lnTo>
                    <a:pt x="92" y="84"/>
                  </a:lnTo>
                  <a:lnTo>
                    <a:pt x="92" y="84"/>
                  </a:lnTo>
                  <a:lnTo>
                    <a:pt x="92" y="108"/>
                  </a:lnTo>
                  <a:lnTo>
                    <a:pt x="92" y="108"/>
                  </a:lnTo>
                  <a:lnTo>
                    <a:pt x="92" y="108"/>
                  </a:lnTo>
                  <a:lnTo>
                    <a:pt x="92" y="108"/>
                  </a:lnTo>
                  <a:lnTo>
                    <a:pt x="88" y="120"/>
                  </a:lnTo>
                  <a:lnTo>
                    <a:pt x="88" y="120"/>
                  </a:lnTo>
                  <a:lnTo>
                    <a:pt x="84" y="124"/>
                  </a:lnTo>
                  <a:lnTo>
                    <a:pt x="84" y="124"/>
                  </a:lnTo>
                  <a:lnTo>
                    <a:pt x="84" y="128"/>
                  </a:lnTo>
                  <a:lnTo>
                    <a:pt x="84" y="128"/>
                  </a:lnTo>
                  <a:lnTo>
                    <a:pt x="84" y="132"/>
                  </a:lnTo>
                  <a:lnTo>
                    <a:pt x="84" y="132"/>
                  </a:lnTo>
                  <a:lnTo>
                    <a:pt x="88" y="132"/>
                  </a:lnTo>
                  <a:lnTo>
                    <a:pt x="88" y="132"/>
                  </a:lnTo>
                  <a:lnTo>
                    <a:pt x="92" y="132"/>
                  </a:lnTo>
                  <a:lnTo>
                    <a:pt x="92" y="132"/>
                  </a:lnTo>
                  <a:lnTo>
                    <a:pt x="92" y="181"/>
                  </a:lnTo>
                  <a:lnTo>
                    <a:pt x="92" y="181"/>
                  </a:lnTo>
                  <a:lnTo>
                    <a:pt x="96" y="192"/>
                  </a:lnTo>
                  <a:lnTo>
                    <a:pt x="96" y="192"/>
                  </a:lnTo>
                  <a:lnTo>
                    <a:pt x="104" y="221"/>
                  </a:lnTo>
                  <a:lnTo>
                    <a:pt x="104" y="221"/>
                  </a:lnTo>
                  <a:lnTo>
                    <a:pt x="108" y="253"/>
                  </a:lnTo>
                  <a:lnTo>
                    <a:pt x="108" y="253"/>
                  </a:lnTo>
                  <a:lnTo>
                    <a:pt x="108" y="253"/>
                  </a:lnTo>
                  <a:lnTo>
                    <a:pt x="104" y="256"/>
                  </a:lnTo>
                  <a:lnTo>
                    <a:pt x="104" y="256"/>
                  </a:lnTo>
                  <a:lnTo>
                    <a:pt x="104" y="256"/>
                  </a:lnTo>
                  <a:lnTo>
                    <a:pt x="104" y="256"/>
                  </a:lnTo>
                  <a:lnTo>
                    <a:pt x="100" y="253"/>
                  </a:lnTo>
                  <a:lnTo>
                    <a:pt x="100" y="245"/>
                  </a:lnTo>
                  <a:lnTo>
                    <a:pt x="100" y="245"/>
                  </a:lnTo>
                  <a:lnTo>
                    <a:pt x="100" y="245"/>
                  </a:lnTo>
                  <a:lnTo>
                    <a:pt x="100" y="245"/>
                  </a:lnTo>
                  <a:lnTo>
                    <a:pt x="92" y="241"/>
                  </a:lnTo>
                  <a:lnTo>
                    <a:pt x="92" y="241"/>
                  </a:lnTo>
                  <a:lnTo>
                    <a:pt x="84" y="236"/>
                  </a:lnTo>
                  <a:lnTo>
                    <a:pt x="84" y="236"/>
                  </a:lnTo>
                  <a:lnTo>
                    <a:pt x="80" y="232"/>
                  </a:lnTo>
                  <a:lnTo>
                    <a:pt x="72" y="232"/>
                  </a:lnTo>
                  <a:lnTo>
                    <a:pt x="72" y="232"/>
                  </a:lnTo>
                  <a:lnTo>
                    <a:pt x="68" y="232"/>
                  </a:lnTo>
                  <a:lnTo>
                    <a:pt x="64" y="232"/>
                  </a:lnTo>
                  <a:lnTo>
                    <a:pt x="64" y="232"/>
                  </a:lnTo>
                  <a:lnTo>
                    <a:pt x="56" y="229"/>
                  </a:lnTo>
                  <a:lnTo>
                    <a:pt x="56" y="229"/>
                  </a:lnTo>
                  <a:lnTo>
                    <a:pt x="44" y="229"/>
                  </a:lnTo>
                  <a:lnTo>
                    <a:pt x="32" y="236"/>
                  </a:lnTo>
                  <a:lnTo>
                    <a:pt x="32" y="236"/>
                  </a:lnTo>
                  <a:lnTo>
                    <a:pt x="20" y="249"/>
                  </a:lnTo>
                  <a:lnTo>
                    <a:pt x="20" y="249"/>
                  </a:lnTo>
                  <a:lnTo>
                    <a:pt x="12" y="256"/>
                  </a:lnTo>
                  <a:lnTo>
                    <a:pt x="12" y="256"/>
                  </a:lnTo>
                  <a:lnTo>
                    <a:pt x="8" y="269"/>
                  </a:lnTo>
                  <a:lnTo>
                    <a:pt x="8" y="269"/>
                  </a:lnTo>
                  <a:lnTo>
                    <a:pt x="4" y="277"/>
                  </a:lnTo>
                  <a:lnTo>
                    <a:pt x="4" y="277"/>
                  </a:lnTo>
                  <a:lnTo>
                    <a:pt x="4" y="281"/>
                  </a:lnTo>
                  <a:lnTo>
                    <a:pt x="4" y="281"/>
                  </a:lnTo>
                  <a:lnTo>
                    <a:pt x="0" y="289"/>
                  </a:lnTo>
                  <a:lnTo>
                    <a:pt x="0" y="289"/>
                  </a:lnTo>
                  <a:lnTo>
                    <a:pt x="0" y="293"/>
                  </a:lnTo>
                  <a:lnTo>
                    <a:pt x="0" y="301"/>
                  </a:lnTo>
                  <a:lnTo>
                    <a:pt x="0" y="301"/>
                  </a:lnTo>
                  <a:lnTo>
                    <a:pt x="4" y="305"/>
                  </a:lnTo>
                  <a:lnTo>
                    <a:pt x="4" y="305"/>
                  </a:lnTo>
                  <a:lnTo>
                    <a:pt x="8" y="317"/>
                  </a:lnTo>
                  <a:lnTo>
                    <a:pt x="8" y="317"/>
                  </a:lnTo>
                  <a:lnTo>
                    <a:pt x="16" y="329"/>
                  </a:lnTo>
                  <a:lnTo>
                    <a:pt x="16" y="329"/>
                  </a:lnTo>
                  <a:lnTo>
                    <a:pt x="24" y="333"/>
                  </a:lnTo>
                  <a:lnTo>
                    <a:pt x="32" y="341"/>
                  </a:lnTo>
                  <a:lnTo>
                    <a:pt x="32" y="341"/>
                  </a:lnTo>
                  <a:lnTo>
                    <a:pt x="44" y="345"/>
                  </a:lnTo>
                  <a:lnTo>
                    <a:pt x="52" y="341"/>
                  </a:lnTo>
                  <a:lnTo>
                    <a:pt x="52" y="341"/>
                  </a:lnTo>
                  <a:lnTo>
                    <a:pt x="60" y="337"/>
                  </a:lnTo>
                  <a:lnTo>
                    <a:pt x="60" y="333"/>
                  </a:lnTo>
                  <a:lnTo>
                    <a:pt x="60" y="333"/>
                  </a:lnTo>
                  <a:lnTo>
                    <a:pt x="64" y="333"/>
                  </a:lnTo>
                  <a:lnTo>
                    <a:pt x="64" y="333"/>
                  </a:lnTo>
                  <a:lnTo>
                    <a:pt x="64" y="333"/>
                  </a:lnTo>
                  <a:lnTo>
                    <a:pt x="64" y="333"/>
                  </a:lnTo>
                  <a:lnTo>
                    <a:pt x="68" y="329"/>
                  </a:lnTo>
                  <a:lnTo>
                    <a:pt x="72" y="329"/>
                  </a:lnTo>
                  <a:lnTo>
                    <a:pt x="72" y="329"/>
                  </a:lnTo>
                  <a:lnTo>
                    <a:pt x="72" y="329"/>
                  </a:lnTo>
                  <a:lnTo>
                    <a:pt x="76" y="325"/>
                  </a:lnTo>
                  <a:lnTo>
                    <a:pt x="76" y="325"/>
                  </a:lnTo>
                  <a:lnTo>
                    <a:pt x="76" y="325"/>
                  </a:lnTo>
                  <a:lnTo>
                    <a:pt x="76" y="325"/>
                  </a:lnTo>
                  <a:lnTo>
                    <a:pt x="76" y="325"/>
                  </a:lnTo>
                  <a:lnTo>
                    <a:pt x="80" y="325"/>
                  </a:lnTo>
                  <a:lnTo>
                    <a:pt x="80" y="321"/>
                  </a:lnTo>
                  <a:lnTo>
                    <a:pt x="80" y="321"/>
                  </a:lnTo>
                  <a:lnTo>
                    <a:pt x="84" y="317"/>
                  </a:lnTo>
                  <a:lnTo>
                    <a:pt x="84" y="317"/>
                  </a:lnTo>
                  <a:lnTo>
                    <a:pt x="88" y="313"/>
                  </a:lnTo>
                  <a:lnTo>
                    <a:pt x="88" y="309"/>
                  </a:lnTo>
                  <a:lnTo>
                    <a:pt x="88" y="309"/>
                  </a:lnTo>
                  <a:lnTo>
                    <a:pt x="88" y="309"/>
                  </a:lnTo>
                  <a:lnTo>
                    <a:pt x="88" y="309"/>
                  </a:lnTo>
                  <a:lnTo>
                    <a:pt x="96" y="305"/>
                  </a:lnTo>
                  <a:lnTo>
                    <a:pt x="96" y="305"/>
                  </a:lnTo>
                  <a:lnTo>
                    <a:pt x="96" y="301"/>
                  </a:lnTo>
                  <a:lnTo>
                    <a:pt x="96" y="301"/>
                  </a:lnTo>
                  <a:lnTo>
                    <a:pt x="112" y="293"/>
                  </a:lnTo>
                  <a:lnTo>
                    <a:pt x="116" y="289"/>
                  </a:lnTo>
                  <a:lnTo>
                    <a:pt x="116" y="289"/>
                  </a:lnTo>
                  <a:lnTo>
                    <a:pt x="116" y="289"/>
                  </a:lnTo>
                  <a:lnTo>
                    <a:pt x="116" y="289"/>
                  </a:lnTo>
                  <a:lnTo>
                    <a:pt x="116" y="289"/>
                  </a:lnTo>
                  <a:lnTo>
                    <a:pt x="116" y="289"/>
                  </a:lnTo>
                  <a:lnTo>
                    <a:pt x="116" y="289"/>
                  </a:lnTo>
                  <a:lnTo>
                    <a:pt x="116" y="293"/>
                  </a:lnTo>
                  <a:lnTo>
                    <a:pt x="116" y="293"/>
                  </a:lnTo>
                  <a:lnTo>
                    <a:pt x="112" y="297"/>
                  </a:lnTo>
                  <a:lnTo>
                    <a:pt x="112" y="297"/>
                  </a:lnTo>
                  <a:lnTo>
                    <a:pt x="108" y="301"/>
                  </a:lnTo>
                  <a:lnTo>
                    <a:pt x="108" y="301"/>
                  </a:lnTo>
                  <a:lnTo>
                    <a:pt x="108" y="309"/>
                  </a:lnTo>
                  <a:lnTo>
                    <a:pt x="108" y="309"/>
                  </a:lnTo>
                  <a:lnTo>
                    <a:pt x="108" y="313"/>
                  </a:lnTo>
                  <a:lnTo>
                    <a:pt x="108" y="313"/>
                  </a:lnTo>
                  <a:lnTo>
                    <a:pt x="116" y="313"/>
                  </a:lnTo>
                  <a:lnTo>
                    <a:pt x="116" y="313"/>
                  </a:lnTo>
                  <a:lnTo>
                    <a:pt x="124" y="317"/>
                  </a:lnTo>
                  <a:lnTo>
                    <a:pt x="124" y="317"/>
                  </a:lnTo>
                  <a:lnTo>
                    <a:pt x="124" y="317"/>
                  </a:lnTo>
                  <a:lnTo>
                    <a:pt x="124" y="317"/>
                  </a:lnTo>
                  <a:lnTo>
                    <a:pt x="132" y="333"/>
                  </a:lnTo>
                  <a:lnTo>
                    <a:pt x="136" y="353"/>
                  </a:lnTo>
                  <a:lnTo>
                    <a:pt x="136" y="353"/>
                  </a:lnTo>
                  <a:lnTo>
                    <a:pt x="144" y="385"/>
                  </a:lnTo>
                  <a:lnTo>
                    <a:pt x="144" y="385"/>
                  </a:lnTo>
                  <a:lnTo>
                    <a:pt x="156" y="413"/>
                  </a:lnTo>
                  <a:lnTo>
                    <a:pt x="156" y="413"/>
                  </a:lnTo>
                  <a:lnTo>
                    <a:pt x="152" y="417"/>
                  </a:lnTo>
                  <a:lnTo>
                    <a:pt x="152" y="417"/>
                  </a:lnTo>
                  <a:lnTo>
                    <a:pt x="148" y="425"/>
                  </a:lnTo>
                  <a:lnTo>
                    <a:pt x="148" y="425"/>
                  </a:lnTo>
                  <a:lnTo>
                    <a:pt x="148" y="417"/>
                  </a:lnTo>
                  <a:lnTo>
                    <a:pt x="148" y="417"/>
                  </a:lnTo>
                  <a:lnTo>
                    <a:pt x="148" y="417"/>
                  </a:lnTo>
                  <a:lnTo>
                    <a:pt x="148" y="417"/>
                  </a:lnTo>
                  <a:lnTo>
                    <a:pt x="144" y="413"/>
                  </a:lnTo>
                  <a:lnTo>
                    <a:pt x="141" y="409"/>
                  </a:lnTo>
                  <a:lnTo>
                    <a:pt x="141" y="409"/>
                  </a:lnTo>
                  <a:lnTo>
                    <a:pt x="141" y="405"/>
                  </a:lnTo>
                  <a:lnTo>
                    <a:pt x="141" y="405"/>
                  </a:lnTo>
                  <a:lnTo>
                    <a:pt x="132" y="405"/>
                  </a:lnTo>
                  <a:lnTo>
                    <a:pt x="132" y="405"/>
                  </a:lnTo>
                  <a:lnTo>
                    <a:pt x="128" y="401"/>
                  </a:lnTo>
                  <a:lnTo>
                    <a:pt x="128" y="401"/>
                  </a:lnTo>
                  <a:lnTo>
                    <a:pt x="121" y="397"/>
                  </a:lnTo>
                  <a:lnTo>
                    <a:pt x="116" y="397"/>
                  </a:lnTo>
                  <a:lnTo>
                    <a:pt x="116" y="397"/>
                  </a:lnTo>
                  <a:lnTo>
                    <a:pt x="112" y="397"/>
                  </a:lnTo>
                  <a:lnTo>
                    <a:pt x="108" y="397"/>
                  </a:lnTo>
                  <a:lnTo>
                    <a:pt x="108" y="397"/>
                  </a:lnTo>
                  <a:lnTo>
                    <a:pt x="100" y="393"/>
                  </a:lnTo>
                  <a:lnTo>
                    <a:pt x="100" y="393"/>
                  </a:lnTo>
                  <a:lnTo>
                    <a:pt x="88" y="397"/>
                  </a:lnTo>
                  <a:lnTo>
                    <a:pt x="76" y="401"/>
                  </a:lnTo>
                  <a:lnTo>
                    <a:pt x="76" y="401"/>
                  </a:lnTo>
                  <a:lnTo>
                    <a:pt x="68" y="413"/>
                  </a:lnTo>
                  <a:lnTo>
                    <a:pt x="68" y="413"/>
                  </a:lnTo>
                  <a:lnTo>
                    <a:pt x="60" y="421"/>
                  </a:lnTo>
                  <a:lnTo>
                    <a:pt x="60" y="421"/>
                  </a:lnTo>
                  <a:lnTo>
                    <a:pt x="56" y="433"/>
                  </a:lnTo>
                  <a:lnTo>
                    <a:pt x="56" y="433"/>
                  </a:lnTo>
                  <a:lnTo>
                    <a:pt x="56" y="441"/>
                  </a:lnTo>
                  <a:lnTo>
                    <a:pt x="56" y="441"/>
                  </a:lnTo>
                  <a:lnTo>
                    <a:pt x="52" y="445"/>
                  </a:lnTo>
                  <a:lnTo>
                    <a:pt x="52" y="445"/>
                  </a:lnTo>
                  <a:lnTo>
                    <a:pt x="52" y="449"/>
                  </a:lnTo>
                  <a:lnTo>
                    <a:pt x="56" y="457"/>
                  </a:lnTo>
                  <a:lnTo>
                    <a:pt x="56" y="457"/>
                  </a:lnTo>
                  <a:lnTo>
                    <a:pt x="56" y="461"/>
                  </a:lnTo>
                  <a:lnTo>
                    <a:pt x="60" y="469"/>
                  </a:lnTo>
                  <a:lnTo>
                    <a:pt x="60" y="469"/>
                  </a:lnTo>
                  <a:lnTo>
                    <a:pt x="64" y="469"/>
                  </a:lnTo>
                  <a:lnTo>
                    <a:pt x="64" y="469"/>
                  </a:lnTo>
                  <a:lnTo>
                    <a:pt x="76" y="477"/>
                  </a:lnTo>
                  <a:lnTo>
                    <a:pt x="76" y="477"/>
                  </a:lnTo>
                  <a:lnTo>
                    <a:pt x="88" y="481"/>
                  </a:lnTo>
                  <a:lnTo>
                    <a:pt x="88" y="481"/>
                  </a:lnTo>
                  <a:lnTo>
                    <a:pt x="104" y="485"/>
                  </a:lnTo>
                  <a:lnTo>
                    <a:pt x="104" y="485"/>
                  </a:lnTo>
                  <a:lnTo>
                    <a:pt x="112" y="485"/>
                  </a:lnTo>
                  <a:lnTo>
                    <a:pt x="116" y="485"/>
                  </a:lnTo>
                  <a:lnTo>
                    <a:pt x="116" y="485"/>
                  </a:lnTo>
                  <a:lnTo>
                    <a:pt x="121" y="485"/>
                  </a:lnTo>
                  <a:lnTo>
                    <a:pt x="124" y="481"/>
                  </a:lnTo>
                  <a:lnTo>
                    <a:pt x="124" y="481"/>
                  </a:lnTo>
                  <a:lnTo>
                    <a:pt x="124" y="481"/>
                  </a:lnTo>
                  <a:lnTo>
                    <a:pt x="124" y="481"/>
                  </a:lnTo>
                  <a:lnTo>
                    <a:pt x="128" y="481"/>
                  </a:lnTo>
                  <a:lnTo>
                    <a:pt x="128" y="481"/>
                  </a:lnTo>
                  <a:lnTo>
                    <a:pt x="132" y="477"/>
                  </a:lnTo>
                  <a:lnTo>
                    <a:pt x="136" y="477"/>
                  </a:lnTo>
                  <a:lnTo>
                    <a:pt x="136" y="477"/>
                  </a:lnTo>
                  <a:lnTo>
                    <a:pt x="141" y="477"/>
                  </a:lnTo>
                  <a:lnTo>
                    <a:pt x="141" y="473"/>
                  </a:lnTo>
                  <a:lnTo>
                    <a:pt x="141" y="473"/>
                  </a:lnTo>
                  <a:lnTo>
                    <a:pt x="141" y="473"/>
                  </a:lnTo>
                  <a:lnTo>
                    <a:pt x="144" y="473"/>
                  </a:lnTo>
                  <a:lnTo>
                    <a:pt x="144" y="473"/>
                  </a:lnTo>
                  <a:lnTo>
                    <a:pt x="148" y="473"/>
                  </a:lnTo>
                  <a:lnTo>
                    <a:pt x="148" y="469"/>
                  </a:lnTo>
                  <a:lnTo>
                    <a:pt x="148" y="469"/>
                  </a:lnTo>
                  <a:lnTo>
                    <a:pt x="152" y="461"/>
                  </a:lnTo>
                  <a:lnTo>
                    <a:pt x="152" y="461"/>
                  </a:lnTo>
                  <a:lnTo>
                    <a:pt x="152" y="461"/>
                  </a:lnTo>
                  <a:lnTo>
                    <a:pt x="152" y="457"/>
                  </a:lnTo>
                  <a:lnTo>
                    <a:pt x="152" y="457"/>
                  </a:lnTo>
                  <a:lnTo>
                    <a:pt x="156" y="457"/>
                  </a:lnTo>
                  <a:lnTo>
                    <a:pt x="156" y="457"/>
                  </a:lnTo>
                  <a:lnTo>
                    <a:pt x="161" y="449"/>
                  </a:lnTo>
                  <a:lnTo>
                    <a:pt x="161" y="449"/>
                  </a:lnTo>
                  <a:lnTo>
                    <a:pt x="161" y="449"/>
                  </a:lnTo>
                  <a:lnTo>
                    <a:pt x="161" y="449"/>
                  </a:lnTo>
                  <a:lnTo>
                    <a:pt x="168" y="441"/>
                  </a:lnTo>
                  <a:lnTo>
                    <a:pt x="168" y="441"/>
                  </a:lnTo>
                  <a:lnTo>
                    <a:pt x="189" y="485"/>
                  </a:lnTo>
                  <a:lnTo>
                    <a:pt x="205" y="513"/>
                  </a:lnTo>
                  <a:lnTo>
                    <a:pt x="221" y="542"/>
                  </a:lnTo>
                  <a:lnTo>
                    <a:pt x="221" y="542"/>
                  </a:lnTo>
                  <a:lnTo>
                    <a:pt x="253" y="593"/>
                  </a:lnTo>
                  <a:lnTo>
                    <a:pt x="253" y="593"/>
                  </a:lnTo>
                  <a:lnTo>
                    <a:pt x="253" y="593"/>
                  </a:lnTo>
                  <a:lnTo>
                    <a:pt x="253" y="593"/>
                  </a:lnTo>
                  <a:lnTo>
                    <a:pt x="253" y="593"/>
                  </a:lnTo>
                  <a:lnTo>
                    <a:pt x="253" y="593"/>
                  </a:lnTo>
                  <a:lnTo>
                    <a:pt x="253" y="593"/>
                  </a:lnTo>
                  <a:lnTo>
                    <a:pt x="249" y="593"/>
                  </a:lnTo>
                  <a:lnTo>
                    <a:pt x="249" y="593"/>
                  </a:lnTo>
                  <a:lnTo>
                    <a:pt x="245" y="590"/>
                  </a:lnTo>
                  <a:lnTo>
                    <a:pt x="245" y="586"/>
                  </a:lnTo>
                  <a:lnTo>
                    <a:pt x="245" y="586"/>
                  </a:lnTo>
                  <a:lnTo>
                    <a:pt x="241" y="582"/>
                  </a:lnTo>
                  <a:lnTo>
                    <a:pt x="241" y="582"/>
                  </a:lnTo>
                  <a:lnTo>
                    <a:pt x="233" y="582"/>
                  </a:lnTo>
                  <a:lnTo>
                    <a:pt x="233" y="582"/>
                  </a:lnTo>
                  <a:lnTo>
                    <a:pt x="229" y="578"/>
                  </a:lnTo>
                  <a:lnTo>
                    <a:pt x="229" y="578"/>
                  </a:lnTo>
                  <a:lnTo>
                    <a:pt x="221" y="573"/>
                  </a:lnTo>
                  <a:lnTo>
                    <a:pt x="216" y="578"/>
                  </a:lnTo>
                  <a:lnTo>
                    <a:pt x="216" y="578"/>
                  </a:lnTo>
                  <a:lnTo>
                    <a:pt x="212" y="578"/>
                  </a:lnTo>
                  <a:lnTo>
                    <a:pt x="205" y="578"/>
                  </a:lnTo>
                  <a:lnTo>
                    <a:pt x="205" y="578"/>
                  </a:lnTo>
                  <a:lnTo>
                    <a:pt x="196" y="573"/>
                  </a:lnTo>
                  <a:lnTo>
                    <a:pt x="196" y="573"/>
                  </a:lnTo>
                  <a:lnTo>
                    <a:pt x="185" y="578"/>
                  </a:lnTo>
                  <a:lnTo>
                    <a:pt x="185" y="578"/>
                  </a:lnTo>
                  <a:lnTo>
                    <a:pt x="176" y="582"/>
                  </a:lnTo>
                  <a:lnTo>
                    <a:pt x="176" y="582"/>
                  </a:lnTo>
                  <a:lnTo>
                    <a:pt x="165" y="593"/>
                  </a:lnTo>
                  <a:lnTo>
                    <a:pt x="165" y="593"/>
                  </a:lnTo>
                  <a:lnTo>
                    <a:pt x="156" y="606"/>
                  </a:lnTo>
                  <a:lnTo>
                    <a:pt x="156" y="606"/>
                  </a:lnTo>
                  <a:lnTo>
                    <a:pt x="152" y="614"/>
                  </a:lnTo>
                  <a:lnTo>
                    <a:pt x="152" y="614"/>
                  </a:lnTo>
                  <a:lnTo>
                    <a:pt x="148" y="626"/>
                  </a:lnTo>
                  <a:lnTo>
                    <a:pt x="148" y="626"/>
                  </a:lnTo>
                  <a:lnTo>
                    <a:pt x="148" y="630"/>
                  </a:lnTo>
                  <a:lnTo>
                    <a:pt x="148" y="630"/>
                  </a:lnTo>
                  <a:lnTo>
                    <a:pt x="148" y="634"/>
                  </a:lnTo>
                  <a:lnTo>
                    <a:pt x="148" y="638"/>
                  </a:lnTo>
                  <a:lnTo>
                    <a:pt x="148" y="638"/>
                  </a:lnTo>
                  <a:lnTo>
                    <a:pt x="152" y="646"/>
                  </a:lnTo>
                  <a:lnTo>
                    <a:pt x="152" y="650"/>
                  </a:lnTo>
                  <a:lnTo>
                    <a:pt x="152" y="650"/>
                  </a:lnTo>
                  <a:lnTo>
                    <a:pt x="156" y="654"/>
                  </a:lnTo>
                  <a:lnTo>
                    <a:pt x="156" y="654"/>
                  </a:lnTo>
                  <a:lnTo>
                    <a:pt x="168" y="666"/>
                  </a:lnTo>
                  <a:lnTo>
                    <a:pt x="168" y="666"/>
                  </a:lnTo>
                  <a:lnTo>
                    <a:pt x="176" y="670"/>
                  </a:lnTo>
                  <a:lnTo>
                    <a:pt x="176" y="670"/>
                  </a:lnTo>
                  <a:lnTo>
                    <a:pt x="196" y="674"/>
                  </a:lnTo>
                  <a:lnTo>
                    <a:pt x="196" y="674"/>
                  </a:lnTo>
                  <a:lnTo>
                    <a:pt x="205" y="674"/>
                  </a:lnTo>
                  <a:lnTo>
                    <a:pt x="212" y="674"/>
                  </a:lnTo>
                  <a:lnTo>
                    <a:pt x="212" y="674"/>
                  </a:lnTo>
                  <a:lnTo>
                    <a:pt x="216" y="674"/>
                  </a:lnTo>
                  <a:lnTo>
                    <a:pt x="221" y="670"/>
                  </a:lnTo>
                  <a:lnTo>
                    <a:pt x="221" y="670"/>
                  </a:lnTo>
                  <a:lnTo>
                    <a:pt x="221" y="670"/>
                  </a:lnTo>
                  <a:lnTo>
                    <a:pt x="221" y="670"/>
                  </a:lnTo>
                  <a:lnTo>
                    <a:pt x="225" y="670"/>
                  </a:lnTo>
                  <a:lnTo>
                    <a:pt x="225" y="670"/>
                  </a:lnTo>
                  <a:lnTo>
                    <a:pt x="229" y="666"/>
                  </a:lnTo>
                  <a:lnTo>
                    <a:pt x="233" y="666"/>
                  </a:lnTo>
                  <a:lnTo>
                    <a:pt x="233" y="666"/>
                  </a:lnTo>
                  <a:lnTo>
                    <a:pt x="236" y="666"/>
                  </a:lnTo>
                  <a:lnTo>
                    <a:pt x="236" y="662"/>
                  </a:lnTo>
                  <a:lnTo>
                    <a:pt x="236" y="662"/>
                  </a:lnTo>
                  <a:lnTo>
                    <a:pt x="236" y="662"/>
                  </a:lnTo>
                  <a:lnTo>
                    <a:pt x="241" y="662"/>
                  </a:lnTo>
                  <a:lnTo>
                    <a:pt x="241" y="662"/>
                  </a:lnTo>
                  <a:lnTo>
                    <a:pt x="245" y="662"/>
                  </a:lnTo>
                  <a:lnTo>
                    <a:pt x="245" y="658"/>
                  </a:lnTo>
                  <a:lnTo>
                    <a:pt x="245" y="658"/>
                  </a:lnTo>
                  <a:lnTo>
                    <a:pt x="249" y="650"/>
                  </a:lnTo>
                  <a:lnTo>
                    <a:pt x="249" y="650"/>
                  </a:lnTo>
                  <a:lnTo>
                    <a:pt x="253" y="646"/>
                  </a:lnTo>
                  <a:lnTo>
                    <a:pt x="253" y="642"/>
                  </a:lnTo>
                  <a:lnTo>
                    <a:pt x="253" y="642"/>
                  </a:lnTo>
                  <a:lnTo>
                    <a:pt x="253" y="642"/>
                  </a:lnTo>
                  <a:lnTo>
                    <a:pt x="253" y="642"/>
                  </a:lnTo>
                  <a:lnTo>
                    <a:pt x="253" y="642"/>
                  </a:lnTo>
                  <a:lnTo>
                    <a:pt x="253" y="642"/>
                  </a:lnTo>
                  <a:lnTo>
                    <a:pt x="265" y="646"/>
                  </a:lnTo>
                  <a:lnTo>
                    <a:pt x="273" y="650"/>
                  </a:lnTo>
                  <a:lnTo>
                    <a:pt x="273" y="650"/>
                  </a:lnTo>
                  <a:lnTo>
                    <a:pt x="289" y="650"/>
                  </a:lnTo>
                  <a:lnTo>
                    <a:pt x="305" y="670"/>
                  </a:lnTo>
                  <a:lnTo>
                    <a:pt x="313" y="682"/>
                  </a:lnTo>
                  <a:lnTo>
                    <a:pt x="313" y="682"/>
                  </a:lnTo>
                  <a:lnTo>
                    <a:pt x="337" y="714"/>
                  </a:lnTo>
                  <a:lnTo>
                    <a:pt x="337" y="714"/>
                  </a:lnTo>
                  <a:lnTo>
                    <a:pt x="353" y="734"/>
                  </a:lnTo>
                  <a:lnTo>
                    <a:pt x="365" y="750"/>
                  </a:lnTo>
                  <a:lnTo>
                    <a:pt x="365" y="750"/>
                  </a:lnTo>
                  <a:lnTo>
                    <a:pt x="357" y="762"/>
                  </a:lnTo>
                  <a:lnTo>
                    <a:pt x="357" y="762"/>
                  </a:lnTo>
                  <a:lnTo>
                    <a:pt x="349" y="778"/>
                  </a:lnTo>
                  <a:lnTo>
                    <a:pt x="349" y="778"/>
                  </a:lnTo>
                  <a:lnTo>
                    <a:pt x="345" y="786"/>
                  </a:lnTo>
                  <a:lnTo>
                    <a:pt x="345" y="786"/>
                  </a:lnTo>
                  <a:lnTo>
                    <a:pt x="341" y="786"/>
                  </a:lnTo>
                  <a:lnTo>
                    <a:pt x="341" y="786"/>
                  </a:lnTo>
                  <a:lnTo>
                    <a:pt x="337" y="790"/>
                  </a:lnTo>
                  <a:lnTo>
                    <a:pt x="337" y="790"/>
                  </a:lnTo>
                  <a:lnTo>
                    <a:pt x="333" y="794"/>
                  </a:lnTo>
                  <a:lnTo>
                    <a:pt x="333" y="794"/>
                  </a:lnTo>
                  <a:lnTo>
                    <a:pt x="321" y="798"/>
                  </a:lnTo>
                  <a:lnTo>
                    <a:pt x="313" y="798"/>
                  </a:lnTo>
                  <a:lnTo>
                    <a:pt x="313" y="798"/>
                  </a:lnTo>
                  <a:lnTo>
                    <a:pt x="301" y="794"/>
                  </a:lnTo>
                  <a:lnTo>
                    <a:pt x="301" y="794"/>
                  </a:lnTo>
                  <a:lnTo>
                    <a:pt x="289" y="790"/>
                  </a:lnTo>
                  <a:lnTo>
                    <a:pt x="289" y="790"/>
                  </a:lnTo>
                  <a:lnTo>
                    <a:pt x="285" y="782"/>
                  </a:lnTo>
                  <a:lnTo>
                    <a:pt x="285" y="782"/>
                  </a:lnTo>
                  <a:lnTo>
                    <a:pt x="285" y="770"/>
                  </a:lnTo>
                  <a:lnTo>
                    <a:pt x="285" y="770"/>
                  </a:lnTo>
                  <a:lnTo>
                    <a:pt x="289" y="766"/>
                  </a:lnTo>
                  <a:lnTo>
                    <a:pt x="289" y="766"/>
                  </a:lnTo>
                  <a:lnTo>
                    <a:pt x="297" y="758"/>
                  </a:lnTo>
                  <a:lnTo>
                    <a:pt x="309" y="754"/>
                  </a:lnTo>
                  <a:lnTo>
                    <a:pt x="309" y="754"/>
                  </a:lnTo>
                  <a:lnTo>
                    <a:pt x="313" y="754"/>
                  </a:lnTo>
                  <a:lnTo>
                    <a:pt x="313" y="754"/>
                  </a:lnTo>
                  <a:lnTo>
                    <a:pt x="325" y="758"/>
                  </a:lnTo>
                  <a:lnTo>
                    <a:pt x="325" y="758"/>
                  </a:lnTo>
                  <a:lnTo>
                    <a:pt x="337" y="758"/>
                  </a:lnTo>
                  <a:lnTo>
                    <a:pt x="337" y="758"/>
                  </a:lnTo>
                  <a:lnTo>
                    <a:pt x="341" y="762"/>
                  </a:lnTo>
                  <a:lnTo>
                    <a:pt x="341" y="762"/>
                  </a:lnTo>
                  <a:lnTo>
                    <a:pt x="345" y="766"/>
                  </a:lnTo>
                  <a:lnTo>
                    <a:pt x="345" y="766"/>
                  </a:lnTo>
                  <a:lnTo>
                    <a:pt x="349" y="766"/>
                  </a:lnTo>
                  <a:lnTo>
                    <a:pt x="349" y="766"/>
                  </a:lnTo>
                  <a:lnTo>
                    <a:pt x="353" y="758"/>
                  </a:lnTo>
                  <a:lnTo>
                    <a:pt x="353" y="758"/>
                  </a:lnTo>
                  <a:lnTo>
                    <a:pt x="353" y="758"/>
                  </a:lnTo>
                  <a:lnTo>
                    <a:pt x="353" y="758"/>
                  </a:lnTo>
                  <a:lnTo>
                    <a:pt x="353" y="758"/>
                  </a:lnTo>
                  <a:lnTo>
                    <a:pt x="353" y="758"/>
                  </a:lnTo>
                  <a:lnTo>
                    <a:pt x="345" y="746"/>
                  </a:lnTo>
                  <a:lnTo>
                    <a:pt x="345" y="746"/>
                  </a:lnTo>
                  <a:lnTo>
                    <a:pt x="345" y="746"/>
                  </a:lnTo>
                  <a:lnTo>
                    <a:pt x="345" y="746"/>
                  </a:lnTo>
                  <a:lnTo>
                    <a:pt x="341" y="742"/>
                  </a:lnTo>
                  <a:lnTo>
                    <a:pt x="341" y="738"/>
                  </a:lnTo>
                  <a:lnTo>
                    <a:pt x="341" y="738"/>
                  </a:lnTo>
                  <a:lnTo>
                    <a:pt x="337" y="734"/>
                  </a:lnTo>
                  <a:lnTo>
                    <a:pt x="337" y="734"/>
                  </a:lnTo>
                  <a:lnTo>
                    <a:pt x="329" y="734"/>
                  </a:lnTo>
                  <a:lnTo>
                    <a:pt x="329" y="734"/>
                  </a:lnTo>
                  <a:lnTo>
                    <a:pt x="325" y="730"/>
                  </a:lnTo>
                  <a:lnTo>
                    <a:pt x="325" y="730"/>
                  </a:lnTo>
                  <a:lnTo>
                    <a:pt x="317" y="730"/>
                  </a:lnTo>
                  <a:lnTo>
                    <a:pt x="313" y="730"/>
                  </a:lnTo>
                  <a:lnTo>
                    <a:pt x="313" y="730"/>
                  </a:lnTo>
                  <a:lnTo>
                    <a:pt x="309" y="730"/>
                  </a:lnTo>
                  <a:lnTo>
                    <a:pt x="305" y="730"/>
                  </a:lnTo>
                  <a:lnTo>
                    <a:pt x="305" y="730"/>
                  </a:lnTo>
                  <a:lnTo>
                    <a:pt x="297" y="730"/>
                  </a:lnTo>
                  <a:lnTo>
                    <a:pt x="297" y="730"/>
                  </a:lnTo>
                  <a:lnTo>
                    <a:pt x="285" y="734"/>
                  </a:lnTo>
                  <a:lnTo>
                    <a:pt x="273" y="742"/>
                  </a:lnTo>
                  <a:lnTo>
                    <a:pt x="273" y="742"/>
                  </a:lnTo>
                  <a:lnTo>
                    <a:pt x="265" y="754"/>
                  </a:lnTo>
                  <a:lnTo>
                    <a:pt x="265" y="754"/>
                  </a:lnTo>
                  <a:lnTo>
                    <a:pt x="261" y="766"/>
                  </a:lnTo>
                  <a:lnTo>
                    <a:pt x="261" y="766"/>
                  </a:lnTo>
                  <a:lnTo>
                    <a:pt x="261" y="778"/>
                  </a:lnTo>
                  <a:lnTo>
                    <a:pt x="261" y="778"/>
                  </a:lnTo>
                  <a:lnTo>
                    <a:pt x="261" y="786"/>
                  </a:lnTo>
                  <a:lnTo>
                    <a:pt x="261" y="786"/>
                  </a:lnTo>
                  <a:lnTo>
                    <a:pt x="261" y="790"/>
                  </a:lnTo>
                  <a:lnTo>
                    <a:pt x="261" y="790"/>
                  </a:lnTo>
                  <a:lnTo>
                    <a:pt x="261" y="794"/>
                  </a:lnTo>
                  <a:lnTo>
                    <a:pt x="265" y="798"/>
                  </a:lnTo>
                  <a:lnTo>
                    <a:pt x="265" y="798"/>
                  </a:lnTo>
                  <a:lnTo>
                    <a:pt x="269" y="802"/>
                  </a:lnTo>
                  <a:lnTo>
                    <a:pt x="273" y="810"/>
                  </a:lnTo>
                  <a:lnTo>
                    <a:pt x="273" y="810"/>
                  </a:lnTo>
                  <a:lnTo>
                    <a:pt x="277" y="810"/>
                  </a:lnTo>
                  <a:lnTo>
                    <a:pt x="277" y="810"/>
                  </a:lnTo>
                  <a:lnTo>
                    <a:pt x="289" y="818"/>
                  </a:lnTo>
                  <a:lnTo>
                    <a:pt x="289" y="818"/>
                  </a:lnTo>
                  <a:lnTo>
                    <a:pt x="297" y="822"/>
                  </a:lnTo>
                  <a:lnTo>
                    <a:pt x="297" y="822"/>
                  </a:lnTo>
                  <a:lnTo>
                    <a:pt x="317" y="822"/>
                  </a:lnTo>
                  <a:lnTo>
                    <a:pt x="317" y="822"/>
                  </a:lnTo>
                  <a:lnTo>
                    <a:pt x="325" y="822"/>
                  </a:lnTo>
                  <a:lnTo>
                    <a:pt x="329" y="822"/>
                  </a:lnTo>
                  <a:lnTo>
                    <a:pt x="329" y="822"/>
                  </a:lnTo>
                  <a:lnTo>
                    <a:pt x="333" y="822"/>
                  </a:lnTo>
                  <a:lnTo>
                    <a:pt x="337" y="818"/>
                  </a:lnTo>
                  <a:lnTo>
                    <a:pt x="337" y="818"/>
                  </a:lnTo>
                  <a:lnTo>
                    <a:pt x="337" y="818"/>
                  </a:lnTo>
                  <a:lnTo>
                    <a:pt x="337" y="818"/>
                  </a:lnTo>
                  <a:lnTo>
                    <a:pt x="341" y="818"/>
                  </a:lnTo>
                  <a:lnTo>
                    <a:pt x="341" y="818"/>
                  </a:lnTo>
                  <a:lnTo>
                    <a:pt x="345" y="814"/>
                  </a:lnTo>
                  <a:lnTo>
                    <a:pt x="349" y="814"/>
                  </a:lnTo>
                  <a:lnTo>
                    <a:pt x="349" y="814"/>
                  </a:lnTo>
                  <a:lnTo>
                    <a:pt x="353" y="810"/>
                  </a:lnTo>
                  <a:lnTo>
                    <a:pt x="353" y="810"/>
                  </a:lnTo>
                  <a:lnTo>
                    <a:pt x="353" y="810"/>
                  </a:lnTo>
                  <a:lnTo>
                    <a:pt x="353" y="806"/>
                  </a:lnTo>
                  <a:lnTo>
                    <a:pt x="353" y="806"/>
                  </a:lnTo>
                  <a:lnTo>
                    <a:pt x="353" y="806"/>
                  </a:lnTo>
                  <a:lnTo>
                    <a:pt x="361" y="806"/>
                  </a:lnTo>
                  <a:lnTo>
                    <a:pt x="361" y="806"/>
                  </a:lnTo>
                  <a:lnTo>
                    <a:pt x="361" y="806"/>
                  </a:lnTo>
                  <a:lnTo>
                    <a:pt x="365" y="798"/>
                  </a:lnTo>
                  <a:lnTo>
                    <a:pt x="365" y="798"/>
                  </a:lnTo>
                  <a:lnTo>
                    <a:pt x="365" y="794"/>
                  </a:lnTo>
                  <a:lnTo>
                    <a:pt x="365" y="790"/>
                  </a:lnTo>
                  <a:lnTo>
                    <a:pt x="365" y="790"/>
                  </a:lnTo>
                  <a:lnTo>
                    <a:pt x="365" y="790"/>
                  </a:lnTo>
                  <a:lnTo>
                    <a:pt x="365" y="790"/>
                  </a:lnTo>
                  <a:lnTo>
                    <a:pt x="373" y="786"/>
                  </a:lnTo>
                  <a:lnTo>
                    <a:pt x="373" y="786"/>
                  </a:lnTo>
                  <a:lnTo>
                    <a:pt x="373" y="782"/>
                  </a:lnTo>
                  <a:lnTo>
                    <a:pt x="373" y="782"/>
                  </a:lnTo>
                  <a:lnTo>
                    <a:pt x="381" y="774"/>
                  </a:lnTo>
                  <a:lnTo>
                    <a:pt x="381" y="774"/>
                  </a:lnTo>
                  <a:lnTo>
                    <a:pt x="389" y="778"/>
                  </a:lnTo>
                  <a:lnTo>
                    <a:pt x="389" y="778"/>
                  </a:lnTo>
                  <a:lnTo>
                    <a:pt x="429" y="818"/>
                  </a:lnTo>
                  <a:lnTo>
                    <a:pt x="429" y="818"/>
                  </a:lnTo>
                  <a:lnTo>
                    <a:pt x="461" y="850"/>
                  </a:lnTo>
                  <a:lnTo>
                    <a:pt x="461" y="850"/>
                  </a:lnTo>
                  <a:lnTo>
                    <a:pt x="497" y="883"/>
                  </a:lnTo>
                  <a:lnTo>
                    <a:pt x="497" y="883"/>
                  </a:lnTo>
                  <a:lnTo>
                    <a:pt x="505" y="894"/>
                  </a:lnTo>
                  <a:lnTo>
                    <a:pt x="505" y="894"/>
                  </a:lnTo>
                  <a:lnTo>
                    <a:pt x="505" y="894"/>
                  </a:lnTo>
                  <a:lnTo>
                    <a:pt x="505" y="894"/>
                  </a:lnTo>
                  <a:lnTo>
                    <a:pt x="505" y="899"/>
                  </a:lnTo>
                  <a:lnTo>
                    <a:pt x="505" y="899"/>
                  </a:lnTo>
                  <a:lnTo>
                    <a:pt x="505" y="899"/>
                  </a:lnTo>
                  <a:lnTo>
                    <a:pt x="505" y="899"/>
                  </a:lnTo>
                  <a:lnTo>
                    <a:pt x="497" y="890"/>
                  </a:lnTo>
                  <a:lnTo>
                    <a:pt x="497" y="890"/>
                  </a:lnTo>
                  <a:lnTo>
                    <a:pt x="497" y="886"/>
                  </a:lnTo>
                  <a:lnTo>
                    <a:pt x="497" y="886"/>
                  </a:lnTo>
                  <a:lnTo>
                    <a:pt x="489" y="886"/>
                  </a:lnTo>
                  <a:lnTo>
                    <a:pt x="485" y="883"/>
                  </a:lnTo>
                  <a:lnTo>
                    <a:pt x="485" y="883"/>
                  </a:lnTo>
                  <a:lnTo>
                    <a:pt x="485" y="883"/>
                  </a:lnTo>
                  <a:lnTo>
                    <a:pt x="485" y="883"/>
                  </a:lnTo>
                  <a:lnTo>
                    <a:pt x="477" y="883"/>
                  </a:lnTo>
                  <a:lnTo>
                    <a:pt x="477" y="883"/>
                  </a:lnTo>
                  <a:lnTo>
                    <a:pt x="465" y="879"/>
                  </a:lnTo>
                  <a:lnTo>
                    <a:pt x="465" y="879"/>
                  </a:lnTo>
                  <a:lnTo>
                    <a:pt x="461" y="879"/>
                  </a:lnTo>
                  <a:lnTo>
                    <a:pt x="453" y="883"/>
                  </a:lnTo>
                  <a:lnTo>
                    <a:pt x="453" y="883"/>
                  </a:lnTo>
                  <a:lnTo>
                    <a:pt x="449" y="883"/>
                  </a:lnTo>
                  <a:lnTo>
                    <a:pt x="445" y="883"/>
                  </a:lnTo>
                  <a:lnTo>
                    <a:pt x="445" y="883"/>
                  </a:lnTo>
                  <a:lnTo>
                    <a:pt x="437" y="883"/>
                  </a:lnTo>
                  <a:lnTo>
                    <a:pt x="437" y="883"/>
                  </a:lnTo>
                  <a:lnTo>
                    <a:pt x="425" y="890"/>
                  </a:lnTo>
                  <a:lnTo>
                    <a:pt x="413" y="899"/>
                  </a:lnTo>
                  <a:lnTo>
                    <a:pt x="413" y="899"/>
                  </a:lnTo>
                  <a:lnTo>
                    <a:pt x="405" y="910"/>
                  </a:lnTo>
                  <a:lnTo>
                    <a:pt x="405" y="910"/>
                  </a:lnTo>
                  <a:lnTo>
                    <a:pt x="401" y="923"/>
                  </a:lnTo>
                  <a:lnTo>
                    <a:pt x="401" y="923"/>
                  </a:lnTo>
                  <a:lnTo>
                    <a:pt x="397" y="934"/>
                  </a:lnTo>
                  <a:lnTo>
                    <a:pt x="397" y="934"/>
                  </a:lnTo>
                  <a:lnTo>
                    <a:pt x="397" y="947"/>
                  </a:lnTo>
                  <a:lnTo>
                    <a:pt x="397" y="947"/>
                  </a:lnTo>
                  <a:lnTo>
                    <a:pt x="397" y="951"/>
                  </a:lnTo>
                  <a:lnTo>
                    <a:pt x="397" y="951"/>
                  </a:lnTo>
                  <a:lnTo>
                    <a:pt x="397" y="954"/>
                  </a:lnTo>
                  <a:lnTo>
                    <a:pt x="397" y="959"/>
                  </a:lnTo>
                  <a:lnTo>
                    <a:pt x="397" y="959"/>
                  </a:lnTo>
                  <a:lnTo>
                    <a:pt x="401" y="967"/>
                  </a:lnTo>
                  <a:lnTo>
                    <a:pt x="405" y="975"/>
                  </a:lnTo>
                  <a:lnTo>
                    <a:pt x="405" y="975"/>
                  </a:lnTo>
                  <a:lnTo>
                    <a:pt x="409" y="975"/>
                  </a:lnTo>
                  <a:lnTo>
                    <a:pt x="409" y="975"/>
                  </a:lnTo>
                  <a:lnTo>
                    <a:pt x="421" y="987"/>
                  </a:lnTo>
                  <a:lnTo>
                    <a:pt x="421" y="987"/>
                  </a:lnTo>
                  <a:lnTo>
                    <a:pt x="433" y="991"/>
                  </a:lnTo>
                  <a:lnTo>
                    <a:pt x="433" y="991"/>
                  </a:lnTo>
                  <a:lnTo>
                    <a:pt x="445" y="995"/>
                  </a:lnTo>
                  <a:lnTo>
                    <a:pt x="457" y="991"/>
                  </a:lnTo>
                  <a:lnTo>
                    <a:pt x="457" y="991"/>
                  </a:lnTo>
                  <a:lnTo>
                    <a:pt x="465" y="991"/>
                  </a:lnTo>
                  <a:lnTo>
                    <a:pt x="473" y="987"/>
                  </a:lnTo>
                  <a:lnTo>
                    <a:pt x="473" y="987"/>
                  </a:lnTo>
                  <a:lnTo>
                    <a:pt x="477" y="987"/>
                  </a:lnTo>
                  <a:lnTo>
                    <a:pt x="477" y="983"/>
                  </a:lnTo>
                  <a:lnTo>
                    <a:pt x="477" y="983"/>
                  </a:lnTo>
                  <a:lnTo>
                    <a:pt x="481" y="979"/>
                  </a:lnTo>
                  <a:lnTo>
                    <a:pt x="481" y="979"/>
                  </a:lnTo>
                  <a:lnTo>
                    <a:pt x="481" y="979"/>
                  </a:lnTo>
                  <a:lnTo>
                    <a:pt x="481" y="979"/>
                  </a:lnTo>
                  <a:lnTo>
                    <a:pt x="485" y="975"/>
                  </a:lnTo>
                  <a:lnTo>
                    <a:pt x="489" y="971"/>
                  </a:lnTo>
                  <a:lnTo>
                    <a:pt x="489" y="971"/>
                  </a:lnTo>
                  <a:lnTo>
                    <a:pt x="493" y="971"/>
                  </a:lnTo>
                  <a:lnTo>
                    <a:pt x="493" y="967"/>
                  </a:lnTo>
                  <a:lnTo>
                    <a:pt x="493" y="967"/>
                  </a:lnTo>
                  <a:lnTo>
                    <a:pt x="493" y="967"/>
                  </a:lnTo>
                  <a:lnTo>
                    <a:pt x="493" y="967"/>
                  </a:lnTo>
                  <a:lnTo>
                    <a:pt x="493" y="967"/>
                  </a:lnTo>
                  <a:lnTo>
                    <a:pt x="497" y="963"/>
                  </a:lnTo>
                  <a:lnTo>
                    <a:pt x="497" y="959"/>
                  </a:lnTo>
                  <a:lnTo>
                    <a:pt x="497" y="959"/>
                  </a:lnTo>
                  <a:lnTo>
                    <a:pt x="502" y="954"/>
                  </a:lnTo>
                  <a:lnTo>
                    <a:pt x="502" y="954"/>
                  </a:lnTo>
                  <a:lnTo>
                    <a:pt x="502" y="951"/>
                  </a:lnTo>
                  <a:lnTo>
                    <a:pt x="502" y="947"/>
                  </a:lnTo>
                  <a:lnTo>
                    <a:pt x="502" y="947"/>
                  </a:lnTo>
                  <a:lnTo>
                    <a:pt x="502" y="947"/>
                  </a:lnTo>
                  <a:lnTo>
                    <a:pt x="502" y="947"/>
                  </a:lnTo>
                  <a:lnTo>
                    <a:pt x="509" y="939"/>
                  </a:lnTo>
                  <a:lnTo>
                    <a:pt x="509" y="939"/>
                  </a:lnTo>
                  <a:lnTo>
                    <a:pt x="509" y="934"/>
                  </a:lnTo>
                  <a:lnTo>
                    <a:pt x="509" y="934"/>
                  </a:lnTo>
                  <a:lnTo>
                    <a:pt x="517" y="919"/>
                  </a:lnTo>
                  <a:lnTo>
                    <a:pt x="522" y="914"/>
                  </a:lnTo>
                  <a:lnTo>
                    <a:pt x="522" y="914"/>
                  </a:lnTo>
                  <a:lnTo>
                    <a:pt x="522" y="914"/>
                  </a:lnTo>
                  <a:lnTo>
                    <a:pt x="522" y="914"/>
                  </a:lnTo>
                  <a:lnTo>
                    <a:pt x="522" y="914"/>
                  </a:lnTo>
                  <a:lnTo>
                    <a:pt x="522" y="919"/>
                  </a:lnTo>
                  <a:lnTo>
                    <a:pt x="522" y="919"/>
                  </a:lnTo>
                  <a:lnTo>
                    <a:pt x="525" y="919"/>
                  </a:lnTo>
                  <a:lnTo>
                    <a:pt x="525" y="919"/>
                  </a:lnTo>
                  <a:lnTo>
                    <a:pt x="529" y="914"/>
                  </a:lnTo>
                  <a:lnTo>
                    <a:pt x="529" y="914"/>
                  </a:lnTo>
                  <a:lnTo>
                    <a:pt x="533" y="910"/>
                  </a:lnTo>
                  <a:lnTo>
                    <a:pt x="533" y="910"/>
                  </a:lnTo>
                  <a:lnTo>
                    <a:pt x="529" y="910"/>
                  </a:lnTo>
                  <a:lnTo>
                    <a:pt x="529" y="910"/>
                  </a:lnTo>
                  <a:lnTo>
                    <a:pt x="529" y="907"/>
                  </a:lnTo>
                  <a:lnTo>
                    <a:pt x="529" y="907"/>
                  </a:lnTo>
                  <a:lnTo>
                    <a:pt x="549" y="927"/>
                  </a:lnTo>
                  <a:lnTo>
                    <a:pt x="569" y="943"/>
                  </a:lnTo>
                  <a:lnTo>
                    <a:pt x="569" y="943"/>
                  </a:lnTo>
                  <a:lnTo>
                    <a:pt x="586" y="951"/>
                  </a:lnTo>
                  <a:lnTo>
                    <a:pt x="602" y="959"/>
                  </a:lnTo>
                  <a:lnTo>
                    <a:pt x="602" y="959"/>
                  </a:lnTo>
                  <a:lnTo>
                    <a:pt x="606" y="963"/>
                  </a:lnTo>
                  <a:lnTo>
                    <a:pt x="617" y="975"/>
                  </a:lnTo>
                  <a:lnTo>
                    <a:pt x="617" y="975"/>
                  </a:lnTo>
                  <a:lnTo>
                    <a:pt x="642" y="987"/>
                  </a:lnTo>
                  <a:lnTo>
                    <a:pt x="642" y="987"/>
                  </a:lnTo>
                  <a:lnTo>
                    <a:pt x="642" y="991"/>
                  </a:lnTo>
                  <a:lnTo>
                    <a:pt x="642" y="991"/>
                  </a:lnTo>
                  <a:lnTo>
                    <a:pt x="638" y="987"/>
                  </a:lnTo>
                  <a:lnTo>
                    <a:pt x="638" y="987"/>
                  </a:lnTo>
                  <a:lnTo>
                    <a:pt x="634" y="987"/>
                  </a:lnTo>
                  <a:lnTo>
                    <a:pt x="634" y="987"/>
                  </a:lnTo>
                  <a:lnTo>
                    <a:pt x="630" y="987"/>
                  </a:lnTo>
                  <a:lnTo>
                    <a:pt x="630" y="987"/>
                  </a:lnTo>
                  <a:lnTo>
                    <a:pt x="622" y="983"/>
                  </a:lnTo>
                  <a:lnTo>
                    <a:pt x="622" y="983"/>
                  </a:lnTo>
                  <a:lnTo>
                    <a:pt x="613" y="979"/>
                  </a:lnTo>
                  <a:lnTo>
                    <a:pt x="606" y="979"/>
                  </a:lnTo>
                  <a:lnTo>
                    <a:pt x="606" y="979"/>
                  </a:lnTo>
                  <a:lnTo>
                    <a:pt x="602" y="983"/>
                  </a:lnTo>
                  <a:lnTo>
                    <a:pt x="597" y="983"/>
                  </a:lnTo>
                  <a:lnTo>
                    <a:pt x="597" y="983"/>
                  </a:lnTo>
                  <a:lnTo>
                    <a:pt x="590" y="979"/>
                  </a:lnTo>
                  <a:lnTo>
                    <a:pt x="590" y="979"/>
                  </a:lnTo>
                  <a:lnTo>
                    <a:pt x="577" y="987"/>
                  </a:lnTo>
                  <a:lnTo>
                    <a:pt x="566" y="995"/>
                  </a:lnTo>
                  <a:lnTo>
                    <a:pt x="566" y="995"/>
                  </a:lnTo>
                  <a:lnTo>
                    <a:pt x="557" y="1011"/>
                  </a:lnTo>
                  <a:lnTo>
                    <a:pt x="557" y="1011"/>
                  </a:lnTo>
                  <a:lnTo>
                    <a:pt x="553" y="1023"/>
                  </a:lnTo>
                  <a:lnTo>
                    <a:pt x="553" y="1023"/>
                  </a:lnTo>
                  <a:lnTo>
                    <a:pt x="557" y="1035"/>
                  </a:lnTo>
                  <a:lnTo>
                    <a:pt x="557" y="1035"/>
                  </a:lnTo>
                  <a:lnTo>
                    <a:pt x="562" y="1047"/>
                  </a:lnTo>
                  <a:lnTo>
                    <a:pt x="562" y="1047"/>
                  </a:lnTo>
                  <a:lnTo>
                    <a:pt x="562" y="1051"/>
                  </a:lnTo>
                  <a:lnTo>
                    <a:pt x="562" y="1051"/>
                  </a:lnTo>
                  <a:lnTo>
                    <a:pt x="566" y="1055"/>
                  </a:lnTo>
                  <a:lnTo>
                    <a:pt x="569" y="1059"/>
                  </a:lnTo>
                  <a:lnTo>
                    <a:pt x="569" y="1059"/>
                  </a:lnTo>
                  <a:lnTo>
                    <a:pt x="573" y="1063"/>
                  </a:lnTo>
                  <a:lnTo>
                    <a:pt x="582" y="1067"/>
                  </a:lnTo>
                  <a:lnTo>
                    <a:pt x="582" y="1067"/>
                  </a:lnTo>
                  <a:lnTo>
                    <a:pt x="586" y="1067"/>
                  </a:lnTo>
                  <a:lnTo>
                    <a:pt x="586" y="1067"/>
                  </a:lnTo>
                  <a:lnTo>
                    <a:pt x="602" y="1067"/>
                  </a:lnTo>
                  <a:lnTo>
                    <a:pt x="602" y="1067"/>
                  </a:lnTo>
                  <a:lnTo>
                    <a:pt x="613" y="1067"/>
                  </a:lnTo>
                  <a:lnTo>
                    <a:pt x="613" y="1067"/>
                  </a:lnTo>
                  <a:lnTo>
                    <a:pt x="634" y="1059"/>
                  </a:lnTo>
                  <a:lnTo>
                    <a:pt x="634" y="1059"/>
                  </a:lnTo>
                  <a:lnTo>
                    <a:pt x="642" y="1059"/>
                  </a:lnTo>
                  <a:lnTo>
                    <a:pt x="646" y="1051"/>
                  </a:lnTo>
                  <a:lnTo>
                    <a:pt x="646" y="1051"/>
                  </a:lnTo>
                  <a:lnTo>
                    <a:pt x="650" y="1051"/>
                  </a:lnTo>
                  <a:lnTo>
                    <a:pt x="650" y="1047"/>
                  </a:lnTo>
                  <a:lnTo>
                    <a:pt x="650" y="1047"/>
                  </a:lnTo>
                  <a:lnTo>
                    <a:pt x="650" y="1043"/>
                  </a:lnTo>
                  <a:lnTo>
                    <a:pt x="650" y="1043"/>
                  </a:lnTo>
                  <a:lnTo>
                    <a:pt x="654" y="1043"/>
                  </a:lnTo>
                  <a:lnTo>
                    <a:pt x="654" y="1043"/>
                  </a:lnTo>
                  <a:lnTo>
                    <a:pt x="658" y="1039"/>
                  </a:lnTo>
                  <a:lnTo>
                    <a:pt x="662" y="1035"/>
                  </a:lnTo>
                  <a:lnTo>
                    <a:pt x="662" y="1035"/>
                  </a:lnTo>
                  <a:lnTo>
                    <a:pt x="662" y="1031"/>
                  </a:lnTo>
                  <a:lnTo>
                    <a:pt x="662" y="1031"/>
                  </a:lnTo>
                  <a:lnTo>
                    <a:pt x="662" y="1031"/>
                  </a:lnTo>
                  <a:lnTo>
                    <a:pt x="662" y="1027"/>
                  </a:lnTo>
                  <a:lnTo>
                    <a:pt x="662" y="1027"/>
                  </a:lnTo>
                  <a:lnTo>
                    <a:pt x="662" y="1027"/>
                  </a:lnTo>
                  <a:lnTo>
                    <a:pt x="666" y="1023"/>
                  </a:lnTo>
                  <a:lnTo>
                    <a:pt x="666" y="1019"/>
                  </a:lnTo>
                  <a:lnTo>
                    <a:pt x="666" y="1019"/>
                  </a:lnTo>
                  <a:lnTo>
                    <a:pt x="666" y="1011"/>
                  </a:lnTo>
                  <a:lnTo>
                    <a:pt x="666" y="1011"/>
                  </a:lnTo>
                  <a:lnTo>
                    <a:pt x="666" y="1011"/>
                  </a:lnTo>
                  <a:lnTo>
                    <a:pt x="662" y="1007"/>
                  </a:lnTo>
                  <a:lnTo>
                    <a:pt x="662" y="1007"/>
                  </a:lnTo>
                  <a:lnTo>
                    <a:pt x="662" y="1003"/>
                  </a:lnTo>
                  <a:lnTo>
                    <a:pt x="662" y="1003"/>
                  </a:lnTo>
                  <a:lnTo>
                    <a:pt x="662" y="1003"/>
                  </a:lnTo>
                  <a:lnTo>
                    <a:pt x="662" y="1003"/>
                  </a:lnTo>
                  <a:lnTo>
                    <a:pt x="674" y="1007"/>
                  </a:lnTo>
                  <a:lnTo>
                    <a:pt x="674" y="1007"/>
                  </a:lnTo>
                  <a:lnTo>
                    <a:pt x="678" y="1007"/>
                  </a:lnTo>
                  <a:lnTo>
                    <a:pt x="682" y="1011"/>
                  </a:lnTo>
                  <a:lnTo>
                    <a:pt x="682" y="1011"/>
                  </a:lnTo>
                  <a:lnTo>
                    <a:pt x="698" y="1023"/>
                  </a:lnTo>
                  <a:lnTo>
                    <a:pt x="710" y="1031"/>
                  </a:lnTo>
                  <a:lnTo>
                    <a:pt x="710" y="1031"/>
                  </a:lnTo>
                  <a:lnTo>
                    <a:pt x="742" y="1043"/>
                  </a:lnTo>
                  <a:lnTo>
                    <a:pt x="742" y="1043"/>
                  </a:lnTo>
                  <a:lnTo>
                    <a:pt x="758" y="1051"/>
                  </a:lnTo>
                  <a:lnTo>
                    <a:pt x="774" y="1055"/>
                  </a:lnTo>
                  <a:lnTo>
                    <a:pt x="774" y="1055"/>
                  </a:lnTo>
                  <a:lnTo>
                    <a:pt x="782" y="1059"/>
                  </a:lnTo>
                  <a:lnTo>
                    <a:pt x="782" y="1059"/>
                  </a:lnTo>
                  <a:lnTo>
                    <a:pt x="810" y="1075"/>
                  </a:lnTo>
                  <a:lnTo>
                    <a:pt x="810" y="1075"/>
                  </a:lnTo>
                  <a:lnTo>
                    <a:pt x="810" y="1079"/>
                  </a:lnTo>
                  <a:lnTo>
                    <a:pt x="810" y="1079"/>
                  </a:lnTo>
                  <a:lnTo>
                    <a:pt x="810" y="1091"/>
                  </a:lnTo>
                  <a:lnTo>
                    <a:pt x="810" y="1091"/>
                  </a:lnTo>
                  <a:lnTo>
                    <a:pt x="802" y="1111"/>
                  </a:lnTo>
                  <a:lnTo>
                    <a:pt x="802" y="1111"/>
                  </a:lnTo>
                  <a:lnTo>
                    <a:pt x="798" y="1123"/>
                  </a:lnTo>
                  <a:lnTo>
                    <a:pt x="798" y="1123"/>
                  </a:lnTo>
                  <a:lnTo>
                    <a:pt x="798" y="1123"/>
                  </a:lnTo>
                  <a:lnTo>
                    <a:pt x="798" y="1123"/>
                  </a:lnTo>
                  <a:lnTo>
                    <a:pt x="794" y="1131"/>
                  </a:lnTo>
                  <a:lnTo>
                    <a:pt x="794" y="1131"/>
                  </a:lnTo>
                  <a:lnTo>
                    <a:pt x="790" y="1139"/>
                  </a:lnTo>
                  <a:lnTo>
                    <a:pt x="790" y="1139"/>
                  </a:lnTo>
                  <a:lnTo>
                    <a:pt x="782" y="1147"/>
                  </a:lnTo>
                  <a:lnTo>
                    <a:pt x="774" y="1155"/>
                  </a:lnTo>
                  <a:lnTo>
                    <a:pt x="774" y="1155"/>
                  </a:lnTo>
                  <a:lnTo>
                    <a:pt x="762" y="1155"/>
                  </a:lnTo>
                  <a:lnTo>
                    <a:pt x="762" y="1155"/>
                  </a:lnTo>
                  <a:lnTo>
                    <a:pt x="754" y="1151"/>
                  </a:lnTo>
                  <a:lnTo>
                    <a:pt x="754" y="1151"/>
                  </a:lnTo>
                  <a:lnTo>
                    <a:pt x="746" y="1139"/>
                  </a:lnTo>
                  <a:lnTo>
                    <a:pt x="746" y="1139"/>
                  </a:lnTo>
                  <a:lnTo>
                    <a:pt x="742" y="1127"/>
                  </a:lnTo>
                  <a:lnTo>
                    <a:pt x="742" y="1127"/>
                  </a:lnTo>
                  <a:lnTo>
                    <a:pt x="742" y="1119"/>
                  </a:lnTo>
                  <a:lnTo>
                    <a:pt x="742" y="1119"/>
                  </a:lnTo>
                  <a:lnTo>
                    <a:pt x="746" y="1107"/>
                  </a:lnTo>
                  <a:lnTo>
                    <a:pt x="758" y="1099"/>
                  </a:lnTo>
                  <a:lnTo>
                    <a:pt x="758" y="1099"/>
                  </a:lnTo>
                  <a:lnTo>
                    <a:pt x="762" y="1095"/>
                  </a:lnTo>
                  <a:lnTo>
                    <a:pt x="762" y="1095"/>
                  </a:lnTo>
                  <a:lnTo>
                    <a:pt x="778" y="1087"/>
                  </a:lnTo>
                  <a:lnTo>
                    <a:pt x="778" y="1087"/>
                  </a:lnTo>
                  <a:lnTo>
                    <a:pt x="790" y="1083"/>
                  </a:lnTo>
                  <a:lnTo>
                    <a:pt x="790" y="1083"/>
                  </a:lnTo>
                  <a:lnTo>
                    <a:pt x="794" y="1083"/>
                  </a:lnTo>
                  <a:lnTo>
                    <a:pt x="798" y="1083"/>
                  </a:lnTo>
                  <a:lnTo>
                    <a:pt x="798" y="1083"/>
                  </a:lnTo>
                  <a:lnTo>
                    <a:pt x="802" y="1083"/>
                  </a:lnTo>
                  <a:lnTo>
                    <a:pt x="802" y="1083"/>
                  </a:lnTo>
                  <a:lnTo>
                    <a:pt x="806" y="1083"/>
                  </a:lnTo>
                  <a:lnTo>
                    <a:pt x="806" y="1083"/>
                  </a:lnTo>
                  <a:lnTo>
                    <a:pt x="806" y="1075"/>
                  </a:lnTo>
                  <a:lnTo>
                    <a:pt x="806" y="1075"/>
                  </a:lnTo>
                  <a:lnTo>
                    <a:pt x="806" y="1075"/>
                  </a:lnTo>
                  <a:lnTo>
                    <a:pt x="806" y="1075"/>
                  </a:lnTo>
                  <a:lnTo>
                    <a:pt x="802" y="1075"/>
                  </a:lnTo>
                  <a:lnTo>
                    <a:pt x="802" y="1075"/>
                  </a:lnTo>
                  <a:lnTo>
                    <a:pt x="790" y="1067"/>
                  </a:lnTo>
                  <a:lnTo>
                    <a:pt x="790" y="1067"/>
                  </a:lnTo>
                  <a:lnTo>
                    <a:pt x="790" y="1067"/>
                  </a:lnTo>
                  <a:lnTo>
                    <a:pt x="790" y="1067"/>
                  </a:lnTo>
                  <a:lnTo>
                    <a:pt x="782" y="1067"/>
                  </a:lnTo>
                  <a:lnTo>
                    <a:pt x="778" y="1063"/>
                  </a:lnTo>
                  <a:lnTo>
                    <a:pt x="778" y="1063"/>
                  </a:lnTo>
                  <a:lnTo>
                    <a:pt x="774" y="1063"/>
                  </a:lnTo>
                  <a:lnTo>
                    <a:pt x="774" y="1063"/>
                  </a:lnTo>
                  <a:lnTo>
                    <a:pt x="770" y="1067"/>
                  </a:lnTo>
                  <a:lnTo>
                    <a:pt x="770" y="1067"/>
                  </a:lnTo>
                  <a:lnTo>
                    <a:pt x="762" y="1067"/>
                  </a:lnTo>
                  <a:lnTo>
                    <a:pt x="762" y="1067"/>
                  </a:lnTo>
                  <a:lnTo>
                    <a:pt x="754" y="1071"/>
                  </a:lnTo>
                  <a:lnTo>
                    <a:pt x="750" y="1075"/>
                  </a:lnTo>
                  <a:lnTo>
                    <a:pt x="750" y="1075"/>
                  </a:lnTo>
                  <a:lnTo>
                    <a:pt x="746" y="1079"/>
                  </a:lnTo>
                  <a:lnTo>
                    <a:pt x="742" y="1079"/>
                  </a:lnTo>
                  <a:lnTo>
                    <a:pt x="742" y="1079"/>
                  </a:lnTo>
                  <a:lnTo>
                    <a:pt x="734" y="1083"/>
                  </a:lnTo>
                  <a:lnTo>
                    <a:pt x="734" y="1083"/>
                  </a:lnTo>
                  <a:lnTo>
                    <a:pt x="726" y="1091"/>
                  </a:lnTo>
                  <a:lnTo>
                    <a:pt x="718" y="1103"/>
                  </a:lnTo>
                  <a:lnTo>
                    <a:pt x="718" y="1103"/>
                  </a:lnTo>
                  <a:lnTo>
                    <a:pt x="714" y="1119"/>
                  </a:lnTo>
                  <a:lnTo>
                    <a:pt x="714" y="1119"/>
                  </a:lnTo>
                  <a:lnTo>
                    <a:pt x="714" y="1131"/>
                  </a:lnTo>
                  <a:lnTo>
                    <a:pt x="714" y="1131"/>
                  </a:lnTo>
                  <a:lnTo>
                    <a:pt x="718" y="1143"/>
                  </a:lnTo>
                  <a:lnTo>
                    <a:pt x="718" y="1143"/>
                  </a:lnTo>
                  <a:lnTo>
                    <a:pt x="722" y="1151"/>
                  </a:lnTo>
                  <a:lnTo>
                    <a:pt x="722" y="1151"/>
                  </a:lnTo>
                  <a:lnTo>
                    <a:pt x="722" y="1155"/>
                  </a:lnTo>
                  <a:lnTo>
                    <a:pt x="722" y="1155"/>
                  </a:lnTo>
                  <a:lnTo>
                    <a:pt x="726" y="1159"/>
                  </a:lnTo>
                  <a:lnTo>
                    <a:pt x="730" y="1163"/>
                  </a:lnTo>
                  <a:lnTo>
                    <a:pt x="730" y="1163"/>
                  </a:lnTo>
                  <a:lnTo>
                    <a:pt x="734" y="1167"/>
                  </a:lnTo>
                  <a:lnTo>
                    <a:pt x="738" y="1171"/>
                  </a:lnTo>
                  <a:lnTo>
                    <a:pt x="738" y="1171"/>
                  </a:lnTo>
                  <a:lnTo>
                    <a:pt x="742" y="1175"/>
                  </a:lnTo>
                  <a:lnTo>
                    <a:pt x="742" y="1175"/>
                  </a:lnTo>
                  <a:lnTo>
                    <a:pt x="758" y="1179"/>
                  </a:lnTo>
                  <a:lnTo>
                    <a:pt x="758" y="1179"/>
                  </a:lnTo>
                  <a:lnTo>
                    <a:pt x="766" y="1179"/>
                  </a:lnTo>
                  <a:lnTo>
                    <a:pt x="770" y="1179"/>
                  </a:lnTo>
                  <a:lnTo>
                    <a:pt x="770" y="1179"/>
                  </a:lnTo>
                  <a:lnTo>
                    <a:pt x="782" y="1175"/>
                  </a:lnTo>
                  <a:lnTo>
                    <a:pt x="794" y="1171"/>
                  </a:lnTo>
                  <a:lnTo>
                    <a:pt x="794" y="1171"/>
                  </a:lnTo>
                  <a:lnTo>
                    <a:pt x="798" y="1167"/>
                  </a:lnTo>
                  <a:lnTo>
                    <a:pt x="802" y="1163"/>
                  </a:lnTo>
                  <a:lnTo>
                    <a:pt x="802" y="1163"/>
                  </a:lnTo>
                  <a:lnTo>
                    <a:pt x="806" y="1163"/>
                  </a:lnTo>
                  <a:lnTo>
                    <a:pt x="806" y="1155"/>
                  </a:lnTo>
                  <a:lnTo>
                    <a:pt x="806" y="1155"/>
                  </a:lnTo>
                  <a:lnTo>
                    <a:pt x="810" y="1155"/>
                  </a:lnTo>
                  <a:lnTo>
                    <a:pt x="810" y="1155"/>
                  </a:lnTo>
                  <a:lnTo>
                    <a:pt x="810" y="1155"/>
                  </a:lnTo>
                  <a:lnTo>
                    <a:pt x="810" y="1155"/>
                  </a:lnTo>
                  <a:lnTo>
                    <a:pt x="814" y="1151"/>
                  </a:lnTo>
                  <a:lnTo>
                    <a:pt x="818" y="1147"/>
                  </a:lnTo>
                  <a:lnTo>
                    <a:pt x="818" y="1147"/>
                  </a:lnTo>
                  <a:lnTo>
                    <a:pt x="818" y="1143"/>
                  </a:lnTo>
                  <a:lnTo>
                    <a:pt x="818" y="1143"/>
                  </a:lnTo>
                  <a:lnTo>
                    <a:pt x="818" y="1143"/>
                  </a:lnTo>
                  <a:lnTo>
                    <a:pt x="818" y="1139"/>
                  </a:lnTo>
                  <a:lnTo>
                    <a:pt x="818" y="1139"/>
                  </a:lnTo>
                  <a:lnTo>
                    <a:pt x="818" y="1139"/>
                  </a:lnTo>
                  <a:lnTo>
                    <a:pt x="822" y="1139"/>
                  </a:lnTo>
                  <a:lnTo>
                    <a:pt x="822" y="1135"/>
                  </a:lnTo>
                  <a:lnTo>
                    <a:pt x="822" y="1135"/>
                  </a:lnTo>
                  <a:lnTo>
                    <a:pt x="822" y="1127"/>
                  </a:lnTo>
                  <a:lnTo>
                    <a:pt x="822" y="1127"/>
                  </a:lnTo>
                  <a:lnTo>
                    <a:pt x="826" y="1123"/>
                  </a:lnTo>
                  <a:lnTo>
                    <a:pt x="822" y="1119"/>
                  </a:lnTo>
                  <a:lnTo>
                    <a:pt x="822" y="1119"/>
                  </a:lnTo>
                  <a:lnTo>
                    <a:pt x="822" y="1119"/>
                  </a:lnTo>
                  <a:lnTo>
                    <a:pt x="822" y="1119"/>
                  </a:lnTo>
                  <a:lnTo>
                    <a:pt x="826" y="1111"/>
                  </a:lnTo>
                  <a:lnTo>
                    <a:pt x="826" y="1111"/>
                  </a:lnTo>
                  <a:lnTo>
                    <a:pt x="830" y="1107"/>
                  </a:lnTo>
                  <a:lnTo>
                    <a:pt x="830" y="1107"/>
                  </a:lnTo>
                  <a:lnTo>
                    <a:pt x="834" y="1091"/>
                  </a:lnTo>
                  <a:lnTo>
                    <a:pt x="834" y="1087"/>
                  </a:lnTo>
                  <a:lnTo>
                    <a:pt x="834" y="1087"/>
                  </a:lnTo>
                  <a:lnTo>
                    <a:pt x="834" y="1087"/>
                  </a:lnTo>
                  <a:lnTo>
                    <a:pt x="834" y="1083"/>
                  </a:lnTo>
                  <a:lnTo>
                    <a:pt x="834" y="1083"/>
                  </a:lnTo>
                  <a:lnTo>
                    <a:pt x="834" y="1083"/>
                  </a:lnTo>
                  <a:lnTo>
                    <a:pt x="834" y="1083"/>
                  </a:lnTo>
                  <a:lnTo>
                    <a:pt x="874" y="1099"/>
                  </a:lnTo>
                  <a:lnTo>
                    <a:pt x="919" y="1115"/>
                  </a:lnTo>
                  <a:lnTo>
                    <a:pt x="919" y="1115"/>
                  </a:lnTo>
                  <a:lnTo>
                    <a:pt x="943" y="1123"/>
                  </a:lnTo>
                  <a:lnTo>
                    <a:pt x="943" y="1123"/>
                  </a:lnTo>
                  <a:lnTo>
                    <a:pt x="943" y="1123"/>
                  </a:lnTo>
                  <a:lnTo>
                    <a:pt x="991" y="1135"/>
                  </a:lnTo>
                  <a:lnTo>
                    <a:pt x="991" y="1135"/>
                  </a:lnTo>
                  <a:lnTo>
                    <a:pt x="1023" y="1139"/>
                  </a:lnTo>
                  <a:lnTo>
                    <a:pt x="1023" y="1139"/>
                  </a:lnTo>
                  <a:lnTo>
                    <a:pt x="1027" y="1139"/>
                  </a:lnTo>
                  <a:lnTo>
                    <a:pt x="1031" y="1135"/>
                  </a:lnTo>
                  <a:lnTo>
                    <a:pt x="1031" y="1135"/>
                  </a:lnTo>
                  <a:lnTo>
                    <a:pt x="1031" y="1131"/>
                  </a:lnTo>
                  <a:lnTo>
                    <a:pt x="1027" y="1127"/>
                  </a:lnTo>
                  <a:close/>
                  <a:moveTo>
                    <a:pt x="136" y="441"/>
                  </a:moveTo>
                  <a:lnTo>
                    <a:pt x="136" y="441"/>
                  </a:lnTo>
                  <a:lnTo>
                    <a:pt x="132" y="449"/>
                  </a:lnTo>
                  <a:lnTo>
                    <a:pt x="132" y="449"/>
                  </a:lnTo>
                  <a:lnTo>
                    <a:pt x="132" y="449"/>
                  </a:lnTo>
                  <a:lnTo>
                    <a:pt x="132" y="449"/>
                  </a:lnTo>
                  <a:lnTo>
                    <a:pt x="124" y="453"/>
                  </a:lnTo>
                  <a:lnTo>
                    <a:pt x="124" y="453"/>
                  </a:lnTo>
                  <a:lnTo>
                    <a:pt x="121" y="457"/>
                  </a:lnTo>
                  <a:lnTo>
                    <a:pt x="121" y="457"/>
                  </a:lnTo>
                  <a:lnTo>
                    <a:pt x="112" y="461"/>
                  </a:lnTo>
                  <a:lnTo>
                    <a:pt x="100" y="461"/>
                  </a:lnTo>
                  <a:lnTo>
                    <a:pt x="100" y="461"/>
                  </a:lnTo>
                  <a:lnTo>
                    <a:pt x="88" y="457"/>
                  </a:lnTo>
                  <a:lnTo>
                    <a:pt x="88" y="457"/>
                  </a:lnTo>
                  <a:lnTo>
                    <a:pt x="80" y="449"/>
                  </a:lnTo>
                  <a:lnTo>
                    <a:pt x="80" y="449"/>
                  </a:lnTo>
                  <a:lnTo>
                    <a:pt x="80" y="441"/>
                  </a:lnTo>
                  <a:lnTo>
                    <a:pt x="80" y="441"/>
                  </a:lnTo>
                  <a:lnTo>
                    <a:pt x="84" y="433"/>
                  </a:lnTo>
                  <a:lnTo>
                    <a:pt x="84" y="433"/>
                  </a:lnTo>
                  <a:lnTo>
                    <a:pt x="88" y="429"/>
                  </a:lnTo>
                  <a:lnTo>
                    <a:pt x="88" y="429"/>
                  </a:lnTo>
                  <a:lnTo>
                    <a:pt x="96" y="425"/>
                  </a:lnTo>
                  <a:lnTo>
                    <a:pt x="108" y="421"/>
                  </a:lnTo>
                  <a:lnTo>
                    <a:pt x="108" y="421"/>
                  </a:lnTo>
                  <a:lnTo>
                    <a:pt x="112" y="421"/>
                  </a:lnTo>
                  <a:lnTo>
                    <a:pt x="112" y="421"/>
                  </a:lnTo>
                  <a:lnTo>
                    <a:pt x="124" y="425"/>
                  </a:lnTo>
                  <a:lnTo>
                    <a:pt x="124" y="425"/>
                  </a:lnTo>
                  <a:lnTo>
                    <a:pt x="136" y="429"/>
                  </a:lnTo>
                  <a:lnTo>
                    <a:pt x="136" y="429"/>
                  </a:lnTo>
                  <a:lnTo>
                    <a:pt x="141" y="433"/>
                  </a:lnTo>
                  <a:lnTo>
                    <a:pt x="141" y="433"/>
                  </a:lnTo>
                  <a:lnTo>
                    <a:pt x="141" y="433"/>
                  </a:lnTo>
                  <a:lnTo>
                    <a:pt x="141" y="433"/>
                  </a:lnTo>
                  <a:lnTo>
                    <a:pt x="141" y="433"/>
                  </a:lnTo>
                  <a:lnTo>
                    <a:pt x="141" y="433"/>
                  </a:lnTo>
                  <a:lnTo>
                    <a:pt x="136" y="441"/>
                  </a:lnTo>
                  <a:close/>
                  <a:moveTo>
                    <a:pt x="192" y="409"/>
                  </a:moveTo>
                  <a:lnTo>
                    <a:pt x="192" y="409"/>
                  </a:lnTo>
                  <a:lnTo>
                    <a:pt x="196" y="409"/>
                  </a:lnTo>
                  <a:lnTo>
                    <a:pt x="196" y="409"/>
                  </a:lnTo>
                  <a:lnTo>
                    <a:pt x="196" y="405"/>
                  </a:lnTo>
                  <a:lnTo>
                    <a:pt x="205" y="405"/>
                  </a:lnTo>
                  <a:lnTo>
                    <a:pt x="205" y="405"/>
                  </a:lnTo>
                  <a:lnTo>
                    <a:pt x="205" y="401"/>
                  </a:lnTo>
                  <a:lnTo>
                    <a:pt x="205" y="401"/>
                  </a:lnTo>
                  <a:lnTo>
                    <a:pt x="205" y="397"/>
                  </a:lnTo>
                  <a:lnTo>
                    <a:pt x="205" y="397"/>
                  </a:lnTo>
                  <a:lnTo>
                    <a:pt x="212" y="393"/>
                  </a:lnTo>
                  <a:lnTo>
                    <a:pt x="212" y="393"/>
                  </a:lnTo>
                  <a:lnTo>
                    <a:pt x="212" y="389"/>
                  </a:lnTo>
                  <a:lnTo>
                    <a:pt x="216" y="385"/>
                  </a:lnTo>
                  <a:lnTo>
                    <a:pt x="216" y="385"/>
                  </a:lnTo>
                  <a:lnTo>
                    <a:pt x="216" y="385"/>
                  </a:lnTo>
                  <a:lnTo>
                    <a:pt x="221" y="381"/>
                  </a:lnTo>
                  <a:lnTo>
                    <a:pt x="221" y="381"/>
                  </a:lnTo>
                  <a:lnTo>
                    <a:pt x="225" y="381"/>
                  </a:lnTo>
                  <a:lnTo>
                    <a:pt x="225" y="381"/>
                  </a:lnTo>
                  <a:lnTo>
                    <a:pt x="236" y="373"/>
                  </a:lnTo>
                  <a:lnTo>
                    <a:pt x="236" y="373"/>
                  </a:lnTo>
                  <a:lnTo>
                    <a:pt x="245" y="373"/>
                  </a:lnTo>
                  <a:lnTo>
                    <a:pt x="245" y="373"/>
                  </a:lnTo>
                  <a:lnTo>
                    <a:pt x="249" y="373"/>
                  </a:lnTo>
                  <a:lnTo>
                    <a:pt x="249" y="373"/>
                  </a:lnTo>
                  <a:lnTo>
                    <a:pt x="256" y="377"/>
                  </a:lnTo>
                  <a:lnTo>
                    <a:pt x="256" y="377"/>
                  </a:lnTo>
                  <a:lnTo>
                    <a:pt x="261" y="381"/>
                  </a:lnTo>
                  <a:lnTo>
                    <a:pt x="261" y="381"/>
                  </a:lnTo>
                  <a:lnTo>
                    <a:pt x="261" y="381"/>
                  </a:lnTo>
                  <a:lnTo>
                    <a:pt x="261" y="381"/>
                  </a:lnTo>
                  <a:lnTo>
                    <a:pt x="261" y="385"/>
                  </a:lnTo>
                  <a:lnTo>
                    <a:pt x="261" y="385"/>
                  </a:lnTo>
                  <a:lnTo>
                    <a:pt x="261" y="389"/>
                  </a:lnTo>
                  <a:lnTo>
                    <a:pt x="265" y="393"/>
                  </a:lnTo>
                  <a:lnTo>
                    <a:pt x="265" y="393"/>
                  </a:lnTo>
                  <a:lnTo>
                    <a:pt x="265" y="397"/>
                  </a:lnTo>
                  <a:lnTo>
                    <a:pt x="265" y="397"/>
                  </a:lnTo>
                  <a:lnTo>
                    <a:pt x="265" y="405"/>
                  </a:lnTo>
                  <a:lnTo>
                    <a:pt x="265" y="405"/>
                  </a:lnTo>
                  <a:lnTo>
                    <a:pt x="265" y="409"/>
                  </a:lnTo>
                  <a:lnTo>
                    <a:pt x="265" y="409"/>
                  </a:lnTo>
                  <a:lnTo>
                    <a:pt x="261" y="417"/>
                  </a:lnTo>
                  <a:lnTo>
                    <a:pt x="261" y="417"/>
                  </a:lnTo>
                  <a:lnTo>
                    <a:pt x="256" y="421"/>
                  </a:lnTo>
                  <a:lnTo>
                    <a:pt x="256" y="421"/>
                  </a:lnTo>
                  <a:lnTo>
                    <a:pt x="256" y="421"/>
                  </a:lnTo>
                  <a:lnTo>
                    <a:pt x="253" y="421"/>
                  </a:lnTo>
                  <a:lnTo>
                    <a:pt x="253" y="425"/>
                  </a:lnTo>
                  <a:lnTo>
                    <a:pt x="253" y="425"/>
                  </a:lnTo>
                  <a:lnTo>
                    <a:pt x="253" y="425"/>
                  </a:lnTo>
                  <a:lnTo>
                    <a:pt x="253" y="425"/>
                  </a:lnTo>
                  <a:lnTo>
                    <a:pt x="249" y="425"/>
                  </a:lnTo>
                  <a:lnTo>
                    <a:pt x="249" y="425"/>
                  </a:lnTo>
                  <a:lnTo>
                    <a:pt x="249" y="429"/>
                  </a:lnTo>
                  <a:lnTo>
                    <a:pt x="245" y="429"/>
                  </a:lnTo>
                  <a:lnTo>
                    <a:pt x="245" y="429"/>
                  </a:lnTo>
                  <a:lnTo>
                    <a:pt x="245" y="429"/>
                  </a:lnTo>
                  <a:lnTo>
                    <a:pt x="245" y="433"/>
                  </a:lnTo>
                  <a:lnTo>
                    <a:pt x="245" y="433"/>
                  </a:lnTo>
                  <a:lnTo>
                    <a:pt x="245" y="433"/>
                  </a:lnTo>
                  <a:lnTo>
                    <a:pt x="245" y="433"/>
                  </a:lnTo>
                  <a:lnTo>
                    <a:pt x="245" y="433"/>
                  </a:lnTo>
                  <a:lnTo>
                    <a:pt x="241" y="429"/>
                  </a:lnTo>
                  <a:lnTo>
                    <a:pt x="236" y="433"/>
                  </a:lnTo>
                  <a:lnTo>
                    <a:pt x="236" y="433"/>
                  </a:lnTo>
                  <a:lnTo>
                    <a:pt x="236" y="437"/>
                  </a:lnTo>
                  <a:lnTo>
                    <a:pt x="236" y="437"/>
                  </a:lnTo>
                  <a:lnTo>
                    <a:pt x="233" y="437"/>
                  </a:lnTo>
                  <a:lnTo>
                    <a:pt x="233" y="441"/>
                  </a:lnTo>
                  <a:lnTo>
                    <a:pt x="233" y="441"/>
                  </a:lnTo>
                  <a:lnTo>
                    <a:pt x="229" y="441"/>
                  </a:lnTo>
                  <a:lnTo>
                    <a:pt x="229" y="441"/>
                  </a:lnTo>
                  <a:lnTo>
                    <a:pt x="225" y="441"/>
                  </a:lnTo>
                  <a:lnTo>
                    <a:pt x="225" y="441"/>
                  </a:lnTo>
                  <a:lnTo>
                    <a:pt x="221" y="441"/>
                  </a:lnTo>
                  <a:lnTo>
                    <a:pt x="221" y="441"/>
                  </a:lnTo>
                  <a:lnTo>
                    <a:pt x="209" y="441"/>
                  </a:lnTo>
                  <a:lnTo>
                    <a:pt x="209" y="441"/>
                  </a:lnTo>
                  <a:lnTo>
                    <a:pt x="205" y="441"/>
                  </a:lnTo>
                  <a:lnTo>
                    <a:pt x="205" y="441"/>
                  </a:lnTo>
                  <a:lnTo>
                    <a:pt x="205" y="441"/>
                  </a:lnTo>
                  <a:lnTo>
                    <a:pt x="201" y="441"/>
                  </a:lnTo>
                  <a:lnTo>
                    <a:pt x="201" y="441"/>
                  </a:lnTo>
                  <a:lnTo>
                    <a:pt x="189" y="413"/>
                  </a:lnTo>
                  <a:lnTo>
                    <a:pt x="189" y="413"/>
                  </a:lnTo>
                  <a:lnTo>
                    <a:pt x="192" y="409"/>
                  </a:lnTo>
                  <a:close/>
                  <a:moveTo>
                    <a:pt x="141" y="253"/>
                  </a:moveTo>
                  <a:lnTo>
                    <a:pt x="141" y="253"/>
                  </a:lnTo>
                  <a:lnTo>
                    <a:pt x="144" y="253"/>
                  </a:lnTo>
                  <a:lnTo>
                    <a:pt x="148" y="249"/>
                  </a:lnTo>
                  <a:lnTo>
                    <a:pt x="148" y="249"/>
                  </a:lnTo>
                  <a:lnTo>
                    <a:pt x="148" y="245"/>
                  </a:lnTo>
                  <a:lnTo>
                    <a:pt x="152" y="245"/>
                  </a:lnTo>
                  <a:lnTo>
                    <a:pt x="152" y="245"/>
                  </a:lnTo>
                  <a:lnTo>
                    <a:pt x="156" y="245"/>
                  </a:lnTo>
                  <a:lnTo>
                    <a:pt x="156" y="245"/>
                  </a:lnTo>
                  <a:lnTo>
                    <a:pt x="172" y="241"/>
                  </a:lnTo>
                  <a:lnTo>
                    <a:pt x="172" y="241"/>
                  </a:lnTo>
                  <a:lnTo>
                    <a:pt x="181" y="241"/>
                  </a:lnTo>
                  <a:lnTo>
                    <a:pt x="181" y="241"/>
                  </a:lnTo>
                  <a:lnTo>
                    <a:pt x="185" y="241"/>
                  </a:lnTo>
                  <a:lnTo>
                    <a:pt x="185" y="241"/>
                  </a:lnTo>
                  <a:lnTo>
                    <a:pt x="192" y="245"/>
                  </a:lnTo>
                  <a:lnTo>
                    <a:pt x="192" y="245"/>
                  </a:lnTo>
                  <a:lnTo>
                    <a:pt x="196" y="249"/>
                  </a:lnTo>
                  <a:lnTo>
                    <a:pt x="196" y="249"/>
                  </a:lnTo>
                  <a:lnTo>
                    <a:pt x="196" y="249"/>
                  </a:lnTo>
                  <a:lnTo>
                    <a:pt x="196" y="249"/>
                  </a:lnTo>
                  <a:lnTo>
                    <a:pt x="196" y="253"/>
                  </a:lnTo>
                  <a:lnTo>
                    <a:pt x="196" y="253"/>
                  </a:lnTo>
                  <a:lnTo>
                    <a:pt x="196" y="256"/>
                  </a:lnTo>
                  <a:lnTo>
                    <a:pt x="196" y="261"/>
                  </a:lnTo>
                  <a:lnTo>
                    <a:pt x="196" y="261"/>
                  </a:lnTo>
                  <a:lnTo>
                    <a:pt x="201" y="261"/>
                  </a:lnTo>
                  <a:lnTo>
                    <a:pt x="201" y="261"/>
                  </a:lnTo>
                  <a:lnTo>
                    <a:pt x="196" y="269"/>
                  </a:lnTo>
                  <a:lnTo>
                    <a:pt x="196" y="269"/>
                  </a:lnTo>
                  <a:lnTo>
                    <a:pt x="192" y="273"/>
                  </a:lnTo>
                  <a:lnTo>
                    <a:pt x="192" y="273"/>
                  </a:lnTo>
                  <a:lnTo>
                    <a:pt x="189" y="281"/>
                  </a:lnTo>
                  <a:lnTo>
                    <a:pt x="189" y="281"/>
                  </a:lnTo>
                  <a:lnTo>
                    <a:pt x="185" y="281"/>
                  </a:lnTo>
                  <a:lnTo>
                    <a:pt x="181" y="285"/>
                  </a:lnTo>
                  <a:lnTo>
                    <a:pt x="181" y="285"/>
                  </a:lnTo>
                  <a:lnTo>
                    <a:pt x="181" y="285"/>
                  </a:lnTo>
                  <a:lnTo>
                    <a:pt x="181" y="289"/>
                  </a:lnTo>
                  <a:lnTo>
                    <a:pt x="181" y="289"/>
                  </a:lnTo>
                  <a:lnTo>
                    <a:pt x="176" y="289"/>
                  </a:lnTo>
                  <a:lnTo>
                    <a:pt x="176" y="289"/>
                  </a:lnTo>
                  <a:lnTo>
                    <a:pt x="176" y="289"/>
                  </a:lnTo>
                  <a:lnTo>
                    <a:pt x="176" y="289"/>
                  </a:lnTo>
                  <a:lnTo>
                    <a:pt x="172" y="289"/>
                  </a:lnTo>
                  <a:lnTo>
                    <a:pt x="172" y="289"/>
                  </a:lnTo>
                  <a:lnTo>
                    <a:pt x="172" y="289"/>
                  </a:lnTo>
                  <a:lnTo>
                    <a:pt x="168" y="289"/>
                  </a:lnTo>
                  <a:lnTo>
                    <a:pt x="168" y="289"/>
                  </a:lnTo>
                  <a:lnTo>
                    <a:pt x="168" y="289"/>
                  </a:lnTo>
                  <a:lnTo>
                    <a:pt x="168" y="293"/>
                  </a:lnTo>
                  <a:lnTo>
                    <a:pt x="168" y="293"/>
                  </a:lnTo>
                  <a:lnTo>
                    <a:pt x="168" y="293"/>
                  </a:lnTo>
                  <a:lnTo>
                    <a:pt x="165" y="289"/>
                  </a:lnTo>
                  <a:lnTo>
                    <a:pt x="165" y="293"/>
                  </a:lnTo>
                  <a:lnTo>
                    <a:pt x="165" y="293"/>
                  </a:lnTo>
                  <a:lnTo>
                    <a:pt x="156" y="293"/>
                  </a:lnTo>
                  <a:lnTo>
                    <a:pt x="156" y="293"/>
                  </a:lnTo>
                  <a:lnTo>
                    <a:pt x="156" y="293"/>
                  </a:lnTo>
                  <a:lnTo>
                    <a:pt x="152" y="297"/>
                  </a:lnTo>
                  <a:lnTo>
                    <a:pt x="152" y="297"/>
                  </a:lnTo>
                  <a:lnTo>
                    <a:pt x="152" y="297"/>
                  </a:lnTo>
                  <a:lnTo>
                    <a:pt x="152" y="297"/>
                  </a:lnTo>
                  <a:lnTo>
                    <a:pt x="144" y="297"/>
                  </a:lnTo>
                  <a:lnTo>
                    <a:pt x="144" y="297"/>
                  </a:lnTo>
                  <a:lnTo>
                    <a:pt x="144" y="297"/>
                  </a:lnTo>
                  <a:lnTo>
                    <a:pt x="144" y="297"/>
                  </a:lnTo>
                  <a:lnTo>
                    <a:pt x="136" y="265"/>
                  </a:lnTo>
                  <a:lnTo>
                    <a:pt x="136" y="256"/>
                  </a:lnTo>
                  <a:lnTo>
                    <a:pt x="136" y="256"/>
                  </a:lnTo>
                  <a:lnTo>
                    <a:pt x="141" y="253"/>
                  </a:lnTo>
                  <a:close/>
                  <a:moveTo>
                    <a:pt x="112" y="120"/>
                  </a:moveTo>
                  <a:lnTo>
                    <a:pt x="112" y="120"/>
                  </a:lnTo>
                  <a:lnTo>
                    <a:pt x="112" y="120"/>
                  </a:lnTo>
                  <a:lnTo>
                    <a:pt x="112" y="120"/>
                  </a:lnTo>
                  <a:lnTo>
                    <a:pt x="116" y="120"/>
                  </a:lnTo>
                  <a:lnTo>
                    <a:pt x="116" y="116"/>
                  </a:lnTo>
                  <a:lnTo>
                    <a:pt x="116" y="116"/>
                  </a:lnTo>
                  <a:lnTo>
                    <a:pt x="116" y="116"/>
                  </a:lnTo>
                  <a:lnTo>
                    <a:pt x="121" y="116"/>
                  </a:lnTo>
                  <a:lnTo>
                    <a:pt x="121" y="116"/>
                  </a:lnTo>
                  <a:lnTo>
                    <a:pt x="124" y="116"/>
                  </a:lnTo>
                  <a:lnTo>
                    <a:pt x="124" y="116"/>
                  </a:lnTo>
                  <a:lnTo>
                    <a:pt x="128" y="116"/>
                  </a:lnTo>
                  <a:lnTo>
                    <a:pt x="128" y="116"/>
                  </a:lnTo>
                  <a:lnTo>
                    <a:pt x="132" y="116"/>
                  </a:lnTo>
                  <a:lnTo>
                    <a:pt x="132" y="116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41" y="120"/>
                  </a:lnTo>
                  <a:lnTo>
                    <a:pt x="141" y="120"/>
                  </a:lnTo>
                  <a:lnTo>
                    <a:pt x="141" y="120"/>
                  </a:lnTo>
                  <a:lnTo>
                    <a:pt x="141" y="120"/>
                  </a:lnTo>
                  <a:lnTo>
                    <a:pt x="141" y="120"/>
                  </a:lnTo>
                  <a:lnTo>
                    <a:pt x="141" y="120"/>
                  </a:lnTo>
                  <a:lnTo>
                    <a:pt x="141" y="124"/>
                  </a:lnTo>
                  <a:lnTo>
                    <a:pt x="141" y="124"/>
                  </a:lnTo>
                  <a:lnTo>
                    <a:pt x="141" y="124"/>
                  </a:lnTo>
                  <a:lnTo>
                    <a:pt x="144" y="128"/>
                  </a:lnTo>
                  <a:lnTo>
                    <a:pt x="144" y="128"/>
                  </a:lnTo>
                  <a:lnTo>
                    <a:pt x="144" y="128"/>
                  </a:lnTo>
                  <a:lnTo>
                    <a:pt x="144" y="128"/>
                  </a:lnTo>
                  <a:lnTo>
                    <a:pt x="141" y="132"/>
                  </a:lnTo>
                  <a:lnTo>
                    <a:pt x="141" y="132"/>
                  </a:lnTo>
                  <a:lnTo>
                    <a:pt x="141" y="136"/>
                  </a:lnTo>
                  <a:lnTo>
                    <a:pt x="141" y="136"/>
                  </a:lnTo>
                  <a:lnTo>
                    <a:pt x="136" y="136"/>
                  </a:lnTo>
                  <a:lnTo>
                    <a:pt x="136" y="136"/>
                  </a:lnTo>
                  <a:lnTo>
                    <a:pt x="136" y="136"/>
                  </a:lnTo>
                  <a:lnTo>
                    <a:pt x="136" y="136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2" y="141"/>
                  </a:lnTo>
                  <a:lnTo>
                    <a:pt x="132" y="141"/>
                  </a:lnTo>
                  <a:lnTo>
                    <a:pt x="132" y="141"/>
                  </a:lnTo>
                  <a:lnTo>
                    <a:pt x="132" y="144"/>
                  </a:lnTo>
                  <a:lnTo>
                    <a:pt x="132" y="144"/>
                  </a:lnTo>
                  <a:lnTo>
                    <a:pt x="128" y="144"/>
                  </a:lnTo>
                  <a:lnTo>
                    <a:pt x="128" y="148"/>
                  </a:lnTo>
                  <a:lnTo>
                    <a:pt x="128" y="148"/>
                  </a:lnTo>
                  <a:lnTo>
                    <a:pt x="128" y="148"/>
                  </a:lnTo>
                  <a:lnTo>
                    <a:pt x="128" y="148"/>
                  </a:lnTo>
                  <a:lnTo>
                    <a:pt x="128" y="144"/>
                  </a:lnTo>
                  <a:lnTo>
                    <a:pt x="128" y="144"/>
                  </a:lnTo>
                  <a:lnTo>
                    <a:pt x="124" y="148"/>
                  </a:lnTo>
                  <a:lnTo>
                    <a:pt x="124" y="148"/>
                  </a:lnTo>
                  <a:lnTo>
                    <a:pt x="121" y="144"/>
                  </a:lnTo>
                  <a:lnTo>
                    <a:pt x="121" y="144"/>
                  </a:lnTo>
                  <a:lnTo>
                    <a:pt x="116" y="144"/>
                  </a:lnTo>
                  <a:lnTo>
                    <a:pt x="116" y="144"/>
                  </a:lnTo>
                  <a:lnTo>
                    <a:pt x="116" y="144"/>
                  </a:lnTo>
                  <a:lnTo>
                    <a:pt x="116" y="144"/>
                  </a:lnTo>
                  <a:lnTo>
                    <a:pt x="116" y="144"/>
                  </a:lnTo>
                  <a:lnTo>
                    <a:pt x="112" y="144"/>
                  </a:lnTo>
                  <a:lnTo>
                    <a:pt x="112" y="144"/>
                  </a:lnTo>
                  <a:lnTo>
                    <a:pt x="112" y="144"/>
                  </a:lnTo>
                  <a:lnTo>
                    <a:pt x="108" y="124"/>
                  </a:lnTo>
                  <a:lnTo>
                    <a:pt x="108" y="124"/>
                  </a:lnTo>
                  <a:lnTo>
                    <a:pt x="108" y="124"/>
                  </a:lnTo>
                  <a:lnTo>
                    <a:pt x="108" y="124"/>
                  </a:lnTo>
                  <a:lnTo>
                    <a:pt x="112" y="124"/>
                  </a:lnTo>
                  <a:lnTo>
                    <a:pt x="112" y="124"/>
                  </a:lnTo>
                  <a:lnTo>
                    <a:pt x="112" y="120"/>
                  </a:lnTo>
                  <a:close/>
                  <a:moveTo>
                    <a:pt x="92" y="281"/>
                  </a:moveTo>
                  <a:lnTo>
                    <a:pt x="92" y="281"/>
                  </a:lnTo>
                  <a:lnTo>
                    <a:pt x="76" y="289"/>
                  </a:lnTo>
                  <a:lnTo>
                    <a:pt x="76" y="289"/>
                  </a:lnTo>
                  <a:lnTo>
                    <a:pt x="68" y="301"/>
                  </a:lnTo>
                  <a:lnTo>
                    <a:pt x="68" y="301"/>
                  </a:lnTo>
                  <a:lnTo>
                    <a:pt x="64" y="301"/>
                  </a:lnTo>
                  <a:lnTo>
                    <a:pt x="64" y="301"/>
                  </a:lnTo>
                  <a:lnTo>
                    <a:pt x="56" y="305"/>
                  </a:lnTo>
                  <a:lnTo>
                    <a:pt x="56" y="305"/>
                  </a:lnTo>
                  <a:lnTo>
                    <a:pt x="52" y="313"/>
                  </a:lnTo>
                  <a:lnTo>
                    <a:pt x="52" y="313"/>
                  </a:lnTo>
                  <a:lnTo>
                    <a:pt x="44" y="317"/>
                  </a:lnTo>
                  <a:lnTo>
                    <a:pt x="44" y="317"/>
                  </a:lnTo>
                  <a:lnTo>
                    <a:pt x="40" y="317"/>
                  </a:lnTo>
                  <a:lnTo>
                    <a:pt x="40" y="317"/>
                  </a:lnTo>
                  <a:lnTo>
                    <a:pt x="32" y="309"/>
                  </a:lnTo>
                  <a:lnTo>
                    <a:pt x="32" y="309"/>
                  </a:lnTo>
                  <a:lnTo>
                    <a:pt x="28" y="297"/>
                  </a:lnTo>
                  <a:lnTo>
                    <a:pt x="28" y="297"/>
                  </a:lnTo>
                  <a:lnTo>
                    <a:pt x="28" y="281"/>
                  </a:lnTo>
                  <a:lnTo>
                    <a:pt x="28" y="281"/>
                  </a:lnTo>
                  <a:lnTo>
                    <a:pt x="36" y="269"/>
                  </a:lnTo>
                  <a:lnTo>
                    <a:pt x="36" y="269"/>
                  </a:lnTo>
                  <a:lnTo>
                    <a:pt x="40" y="265"/>
                  </a:lnTo>
                  <a:lnTo>
                    <a:pt x="40" y="265"/>
                  </a:lnTo>
                  <a:lnTo>
                    <a:pt x="52" y="256"/>
                  </a:lnTo>
                  <a:lnTo>
                    <a:pt x="64" y="256"/>
                  </a:lnTo>
                  <a:lnTo>
                    <a:pt x="64" y="256"/>
                  </a:lnTo>
                  <a:lnTo>
                    <a:pt x="68" y="256"/>
                  </a:lnTo>
                  <a:lnTo>
                    <a:pt x="68" y="256"/>
                  </a:lnTo>
                  <a:lnTo>
                    <a:pt x="80" y="261"/>
                  </a:lnTo>
                  <a:lnTo>
                    <a:pt x="80" y="261"/>
                  </a:lnTo>
                  <a:lnTo>
                    <a:pt x="88" y="265"/>
                  </a:lnTo>
                  <a:lnTo>
                    <a:pt x="88" y="265"/>
                  </a:lnTo>
                  <a:lnTo>
                    <a:pt x="92" y="269"/>
                  </a:lnTo>
                  <a:lnTo>
                    <a:pt x="92" y="269"/>
                  </a:lnTo>
                  <a:lnTo>
                    <a:pt x="92" y="269"/>
                  </a:lnTo>
                  <a:lnTo>
                    <a:pt x="92" y="269"/>
                  </a:lnTo>
                  <a:lnTo>
                    <a:pt x="96" y="273"/>
                  </a:lnTo>
                  <a:lnTo>
                    <a:pt x="96" y="273"/>
                  </a:lnTo>
                  <a:lnTo>
                    <a:pt x="96" y="273"/>
                  </a:lnTo>
                  <a:lnTo>
                    <a:pt x="96" y="273"/>
                  </a:lnTo>
                  <a:lnTo>
                    <a:pt x="100" y="273"/>
                  </a:lnTo>
                  <a:lnTo>
                    <a:pt x="100" y="273"/>
                  </a:lnTo>
                  <a:lnTo>
                    <a:pt x="92" y="281"/>
                  </a:lnTo>
                  <a:close/>
                  <a:moveTo>
                    <a:pt x="281" y="578"/>
                  </a:moveTo>
                  <a:lnTo>
                    <a:pt x="281" y="578"/>
                  </a:lnTo>
                  <a:lnTo>
                    <a:pt x="281" y="573"/>
                  </a:lnTo>
                  <a:lnTo>
                    <a:pt x="281" y="566"/>
                  </a:lnTo>
                  <a:lnTo>
                    <a:pt x="281" y="566"/>
                  </a:lnTo>
                  <a:lnTo>
                    <a:pt x="281" y="566"/>
                  </a:lnTo>
                  <a:lnTo>
                    <a:pt x="285" y="562"/>
                  </a:lnTo>
                  <a:lnTo>
                    <a:pt x="285" y="562"/>
                  </a:lnTo>
                  <a:lnTo>
                    <a:pt x="293" y="562"/>
                  </a:lnTo>
                  <a:lnTo>
                    <a:pt x="293" y="562"/>
                  </a:lnTo>
                  <a:lnTo>
                    <a:pt x="301" y="549"/>
                  </a:lnTo>
                  <a:lnTo>
                    <a:pt x="301" y="549"/>
                  </a:lnTo>
                  <a:lnTo>
                    <a:pt x="309" y="546"/>
                  </a:lnTo>
                  <a:lnTo>
                    <a:pt x="309" y="546"/>
                  </a:lnTo>
                  <a:lnTo>
                    <a:pt x="317" y="546"/>
                  </a:lnTo>
                  <a:lnTo>
                    <a:pt x="317" y="546"/>
                  </a:lnTo>
                  <a:lnTo>
                    <a:pt x="325" y="549"/>
                  </a:lnTo>
                  <a:lnTo>
                    <a:pt x="325" y="549"/>
                  </a:lnTo>
                  <a:lnTo>
                    <a:pt x="329" y="553"/>
                  </a:lnTo>
                  <a:lnTo>
                    <a:pt x="329" y="553"/>
                  </a:lnTo>
                  <a:lnTo>
                    <a:pt x="329" y="553"/>
                  </a:lnTo>
                  <a:lnTo>
                    <a:pt x="329" y="553"/>
                  </a:lnTo>
                  <a:lnTo>
                    <a:pt x="333" y="562"/>
                  </a:lnTo>
                  <a:lnTo>
                    <a:pt x="333" y="562"/>
                  </a:lnTo>
                  <a:lnTo>
                    <a:pt x="333" y="566"/>
                  </a:lnTo>
                  <a:lnTo>
                    <a:pt x="333" y="569"/>
                  </a:lnTo>
                  <a:lnTo>
                    <a:pt x="333" y="569"/>
                  </a:lnTo>
                  <a:lnTo>
                    <a:pt x="337" y="569"/>
                  </a:lnTo>
                  <a:lnTo>
                    <a:pt x="337" y="569"/>
                  </a:lnTo>
                  <a:lnTo>
                    <a:pt x="337" y="578"/>
                  </a:lnTo>
                  <a:lnTo>
                    <a:pt x="337" y="578"/>
                  </a:lnTo>
                  <a:lnTo>
                    <a:pt x="333" y="586"/>
                  </a:lnTo>
                  <a:lnTo>
                    <a:pt x="333" y="586"/>
                  </a:lnTo>
                  <a:lnTo>
                    <a:pt x="329" y="593"/>
                  </a:lnTo>
                  <a:lnTo>
                    <a:pt x="329" y="593"/>
                  </a:lnTo>
                  <a:lnTo>
                    <a:pt x="325" y="598"/>
                  </a:lnTo>
                  <a:lnTo>
                    <a:pt x="321" y="602"/>
                  </a:lnTo>
                  <a:lnTo>
                    <a:pt x="321" y="602"/>
                  </a:lnTo>
                  <a:lnTo>
                    <a:pt x="321" y="602"/>
                  </a:lnTo>
                  <a:lnTo>
                    <a:pt x="321" y="606"/>
                  </a:lnTo>
                  <a:lnTo>
                    <a:pt x="321" y="606"/>
                  </a:lnTo>
                  <a:lnTo>
                    <a:pt x="317" y="606"/>
                  </a:lnTo>
                  <a:lnTo>
                    <a:pt x="317" y="606"/>
                  </a:lnTo>
                  <a:lnTo>
                    <a:pt x="317" y="606"/>
                  </a:lnTo>
                  <a:lnTo>
                    <a:pt x="317" y="606"/>
                  </a:lnTo>
                  <a:lnTo>
                    <a:pt x="313" y="610"/>
                  </a:lnTo>
                  <a:lnTo>
                    <a:pt x="309" y="610"/>
                  </a:lnTo>
                  <a:lnTo>
                    <a:pt x="309" y="610"/>
                  </a:lnTo>
                  <a:lnTo>
                    <a:pt x="309" y="610"/>
                  </a:lnTo>
                  <a:lnTo>
                    <a:pt x="309" y="614"/>
                  </a:lnTo>
                  <a:lnTo>
                    <a:pt x="309" y="614"/>
                  </a:lnTo>
                  <a:lnTo>
                    <a:pt x="309" y="614"/>
                  </a:lnTo>
                  <a:lnTo>
                    <a:pt x="309" y="614"/>
                  </a:lnTo>
                  <a:lnTo>
                    <a:pt x="309" y="614"/>
                  </a:lnTo>
                  <a:lnTo>
                    <a:pt x="305" y="614"/>
                  </a:lnTo>
                  <a:lnTo>
                    <a:pt x="301" y="614"/>
                  </a:lnTo>
                  <a:lnTo>
                    <a:pt x="301" y="614"/>
                  </a:lnTo>
                  <a:lnTo>
                    <a:pt x="297" y="618"/>
                  </a:lnTo>
                  <a:lnTo>
                    <a:pt x="297" y="618"/>
                  </a:lnTo>
                  <a:lnTo>
                    <a:pt x="277" y="586"/>
                  </a:lnTo>
                  <a:lnTo>
                    <a:pt x="277" y="586"/>
                  </a:lnTo>
                  <a:lnTo>
                    <a:pt x="277" y="582"/>
                  </a:lnTo>
                  <a:lnTo>
                    <a:pt x="277" y="582"/>
                  </a:lnTo>
                  <a:lnTo>
                    <a:pt x="281" y="578"/>
                  </a:lnTo>
                  <a:close/>
                  <a:moveTo>
                    <a:pt x="241" y="614"/>
                  </a:moveTo>
                  <a:lnTo>
                    <a:pt x="241" y="614"/>
                  </a:lnTo>
                  <a:lnTo>
                    <a:pt x="233" y="630"/>
                  </a:lnTo>
                  <a:lnTo>
                    <a:pt x="233" y="630"/>
                  </a:lnTo>
                  <a:lnTo>
                    <a:pt x="229" y="638"/>
                  </a:lnTo>
                  <a:lnTo>
                    <a:pt x="229" y="638"/>
                  </a:lnTo>
                  <a:lnTo>
                    <a:pt x="229" y="638"/>
                  </a:lnTo>
                  <a:lnTo>
                    <a:pt x="229" y="638"/>
                  </a:lnTo>
                  <a:lnTo>
                    <a:pt x="221" y="642"/>
                  </a:lnTo>
                  <a:lnTo>
                    <a:pt x="221" y="642"/>
                  </a:lnTo>
                  <a:lnTo>
                    <a:pt x="216" y="646"/>
                  </a:lnTo>
                  <a:lnTo>
                    <a:pt x="216" y="646"/>
                  </a:lnTo>
                  <a:lnTo>
                    <a:pt x="205" y="650"/>
                  </a:lnTo>
                  <a:lnTo>
                    <a:pt x="196" y="650"/>
                  </a:lnTo>
                  <a:lnTo>
                    <a:pt x="196" y="650"/>
                  </a:lnTo>
                  <a:lnTo>
                    <a:pt x="185" y="646"/>
                  </a:lnTo>
                  <a:lnTo>
                    <a:pt x="185" y="646"/>
                  </a:lnTo>
                  <a:lnTo>
                    <a:pt x="176" y="638"/>
                  </a:lnTo>
                  <a:lnTo>
                    <a:pt x="176" y="638"/>
                  </a:lnTo>
                  <a:lnTo>
                    <a:pt x="176" y="626"/>
                  </a:lnTo>
                  <a:lnTo>
                    <a:pt x="176" y="626"/>
                  </a:lnTo>
                  <a:lnTo>
                    <a:pt x="181" y="618"/>
                  </a:lnTo>
                  <a:lnTo>
                    <a:pt x="181" y="618"/>
                  </a:lnTo>
                  <a:lnTo>
                    <a:pt x="185" y="610"/>
                  </a:lnTo>
                  <a:lnTo>
                    <a:pt x="185" y="610"/>
                  </a:lnTo>
                  <a:lnTo>
                    <a:pt x="196" y="602"/>
                  </a:lnTo>
                  <a:lnTo>
                    <a:pt x="196" y="602"/>
                  </a:lnTo>
                  <a:lnTo>
                    <a:pt x="209" y="602"/>
                  </a:lnTo>
                  <a:lnTo>
                    <a:pt x="209" y="602"/>
                  </a:lnTo>
                  <a:lnTo>
                    <a:pt x="212" y="598"/>
                  </a:lnTo>
                  <a:lnTo>
                    <a:pt x="212" y="598"/>
                  </a:lnTo>
                  <a:lnTo>
                    <a:pt x="229" y="602"/>
                  </a:lnTo>
                  <a:lnTo>
                    <a:pt x="229" y="602"/>
                  </a:lnTo>
                  <a:lnTo>
                    <a:pt x="241" y="606"/>
                  </a:lnTo>
                  <a:lnTo>
                    <a:pt x="241" y="606"/>
                  </a:lnTo>
                  <a:lnTo>
                    <a:pt x="245" y="610"/>
                  </a:lnTo>
                  <a:lnTo>
                    <a:pt x="245" y="610"/>
                  </a:lnTo>
                  <a:lnTo>
                    <a:pt x="241" y="614"/>
                  </a:lnTo>
                  <a:close/>
                  <a:moveTo>
                    <a:pt x="269" y="626"/>
                  </a:moveTo>
                  <a:lnTo>
                    <a:pt x="269" y="626"/>
                  </a:lnTo>
                  <a:lnTo>
                    <a:pt x="269" y="626"/>
                  </a:lnTo>
                  <a:lnTo>
                    <a:pt x="265" y="622"/>
                  </a:lnTo>
                  <a:lnTo>
                    <a:pt x="265" y="622"/>
                  </a:lnTo>
                  <a:lnTo>
                    <a:pt x="265" y="622"/>
                  </a:lnTo>
                  <a:lnTo>
                    <a:pt x="265" y="622"/>
                  </a:lnTo>
                  <a:lnTo>
                    <a:pt x="269" y="618"/>
                  </a:lnTo>
                  <a:lnTo>
                    <a:pt x="269" y="618"/>
                  </a:lnTo>
                  <a:lnTo>
                    <a:pt x="273" y="626"/>
                  </a:lnTo>
                  <a:lnTo>
                    <a:pt x="273" y="626"/>
                  </a:lnTo>
                  <a:lnTo>
                    <a:pt x="273" y="626"/>
                  </a:lnTo>
                  <a:lnTo>
                    <a:pt x="273" y="626"/>
                  </a:lnTo>
                  <a:lnTo>
                    <a:pt x="269" y="626"/>
                  </a:lnTo>
                  <a:close/>
                  <a:moveTo>
                    <a:pt x="377" y="722"/>
                  </a:moveTo>
                  <a:lnTo>
                    <a:pt x="377" y="722"/>
                  </a:lnTo>
                  <a:lnTo>
                    <a:pt x="381" y="722"/>
                  </a:lnTo>
                  <a:lnTo>
                    <a:pt x="381" y="722"/>
                  </a:lnTo>
                  <a:lnTo>
                    <a:pt x="381" y="718"/>
                  </a:lnTo>
                  <a:lnTo>
                    <a:pt x="385" y="714"/>
                  </a:lnTo>
                  <a:lnTo>
                    <a:pt x="385" y="714"/>
                  </a:lnTo>
                  <a:lnTo>
                    <a:pt x="385" y="710"/>
                  </a:lnTo>
                  <a:lnTo>
                    <a:pt x="385" y="710"/>
                  </a:lnTo>
                  <a:lnTo>
                    <a:pt x="385" y="706"/>
                  </a:lnTo>
                  <a:lnTo>
                    <a:pt x="385" y="706"/>
                  </a:lnTo>
                  <a:lnTo>
                    <a:pt x="385" y="702"/>
                  </a:lnTo>
                  <a:lnTo>
                    <a:pt x="385" y="702"/>
                  </a:lnTo>
                  <a:lnTo>
                    <a:pt x="389" y="698"/>
                  </a:lnTo>
                  <a:lnTo>
                    <a:pt x="389" y="694"/>
                  </a:lnTo>
                  <a:lnTo>
                    <a:pt x="389" y="694"/>
                  </a:lnTo>
                  <a:lnTo>
                    <a:pt x="389" y="690"/>
                  </a:lnTo>
                  <a:lnTo>
                    <a:pt x="389" y="690"/>
                  </a:lnTo>
                  <a:lnTo>
                    <a:pt x="389" y="690"/>
                  </a:lnTo>
                  <a:lnTo>
                    <a:pt x="397" y="686"/>
                  </a:lnTo>
                  <a:lnTo>
                    <a:pt x="397" y="686"/>
                  </a:lnTo>
                  <a:lnTo>
                    <a:pt x="405" y="678"/>
                  </a:lnTo>
                  <a:lnTo>
                    <a:pt x="405" y="678"/>
                  </a:lnTo>
                  <a:lnTo>
                    <a:pt x="409" y="678"/>
                  </a:lnTo>
                  <a:lnTo>
                    <a:pt x="409" y="678"/>
                  </a:lnTo>
                  <a:lnTo>
                    <a:pt x="417" y="678"/>
                  </a:lnTo>
                  <a:lnTo>
                    <a:pt x="417" y="678"/>
                  </a:lnTo>
                  <a:lnTo>
                    <a:pt x="421" y="678"/>
                  </a:lnTo>
                  <a:lnTo>
                    <a:pt x="421" y="678"/>
                  </a:lnTo>
                  <a:lnTo>
                    <a:pt x="425" y="686"/>
                  </a:lnTo>
                  <a:lnTo>
                    <a:pt x="425" y="686"/>
                  </a:lnTo>
                  <a:lnTo>
                    <a:pt x="425" y="686"/>
                  </a:lnTo>
                  <a:lnTo>
                    <a:pt x="425" y="686"/>
                  </a:lnTo>
                  <a:lnTo>
                    <a:pt x="429" y="690"/>
                  </a:lnTo>
                  <a:lnTo>
                    <a:pt x="429" y="690"/>
                  </a:lnTo>
                  <a:lnTo>
                    <a:pt x="429" y="694"/>
                  </a:lnTo>
                  <a:lnTo>
                    <a:pt x="429" y="698"/>
                  </a:lnTo>
                  <a:lnTo>
                    <a:pt x="429" y="698"/>
                  </a:lnTo>
                  <a:lnTo>
                    <a:pt x="433" y="698"/>
                  </a:lnTo>
                  <a:lnTo>
                    <a:pt x="433" y="698"/>
                  </a:lnTo>
                  <a:lnTo>
                    <a:pt x="433" y="706"/>
                  </a:lnTo>
                  <a:lnTo>
                    <a:pt x="433" y="706"/>
                  </a:lnTo>
                  <a:lnTo>
                    <a:pt x="433" y="714"/>
                  </a:lnTo>
                  <a:lnTo>
                    <a:pt x="433" y="714"/>
                  </a:lnTo>
                  <a:lnTo>
                    <a:pt x="429" y="722"/>
                  </a:lnTo>
                  <a:lnTo>
                    <a:pt x="429" y="722"/>
                  </a:lnTo>
                  <a:lnTo>
                    <a:pt x="429" y="726"/>
                  </a:lnTo>
                  <a:lnTo>
                    <a:pt x="425" y="730"/>
                  </a:lnTo>
                  <a:lnTo>
                    <a:pt x="425" y="730"/>
                  </a:lnTo>
                  <a:lnTo>
                    <a:pt x="425" y="730"/>
                  </a:lnTo>
                  <a:lnTo>
                    <a:pt x="425" y="734"/>
                  </a:lnTo>
                  <a:lnTo>
                    <a:pt x="425" y="734"/>
                  </a:lnTo>
                  <a:lnTo>
                    <a:pt x="425" y="734"/>
                  </a:lnTo>
                  <a:lnTo>
                    <a:pt x="425" y="734"/>
                  </a:lnTo>
                  <a:lnTo>
                    <a:pt x="421" y="734"/>
                  </a:lnTo>
                  <a:lnTo>
                    <a:pt x="421" y="734"/>
                  </a:lnTo>
                  <a:lnTo>
                    <a:pt x="421" y="738"/>
                  </a:lnTo>
                  <a:lnTo>
                    <a:pt x="421" y="738"/>
                  </a:lnTo>
                  <a:lnTo>
                    <a:pt x="421" y="738"/>
                  </a:lnTo>
                  <a:lnTo>
                    <a:pt x="417" y="738"/>
                  </a:lnTo>
                  <a:lnTo>
                    <a:pt x="417" y="742"/>
                  </a:lnTo>
                  <a:lnTo>
                    <a:pt x="417" y="742"/>
                  </a:lnTo>
                  <a:lnTo>
                    <a:pt x="417" y="742"/>
                  </a:lnTo>
                  <a:lnTo>
                    <a:pt x="417" y="742"/>
                  </a:lnTo>
                  <a:lnTo>
                    <a:pt x="417" y="742"/>
                  </a:lnTo>
                  <a:lnTo>
                    <a:pt x="413" y="742"/>
                  </a:lnTo>
                  <a:lnTo>
                    <a:pt x="413" y="742"/>
                  </a:lnTo>
                  <a:lnTo>
                    <a:pt x="413" y="742"/>
                  </a:lnTo>
                  <a:lnTo>
                    <a:pt x="409" y="746"/>
                  </a:lnTo>
                  <a:lnTo>
                    <a:pt x="409" y="746"/>
                  </a:lnTo>
                  <a:lnTo>
                    <a:pt x="409" y="750"/>
                  </a:lnTo>
                  <a:lnTo>
                    <a:pt x="409" y="750"/>
                  </a:lnTo>
                  <a:lnTo>
                    <a:pt x="409" y="750"/>
                  </a:lnTo>
                  <a:lnTo>
                    <a:pt x="405" y="754"/>
                  </a:lnTo>
                  <a:lnTo>
                    <a:pt x="405" y="754"/>
                  </a:lnTo>
                  <a:lnTo>
                    <a:pt x="401" y="754"/>
                  </a:lnTo>
                  <a:lnTo>
                    <a:pt x="385" y="734"/>
                  </a:lnTo>
                  <a:lnTo>
                    <a:pt x="377" y="726"/>
                  </a:lnTo>
                  <a:lnTo>
                    <a:pt x="377" y="726"/>
                  </a:lnTo>
                  <a:lnTo>
                    <a:pt x="377" y="722"/>
                  </a:lnTo>
                  <a:close/>
                  <a:moveTo>
                    <a:pt x="513" y="859"/>
                  </a:moveTo>
                  <a:lnTo>
                    <a:pt x="513" y="859"/>
                  </a:lnTo>
                  <a:lnTo>
                    <a:pt x="517" y="850"/>
                  </a:lnTo>
                  <a:lnTo>
                    <a:pt x="517" y="850"/>
                  </a:lnTo>
                  <a:lnTo>
                    <a:pt x="517" y="834"/>
                  </a:lnTo>
                  <a:lnTo>
                    <a:pt x="517" y="834"/>
                  </a:lnTo>
                  <a:lnTo>
                    <a:pt x="517" y="826"/>
                  </a:lnTo>
                  <a:lnTo>
                    <a:pt x="517" y="826"/>
                  </a:lnTo>
                  <a:lnTo>
                    <a:pt x="522" y="818"/>
                  </a:lnTo>
                  <a:lnTo>
                    <a:pt x="522" y="818"/>
                  </a:lnTo>
                  <a:lnTo>
                    <a:pt x="529" y="814"/>
                  </a:lnTo>
                  <a:lnTo>
                    <a:pt x="529" y="814"/>
                  </a:lnTo>
                  <a:lnTo>
                    <a:pt x="533" y="810"/>
                  </a:lnTo>
                  <a:lnTo>
                    <a:pt x="533" y="810"/>
                  </a:lnTo>
                  <a:lnTo>
                    <a:pt x="533" y="810"/>
                  </a:lnTo>
                  <a:lnTo>
                    <a:pt x="533" y="810"/>
                  </a:lnTo>
                  <a:lnTo>
                    <a:pt x="542" y="810"/>
                  </a:lnTo>
                  <a:lnTo>
                    <a:pt x="542" y="810"/>
                  </a:lnTo>
                  <a:lnTo>
                    <a:pt x="542" y="810"/>
                  </a:lnTo>
                  <a:lnTo>
                    <a:pt x="546" y="814"/>
                  </a:lnTo>
                  <a:lnTo>
                    <a:pt x="546" y="814"/>
                  </a:lnTo>
                  <a:lnTo>
                    <a:pt x="549" y="814"/>
                  </a:lnTo>
                  <a:lnTo>
                    <a:pt x="549" y="814"/>
                  </a:lnTo>
                  <a:lnTo>
                    <a:pt x="553" y="818"/>
                  </a:lnTo>
                  <a:lnTo>
                    <a:pt x="553" y="818"/>
                  </a:lnTo>
                  <a:lnTo>
                    <a:pt x="557" y="822"/>
                  </a:lnTo>
                  <a:lnTo>
                    <a:pt x="557" y="822"/>
                  </a:lnTo>
                  <a:lnTo>
                    <a:pt x="562" y="834"/>
                  </a:lnTo>
                  <a:lnTo>
                    <a:pt x="562" y="834"/>
                  </a:lnTo>
                  <a:lnTo>
                    <a:pt x="562" y="839"/>
                  </a:lnTo>
                  <a:lnTo>
                    <a:pt x="562" y="842"/>
                  </a:lnTo>
                  <a:lnTo>
                    <a:pt x="562" y="842"/>
                  </a:lnTo>
                  <a:lnTo>
                    <a:pt x="557" y="842"/>
                  </a:lnTo>
                  <a:lnTo>
                    <a:pt x="562" y="846"/>
                  </a:lnTo>
                  <a:lnTo>
                    <a:pt x="562" y="846"/>
                  </a:lnTo>
                  <a:lnTo>
                    <a:pt x="562" y="846"/>
                  </a:lnTo>
                  <a:lnTo>
                    <a:pt x="562" y="846"/>
                  </a:lnTo>
                  <a:lnTo>
                    <a:pt x="557" y="850"/>
                  </a:lnTo>
                  <a:lnTo>
                    <a:pt x="557" y="850"/>
                  </a:lnTo>
                  <a:lnTo>
                    <a:pt x="557" y="850"/>
                  </a:lnTo>
                  <a:lnTo>
                    <a:pt x="557" y="854"/>
                  </a:lnTo>
                  <a:lnTo>
                    <a:pt x="557" y="854"/>
                  </a:lnTo>
                  <a:lnTo>
                    <a:pt x="553" y="854"/>
                  </a:lnTo>
                  <a:lnTo>
                    <a:pt x="557" y="854"/>
                  </a:lnTo>
                  <a:lnTo>
                    <a:pt x="557" y="854"/>
                  </a:lnTo>
                  <a:lnTo>
                    <a:pt x="557" y="859"/>
                  </a:lnTo>
                  <a:lnTo>
                    <a:pt x="553" y="859"/>
                  </a:lnTo>
                  <a:lnTo>
                    <a:pt x="553" y="859"/>
                  </a:lnTo>
                  <a:lnTo>
                    <a:pt x="549" y="859"/>
                  </a:lnTo>
                  <a:lnTo>
                    <a:pt x="549" y="862"/>
                  </a:lnTo>
                  <a:lnTo>
                    <a:pt x="549" y="862"/>
                  </a:lnTo>
                  <a:lnTo>
                    <a:pt x="549" y="866"/>
                  </a:lnTo>
                  <a:lnTo>
                    <a:pt x="549" y="866"/>
                  </a:lnTo>
                  <a:lnTo>
                    <a:pt x="546" y="866"/>
                  </a:lnTo>
                  <a:lnTo>
                    <a:pt x="546" y="870"/>
                  </a:lnTo>
                  <a:lnTo>
                    <a:pt x="546" y="870"/>
                  </a:lnTo>
                  <a:lnTo>
                    <a:pt x="546" y="874"/>
                  </a:lnTo>
                  <a:lnTo>
                    <a:pt x="546" y="874"/>
                  </a:lnTo>
                  <a:lnTo>
                    <a:pt x="542" y="874"/>
                  </a:lnTo>
                  <a:lnTo>
                    <a:pt x="542" y="874"/>
                  </a:lnTo>
                  <a:lnTo>
                    <a:pt x="537" y="879"/>
                  </a:lnTo>
                  <a:lnTo>
                    <a:pt x="537" y="879"/>
                  </a:lnTo>
                  <a:lnTo>
                    <a:pt x="533" y="879"/>
                  </a:lnTo>
                  <a:lnTo>
                    <a:pt x="533" y="879"/>
                  </a:lnTo>
                  <a:lnTo>
                    <a:pt x="525" y="874"/>
                  </a:lnTo>
                  <a:lnTo>
                    <a:pt x="525" y="874"/>
                  </a:lnTo>
                  <a:lnTo>
                    <a:pt x="517" y="866"/>
                  </a:lnTo>
                  <a:lnTo>
                    <a:pt x="517" y="866"/>
                  </a:lnTo>
                  <a:lnTo>
                    <a:pt x="517" y="862"/>
                  </a:lnTo>
                  <a:lnTo>
                    <a:pt x="517" y="862"/>
                  </a:lnTo>
                  <a:lnTo>
                    <a:pt x="513" y="862"/>
                  </a:lnTo>
                  <a:lnTo>
                    <a:pt x="513" y="859"/>
                  </a:lnTo>
                  <a:close/>
                  <a:moveTo>
                    <a:pt x="493" y="914"/>
                  </a:moveTo>
                  <a:lnTo>
                    <a:pt x="493" y="914"/>
                  </a:lnTo>
                  <a:lnTo>
                    <a:pt x="485" y="930"/>
                  </a:lnTo>
                  <a:lnTo>
                    <a:pt x="485" y="930"/>
                  </a:lnTo>
                  <a:lnTo>
                    <a:pt x="477" y="943"/>
                  </a:lnTo>
                  <a:lnTo>
                    <a:pt x="477" y="943"/>
                  </a:lnTo>
                  <a:lnTo>
                    <a:pt x="477" y="947"/>
                  </a:lnTo>
                  <a:lnTo>
                    <a:pt x="477" y="947"/>
                  </a:lnTo>
                  <a:lnTo>
                    <a:pt x="469" y="951"/>
                  </a:lnTo>
                  <a:lnTo>
                    <a:pt x="469" y="951"/>
                  </a:lnTo>
                  <a:lnTo>
                    <a:pt x="465" y="959"/>
                  </a:lnTo>
                  <a:lnTo>
                    <a:pt x="465" y="959"/>
                  </a:lnTo>
                  <a:lnTo>
                    <a:pt x="457" y="967"/>
                  </a:lnTo>
                  <a:lnTo>
                    <a:pt x="445" y="967"/>
                  </a:lnTo>
                  <a:lnTo>
                    <a:pt x="445" y="967"/>
                  </a:lnTo>
                  <a:lnTo>
                    <a:pt x="437" y="967"/>
                  </a:lnTo>
                  <a:lnTo>
                    <a:pt x="437" y="967"/>
                  </a:lnTo>
                  <a:lnTo>
                    <a:pt x="425" y="954"/>
                  </a:lnTo>
                  <a:lnTo>
                    <a:pt x="425" y="954"/>
                  </a:lnTo>
                  <a:lnTo>
                    <a:pt x="421" y="943"/>
                  </a:lnTo>
                  <a:lnTo>
                    <a:pt x="421" y="943"/>
                  </a:lnTo>
                  <a:lnTo>
                    <a:pt x="425" y="930"/>
                  </a:lnTo>
                  <a:lnTo>
                    <a:pt x="425" y="930"/>
                  </a:lnTo>
                  <a:lnTo>
                    <a:pt x="429" y="927"/>
                  </a:lnTo>
                  <a:lnTo>
                    <a:pt x="429" y="927"/>
                  </a:lnTo>
                  <a:lnTo>
                    <a:pt x="441" y="914"/>
                  </a:lnTo>
                  <a:lnTo>
                    <a:pt x="453" y="907"/>
                  </a:lnTo>
                  <a:lnTo>
                    <a:pt x="453" y="907"/>
                  </a:lnTo>
                  <a:lnTo>
                    <a:pt x="457" y="907"/>
                  </a:lnTo>
                  <a:lnTo>
                    <a:pt x="457" y="907"/>
                  </a:lnTo>
                  <a:lnTo>
                    <a:pt x="477" y="903"/>
                  </a:lnTo>
                  <a:lnTo>
                    <a:pt x="477" y="903"/>
                  </a:lnTo>
                  <a:lnTo>
                    <a:pt x="489" y="907"/>
                  </a:lnTo>
                  <a:lnTo>
                    <a:pt x="489" y="907"/>
                  </a:lnTo>
                  <a:lnTo>
                    <a:pt x="497" y="907"/>
                  </a:lnTo>
                  <a:lnTo>
                    <a:pt x="497" y="907"/>
                  </a:lnTo>
                  <a:lnTo>
                    <a:pt x="502" y="907"/>
                  </a:lnTo>
                  <a:lnTo>
                    <a:pt x="502" y="907"/>
                  </a:lnTo>
                  <a:lnTo>
                    <a:pt x="493" y="914"/>
                  </a:lnTo>
                  <a:close/>
                  <a:moveTo>
                    <a:pt x="658" y="930"/>
                  </a:moveTo>
                  <a:lnTo>
                    <a:pt x="658" y="930"/>
                  </a:lnTo>
                  <a:lnTo>
                    <a:pt x="658" y="927"/>
                  </a:lnTo>
                  <a:lnTo>
                    <a:pt x="658" y="923"/>
                  </a:lnTo>
                  <a:lnTo>
                    <a:pt x="658" y="923"/>
                  </a:lnTo>
                  <a:lnTo>
                    <a:pt x="666" y="914"/>
                  </a:lnTo>
                  <a:lnTo>
                    <a:pt x="666" y="914"/>
                  </a:lnTo>
                  <a:lnTo>
                    <a:pt x="670" y="899"/>
                  </a:lnTo>
                  <a:lnTo>
                    <a:pt x="670" y="899"/>
                  </a:lnTo>
                  <a:lnTo>
                    <a:pt x="678" y="890"/>
                  </a:lnTo>
                  <a:lnTo>
                    <a:pt x="678" y="890"/>
                  </a:lnTo>
                  <a:lnTo>
                    <a:pt x="686" y="886"/>
                  </a:lnTo>
                  <a:lnTo>
                    <a:pt x="686" y="886"/>
                  </a:lnTo>
                  <a:lnTo>
                    <a:pt x="698" y="883"/>
                  </a:lnTo>
                  <a:lnTo>
                    <a:pt x="698" y="883"/>
                  </a:lnTo>
                  <a:lnTo>
                    <a:pt x="702" y="883"/>
                  </a:lnTo>
                  <a:lnTo>
                    <a:pt x="702" y="883"/>
                  </a:lnTo>
                  <a:lnTo>
                    <a:pt x="706" y="883"/>
                  </a:lnTo>
                  <a:lnTo>
                    <a:pt x="706" y="883"/>
                  </a:lnTo>
                  <a:lnTo>
                    <a:pt x="710" y="883"/>
                  </a:lnTo>
                  <a:lnTo>
                    <a:pt x="710" y="883"/>
                  </a:lnTo>
                  <a:lnTo>
                    <a:pt x="714" y="886"/>
                  </a:lnTo>
                  <a:lnTo>
                    <a:pt x="718" y="890"/>
                  </a:lnTo>
                  <a:lnTo>
                    <a:pt x="718" y="890"/>
                  </a:lnTo>
                  <a:lnTo>
                    <a:pt x="722" y="890"/>
                  </a:lnTo>
                  <a:lnTo>
                    <a:pt x="722" y="890"/>
                  </a:lnTo>
                  <a:lnTo>
                    <a:pt x="726" y="899"/>
                  </a:lnTo>
                  <a:lnTo>
                    <a:pt x="726" y="899"/>
                  </a:lnTo>
                  <a:lnTo>
                    <a:pt x="730" y="907"/>
                  </a:lnTo>
                  <a:lnTo>
                    <a:pt x="730" y="907"/>
                  </a:lnTo>
                  <a:lnTo>
                    <a:pt x="730" y="919"/>
                  </a:lnTo>
                  <a:lnTo>
                    <a:pt x="730" y="919"/>
                  </a:lnTo>
                  <a:lnTo>
                    <a:pt x="726" y="923"/>
                  </a:lnTo>
                  <a:lnTo>
                    <a:pt x="726" y="927"/>
                  </a:lnTo>
                  <a:lnTo>
                    <a:pt x="726" y="927"/>
                  </a:lnTo>
                  <a:lnTo>
                    <a:pt x="722" y="930"/>
                  </a:lnTo>
                  <a:lnTo>
                    <a:pt x="722" y="934"/>
                  </a:lnTo>
                  <a:lnTo>
                    <a:pt x="722" y="934"/>
                  </a:lnTo>
                  <a:lnTo>
                    <a:pt x="722" y="934"/>
                  </a:lnTo>
                  <a:lnTo>
                    <a:pt x="722" y="934"/>
                  </a:lnTo>
                  <a:lnTo>
                    <a:pt x="722" y="934"/>
                  </a:lnTo>
                  <a:lnTo>
                    <a:pt x="718" y="939"/>
                  </a:lnTo>
                  <a:lnTo>
                    <a:pt x="718" y="943"/>
                  </a:lnTo>
                  <a:lnTo>
                    <a:pt x="718" y="943"/>
                  </a:lnTo>
                  <a:lnTo>
                    <a:pt x="714" y="943"/>
                  </a:lnTo>
                  <a:lnTo>
                    <a:pt x="714" y="943"/>
                  </a:lnTo>
                  <a:lnTo>
                    <a:pt x="714" y="943"/>
                  </a:lnTo>
                  <a:lnTo>
                    <a:pt x="718" y="947"/>
                  </a:lnTo>
                  <a:lnTo>
                    <a:pt x="714" y="947"/>
                  </a:lnTo>
                  <a:lnTo>
                    <a:pt x="714" y="947"/>
                  </a:lnTo>
                  <a:lnTo>
                    <a:pt x="710" y="947"/>
                  </a:lnTo>
                  <a:lnTo>
                    <a:pt x="710" y="951"/>
                  </a:lnTo>
                  <a:lnTo>
                    <a:pt x="710" y="951"/>
                  </a:lnTo>
                  <a:lnTo>
                    <a:pt x="706" y="954"/>
                  </a:lnTo>
                  <a:lnTo>
                    <a:pt x="706" y="954"/>
                  </a:lnTo>
                  <a:lnTo>
                    <a:pt x="702" y="954"/>
                  </a:lnTo>
                  <a:lnTo>
                    <a:pt x="702" y="959"/>
                  </a:lnTo>
                  <a:lnTo>
                    <a:pt x="702" y="959"/>
                  </a:lnTo>
                  <a:lnTo>
                    <a:pt x="702" y="963"/>
                  </a:lnTo>
                  <a:lnTo>
                    <a:pt x="702" y="963"/>
                  </a:lnTo>
                  <a:lnTo>
                    <a:pt x="694" y="963"/>
                  </a:lnTo>
                  <a:lnTo>
                    <a:pt x="694" y="963"/>
                  </a:lnTo>
                  <a:lnTo>
                    <a:pt x="690" y="967"/>
                  </a:lnTo>
                  <a:lnTo>
                    <a:pt x="690" y="967"/>
                  </a:lnTo>
                  <a:lnTo>
                    <a:pt x="674" y="971"/>
                  </a:lnTo>
                  <a:lnTo>
                    <a:pt x="674" y="971"/>
                  </a:lnTo>
                  <a:lnTo>
                    <a:pt x="670" y="975"/>
                  </a:lnTo>
                  <a:lnTo>
                    <a:pt x="670" y="975"/>
                  </a:lnTo>
                  <a:lnTo>
                    <a:pt x="670" y="975"/>
                  </a:lnTo>
                  <a:lnTo>
                    <a:pt x="670" y="975"/>
                  </a:lnTo>
                  <a:lnTo>
                    <a:pt x="670" y="975"/>
                  </a:lnTo>
                  <a:lnTo>
                    <a:pt x="666" y="975"/>
                  </a:lnTo>
                  <a:lnTo>
                    <a:pt x="666" y="971"/>
                  </a:lnTo>
                  <a:lnTo>
                    <a:pt x="666" y="971"/>
                  </a:lnTo>
                  <a:lnTo>
                    <a:pt x="666" y="971"/>
                  </a:lnTo>
                  <a:lnTo>
                    <a:pt x="666" y="959"/>
                  </a:lnTo>
                  <a:lnTo>
                    <a:pt x="666" y="959"/>
                  </a:lnTo>
                  <a:lnTo>
                    <a:pt x="658" y="954"/>
                  </a:lnTo>
                  <a:lnTo>
                    <a:pt x="658" y="954"/>
                  </a:lnTo>
                  <a:lnTo>
                    <a:pt x="658" y="954"/>
                  </a:lnTo>
                  <a:lnTo>
                    <a:pt x="658" y="954"/>
                  </a:lnTo>
                  <a:lnTo>
                    <a:pt x="658" y="947"/>
                  </a:lnTo>
                  <a:lnTo>
                    <a:pt x="658" y="947"/>
                  </a:lnTo>
                  <a:lnTo>
                    <a:pt x="658" y="939"/>
                  </a:lnTo>
                  <a:lnTo>
                    <a:pt x="658" y="939"/>
                  </a:lnTo>
                  <a:lnTo>
                    <a:pt x="658" y="934"/>
                  </a:lnTo>
                  <a:lnTo>
                    <a:pt x="658" y="930"/>
                  </a:lnTo>
                  <a:close/>
                  <a:moveTo>
                    <a:pt x="638" y="1019"/>
                  </a:moveTo>
                  <a:lnTo>
                    <a:pt x="638" y="1019"/>
                  </a:lnTo>
                  <a:lnTo>
                    <a:pt x="634" y="1027"/>
                  </a:lnTo>
                  <a:lnTo>
                    <a:pt x="634" y="1027"/>
                  </a:lnTo>
                  <a:lnTo>
                    <a:pt x="626" y="1035"/>
                  </a:lnTo>
                  <a:lnTo>
                    <a:pt x="617" y="1043"/>
                  </a:lnTo>
                  <a:lnTo>
                    <a:pt x="617" y="1043"/>
                  </a:lnTo>
                  <a:lnTo>
                    <a:pt x="602" y="1043"/>
                  </a:lnTo>
                  <a:lnTo>
                    <a:pt x="602" y="1043"/>
                  </a:lnTo>
                  <a:lnTo>
                    <a:pt x="590" y="1043"/>
                  </a:lnTo>
                  <a:lnTo>
                    <a:pt x="590" y="1043"/>
                  </a:lnTo>
                  <a:lnTo>
                    <a:pt x="582" y="1035"/>
                  </a:lnTo>
                  <a:lnTo>
                    <a:pt x="582" y="1035"/>
                  </a:lnTo>
                  <a:lnTo>
                    <a:pt x="582" y="1027"/>
                  </a:lnTo>
                  <a:lnTo>
                    <a:pt x="582" y="1027"/>
                  </a:lnTo>
                  <a:lnTo>
                    <a:pt x="582" y="1019"/>
                  </a:lnTo>
                  <a:lnTo>
                    <a:pt x="582" y="1019"/>
                  </a:lnTo>
                  <a:lnTo>
                    <a:pt x="590" y="1011"/>
                  </a:lnTo>
                  <a:lnTo>
                    <a:pt x="602" y="1007"/>
                  </a:lnTo>
                  <a:lnTo>
                    <a:pt x="602" y="1007"/>
                  </a:lnTo>
                  <a:lnTo>
                    <a:pt x="606" y="1003"/>
                  </a:lnTo>
                  <a:lnTo>
                    <a:pt x="606" y="1003"/>
                  </a:lnTo>
                  <a:lnTo>
                    <a:pt x="626" y="1007"/>
                  </a:lnTo>
                  <a:lnTo>
                    <a:pt x="626" y="1007"/>
                  </a:lnTo>
                  <a:lnTo>
                    <a:pt x="634" y="1011"/>
                  </a:lnTo>
                  <a:lnTo>
                    <a:pt x="634" y="1011"/>
                  </a:lnTo>
                  <a:lnTo>
                    <a:pt x="638" y="1011"/>
                  </a:lnTo>
                  <a:lnTo>
                    <a:pt x="638" y="1011"/>
                  </a:lnTo>
                  <a:lnTo>
                    <a:pt x="638" y="1011"/>
                  </a:lnTo>
                  <a:lnTo>
                    <a:pt x="638" y="1011"/>
                  </a:lnTo>
                  <a:lnTo>
                    <a:pt x="638" y="101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18" name="Freeform 146">
              <a:extLst>
                <a:ext uri="{FF2B5EF4-FFF2-40B4-BE49-F238E27FC236}">
                  <a16:creationId xmlns:a16="http://schemas.microsoft.com/office/drawing/2014/main" id="{F2592F41-F076-41E3-A923-E179E84561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6338" y="1868488"/>
              <a:ext cx="26987" cy="26987"/>
            </a:xfrm>
            <a:custGeom>
              <a:avLst/>
              <a:gdLst>
                <a:gd name="T0" fmla="*/ 0 w 73"/>
                <a:gd name="T1" fmla="*/ 45 h 77"/>
                <a:gd name="T2" fmla="*/ 4 w 73"/>
                <a:gd name="T3" fmla="*/ 52 h 77"/>
                <a:gd name="T4" fmla="*/ 16 w 73"/>
                <a:gd name="T5" fmla="*/ 65 h 77"/>
                <a:gd name="T6" fmla="*/ 20 w 73"/>
                <a:gd name="T7" fmla="*/ 72 h 77"/>
                <a:gd name="T8" fmla="*/ 24 w 73"/>
                <a:gd name="T9" fmla="*/ 72 h 77"/>
                <a:gd name="T10" fmla="*/ 28 w 73"/>
                <a:gd name="T11" fmla="*/ 72 h 77"/>
                <a:gd name="T12" fmla="*/ 32 w 73"/>
                <a:gd name="T13" fmla="*/ 72 h 77"/>
                <a:gd name="T14" fmla="*/ 36 w 73"/>
                <a:gd name="T15" fmla="*/ 76 h 77"/>
                <a:gd name="T16" fmla="*/ 36 w 73"/>
                <a:gd name="T17" fmla="*/ 72 h 77"/>
                <a:gd name="T18" fmla="*/ 40 w 73"/>
                <a:gd name="T19" fmla="*/ 76 h 77"/>
                <a:gd name="T20" fmla="*/ 44 w 73"/>
                <a:gd name="T21" fmla="*/ 72 h 77"/>
                <a:gd name="T22" fmla="*/ 48 w 73"/>
                <a:gd name="T23" fmla="*/ 69 h 77"/>
                <a:gd name="T24" fmla="*/ 52 w 73"/>
                <a:gd name="T25" fmla="*/ 69 h 77"/>
                <a:gd name="T26" fmla="*/ 56 w 73"/>
                <a:gd name="T27" fmla="*/ 69 h 77"/>
                <a:gd name="T28" fmla="*/ 68 w 73"/>
                <a:gd name="T29" fmla="*/ 65 h 77"/>
                <a:gd name="T30" fmla="*/ 68 w 73"/>
                <a:gd name="T31" fmla="*/ 60 h 77"/>
                <a:gd name="T32" fmla="*/ 72 w 73"/>
                <a:gd name="T33" fmla="*/ 48 h 77"/>
                <a:gd name="T34" fmla="*/ 64 w 73"/>
                <a:gd name="T35" fmla="*/ 48 h 77"/>
                <a:gd name="T36" fmla="*/ 56 w 73"/>
                <a:gd name="T37" fmla="*/ 45 h 77"/>
                <a:gd name="T38" fmla="*/ 52 w 73"/>
                <a:gd name="T39" fmla="*/ 45 h 77"/>
                <a:gd name="T40" fmla="*/ 48 w 73"/>
                <a:gd name="T41" fmla="*/ 48 h 77"/>
                <a:gd name="T42" fmla="*/ 44 w 73"/>
                <a:gd name="T43" fmla="*/ 48 h 77"/>
                <a:gd name="T44" fmla="*/ 40 w 73"/>
                <a:gd name="T45" fmla="*/ 48 h 77"/>
                <a:gd name="T46" fmla="*/ 36 w 73"/>
                <a:gd name="T47" fmla="*/ 48 h 77"/>
                <a:gd name="T48" fmla="*/ 24 w 73"/>
                <a:gd name="T49" fmla="*/ 40 h 77"/>
                <a:gd name="T50" fmla="*/ 24 w 73"/>
                <a:gd name="T51" fmla="*/ 36 h 77"/>
                <a:gd name="T52" fmla="*/ 28 w 73"/>
                <a:gd name="T53" fmla="*/ 32 h 77"/>
                <a:gd name="T54" fmla="*/ 28 w 73"/>
                <a:gd name="T55" fmla="*/ 32 h 77"/>
                <a:gd name="T56" fmla="*/ 36 w 73"/>
                <a:gd name="T57" fmla="*/ 28 h 77"/>
                <a:gd name="T58" fmla="*/ 40 w 73"/>
                <a:gd name="T59" fmla="*/ 25 h 77"/>
                <a:gd name="T60" fmla="*/ 48 w 73"/>
                <a:gd name="T61" fmla="*/ 25 h 77"/>
                <a:gd name="T62" fmla="*/ 48 w 73"/>
                <a:gd name="T63" fmla="*/ 25 h 77"/>
                <a:gd name="T64" fmla="*/ 52 w 73"/>
                <a:gd name="T65" fmla="*/ 25 h 77"/>
                <a:gd name="T66" fmla="*/ 52 w 73"/>
                <a:gd name="T67" fmla="*/ 25 h 77"/>
                <a:gd name="T68" fmla="*/ 56 w 73"/>
                <a:gd name="T69" fmla="*/ 20 h 77"/>
                <a:gd name="T70" fmla="*/ 56 w 73"/>
                <a:gd name="T71" fmla="*/ 20 h 77"/>
                <a:gd name="T72" fmla="*/ 60 w 73"/>
                <a:gd name="T73" fmla="*/ 12 h 77"/>
                <a:gd name="T74" fmla="*/ 56 w 73"/>
                <a:gd name="T75" fmla="*/ 4 h 77"/>
                <a:gd name="T76" fmla="*/ 56 w 73"/>
                <a:gd name="T77" fmla="*/ 0 h 77"/>
                <a:gd name="T78" fmla="*/ 44 w 73"/>
                <a:gd name="T79" fmla="*/ 0 h 77"/>
                <a:gd name="T80" fmla="*/ 40 w 73"/>
                <a:gd name="T81" fmla="*/ 0 h 77"/>
                <a:gd name="T82" fmla="*/ 36 w 73"/>
                <a:gd name="T83" fmla="*/ 0 h 77"/>
                <a:gd name="T84" fmla="*/ 28 w 73"/>
                <a:gd name="T85" fmla="*/ 0 h 77"/>
                <a:gd name="T86" fmla="*/ 16 w 73"/>
                <a:gd name="T87" fmla="*/ 4 h 77"/>
                <a:gd name="T88" fmla="*/ 8 w 73"/>
                <a:gd name="T89" fmla="*/ 16 h 77"/>
                <a:gd name="T90" fmla="*/ 4 w 73"/>
                <a:gd name="T91" fmla="*/ 25 h 77"/>
                <a:gd name="T92" fmla="*/ 0 w 73"/>
                <a:gd name="T93" fmla="*/ 28 h 77"/>
                <a:gd name="T94" fmla="*/ 0 w 73"/>
                <a:gd name="T95" fmla="*/ 3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3" h="77">
                  <a:moveTo>
                    <a:pt x="0" y="40"/>
                  </a:moveTo>
                  <a:lnTo>
                    <a:pt x="0" y="40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16" y="65"/>
                  </a:lnTo>
                  <a:lnTo>
                    <a:pt x="16" y="65"/>
                  </a:lnTo>
                  <a:lnTo>
                    <a:pt x="16" y="69"/>
                  </a:lnTo>
                  <a:lnTo>
                    <a:pt x="20" y="72"/>
                  </a:lnTo>
                  <a:lnTo>
                    <a:pt x="20" y="72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32" y="72"/>
                  </a:lnTo>
                  <a:lnTo>
                    <a:pt x="32" y="72"/>
                  </a:lnTo>
                  <a:lnTo>
                    <a:pt x="32" y="72"/>
                  </a:lnTo>
                  <a:lnTo>
                    <a:pt x="36" y="76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40" y="76"/>
                  </a:lnTo>
                  <a:lnTo>
                    <a:pt x="40" y="76"/>
                  </a:lnTo>
                  <a:lnTo>
                    <a:pt x="40" y="76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8" y="72"/>
                  </a:lnTo>
                  <a:lnTo>
                    <a:pt x="48" y="69"/>
                  </a:lnTo>
                  <a:lnTo>
                    <a:pt x="48" y="69"/>
                  </a:lnTo>
                  <a:lnTo>
                    <a:pt x="52" y="69"/>
                  </a:lnTo>
                  <a:lnTo>
                    <a:pt x="52" y="69"/>
                  </a:lnTo>
                  <a:lnTo>
                    <a:pt x="56" y="69"/>
                  </a:lnTo>
                  <a:lnTo>
                    <a:pt x="56" y="69"/>
                  </a:lnTo>
                  <a:lnTo>
                    <a:pt x="56" y="69"/>
                  </a:lnTo>
                  <a:lnTo>
                    <a:pt x="56" y="69"/>
                  </a:lnTo>
                  <a:lnTo>
                    <a:pt x="68" y="65"/>
                  </a:lnTo>
                  <a:lnTo>
                    <a:pt x="68" y="65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56" y="45"/>
                  </a:lnTo>
                  <a:lnTo>
                    <a:pt x="56" y="45"/>
                  </a:lnTo>
                  <a:lnTo>
                    <a:pt x="56" y="45"/>
                  </a:lnTo>
                  <a:lnTo>
                    <a:pt x="56" y="45"/>
                  </a:lnTo>
                  <a:lnTo>
                    <a:pt x="52" y="45"/>
                  </a:lnTo>
                  <a:lnTo>
                    <a:pt x="52" y="45"/>
                  </a:lnTo>
                  <a:lnTo>
                    <a:pt x="52" y="45"/>
                  </a:lnTo>
                  <a:lnTo>
                    <a:pt x="52" y="45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6" y="28"/>
                  </a:lnTo>
                  <a:lnTo>
                    <a:pt x="40" y="25"/>
                  </a:lnTo>
                  <a:lnTo>
                    <a:pt x="40" y="25"/>
                  </a:lnTo>
                  <a:lnTo>
                    <a:pt x="40" y="25"/>
                  </a:lnTo>
                  <a:lnTo>
                    <a:pt x="40" y="25"/>
                  </a:lnTo>
                  <a:lnTo>
                    <a:pt x="48" y="25"/>
                  </a:lnTo>
                  <a:lnTo>
                    <a:pt x="48" y="25"/>
                  </a:lnTo>
                  <a:lnTo>
                    <a:pt x="48" y="25"/>
                  </a:lnTo>
                  <a:lnTo>
                    <a:pt x="48" y="25"/>
                  </a:lnTo>
                  <a:lnTo>
                    <a:pt x="48" y="25"/>
                  </a:lnTo>
                  <a:lnTo>
                    <a:pt x="48" y="2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4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87945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8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8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8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" grpId="0" animBg="1" advAuto="0"/>
      <p:bldP spid="853" grpId="0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>
                <a:latin typeface="+mj-ea"/>
                <a:ea typeface="+mj-ea"/>
                <a:cs typeface="+mn-ea"/>
                <a:sym typeface="+mn-lt"/>
              </a:rPr>
              <a:t>19</a:t>
            </a:fld>
            <a:endParaRPr>
              <a:latin typeface="+mj-ea"/>
              <a:ea typeface="+mj-ea"/>
              <a:cs typeface="+mn-ea"/>
              <a:sym typeface="+mn-lt"/>
            </a:endParaRPr>
          </a:p>
        </p:txBody>
      </p:sp>
      <p:pic>
        <p:nvPicPr>
          <p:cNvPr id="4" name="图片占位符 3" descr="图片包含 钢笔, 书写用具, 定居者, 西装&#10;&#10;描述已自动生成">
            <a:extLst>
              <a:ext uri="{FF2B5EF4-FFF2-40B4-BE49-F238E27FC236}">
                <a16:creationId xmlns:a16="http://schemas.microsoft.com/office/drawing/2014/main" id="{87BB038A-04D5-405C-8F35-230B22CEB7B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9" r="20899"/>
          <a:stretch>
            <a:fillRect/>
          </a:stretch>
        </p:blipFill>
        <p:spPr/>
      </p:pic>
      <p:sp>
        <p:nvSpPr>
          <p:cNvPr id="481" name="Business Project…"/>
          <p:cNvSpPr txBox="1"/>
          <p:nvPr/>
        </p:nvSpPr>
        <p:spPr>
          <a:xfrm>
            <a:off x="5712692" y="1276040"/>
            <a:ext cx="2372444" cy="761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22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1100">
                <a:latin typeface="+mj-ea"/>
                <a:ea typeface="+mj-ea"/>
                <a:cs typeface="+mn-ea"/>
                <a:sym typeface="+mn-lt"/>
              </a:rPr>
              <a:t>Business Project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>
                <a:latin typeface="+mj-ea"/>
                <a:ea typeface="+mj-ea"/>
                <a:cs typeface="+mn-ea"/>
                <a:sym typeface="+mn-lt"/>
              </a:rPr>
              <a:t>Distinctively build premium growth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>
                <a:latin typeface="+mj-ea"/>
                <a:ea typeface="+mj-ea"/>
                <a:cs typeface="+mn-ea"/>
                <a:sym typeface="+mn-lt"/>
              </a:rPr>
              <a:t>strategies premium capital.</a:t>
            </a:r>
          </a:p>
        </p:txBody>
      </p:sp>
      <p:sp>
        <p:nvSpPr>
          <p:cNvPr id="482" name="Polygon"/>
          <p:cNvSpPr/>
          <p:nvPr/>
        </p:nvSpPr>
        <p:spPr>
          <a:xfrm>
            <a:off x="4683430" y="1279443"/>
            <a:ext cx="604919" cy="698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ln w="254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483" name="Shape"/>
          <p:cNvSpPr/>
          <p:nvPr/>
        </p:nvSpPr>
        <p:spPr>
          <a:xfrm>
            <a:off x="4827139" y="1484375"/>
            <a:ext cx="317501" cy="2886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18900"/>
                </a:moveTo>
                <a:cubicBezTo>
                  <a:pt x="7279" y="18900"/>
                  <a:pt x="6684" y="18827"/>
                  <a:pt x="6086" y="18683"/>
                </a:cubicBezTo>
                <a:cubicBezTo>
                  <a:pt x="6017" y="18666"/>
                  <a:pt x="5946" y="18658"/>
                  <a:pt x="5876" y="18658"/>
                </a:cubicBezTo>
                <a:cubicBezTo>
                  <a:pt x="5756" y="18658"/>
                  <a:pt x="5636" y="18682"/>
                  <a:pt x="5523" y="18729"/>
                </a:cubicBezTo>
                <a:lnTo>
                  <a:pt x="2957" y="19815"/>
                </a:lnTo>
                <a:lnTo>
                  <a:pt x="3365" y="18243"/>
                </a:lnTo>
                <a:cubicBezTo>
                  <a:pt x="3474" y="17827"/>
                  <a:pt x="3345" y="17380"/>
                  <a:pt x="3039" y="17108"/>
                </a:cubicBezTo>
                <a:cubicBezTo>
                  <a:pt x="1712" y="15926"/>
                  <a:pt x="982" y="14358"/>
                  <a:pt x="982" y="12690"/>
                </a:cubicBezTo>
                <a:cubicBezTo>
                  <a:pt x="982" y="9266"/>
                  <a:pt x="4065" y="6480"/>
                  <a:pt x="7855" y="6480"/>
                </a:cubicBezTo>
                <a:cubicBezTo>
                  <a:pt x="11644" y="6480"/>
                  <a:pt x="14727" y="9266"/>
                  <a:pt x="14727" y="12690"/>
                </a:cubicBezTo>
                <a:cubicBezTo>
                  <a:pt x="14727" y="16114"/>
                  <a:pt x="11644" y="18900"/>
                  <a:pt x="7855" y="18900"/>
                </a:cubicBezTo>
                <a:moveTo>
                  <a:pt x="7855" y="5400"/>
                </a:moveTo>
                <a:cubicBezTo>
                  <a:pt x="3517" y="5400"/>
                  <a:pt x="0" y="8664"/>
                  <a:pt x="0" y="12690"/>
                </a:cubicBezTo>
                <a:cubicBezTo>
                  <a:pt x="0" y="14758"/>
                  <a:pt x="932" y="16620"/>
                  <a:pt x="2422" y="17947"/>
                </a:cubicBezTo>
                <a:lnTo>
                  <a:pt x="1473" y="21600"/>
                </a:lnTo>
                <a:lnTo>
                  <a:pt x="5876" y="19738"/>
                </a:lnTo>
                <a:cubicBezTo>
                  <a:pt x="6509" y="19891"/>
                  <a:pt x="7169" y="19980"/>
                  <a:pt x="7855" y="19980"/>
                </a:cubicBezTo>
                <a:cubicBezTo>
                  <a:pt x="12192" y="19980"/>
                  <a:pt x="15709" y="16716"/>
                  <a:pt x="15709" y="12690"/>
                </a:cubicBezTo>
                <a:cubicBezTo>
                  <a:pt x="15709" y="8664"/>
                  <a:pt x="12192" y="5400"/>
                  <a:pt x="7855" y="5400"/>
                </a:cubicBezTo>
                <a:moveTo>
                  <a:pt x="21600" y="7290"/>
                </a:moveTo>
                <a:cubicBezTo>
                  <a:pt x="21600" y="3264"/>
                  <a:pt x="18084" y="0"/>
                  <a:pt x="13745" y="0"/>
                </a:cubicBezTo>
                <a:cubicBezTo>
                  <a:pt x="10506" y="0"/>
                  <a:pt x="7725" y="1821"/>
                  <a:pt x="6525" y="4422"/>
                </a:cubicBezTo>
                <a:cubicBezTo>
                  <a:pt x="6912" y="4367"/>
                  <a:pt x="7306" y="4332"/>
                  <a:pt x="7708" y="4326"/>
                </a:cubicBezTo>
                <a:cubicBezTo>
                  <a:pt x="8875" y="2394"/>
                  <a:pt x="11143" y="1080"/>
                  <a:pt x="13745" y="1080"/>
                </a:cubicBezTo>
                <a:cubicBezTo>
                  <a:pt x="17535" y="1080"/>
                  <a:pt x="20618" y="3866"/>
                  <a:pt x="20618" y="7290"/>
                </a:cubicBezTo>
                <a:cubicBezTo>
                  <a:pt x="20618" y="8958"/>
                  <a:pt x="19888" y="10526"/>
                  <a:pt x="18561" y="11707"/>
                </a:cubicBezTo>
                <a:cubicBezTo>
                  <a:pt x="18255" y="11980"/>
                  <a:pt x="18126" y="12428"/>
                  <a:pt x="18234" y="12843"/>
                </a:cubicBezTo>
                <a:lnTo>
                  <a:pt x="18643" y="14415"/>
                </a:lnTo>
                <a:lnTo>
                  <a:pt x="16613" y="13556"/>
                </a:lnTo>
                <a:cubicBezTo>
                  <a:pt x="16573" y="13922"/>
                  <a:pt x="16500" y="14278"/>
                  <a:pt x="16411" y="14628"/>
                </a:cubicBezTo>
                <a:lnTo>
                  <a:pt x="20127" y="16200"/>
                </a:lnTo>
                <a:lnTo>
                  <a:pt x="19178" y="12547"/>
                </a:lnTo>
                <a:cubicBezTo>
                  <a:pt x="20669" y="11220"/>
                  <a:pt x="21600" y="9358"/>
                  <a:pt x="21600" y="7290"/>
                </a:cubicBezTo>
              </a:path>
            </a:pathLst>
          </a:custGeom>
          <a:solidFill>
            <a:srgbClr val="6A6E7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484" name="Polygon"/>
          <p:cNvSpPr/>
          <p:nvPr/>
        </p:nvSpPr>
        <p:spPr>
          <a:xfrm>
            <a:off x="4683430" y="3081715"/>
            <a:ext cx="604919" cy="698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rgbClr val="D0B082"/>
          </a:solidFill>
          <a:ln w="25400">
            <a:solidFill>
              <a:srgbClr val="D0B08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485" name="Design Key…"/>
          <p:cNvSpPr txBox="1"/>
          <p:nvPr/>
        </p:nvSpPr>
        <p:spPr>
          <a:xfrm>
            <a:off x="5712692" y="3078312"/>
            <a:ext cx="2372444" cy="761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22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1100">
                <a:latin typeface="+mj-ea"/>
                <a:ea typeface="+mj-ea"/>
                <a:cs typeface="+mn-ea"/>
                <a:sym typeface="+mn-lt"/>
              </a:rPr>
              <a:t>Design Key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>
                <a:latin typeface="+mj-ea"/>
                <a:ea typeface="+mj-ea"/>
                <a:cs typeface="+mn-ea"/>
                <a:sym typeface="+mn-lt"/>
              </a:rPr>
              <a:t>Distinctively build premium growth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>
                <a:latin typeface="+mj-ea"/>
                <a:ea typeface="+mj-ea"/>
                <a:cs typeface="+mn-ea"/>
                <a:sym typeface="+mn-lt"/>
              </a:rPr>
              <a:t>strategies premium capital.</a:t>
            </a:r>
          </a:p>
        </p:txBody>
      </p:sp>
      <p:sp>
        <p:nvSpPr>
          <p:cNvPr id="486" name="Shape"/>
          <p:cNvSpPr/>
          <p:nvPr/>
        </p:nvSpPr>
        <p:spPr>
          <a:xfrm>
            <a:off x="4827139" y="3272215"/>
            <a:ext cx="317501" cy="317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309"/>
                </a:moveTo>
                <a:cubicBezTo>
                  <a:pt x="10800" y="10581"/>
                  <a:pt x="10580" y="10800"/>
                  <a:pt x="10309" y="10800"/>
                </a:cubicBezTo>
                <a:cubicBezTo>
                  <a:pt x="10038" y="10800"/>
                  <a:pt x="9818" y="10581"/>
                  <a:pt x="9818" y="10309"/>
                </a:cubicBezTo>
                <a:cubicBezTo>
                  <a:pt x="9818" y="10038"/>
                  <a:pt x="10038" y="9818"/>
                  <a:pt x="10309" y="9818"/>
                </a:cubicBezTo>
                <a:cubicBezTo>
                  <a:pt x="10580" y="9818"/>
                  <a:pt x="10800" y="10038"/>
                  <a:pt x="10800" y="10309"/>
                </a:cubicBezTo>
                <a:moveTo>
                  <a:pt x="20618" y="20618"/>
                </a:moveTo>
                <a:lnTo>
                  <a:pt x="18655" y="20618"/>
                </a:lnTo>
                <a:lnTo>
                  <a:pt x="18655" y="19145"/>
                </a:lnTo>
                <a:cubicBezTo>
                  <a:pt x="18655" y="18875"/>
                  <a:pt x="18434" y="18655"/>
                  <a:pt x="18164" y="18655"/>
                </a:cubicBezTo>
                <a:lnTo>
                  <a:pt x="16691" y="18655"/>
                </a:lnTo>
                <a:lnTo>
                  <a:pt x="16691" y="17182"/>
                </a:lnTo>
                <a:cubicBezTo>
                  <a:pt x="16691" y="16911"/>
                  <a:pt x="16471" y="16691"/>
                  <a:pt x="16200" y="16691"/>
                </a:cubicBezTo>
                <a:lnTo>
                  <a:pt x="14441" y="16691"/>
                </a:lnTo>
                <a:lnTo>
                  <a:pt x="12850" y="15086"/>
                </a:lnTo>
                <a:cubicBezTo>
                  <a:pt x="12761" y="14997"/>
                  <a:pt x="12639" y="14943"/>
                  <a:pt x="12503" y="14943"/>
                </a:cubicBezTo>
                <a:cubicBezTo>
                  <a:pt x="12356" y="14943"/>
                  <a:pt x="12228" y="15010"/>
                  <a:pt x="12138" y="15113"/>
                </a:cubicBezTo>
                <a:lnTo>
                  <a:pt x="11833" y="15418"/>
                </a:lnTo>
                <a:cubicBezTo>
                  <a:pt x="11450" y="15801"/>
                  <a:pt x="10829" y="15801"/>
                  <a:pt x="10445" y="15418"/>
                </a:cubicBezTo>
                <a:lnTo>
                  <a:pt x="6167" y="11139"/>
                </a:lnTo>
                <a:cubicBezTo>
                  <a:pt x="5784" y="10756"/>
                  <a:pt x="5784" y="10136"/>
                  <a:pt x="6167" y="9752"/>
                </a:cubicBezTo>
                <a:lnTo>
                  <a:pt x="9752" y="6167"/>
                </a:lnTo>
                <a:cubicBezTo>
                  <a:pt x="10135" y="5784"/>
                  <a:pt x="10756" y="5784"/>
                  <a:pt x="11139" y="6167"/>
                </a:cubicBezTo>
                <a:lnTo>
                  <a:pt x="11761" y="6789"/>
                </a:lnTo>
                <a:cubicBezTo>
                  <a:pt x="11699" y="7609"/>
                  <a:pt x="11457" y="8377"/>
                  <a:pt x="11069" y="9054"/>
                </a:cubicBezTo>
                <a:cubicBezTo>
                  <a:pt x="10847" y="8919"/>
                  <a:pt x="10588" y="8837"/>
                  <a:pt x="10309" y="8837"/>
                </a:cubicBezTo>
                <a:cubicBezTo>
                  <a:pt x="9496" y="8837"/>
                  <a:pt x="8836" y="9496"/>
                  <a:pt x="8836" y="10309"/>
                </a:cubicBezTo>
                <a:cubicBezTo>
                  <a:pt x="8836" y="11123"/>
                  <a:pt x="9496" y="11782"/>
                  <a:pt x="10309" y="11782"/>
                </a:cubicBezTo>
                <a:cubicBezTo>
                  <a:pt x="11123" y="11782"/>
                  <a:pt x="11782" y="11123"/>
                  <a:pt x="11782" y="10309"/>
                </a:cubicBezTo>
                <a:cubicBezTo>
                  <a:pt x="11782" y="10156"/>
                  <a:pt x="11752" y="10012"/>
                  <a:pt x="11709" y="9873"/>
                </a:cubicBezTo>
                <a:cubicBezTo>
                  <a:pt x="12146" y="9210"/>
                  <a:pt x="12466" y="8463"/>
                  <a:pt x="12631" y="7659"/>
                </a:cubicBezTo>
                <a:lnTo>
                  <a:pt x="15417" y="10446"/>
                </a:lnTo>
                <a:cubicBezTo>
                  <a:pt x="15800" y="10829"/>
                  <a:pt x="15800" y="11450"/>
                  <a:pt x="15417" y="11833"/>
                </a:cubicBezTo>
                <a:lnTo>
                  <a:pt x="15128" y="12122"/>
                </a:lnTo>
                <a:cubicBezTo>
                  <a:pt x="15025" y="12213"/>
                  <a:pt x="14957" y="12341"/>
                  <a:pt x="14957" y="12487"/>
                </a:cubicBezTo>
                <a:cubicBezTo>
                  <a:pt x="14957" y="12623"/>
                  <a:pt x="15013" y="12746"/>
                  <a:pt x="15101" y="12835"/>
                </a:cubicBezTo>
                <a:lnTo>
                  <a:pt x="20618" y="18367"/>
                </a:lnTo>
                <a:cubicBezTo>
                  <a:pt x="20618" y="18367"/>
                  <a:pt x="20618" y="20618"/>
                  <a:pt x="20618" y="20618"/>
                </a:cubicBezTo>
                <a:close/>
                <a:moveTo>
                  <a:pt x="5343" y="11673"/>
                </a:moveTo>
                <a:cubicBezTo>
                  <a:pt x="2859" y="11190"/>
                  <a:pt x="982" y="9008"/>
                  <a:pt x="982" y="6383"/>
                </a:cubicBezTo>
                <a:cubicBezTo>
                  <a:pt x="982" y="3400"/>
                  <a:pt x="3399" y="982"/>
                  <a:pt x="6382" y="982"/>
                </a:cubicBezTo>
                <a:cubicBezTo>
                  <a:pt x="9011" y="982"/>
                  <a:pt x="11198" y="2862"/>
                  <a:pt x="11681" y="5349"/>
                </a:cubicBezTo>
                <a:cubicBezTo>
                  <a:pt x="10910" y="4719"/>
                  <a:pt x="9777" y="4755"/>
                  <a:pt x="9058" y="5473"/>
                </a:cubicBezTo>
                <a:lnTo>
                  <a:pt x="5474" y="9058"/>
                </a:lnTo>
                <a:cubicBezTo>
                  <a:pt x="4757" y="9775"/>
                  <a:pt x="4719" y="10904"/>
                  <a:pt x="5343" y="11673"/>
                </a:cubicBezTo>
                <a:moveTo>
                  <a:pt x="21456" y="17817"/>
                </a:moveTo>
                <a:lnTo>
                  <a:pt x="16142" y="12488"/>
                </a:lnTo>
                <a:cubicBezTo>
                  <a:pt x="16874" y="11720"/>
                  <a:pt x="16865" y="10507"/>
                  <a:pt x="16111" y="9752"/>
                </a:cubicBezTo>
                <a:lnTo>
                  <a:pt x="12763" y="6404"/>
                </a:lnTo>
                <a:cubicBezTo>
                  <a:pt x="12763" y="6396"/>
                  <a:pt x="12764" y="6389"/>
                  <a:pt x="12764" y="6383"/>
                </a:cubicBezTo>
                <a:cubicBezTo>
                  <a:pt x="12764" y="2857"/>
                  <a:pt x="9907" y="0"/>
                  <a:pt x="6382" y="0"/>
                </a:cubicBezTo>
                <a:cubicBezTo>
                  <a:pt x="2857" y="0"/>
                  <a:pt x="0" y="2857"/>
                  <a:pt x="0" y="6383"/>
                </a:cubicBezTo>
                <a:cubicBezTo>
                  <a:pt x="0" y="9907"/>
                  <a:pt x="2857" y="12764"/>
                  <a:pt x="6382" y="12764"/>
                </a:cubicBezTo>
                <a:cubicBezTo>
                  <a:pt x="6389" y="12764"/>
                  <a:pt x="6396" y="12763"/>
                  <a:pt x="6403" y="12763"/>
                </a:cubicBezTo>
                <a:lnTo>
                  <a:pt x="9752" y="16111"/>
                </a:lnTo>
                <a:cubicBezTo>
                  <a:pt x="10511" y="16870"/>
                  <a:pt x="11735" y="16875"/>
                  <a:pt x="12503" y="16130"/>
                </a:cubicBezTo>
                <a:lnTo>
                  <a:pt x="13889" y="17529"/>
                </a:lnTo>
                <a:cubicBezTo>
                  <a:pt x="13978" y="17618"/>
                  <a:pt x="14101" y="17673"/>
                  <a:pt x="14236" y="17673"/>
                </a:cubicBezTo>
                <a:lnTo>
                  <a:pt x="15709" y="17673"/>
                </a:lnTo>
                <a:lnTo>
                  <a:pt x="15709" y="19145"/>
                </a:lnTo>
                <a:cubicBezTo>
                  <a:pt x="15709" y="19417"/>
                  <a:pt x="15929" y="19636"/>
                  <a:pt x="16200" y="19636"/>
                </a:cubicBezTo>
                <a:lnTo>
                  <a:pt x="17673" y="19636"/>
                </a:lnTo>
                <a:lnTo>
                  <a:pt x="17673" y="21109"/>
                </a:lnTo>
                <a:cubicBezTo>
                  <a:pt x="17673" y="21381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lnTo>
                  <a:pt x="21600" y="18164"/>
                </a:lnTo>
                <a:cubicBezTo>
                  <a:pt x="21600" y="18029"/>
                  <a:pt x="21545" y="17906"/>
                  <a:pt x="21456" y="17817"/>
                </a:cubicBezTo>
              </a:path>
            </a:pathLst>
          </a:custGeom>
          <a:solidFill>
            <a:srgbClr val="F7F9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487" name="Costumer Gifts…"/>
          <p:cNvSpPr txBox="1"/>
          <p:nvPr/>
        </p:nvSpPr>
        <p:spPr>
          <a:xfrm>
            <a:off x="5712692" y="4878619"/>
            <a:ext cx="2372444" cy="761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22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1100">
                <a:latin typeface="+mj-ea"/>
                <a:ea typeface="+mj-ea"/>
                <a:cs typeface="+mn-ea"/>
                <a:sym typeface="+mn-lt"/>
              </a:rPr>
              <a:t>Costumer Gifts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>
                <a:latin typeface="+mj-ea"/>
                <a:ea typeface="+mj-ea"/>
                <a:cs typeface="+mn-ea"/>
                <a:sym typeface="+mn-lt"/>
              </a:rPr>
              <a:t>Distinctively build premium growth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>
                <a:latin typeface="+mj-ea"/>
                <a:ea typeface="+mj-ea"/>
                <a:cs typeface="+mn-ea"/>
                <a:sym typeface="+mn-lt"/>
              </a:rPr>
              <a:t>strategies premium capital.</a:t>
            </a:r>
          </a:p>
        </p:txBody>
      </p:sp>
      <p:sp>
        <p:nvSpPr>
          <p:cNvPr id="488" name="Polygon"/>
          <p:cNvSpPr/>
          <p:nvPr/>
        </p:nvSpPr>
        <p:spPr>
          <a:xfrm>
            <a:off x="4683430" y="4883986"/>
            <a:ext cx="604920" cy="698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ln w="254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489" name="Shape"/>
          <p:cNvSpPr/>
          <p:nvPr/>
        </p:nvSpPr>
        <p:spPr>
          <a:xfrm>
            <a:off x="4907955" y="5090361"/>
            <a:ext cx="155871" cy="285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07" y="18651"/>
                </a:moveTo>
                <a:lnTo>
                  <a:pt x="10795" y="12327"/>
                </a:lnTo>
                <a:lnTo>
                  <a:pt x="10781" y="12326"/>
                </a:lnTo>
                <a:cubicBezTo>
                  <a:pt x="10785" y="12307"/>
                  <a:pt x="10800" y="12292"/>
                  <a:pt x="10800" y="12273"/>
                </a:cubicBezTo>
                <a:cubicBezTo>
                  <a:pt x="10800" y="12001"/>
                  <a:pt x="10398" y="11782"/>
                  <a:pt x="9900" y="11782"/>
                </a:cubicBezTo>
                <a:lnTo>
                  <a:pt x="2149" y="11782"/>
                </a:lnTo>
                <a:lnTo>
                  <a:pt x="8749" y="982"/>
                </a:lnTo>
                <a:lnTo>
                  <a:pt x="15850" y="982"/>
                </a:lnTo>
                <a:lnTo>
                  <a:pt x="11436" y="8190"/>
                </a:lnTo>
                <a:lnTo>
                  <a:pt x="11447" y="8192"/>
                </a:lnTo>
                <a:cubicBezTo>
                  <a:pt x="11417" y="8241"/>
                  <a:pt x="11391" y="8291"/>
                  <a:pt x="11391" y="8345"/>
                </a:cubicBezTo>
                <a:cubicBezTo>
                  <a:pt x="11391" y="8617"/>
                  <a:pt x="11794" y="8836"/>
                  <a:pt x="12291" y="8836"/>
                </a:cubicBezTo>
                <a:lnTo>
                  <a:pt x="19195" y="8836"/>
                </a:lnTo>
                <a:cubicBezTo>
                  <a:pt x="19195" y="8836"/>
                  <a:pt x="9507" y="18651"/>
                  <a:pt x="9507" y="18651"/>
                </a:cubicBezTo>
                <a:close/>
                <a:moveTo>
                  <a:pt x="21600" y="8345"/>
                </a:moveTo>
                <a:cubicBezTo>
                  <a:pt x="21600" y="8074"/>
                  <a:pt x="21197" y="7855"/>
                  <a:pt x="20700" y="7855"/>
                </a:cubicBezTo>
                <a:lnTo>
                  <a:pt x="13541" y="7855"/>
                </a:lnTo>
                <a:lnTo>
                  <a:pt x="17954" y="646"/>
                </a:lnTo>
                <a:lnTo>
                  <a:pt x="17944" y="644"/>
                </a:lnTo>
                <a:cubicBezTo>
                  <a:pt x="17974" y="595"/>
                  <a:pt x="18000" y="545"/>
                  <a:pt x="18000" y="491"/>
                </a:cubicBezTo>
                <a:cubicBezTo>
                  <a:pt x="18000" y="220"/>
                  <a:pt x="17598" y="0"/>
                  <a:pt x="17100" y="0"/>
                </a:cubicBezTo>
                <a:lnTo>
                  <a:pt x="8101" y="0"/>
                </a:lnTo>
                <a:cubicBezTo>
                  <a:pt x="7703" y="0"/>
                  <a:pt x="7376" y="143"/>
                  <a:pt x="7257" y="337"/>
                </a:cubicBezTo>
                <a:lnTo>
                  <a:pt x="7246" y="335"/>
                </a:lnTo>
                <a:lnTo>
                  <a:pt x="47" y="12117"/>
                </a:lnTo>
                <a:lnTo>
                  <a:pt x="57" y="12120"/>
                </a:lnTo>
                <a:cubicBezTo>
                  <a:pt x="27" y="12168"/>
                  <a:pt x="0" y="12218"/>
                  <a:pt x="0" y="12273"/>
                </a:cubicBezTo>
                <a:cubicBezTo>
                  <a:pt x="0" y="12544"/>
                  <a:pt x="403" y="12764"/>
                  <a:pt x="900" y="12764"/>
                </a:cubicBezTo>
                <a:lnTo>
                  <a:pt x="8895" y="12764"/>
                </a:lnTo>
                <a:lnTo>
                  <a:pt x="7206" y="21055"/>
                </a:lnTo>
                <a:lnTo>
                  <a:pt x="7220" y="21056"/>
                </a:lnTo>
                <a:cubicBezTo>
                  <a:pt x="7216" y="21074"/>
                  <a:pt x="7200" y="21090"/>
                  <a:pt x="7200" y="21109"/>
                </a:cubicBezTo>
                <a:cubicBezTo>
                  <a:pt x="7200" y="21380"/>
                  <a:pt x="7603" y="21600"/>
                  <a:pt x="8101" y="21600"/>
                </a:cubicBezTo>
                <a:cubicBezTo>
                  <a:pt x="8464" y="21600"/>
                  <a:pt x="8761" y="21480"/>
                  <a:pt x="8900" y="21310"/>
                </a:cubicBezTo>
                <a:lnTo>
                  <a:pt x="8918" y="21315"/>
                </a:lnTo>
                <a:lnTo>
                  <a:pt x="21517" y="8551"/>
                </a:lnTo>
                <a:lnTo>
                  <a:pt x="21513" y="8550"/>
                </a:lnTo>
                <a:cubicBezTo>
                  <a:pt x="21567" y="8487"/>
                  <a:pt x="21600" y="8419"/>
                  <a:pt x="21600" y="8345"/>
                </a:cubicBezTo>
              </a:path>
            </a:pathLst>
          </a:custGeom>
          <a:solidFill>
            <a:srgbClr val="6A6E77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490" name="Our Welcome…"/>
          <p:cNvSpPr txBox="1"/>
          <p:nvPr/>
        </p:nvSpPr>
        <p:spPr>
          <a:xfrm>
            <a:off x="759983" y="1269570"/>
            <a:ext cx="2952347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defRPr sz="70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3500">
                <a:latin typeface="+mj-ea"/>
                <a:ea typeface="+mj-ea"/>
                <a:cs typeface="+mn-ea"/>
                <a:sym typeface="+mn-lt"/>
              </a:rPr>
              <a:t>Our Welcome</a:t>
            </a:r>
          </a:p>
          <a:p>
            <a:pPr algn="l">
              <a:defRPr sz="70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3500">
                <a:latin typeface="+mj-ea"/>
                <a:ea typeface="+mj-ea"/>
                <a:cs typeface="+mn-ea"/>
                <a:sym typeface="+mn-lt"/>
              </a:rPr>
              <a:t>Message</a:t>
            </a:r>
          </a:p>
        </p:txBody>
      </p:sp>
      <p:sp>
        <p:nvSpPr>
          <p:cNvPr id="492" name="Distinctively build premium growth strategies…"/>
          <p:cNvSpPr txBox="1"/>
          <p:nvPr/>
        </p:nvSpPr>
        <p:spPr>
          <a:xfrm>
            <a:off x="759983" y="3022170"/>
            <a:ext cx="3202800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>
                <a:latin typeface="+mj-ea"/>
                <a:ea typeface="+mj-ea"/>
                <a:cs typeface="+mn-ea"/>
                <a:sym typeface="+mn-lt"/>
              </a:rPr>
              <a:t>Distinctively build premium growth strategies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>
                <a:latin typeface="+mj-ea"/>
                <a:ea typeface="+mj-ea"/>
                <a:cs typeface="+mn-ea"/>
                <a:sym typeface="+mn-lt"/>
              </a:rPr>
              <a:t>whereas premium human capital. Conveniently 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>
                <a:latin typeface="+mj-ea"/>
                <a:ea typeface="+mj-ea"/>
                <a:cs typeface="+mn-ea"/>
                <a:sym typeface="+mn-lt"/>
              </a:rPr>
              <a:t>envisioneer accurate whereas collaborative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>
                <a:latin typeface="+mj-ea"/>
                <a:ea typeface="+mj-ea"/>
                <a:cs typeface="+mn-ea"/>
                <a:sym typeface="+mn-lt"/>
              </a:rPr>
              <a:t>e-commerce.</a:t>
            </a:r>
          </a:p>
        </p:txBody>
      </p:sp>
      <p:sp>
        <p:nvSpPr>
          <p:cNvPr id="493" name="70%…"/>
          <p:cNvSpPr txBox="1"/>
          <p:nvPr/>
        </p:nvSpPr>
        <p:spPr>
          <a:xfrm>
            <a:off x="759983" y="5168754"/>
            <a:ext cx="78707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defRPr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900">
                <a:latin typeface="+mj-ea"/>
                <a:ea typeface="+mj-ea"/>
                <a:cs typeface="+mn-ea"/>
                <a:sym typeface="+mn-lt"/>
              </a:rPr>
              <a:t>70%</a:t>
            </a:r>
          </a:p>
          <a:p>
            <a:pPr algn="l"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>
                <a:latin typeface="+mj-ea"/>
                <a:ea typeface="+mj-ea"/>
                <a:cs typeface="+mn-ea"/>
                <a:sym typeface="+mn-lt"/>
              </a:rPr>
              <a:t>Countdown</a:t>
            </a:r>
          </a:p>
        </p:txBody>
      </p:sp>
      <p:sp>
        <p:nvSpPr>
          <p:cNvPr id="494" name="85%…"/>
          <p:cNvSpPr txBox="1"/>
          <p:nvPr/>
        </p:nvSpPr>
        <p:spPr>
          <a:xfrm>
            <a:off x="1936396" y="5168754"/>
            <a:ext cx="78707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defRPr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900">
                <a:latin typeface="+mj-ea"/>
                <a:ea typeface="+mj-ea"/>
                <a:cs typeface="+mn-ea"/>
                <a:sym typeface="+mn-lt"/>
              </a:rPr>
              <a:t>85%</a:t>
            </a:r>
          </a:p>
          <a:p>
            <a:pPr algn="l"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>
                <a:latin typeface="+mj-ea"/>
                <a:ea typeface="+mj-ea"/>
                <a:cs typeface="+mn-ea"/>
                <a:sym typeface="+mn-lt"/>
              </a:rPr>
              <a:t>Countdown</a:t>
            </a:r>
          </a:p>
        </p:txBody>
      </p:sp>
      <p:sp>
        <p:nvSpPr>
          <p:cNvPr id="495" name="Line"/>
          <p:cNvSpPr/>
          <p:nvPr/>
        </p:nvSpPr>
        <p:spPr>
          <a:xfrm>
            <a:off x="4985890" y="1992491"/>
            <a:ext cx="0" cy="1089223"/>
          </a:xfrm>
          <a:prstGeom prst="line">
            <a:avLst/>
          </a:prstGeom>
          <a:ln w="254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496" name="Line"/>
          <p:cNvSpPr/>
          <p:nvPr/>
        </p:nvSpPr>
        <p:spPr>
          <a:xfrm>
            <a:off x="4985890" y="3794763"/>
            <a:ext cx="0" cy="1074676"/>
          </a:xfrm>
          <a:prstGeom prst="line">
            <a:avLst/>
          </a:prstGeom>
          <a:ln w="254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+mj-ea"/>
              <a:ea typeface="+mj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" grpId="0" animBg="1" advAuto="0"/>
      <p:bldP spid="494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 descr="图片包含 钢笔, 书写用具, 定居者, 西装&#10;&#10;描述已自动生成">
            <a:extLst>
              <a:ext uri="{FF2B5EF4-FFF2-40B4-BE49-F238E27FC236}">
                <a16:creationId xmlns:a16="http://schemas.microsoft.com/office/drawing/2014/main" id="{67C7DD01-2810-41E1-B017-E4DE26BC29E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07" b="38607"/>
          <a:stretch>
            <a:fillRect/>
          </a:stretch>
        </p:blipFill>
        <p:spPr>
          <a:xfrm>
            <a:off x="-3176" y="-12736"/>
            <a:ext cx="12192001" cy="3175001"/>
          </a:xfrm>
        </p:spPr>
      </p:pic>
      <p:sp>
        <p:nvSpPr>
          <p:cNvPr id="393" name="Rectangle"/>
          <p:cNvSpPr/>
          <p:nvPr/>
        </p:nvSpPr>
        <p:spPr>
          <a:xfrm>
            <a:off x="3175" y="-12737"/>
            <a:ext cx="12192000" cy="3175001"/>
          </a:xfrm>
          <a:prstGeom prst="rect">
            <a:avLst/>
          </a:prstGeom>
          <a:solidFill>
            <a:srgbClr val="1C1F25">
              <a:alpha val="48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394" name="Slide Number"/>
          <p:cNvSpPr txBox="1">
            <a:spLocks noGrp="1"/>
          </p:cNvSpPr>
          <p:nvPr>
            <p:ph type="sldNum" sz="quarter" idx="4294967295"/>
          </p:nvPr>
        </p:nvSpPr>
        <p:spPr>
          <a:xfrm>
            <a:off x="11247120" y="6351290"/>
            <a:ext cx="178680" cy="177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>
                <a:latin typeface="+mj-ea"/>
                <a:ea typeface="+mj-ea"/>
                <a:cs typeface="+mn-ea"/>
                <a:sym typeface="+mn-lt"/>
              </a:rPr>
              <a:t>2</a:t>
            </a:fld>
            <a:endParaRPr>
              <a:latin typeface="+mj-ea"/>
              <a:ea typeface="+mj-ea"/>
              <a:cs typeface="+mn-ea"/>
              <a:sym typeface="+mn-lt"/>
            </a:endParaRPr>
          </a:p>
        </p:txBody>
      </p:sp>
      <p:grpSp>
        <p:nvGrpSpPr>
          <p:cNvPr id="397" name="Group"/>
          <p:cNvGrpSpPr/>
          <p:nvPr/>
        </p:nvGrpSpPr>
        <p:grpSpPr>
          <a:xfrm>
            <a:off x="759983" y="3986431"/>
            <a:ext cx="2138406" cy="1502908"/>
            <a:chOff x="0" y="0"/>
            <a:chExt cx="4276808" cy="3005814"/>
          </a:xfrm>
        </p:grpSpPr>
        <p:sp>
          <p:nvSpPr>
            <p:cNvPr id="395" name="Tittle 01…"/>
            <p:cNvSpPr txBox="1"/>
            <p:nvPr/>
          </p:nvSpPr>
          <p:spPr>
            <a:xfrm>
              <a:off x="0" y="1066823"/>
              <a:ext cx="4276808" cy="19389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>
                <a:lnSpc>
                  <a:spcPct val="150000"/>
                </a:lnSpc>
                <a:defRPr b="0">
                  <a:solidFill>
                    <a:srgbClr val="2C2E3C"/>
                  </a:solidFill>
                  <a:latin typeface="Quicksand Bold"/>
                  <a:ea typeface="Quicksand Bold"/>
                  <a:cs typeface="Quicksand Bold"/>
                  <a:sym typeface="Quicksand Bold"/>
                </a:defRPr>
              </a:pPr>
              <a:r>
                <a:rPr sz="900">
                  <a:latin typeface="+mj-ea"/>
                  <a:ea typeface="+mj-ea"/>
                  <a:cs typeface="+mn-ea"/>
                  <a:sym typeface="+mn-lt"/>
                </a:rPr>
                <a:t>Tittle 01</a:t>
              </a:r>
            </a:p>
            <a:p>
              <a:pPr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>
                  <a:latin typeface="+mj-ea"/>
                  <a:ea typeface="+mj-ea"/>
                  <a:cs typeface="+mn-ea"/>
                  <a:sym typeface="+mn-lt"/>
                </a:rPr>
                <a:t>Distinctively build premium </a:t>
              </a:r>
            </a:p>
            <a:p>
              <a:pPr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>
                  <a:latin typeface="+mj-ea"/>
                  <a:ea typeface="+mj-ea"/>
                  <a:cs typeface="+mn-ea"/>
                  <a:sym typeface="+mn-lt"/>
                </a:rPr>
                <a:t>growth strategies the premium </a:t>
              </a:r>
            </a:p>
            <a:p>
              <a:pPr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>
                  <a:latin typeface="+mj-ea"/>
                  <a:ea typeface="+mj-ea"/>
                  <a:cs typeface="+mn-ea"/>
                  <a:sym typeface="+mn-lt"/>
                </a:rPr>
                <a:t>human capital.</a:t>
              </a:r>
            </a:p>
          </p:txBody>
        </p:sp>
        <p:sp>
          <p:nvSpPr>
            <p:cNvPr id="396" name="Shape"/>
            <p:cNvSpPr/>
            <p:nvPr/>
          </p:nvSpPr>
          <p:spPr>
            <a:xfrm>
              <a:off x="1720469" y="0"/>
              <a:ext cx="698501" cy="508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8900"/>
                  </a:moveTo>
                  <a:cubicBezTo>
                    <a:pt x="20618" y="18980"/>
                    <a:pt x="20611" y="19058"/>
                    <a:pt x="20601" y="19135"/>
                  </a:cubicBezTo>
                  <a:lnTo>
                    <a:pt x="14539" y="10800"/>
                  </a:lnTo>
                  <a:lnTo>
                    <a:pt x="20601" y="2465"/>
                  </a:lnTo>
                  <a:cubicBezTo>
                    <a:pt x="20611" y="2542"/>
                    <a:pt x="20618" y="2620"/>
                    <a:pt x="20618" y="2700"/>
                  </a:cubicBezTo>
                  <a:cubicBezTo>
                    <a:pt x="20618" y="2700"/>
                    <a:pt x="20618" y="18900"/>
                    <a:pt x="20618" y="18900"/>
                  </a:cubicBezTo>
                  <a:close/>
                  <a:moveTo>
                    <a:pt x="19636" y="20250"/>
                  </a:moveTo>
                  <a:lnTo>
                    <a:pt x="1964" y="20250"/>
                  </a:lnTo>
                  <a:cubicBezTo>
                    <a:pt x="1849" y="20250"/>
                    <a:pt x="1739" y="20218"/>
                    <a:pt x="1637" y="20168"/>
                  </a:cubicBezTo>
                  <a:lnTo>
                    <a:pt x="7755" y="11754"/>
                  </a:lnTo>
                  <a:lnTo>
                    <a:pt x="9440" y="14072"/>
                  </a:lnTo>
                  <a:cubicBezTo>
                    <a:pt x="9816" y="14589"/>
                    <a:pt x="10308" y="14847"/>
                    <a:pt x="10800" y="14847"/>
                  </a:cubicBezTo>
                  <a:cubicBezTo>
                    <a:pt x="11292" y="14847"/>
                    <a:pt x="11784" y="14589"/>
                    <a:pt x="12159" y="14072"/>
                  </a:cubicBezTo>
                  <a:lnTo>
                    <a:pt x="13845" y="11754"/>
                  </a:lnTo>
                  <a:lnTo>
                    <a:pt x="19964" y="20168"/>
                  </a:lnTo>
                  <a:cubicBezTo>
                    <a:pt x="19861" y="20218"/>
                    <a:pt x="19752" y="20250"/>
                    <a:pt x="19636" y="20250"/>
                  </a:cubicBezTo>
                  <a:moveTo>
                    <a:pt x="982" y="18900"/>
                  </a:moveTo>
                  <a:lnTo>
                    <a:pt x="982" y="2700"/>
                  </a:lnTo>
                  <a:cubicBezTo>
                    <a:pt x="982" y="2620"/>
                    <a:pt x="989" y="2542"/>
                    <a:pt x="999" y="2465"/>
                  </a:cubicBezTo>
                  <a:lnTo>
                    <a:pt x="7061" y="10800"/>
                  </a:lnTo>
                  <a:lnTo>
                    <a:pt x="999" y="19135"/>
                  </a:lnTo>
                  <a:cubicBezTo>
                    <a:pt x="989" y="19058"/>
                    <a:pt x="982" y="18980"/>
                    <a:pt x="982" y="18900"/>
                  </a:cubicBezTo>
                  <a:moveTo>
                    <a:pt x="1964" y="1350"/>
                  </a:moveTo>
                  <a:lnTo>
                    <a:pt x="19636" y="1350"/>
                  </a:lnTo>
                  <a:cubicBezTo>
                    <a:pt x="19752" y="1350"/>
                    <a:pt x="19861" y="1382"/>
                    <a:pt x="19964" y="1433"/>
                  </a:cubicBezTo>
                  <a:lnTo>
                    <a:pt x="11465" y="13118"/>
                  </a:lnTo>
                  <a:cubicBezTo>
                    <a:pt x="11288" y="13362"/>
                    <a:pt x="11051" y="13497"/>
                    <a:pt x="10800" y="13497"/>
                  </a:cubicBezTo>
                  <a:cubicBezTo>
                    <a:pt x="10549" y="13497"/>
                    <a:pt x="10312" y="13362"/>
                    <a:pt x="10134" y="13118"/>
                  </a:cubicBezTo>
                  <a:lnTo>
                    <a:pt x="1637" y="1433"/>
                  </a:lnTo>
                  <a:cubicBezTo>
                    <a:pt x="1739" y="1382"/>
                    <a:pt x="1849" y="1350"/>
                    <a:pt x="1964" y="1350"/>
                  </a:cubicBezTo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1209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391"/>
                    <a:pt x="21600" y="18900"/>
                  </a:cubicBezTo>
                  <a:lnTo>
                    <a:pt x="21600" y="2700"/>
                  </a:lnTo>
                  <a:cubicBezTo>
                    <a:pt x="21600" y="1209"/>
                    <a:pt x="20721" y="0"/>
                    <a:pt x="19636" y="0"/>
                  </a:cubicBezTo>
                </a:path>
              </a:pathLst>
            </a:custGeom>
            <a:solidFill>
              <a:srgbClr val="6A6E77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900"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grpSp>
        <p:nvGrpSpPr>
          <p:cNvPr id="400" name="Group"/>
          <p:cNvGrpSpPr/>
          <p:nvPr/>
        </p:nvGrpSpPr>
        <p:grpSpPr>
          <a:xfrm>
            <a:off x="3626407" y="3922931"/>
            <a:ext cx="2138406" cy="1566408"/>
            <a:chOff x="0" y="0"/>
            <a:chExt cx="4276808" cy="3132814"/>
          </a:xfrm>
        </p:grpSpPr>
        <p:sp>
          <p:nvSpPr>
            <p:cNvPr id="398" name="Tittle 02…"/>
            <p:cNvSpPr txBox="1"/>
            <p:nvPr/>
          </p:nvSpPr>
          <p:spPr>
            <a:xfrm>
              <a:off x="0" y="1193823"/>
              <a:ext cx="4276808" cy="19389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>
                <a:lnSpc>
                  <a:spcPct val="150000"/>
                </a:lnSpc>
                <a:defRPr b="0">
                  <a:solidFill>
                    <a:srgbClr val="2C2E3C"/>
                  </a:solidFill>
                  <a:latin typeface="Quicksand Bold"/>
                  <a:ea typeface="Quicksand Bold"/>
                  <a:cs typeface="Quicksand Bold"/>
                  <a:sym typeface="Quicksand Bold"/>
                </a:defRPr>
              </a:pPr>
              <a:r>
                <a:rPr sz="900">
                  <a:latin typeface="+mj-ea"/>
                  <a:ea typeface="+mj-ea"/>
                  <a:cs typeface="+mn-ea"/>
                  <a:sym typeface="+mn-lt"/>
                </a:rPr>
                <a:t>Tittle 02</a:t>
              </a:r>
            </a:p>
            <a:p>
              <a:pPr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>
                  <a:latin typeface="+mj-ea"/>
                  <a:ea typeface="+mj-ea"/>
                  <a:cs typeface="+mn-ea"/>
                  <a:sym typeface="+mn-lt"/>
                </a:rPr>
                <a:t>Distinctively build premium </a:t>
              </a:r>
            </a:p>
            <a:p>
              <a:pPr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>
                  <a:latin typeface="+mj-ea"/>
                  <a:ea typeface="+mj-ea"/>
                  <a:cs typeface="+mn-ea"/>
                  <a:sym typeface="+mn-lt"/>
                </a:rPr>
                <a:t>growth strategies the premium </a:t>
              </a:r>
            </a:p>
            <a:p>
              <a:pPr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>
                  <a:latin typeface="+mj-ea"/>
                  <a:ea typeface="+mj-ea"/>
                  <a:cs typeface="+mn-ea"/>
                  <a:sym typeface="+mn-lt"/>
                </a:rPr>
                <a:t>human capital.</a:t>
              </a:r>
            </a:p>
          </p:txBody>
        </p:sp>
        <p:sp>
          <p:nvSpPr>
            <p:cNvPr id="399" name="Shape"/>
            <p:cNvSpPr/>
            <p:nvPr/>
          </p:nvSpPr>
          <p:spPr>
            <a:xfrm>
              <a:off x="1720469" y="0"/>
              <a:ext cx="698501" cy="635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20520"/>
                  </a:moveTo>
                  <a:lnTo>
                    <a:pt x="982" y="20520"/>
                  </a:lnTo>
                  <a:lnTo>
                    <a:pt x="982" y="14040"/>
                  </a:lnTo>
                  <a:lnTo>
                    <a:pt x="6907" y="14040"/>
                  </a:lnTo>
                  <a:cubicBezTo>
                    <a:pt x="7149" y="16170"/>
                    <a:pt x="8798" y="17820"/>
                    <a:pt x="10800" y="17820"/>
                  </a:cubicBezTo>
                  <a:cubicBezTo>
                    <a:pt x="12802" y="17820"/>
                    <a:pt x="14451" y="16170"/>
                    <a:pt x="14694" y="14040"/>
                  </a:cubicBezTo>
                  <a:lnTo>
                    <a:pt x="20618" y="14040"/>
                  </a:lnTo>
                  <a:cubicBezTo>
                    <a:pt x="20618" y="14040"/>
                    <a:pt x="20618" y="20520"/>
                    <a:pt x="20618" y="20520"/>
                  </a:cubicBezTo>
                  <a:close/>
                  <a:moveTo>
                    <a:pt x="21543" y="13261"/>
                  </a:moveTo>
                  <a:lnTo>
                    <a:pt x="21548" y="13259"/>
                  </a:lnTo>
                  <a:lnTo>
                    <a:pt x="16639" y="2459"/>
                  </a:lnTo>
                  <a:lnTo>
                    <a:pt x="16634" y="2461"/>
                  </a:lnTo>
                  <a:cubicBezTo>
                    <a:pt x="16554" y="2284"/>
                    <a:pt x="16392" y="2160"/>
                    <a:pt x="16200" y="2160"/>
                  </a:cubicBezTo>
                  <a:lnTo>
                    <a:pt x="12764" y="2160"/>
                  </a:lnTo>
                  <a:cubicBezTo>
                    <a:pt x="12492" y="2160"/>
                    <a:pt x="12273" y="2402"/>
                    <a:pt x="12273" y="2700"/>
                  </a:cubicBezTo>
                  <a:cubicBezTo>
                    <a:pt x="12273" y="2999"/>
                    <a:pt x="12492" y="3240"/>
                    <a:pt x="12764" y="3240"/>
                  </a:cubicBezTo>
                  <a:lnTo>
                    <a:pt x="15897" y="3240"/>
                  </a:lnTo>
                  <a:lnTo>
                    <a:pt x="20315" y="12960"/>
                  </a:lnTo>
                  <a:lnTo>
                    <a:pt x="14236" y="12960"/>
                  </a:lnTo>
                  <a:cubicBezTo>
                    <a:pt x="13965" y="12960"/>
                    <a:pt x="13745" y="13202"/>
                    <a:pt x="13745" y="13500"/>
                  </a:cubicBezTo>
                  <a:cubicBezTo>
                    <a:pt x="13745" y="15290"/>
                    <a:pt x="12426" y="16740"/>
                    <a:pt x="10800" y="16740"/>
                  </a:cubicBezTo>
                  <a:cubicBezTo>
                    <a:pt x="9173" y="16740"/>
                    <a:pt x="7855" y="15290"/>
                    <a:pt x="7855" y="13500"/>
                  </a:cubicBezTo>
                  <a:cubicBezTo>
                    <a:pt x="7855" y="13202"/>
                    <a:pt x="7635" y="12960"/>
                    <a:pt x="7364" y="12960"/>
                  </a:cubicBezTo>
                  <a:lnTo>
                    <a:pt x="1285" y="12960"/>
                  </a:lnTo>
                  <a:lnTo>
                    <a:pt x="5703" y="3240"/>
                  </a:lnTo>
                  <a:lnTo>
                    <a:pt x="8836" y="3240"/>
                  </a:lnTo>
                  <a:cubicBezTo>
                    <a:pt x="9108" y="3240"/>
                    <a:pt x="9327" y="2999"/>
                    <a:pt x="9327" y="2700"/>
                  </a:cubicBezTo>
                  <a:cubicBezTo>
                    <a:pt x="9327" y="2402"/>
                    <a:pt x="9108" y="2160"/>
                    <a:pt x="8836" y="2160"/>
                  </a:cubicBezTo>
                  <a:lnTo>
                    <a:pt x="5400" y="2160"/>
                  </a:lnTo>
                  <a:cubicBezTo>
                    <a:pt x="5208" y="2160"/>
                    <a:pt x="5046" y="2284"/>
                    <a:pt x="4966" y="2461"/>
                  </a:cubicBezTo>
                  <a:lnTo>
                    <a:pt x="4961" y="2459"/>
                  </a:lnTo>
                  <a:lnTo>
                    <a:pt x="52" y="13259"/>
                  </a:lnTo>
                  <a:lnTo>
                    <a:pt x="57" y="13261"/>
                  </a:lnTo>
                  <a:cubicBezTo>
                    <a:pt x="23" y="13334"/>
                    <a:pt x="0" y="13413"/>
                    <a:pt x="0" y="13500"/>
                  </a:cubicBezTo>
                  <a:lnTo>
                    <a:pt x="0" y="21060"/>
                  </a:lnTo>
                  <a:cubicBezTo>
                    <a:pt x="0" y="21359"/>
                    <a:pt x="220" y="21600"/>
                    <a:pt x="491" y="21600"/>
                  </a:cubicBezTo>
                  <a:lnTo>
                    <a:pt x="21109" y="21600"/>
                  </a:lnTo>
                  <a:cubicBezTo>
                    <a:pt x="21380" y="21600"/>
                    <a:pt x="21600" y="21359"/>
                    <a:pt x="21600" y="21060"/>
                  </a:cubicBezTo>
                  <a:lnTo>
                    <a:pt x="21600" y="13500"/>
                  </a:lnTo>
                  <a:cubicBezTo>
                    <a:pt x="21600" y="13413"/>
                    <a:pt x="21577" y="13334"/>
                    <a:pt x="21543" y="13261"/>
                  </a:cubicBezTo>
                  <a:moveTo>
                    <a:pt x="7855" y="8640"/>
                  </a:moveTo>
                  <a:cubicBezTo>
                    <a:pt x="7583" y="8640"/>
                    <a:pt x="7364" y="8882"/>
                    <a:pt x="7364" y="9180"/>
                  </a:cubicBezTo>
                  <a:cubicBezTo>
                    <a:pt x="7364" y="9329"/>
                    <a:pt x="7418" y="9464"/>
                    <a:pt x="7507" y="9562"/>
                  </a:cubicBezTo>
                  <a:lnTo>
                    <a:pt x="10453" y="12802"/>
                  </a:lnTo>
                  <a:cubicBezTo>
                    <a:pt x="10542" y="12900"/>
                    <a:pt x="10665" y="12960"/>
                    <a:pt x="10800" y="12960"/>
                  </a:cubicBezTo>
                  <a:cubicBezTo>
                    <a:pt x="10936" y="12960"/>
                    <a:pt x="11058" y="12900"/>
                    <a:pt x="11147" y="12802"/>
                  </a:cubicBezTo>
                  <a:lnTo>
                    <a:pt x="14093" y="9562"/>
                  </a:lnTo>
                  <a:cubicBezTo>
                    <a:pt x="14182" y="9464"/>
                    <a:pt x="14236" y="9329"/>
                    <a:pt x="14236" y="9180"/>
                  </a:cubicBezTo>
                  <a:cubicBezTo>
                    <a:pt x="14236" y="8882"/>
                    <a:pt x="14017" y="8640"/>
                    <a:pt x="13745" y="8640"/>
                  </a:cubicBezTo>
                  <a:cubicBezTo>
                    <a:pt x="13610" y="8640"/>
                    <a:pt x="13487" y="8701"/>
                    <a:pt x="13398" y="8798"/>
                  </a:cubicBezTo>
                  <a:lnTo>
                    <a:pt x="11291" y="11116"/>
                  </a:lnTo>
                  <a:lnTo>
                    <a:pt x="11291" y="540"/>
                  </a:lnTo>
                  <a:cubicBezTo>
                    <a:pt x="11291" y="242"/>
                    <a:pt x="11071" y="0"/>
                    <a:pt x="10800" y="0"/>
                  </a:cubicBezTo>
                  <a:cubicBezTo>
                    <a:pt x="10529" y="0"/>
                    <a:pt x="10309" y="242"/>
                    <a:pt x="10309" y="540"/>
                  </a:cubicBezTo>
                  <a:lnTo>
                    <a:pt x="10309" y="11116"/>
                  </a:lnTo>
                  <a:lnTo>
                    <a:pt x="8202" y="8798"/>
                  </a:lnTo>
                  <a:cubicBezTo>
                    <a:pt x="8113" y="8701"/>
                    <a:pt x="7990" y="8640"/>
                    <a:pt x="7855" y="8640"/>
                  </a:cubicBezTo>
                </a:path>
              </a:pathLst>
            </a:custGeom>
            <a:solidFill>
              <a:srgbClr val="6A6E77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900"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grpSp>
        <p:nvGrpSpPr>
          <p:cNvPr id="403" name="Group"/>
          <p:cNvGrpSpPr/>
          <p:nvPr/>
        </p:nvGrpSpPr>
        <p:grpSpPr>
          <a:xfrm>
            <a:off x="9359256" y="3891181"/>
            <a:ext cx="2138406" cy="1598158"/>
            <a:chOff x="0" y="0"/>
            <a:chExt cx="4276808" cy="3196314"/>
          </a:xfrm>
        </p:grpSpPr>
        <p:sp>
          <p:nvSpPr>
            <p:cNvPr id="401" name="Shape"/>
            <p:cNvSpPr/>
            <p:nvPr/>
          </p:nvSpPr>
          <p:spPr>
            <a:xfrm>
              <a:off x="1720469" y="0"/>
              <a:ext cx="698501" cy="698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218" y="5891"/>
                  </a:moveTo>
                  <a:lnTo>
                    <a:pt x="8345" y="5891"/>
                  </a:lnTo>
                  <a:cubicBezTo>
                    <a:pt x="8075" y="5891"/>
                    <a:pt x="7855" y="6111"/>
                    <a:pt x="7855" y="6382"/>
                  </a:cubicBezTo>
                  <a:cubicBezTo>
                    <a:pt x="7855" y="6653"/>
                    <a:pt x="8075" y="6873"/>
                    <a:pt x="8345" y="6873"/>
                  </a:cubicBezTo>
                  <a:lnTo>
                    <a:pt x="15218" y="6873"/>
                  </a:lnTo>
                  <a:cubicBezTo>
                    <a:pt x="15489" y="6873"/>
                    <a:pt x="15709" y="6653"/>
                    <a:pt x="15709" y="6382"/>
                  </a:cubicBezTo>
                  <a:cubicBezTo>
                    <a:pt x="15709" y="6111"/>
                    <a:pt x="15489" y="5891"/>
                    <a:pt x="15218" y="5891"/>
                  </a:cubicBezTo>
                  <a:moveTo>
                    <a:pt x="6382" y="5891"/>
                  </a:moveTo>
                  <a:cubicBezTo>
                    <a:pt x="6111" y="5891"/>
                    <a:pt x="5891" y="6111"/>
                    <a:pt x="5891" y="6382"/>
                  </a:cubicBezTo>
                  <a:cubicBezTo>
                    <a:pt x="5891" y="6653"/>
                    <a:pt x="6111" y="6873"/>
                    <a:pt x="6382" y="6873"/>
                  </a:cubicBezTo>
                  <a:cubicBezTo>
                    <a:pt x="6653" y="6873"/>
                    <a:pt x="6873" y="6653"/>
                    <a:pt x="6873" y="6382"/>
                  </a:cubicBezTo>
                  <a:cubicBezTo>
                    <a:pt x="6873" y="6111"/>
                    <a:pt x="6653" y="5891"/>
                    <a:pt x="6382" y="5891"/>
                  </a:cubicBezTo>
                  <a:moveTo>
                    <a:pt x="19636" y="0"/>
                  </a:moveTo>
                  <a:lnTo>
                    <a:pt x="5891" y="0"/>
                  </a:lnTo>
                  <a:cubicBezTo>
                    <a:pt x="4806" y="0"/>
                    <a:pt x="3927" y="879"/>
                    <a:pt x="3927" y="1964"/>
                  </a:cubicBezTo>
                  <a:lnTo>
                    <a:pt x="3927" y="2455"/>
                  </a:lnTo>
                  <a:cubicBezTo>
                    <a:pt x="3927" y="2726"/>
                    <a:pt x="4147" y="2945"/>
                    <a:pt x="4418" y="2945"/>
                  </a:cubicBezTo>
                  <a:cubicBezTo>
                    <a:pt x="4689" y="2945"/>
                    <a:pt x="4909" y="2726"/>
                    <a:pt x="4909" y="2455"/>
                  </a:cubicBezTo>
                  <a:lnTo>
                    <a:pt x="4909" y="1964"/>
                  </a:lnTo>
                  <a:cubicBezTo>
                    <a:pt x="4909" y="1422"/>
                    <a:pt x="5349" y="982"/>
                    <a:pt x="5891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lnTo>
                    <a:pt x="20618" y="15709"/>
                  </a:lnTo>
                  <a:cubicBezTo>
                    <a:pt x="20618" y="16252"/>
                    <a:pt x="20178" y="16691"/>
                    <a:pt x="19636" y="16691"/>
                  </a:cubicBezTo>
                  <a:lnTo>
                    <a:pt x="19145" y="16691"/>
                  </a:lnTo>
                  <a:cubicBezTo>
                    <a:pt x="18875" y="16691"/>
                    <a:pt x="18655" y="16910"/>
                    <a:pt x="18655" y="17182"/>
                  </a:cubicBezTo>
                  <a:cubicBezTo>
                    <a:pt x="18655" y="17453"/>
                    <a:pt x="18875" y="17673"/>
                    <a:pt x="19145" y="17673"/>
                  </a:cubicBezTo>
                  <a:lnTo>
                    <a:pt x="19636" y="17673"/>
                  </a:lnTo>
                  <a:cubicBezTo>
                    <a:pt x="20721" y="17673"/>
                    <a:pt x="21600" y="16794"/>
                    <a:pt x="21600" y="15709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2455" y="5891"/>
                  </a:moveTo>
                  <a:cubicBezTo>
                    <a:pt x="2184" y="5891"/>
                    <a:pt x="1964" y="6111"/>
                    <a:pt x="1964" y="6382"/>
                  </a:cubicBezTo>
                  <a:cubicBezTo>
                    <a:pt x="1964" y="6653"/>
                    <a:pt x="2184" y="6873"/>
                    <a:pt x="2455" y="6873"/>
                  </a:cubicBezTo>
                  <a:cubicBezTo>
                    <a:pt x="2725" y="6873"/>
                    <a:pt x="2945" y="6653"/>
                    <a:pt x="2945" y="6382"/>
                  </a:cubicBezTo>
                  <a:cubicBezTo>
                    <a:pt x="2945" y="6111"/>
                    <a:pt x="2725" y="5891"/>
                    <a:pt x="2455" y="5891"/>
                  </a:cubicBezTo>
                  <a:moveTo>
                    <a:pt x="4418" y="5891"/>
                  </a:moveTo>
                  <a:cubicBezTo>
                    <a:pt x="4147" y="5891"/>
                    <a:pt x="3927" y="6111"/>
                    <a:pt x="3927" y="6382"/>
                  </a:cubicBezTo>
                  <a:cubicBezTo>
                    <a:pt x="3927" y="6653"/>
                    <a:pt x="4147" y="6873"/>
                    <a:pt x="4418" y="6873"/>
                  </a:cubicBezTo>
                  <a:cubicBezTo>
                    <a:pt x="4689" y="6873"/>
                    <a:pt x="4909" y="6653"/>
                    <a:pt x="4909" y="6382"/>
                  </a:cubicBezTo>
                  <a:cubicBezTo>
                    <a:pt x="4909" y="6111"/>
                    <a:pt x="4689" y="5891"/>
                    <a:pt x="4418" y="5891"/>
                  </a:cubicBezTo>
                  <a:moveTo>
                    <a:pt x="16691" y="7855"/>
                  </a:moveTo>
                  <a:lnTo>
                    <a:pt x="982" y="7855"/>
                  </a:lnTo>
                  <a:lnTo>
                    <a:pt x="982" y="5891"/>
                  </a:lnTo>
                  <a:cubicBezTo>
                    <a:pt x="982" y="5349"/>
                    <a:pt x="1422" y="4909"/>
                    <a:pt x="1964" y="4909"/>
                  </a:cubicBezTo>
                  <a:lnTo>
                    <a:pt x="15709" y="4909"/>
                  </a:lnTo>
                  <a:cubicBezTo>
                    <a:pt x="16251" y="4909"/>
                    <a:pt x="16691" y="5349"/>
                    <a:pt x="16691" y="5891"/>
                  </a:cubicBezTo>
                  <a:cubicBezTo>
                    <a:pt x="16691" y="5891"/>
                    <a:pt x="16691" y="7855"/>
                    <a:pt x="16691" y="7855"/>
                  </a:cubicBezTo>
                  <a:close/>
                  <a:moveTo>
                    <a:pt x="16691" y="19636"/>
                  </a:moveTo>
                  <a:cubicBezTo>
                    <a:pt x="16691" y="20178"/>
                    <a:pt x="16251" y="20618"/>
                    <a:pt x="15709" y="20618"/>
                  </a:cubicBez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8836"/>
                  </a:lnTo>
                  <a:lnTo>
                    <a:pt x="16691" y="8836"/>
                  </a:lnTo>
                  <a:cubicBezTo>
                    <a:pt x="16691" y="8836"/>
                    <a:pt x="16691" y="19636"/>
                    <a:pt x="16691" y="19636"/>
                  </a:cubicBezTo>
                  <a:close/>
                  <a:moveTo>
                    <a:pt x="15709" y="3927"/>
                  </a:moveTo>
                  <a:lnTo>
                    <a:pt x="1964" y="3927"/>
                  </a:lnTo>
                  <a:cubicBezTo>
                    <a:pt x="879" y="3927"/>
                    <a:pt x="0" y="4806"/>
                    <a:pt x="0" y="5891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5709" y="21600"/>
                  </a:lnTo>
                  <a:cubicBezTo>
                    <a:pt x="16794" y="21600"/>
                    <a:pt x="17673" y="20721"/>
                    <a:pt x="17673" y="19636"/>
                  </a:cubicBezTo>
                  <a:lnTo>
                    <a:pt x="17673" y="5891"/>
                  </a:lnTo>
                  <a:cubicBezTo>
                    <a:pt x="17673" y="4806"/>
                    <a:pt x="16794" y="3927"/>
                    <a:pt x="15709" y="3927"/>
                  </a:cubicBezTo>
                </a:path>
              </a:pathLst>
            </a:custGeom>
            <a:solidFill>
              <a:srgbClr val="6A6E77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900"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402" name="Tittle 04…"/>
            <p:cNvSpPr txBox="1"/>
            <p:nvPr/>
          </p:nvSpPr>
          <p:spPr>
            <a:xfrm>
              <a:off x="0" y="1257323"/>
              <a:ext cx="4276808" cy="19389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>
                <a:lnSpc>
                  <a:spcPct val="150000"/>
                </a:lnSpc>
                <a:defRPr b="0">
                  <a:solidFill>
                    <a:srgbClr val="2C2E3C"/>
                  </a:solidFill>
                  <a:latin typeface="Quicksand Bold"/>
                  <a:ea typeface="Quicksand Bold"/>
                  <a:cs typeface="Quicksand Bold"/>
                  <a:sym typeface="Quicksand Bold"/>
                </a:defRPr>
              </a:pPr>
              <a:r>
                <a:rPr sz="900">
                  <a:latin typeface="+mj-ea"/>
                  <a:ea typeface="+mj-ea"/>
                  <a:cs typeface="+mn-ea"/>
                  <a:sym typeface="+mn-lt"/>
                </a:rPr>
                <a:t>Tittle 04</a:t>
              </a:r>
            </a:p>
            <a:p>
              <a:pPr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>
                  <a:latin typeface="+mj-ea"/>
                  <a:ea typeface="+mj-ea"/>
                  <a:cs typeface="+mn-ea"/>
                  <a:sym typeface="+mn-lt"/>
                </a:rPr>
                <a:t>Distinctively build premium </a:t>
              </a:r>
            </a:p>
            <a:p>
              <a:pPr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>
                  <a:latin typeface="+mj-ea"/>
                  <a:ea typeface="+mj-ea"/>
                  <a:cs typeface="+mn-ea"/>
                  <a:sym typeface="+mn-lt"/>
                </a:rPr>
                <a:t>growth strategies the premium </a:t>
              </a:r>
            </a:p>
            <a:p>
              <a:pPr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>
                  <a:latin typeface="+mj-ea"/>
                  <a:ea typeface="+mj-ea"/>
                  <a:cs typeface="+mn-ea"/>
                  <a:sym typeface="+mn-lt"/>
                </a:rPr>
                <a:t>human capital.</a:t>
              </a:r>
            </a:p>
          </p:txBody>
        </p:sp>
      </p:grpSp>
      <p:grpSp>
        <p:nvGrpSpPr>
          <p:cNvPr id="406" name="Group"/>
          <p:cNvGrpSpPr/>
          <p:nvPr/>
        </p:nvGrpSpPr>
        <p:grpSpPr>
          <a:xfrm>
            <a:off x="6492832" y="3891181"/>
            <a:ext cx="2138406" cy="1598158"/>
            <a:chOff x="0" y="0"/>
            <a:chExt cx="4276808" cy="3196314"/>
          </a:xfrm>
        </p:grpSpPr>
        <p:sp>
          <p:nvSpPr>
            <p:cNvPr id="404" name="Shape"/>
            <p:cNvSpPr/>
            <p:nvPr/>
          </p:nvSpPr>
          <p:spPr>
            <a:xfrm>
              <a:off x="1720469" y="0"/>
              <a:ext cx="698501" cy="698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982"/>
                  </a:moveTo>
                  <a:cubicBezTo>
                    <a:pt x="14012" y="982"/>
                    <a:pt x="16860" y="2526"/>
                    <a:pt x="18652" y="4909"/>
                  </a:cubicBezTo>
                  <a:lnTo>
                    <a:pt x="14727" y="4909"/>
                  </a:lnTo>
                  <a:cubicBezTo>
                    <a:pt x="14456" y="4909"/>
                    <a:pt x="14236" y="5129"/>
                    <a:pt x="14236" y="5400"/>
                  </a:cubicBezTo>
                  <a:cubicBezTo>
                    <a:pt x="14236" y="5672"/>
                    <a:pt x="14456" y="5891"/>
                    <a:pt x="14727" y="5891"/>
                  </a:cubicBezTo>
                  <a:lnTo>
                    <a:pt x="19636" y="5891"/>
                  </a:lnTo>
                  <a:cubicBezTo>
                    <a:pt x="19907" y="5891"/>
                    <a:pt x="20127" y="5672"/>
                    <a:pt x="20127" y="5400"/>
                  </a:cubicBezTo>
                  <a:lnTo>
                    <a:pt x="20127" y="491"/>
                  </a:lnTo>
                  <a:cubicBezTo>
                    <a:pt x="20127" y="220"/>
                    <a:pt x="19907" y="0"/>
                    <a:pt x="19636" y="0"/>
                  </a:cubicBezTo>
                  <a:cubicBezTo>
                    <a:pt x="19366" y="0"/>
                    <a:pt x="19145" y="220"/>
                    <a:pt x="19145" y="491"/>
                  </a:cubicBezTo>
                  <a:lnTo>
                    <a:pt x="19145" y="3962"/>
                  </a:lnTo>
                  <a:cubicBezTo>
                    <a:pt x="17166" y="1546"/>
                    <a:pt x="14167" y="0"/>
                    <a:pt x="10800" y="0"/>
                  </a:cubicBezTo>
                  <a:cubicBezTo>
                    <a:pt x="4836" y="0"/>
                    <a:pt x="0" y="4836"/>
                    <a:pt x="0" y="10800"/>
                  </a:cubicBezTo>
                  <a:cubicBezTo>
                    <a:pt x="0" y="11071"/>
                    <a:pt x="220" y="11291"/>
                    <a:pt x="491" y="11291"/>
                  </a:cubicBezTo>
                  <a:cubicBezTo>
                    <a:pt x="762" y="11291"/>
                    <a:pt x="982" y="11071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moveTo>
                    <a:pt x="21109" y="10309"/>
                  </a:moveTo>
                  <a:cubicBezTo>
                    <a:pt x="20838" y="10309"/>
                    <a:pt x="20618" y="10529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7588" y="20618"/>
                    <a:pt x="4740" y="19075"/>
                    <a:pt x="2948" y="16691"/>
                  </a:cubicBezTo>
                  <a:lnTo>
                    <a:pt x="6873" y="16691"/>
                  </a:lnTo>
                  <a:cubicBezTo>
                    <a:pt x="7144" y="16691"/>
                    <a:pt x="7364" y="16471"/>
                    <a:pt x="7364" y="16200"/>
                  </a:cubicBezTo>
                  <a:cubicBezTo>
                    <a:pt x="7364" y="15929"/>
                    <a:pt x="7144" y="15709"/>
                    <a:pt x="6873" y="15709"/>
                  </a:cubicBezTo>
                  <a:lnTo>
                    <a:pt x="1964" y="15709"/>
                  </a:lnTo>
                  <a:cubicBezTo>
                    <a:pt x="1693" y="15709"/>
                    <a:pt x="1473" y="15929"/>
                    <a:pt x="1473" y="16200"/>
                  </a:cubicBezTo>
                  <a:lnTo>
                    <a:pt x="1473" y="21109"/>
                  </a:lnTo>
                  <a:cubicBezTo>
                    <a:pt x="1473" y="21380"/>
                    <a:pt x="1693" y="21600"/>
                    <a:pt x="1964" y="21600"/>
                  </a:cubicBezTo>
                  <a:cubicBezTo>
                    <a:pt x="2234" y="21600"/>
                    <a:pt x="2455" y="21380"/>
                    <a:pt x="2455" y="21109"/>
                  </a:cubicBezTo>
                  <a:lnTo>
                    <a:pt x="2455" y="17639"/>
                  </a:lnTo>
                  <a:cubicBezTo>
                    <a:pt x="4434" y="20054"/>
                    <a:pt x="7433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10529"/>
                    <a:pt x="21380" y="10309"/>
                    <a:pt x="21109" y="10309"/>
                  </a:cubicBezTo>
                </a:path>
              </a:pathLst>
            </a:custGeom>
            <a:solidFill>
              <a:srgbClr val="6A6E77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900"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405" name="Tittle 03…"/>
            <p:cNvSpPr txBox="1"/>
            <p:nvPr/>
          </p:nvSpPr>
          <p:spPr>
            <a:xfrm>
              <a:off x="0" y="1257323"/>
              <a:ext cx="4276808" cy="19389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>
                <a:lnSpc>
                  <a:spcPct val="150000"/>
                </a:lnSpc>
                <a:defRPr b="0">
                  <a:solidFill>
                    <a:srgbClr val="2C2E3C"/>
                  </a:solidFill>
                  <a:latin typeface="Quicksand Bold"/>
                  <a:ea typeface="Quicksand Bold"/>
                  <a:cs typeface="Quicksand Bold"/>
                  <a:sym typeface="Quicksand Bold"/>
                </a:defRPr>
              </a:pPr>
              <a:r>
                <a:rPr sz="900">
                  <a:latin typeface="+mj-ea"/>
                  <a:ea typeface="+mj-ea"/>
                  <a:cs typeface="+mn-ea"/>
                  <a:sym typeface="+mn-lt"/>
                </a:rPr>
                <a:t>Tittle 03</a:t>
              </a:r>
            </a:p>
            <a:p>
              <a:pPr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>
                  <a:latin typeface="+mj-ea"/>
                  <a:ea typeface="+mj-ea"/>
                  <a:cs typeface="+mn-ea"/>
                  <a:sym typeface="+mn-lt"/>
                </a:rPr>
                <a:t>Distinctively build premium </a:t>
              </a:r>
            </a:p>
            <a:p>
              <a:pPr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>
                  <a:latin typeface="+mj-ea"/>
                  <a:ea typeface="+mj-ea"/>
                  <a:cs typeface="+mn-ea"/>
                  <a:sym typeface="+mn-lt"/>
                </a:rPr>
                <a:t>growth strategies the premium </a:t>
              </a:r>
            </a:p>
            <a:p>
              <a:pPr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>
                  <a:latin typeface="+mj-ea"/>
                  <a:ea typeface="+mj-ea"/>
                  <a:cs typeface="+mn-ea"/>
                  <a:sym typeface="+mn-lt"/>
                </a:rPr>
                <a:t>human capital.</a:t>
              </a:r>
            </a:p>
          </p:txBody>
        </p:sp>
      </p:grpSp>
      <p:sp>
        <p:nvSpPr>
          <p:cNvPr id="407" name="There are no secrets to success. It is the…"/>
          <p:cNvSpPr txBox="1"/>
          <p:nvPr/>
        </p:nvSpPr>
        <p:spPr>
          <a:xfrm>
            <a:off x="4072202" y="1271356"/>
            <a:ext cx="4284570" cy="1211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50000"/>
              </a:lnSpc>
              <a:defRPr sz="3500" b="0">
                <a:solidFill>
                  <a:srgbClr val="F7F9FF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1750" dirty="0">
                <a:latin typeface="+mj-ea"/>
                <a:ea typeface="+mj-ea"/>
                <a:cs typeface="+mn-ea"/>
                <a:sym typeface="+mn-lt"/>
              </a:rPr>
              <a:t>There are no secrets to success. It is the </a:t>
            </a:r>
          </a:p>
          <a:p>
            <a:pPr algn="ctr">
              <a:lnSpc>
                <a:spcPct val="150000"/>
              </a:lnSpc>
              <a:defRPr sz="3500" b="0">
                <a:solidFill>
                  <a:srgbClr val="F7F9FF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1750" dirty="0">
                <a:latin typeface="+mj-ea"/>
                <a:ea typeface="+mj-ea"/>
                <a:cs typeface="+mn-ea"/>
                <a:sym typeface="+mn-lt"/>
              </a:rPr>
              <a:t>result of preparation, hard work, </a:t>
            </a:r>
          </a:p>
          <a:p>
            <a:pPr algn="ctr">
              <a:lnSpc>
                <a:spcPct val="150000"/>
              </a:lnSpc>
              <a:defRPr sz="3500" b="0">
                <a:solidFill>
                  <a:srgbClr val="F7F9FF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1750" dirty="0">
                <a:latin typeface="+mj-ea"/>
                <a:ea typeface="+mj-ea"/>
                <a:cs typeface="+mn-ea"/>
                <a:sym typeface="+mn-lt"/>
              </a:rPr>
              <a:t>and learning from failure.</a:t>
            </a:r>
          </a:p>
        </p:txBody>
      </p:sp>
      <p:sp>
        <p:nvSpPr>
          <p:cNvPr id="410" name="Line"/>
          <p:cNvSpPr/>
          <p:nvPr/>
        </p:nvSpPr>
        <p:spPr>
          <a:xfrm>
            <a:off x="8960903" y="3891181"/>
            <a:ext cx="0" cy="1698638"/>
          </a:xfrm>
          <a:prstGeom prst="line">
            <a:avLst/>
          </a:prstGeom>
          <a:ln w="25400">
            <a:solidFill>
              <a:srgbClr val="C8CBD1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411" name="Line"/>
          <p:cNvSpPr/>
          <p:nvPr/>
        </p:nvSpPr>
        <p:spPr>
          <a:xfrm>
            <a:off x="6092825" y="3888006"/>
            <a:ext cx="0" cy="1698638"/>
          </a:xfrm>
          <a:prstGeom prst="line">
            <a:avLst/>
          </a:prstGeom>
          <a:ln w="25400">
            <a:solidFill>
              <a:srgbClr val="C8CBD1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412" name="Line"/>
          <p:cNvSpPr/>
          <p:nvPr/>
        </p:nvSpPr>
        <p:spPr>
          <a:xfrm flipH="1">
            <a:off x="3228054" y="3891181"/>
            <a:ext cx="0" cy="1701814"/>
          </a:xfrm>
          <a:prstGeom prst="line">
            <a:avLst/>
          </a:prstGeom>
          <a:ln w="25400">
            <a:solidFill>
              <a:srgbClr val="C8CBD1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+mj-ea"/>
              <a:ea typeface="+mj-ea"/>
              <a:cs typeface="+mn-ea"/>
              <a:sym typeface="+mn-lt"/>
            </a:endParaRPr>
          </a:p>
        </p:txBody>
      </p:sp>
      <p:grpSp>
        <p:nvGrpSpPr>
          <p:cNvPr id="26" name="Group 15">
            <a:extLst>
              <a:ext uri="{FF2B5EF4-FFF2-40B4-BE49-F238E27FC236}">
                <a16:creationId xmlns:a16="http://schemas.microsoft.com/office/drawing/2014/main" id="{151C27F3-5676-4FCF-8519-4F45A4FD0C5C}"/>
              </a:ext>
            </a:extLst>
          </p:cNvPr>
          <p:cNvGrpSpPr/>
          <p:nvPr/>
        </p:nvGrpSpPr>
        <p:grpSpPr>
          <a:xfrm rot="21202576">
            <a:off x="1457949" y="710591"/>
            <a:ext cx="1665641" cy="1907658"/>
            <a:chOff x="1171575" y="1827213"/>
            <a:chExt cx="371475" cy="425450"/>
          </a:xfrm>
          <a:solidFill>
            <a:schemeClr val="bg1"/>
          </a:solidFill>
        </p:grpSpPr>
        <p:sp>
          <p:nvSpPr>
            <p:cNvPr id="27" name="Freeform 145">
              <a:extLst>
                <a:ext uri="{FF2B5EF4-FFF2-40B4-BE49-F238E27FC236}">
                  <a16:creationId xmlns:a16="http://schemas.microsoft.com/office/drawing/2014/main" id="{96B4E24E-2047-4CD1-9454-20D6090291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1575" y="1827213"/>
              <a:ext cx="371475" cy="425450"/>
            </a:xfrm>
            <a:custGeom>
              <a:avLst/>
              <a:gdLst>
                <a:gd name="T0" fmla="*/ 814 w 1032"/>
                <a:gd name="T1" fmla="*/ 983 h 1180"/>
                <a:gd name="T2" fmla="*/ 858 w 1032"/>
                <a:gd name="T3" fmla="*/ 987 h 1180"/>
                <a:gd name="T4" fmla="*/ 842 w 1032"/>
                <a:gd name="T5" fmla="*/ 1059 h 1180"/>
                <a:gd name="T6" fmla="*/ 786 w 1032"/>
                <a:gd name="T7" fmla="*/ 975 h 1180"/>
                <a:gd name="T8" fmla="*/ 750 w 1032"/>
                <a:gd name="T9" fmla="*/ 890 h 1180"/>
                <a:gd name="T10" fmla="*/ 577 w 1032"/>
                <a:gd name="T11" fmla="*/ 870 h 1180"/>
                <a:gd name="T12" fmla="*/ 441 w 1032"/>
                <a:gd name="T13" fmla="*/ 750 h 1180"/>
                <a:gd name="T14" fmla="*/ 333 w 1032"/>
                <a:gd name="T15" fmla="*/ 626 h 1180"/>
                <a:gd name="T16" fmla="*/ 225 w 1032"/>
                <a:gd name="T17" fmla="*/ 465 h 1180"/>
                <a:gd name="T18" fmla="*/ 189 w 1032"/>
                <a:gd name="T19" fmla="*/ 381 h 1180"/>
                <a:gd name="T20" fmla="*/ 156 w 1032"/>
                <a:gd name="T21" fmla="*/ 216 h 1180"/>
                <a:gd name="T22" fmla="*/ 136 w 1032"/>
                <a:gd name="T23" fmla="*/ 88 h 1180"/>
                <a:gd name="T24" fmla="*/ 72 w 1032"/>
                <a:gd name="T25" fmla="*/ 0 h 1180"/>
                <a:gd name="T26" fmla="*/ 68 w 1032"/>
                <a:gd name="T27" fmla="*/ 80 h 1180"/>
                <a:gd name="T28" fmla="*/ 72 w 1032"/>
                <a:gd name="T29" fmla="*/ 24 h 1180"/>
                <a:gd name="T30" fmla="*/ 96 w 1032"/>
                <a:gd name="T31" fmla="*/ 56 h 1180"/>
                <a:gd name="T32" fmla="*/ 84 w 1032"/>
                <a:gd name="T33" fmla="*/ 132 h 1180"/>
                <a:gd name="T34" fmla="*/ 56 w 1032"/>
                <a:gd name="T35" fmla="*/ 229 h 1180"/>
                <a:gd name="T36" fmla="*/ 64 w 1032"/>
                <a:gd name="T37" fmla="*/ 333 h 1180"/>
                <a:gd name="T38" fmla="*/ 116 w 1032"/>
                <a:gd name="T39" fmla="*/ 289 h 1180"/>
                <a:gd name="T40" fmla="*/ 141 w 1032"/>
                <a:gd name="T41" fmla="*/ 409 h 1180"/>
                <a:gd name="T42" fmla="*/ 64 w 1032"/>
                <a:gd name="T43" fmla="*/ 469 h 1180"/>
                <a:gd name="T44" fmla="*/ 152 w 1032"/>
                <a:gd name="T45" fmla="*/ 457 h 1180"/>
                <a:gd name="T46" fmla="*/ 212 w 1032"/>
                <a:gd name="T47" fmla="*/ 578 h 1180"/>
                <a:gd name="T48" fmla="*/ 212 w 1032"/>
                <a:gd name="T49" fmla="*/ 674 h 1180"/>
                <a:gd name="T50" fmla="*/ 305 w 1032"/>
                <a:gd name="T51" fmla="*/ 670 h 1180"/>
                <a:gd name="T52" fmla="*/ 309 w 1032"/>
                <a:gd name="T53" fmla="*/ 754 h 1180"/>
                <a:gd name="T54" fmla="*/ 313 w 1032"/>
                <a:gd name="T55" fmla="*/ 730 h 1180"/>
                <a:gd name="T56" fmla="*/ 325 w 1032"/>
                <a:gd name="T57" fmla="*/ 822 h 1180"/>
                <a:gd name="T58" fmla="*/ 381 w 1032"/>
                <a:gd name="T59" fmla="*/ 774 h 1180"/>
                <a:gd name="T60" fmla="*/ 445 w 1032"/>
                <a:gd name="T61" fmla="*/ 883 h 1180"/>
                <a:gd name="T62" fmla="*/ 473 w 1032"/>
                <a:gd name="T63" fmla="*/ 987 h 1180"/>
                <a:gd name="T64" fmla="*/ 522 w 1032"/>
                <a:gd name="T65" fmla="*/ 914 h 1180"/>
                <a:gd name="T66" fmla="*/ 622 w 1032"/>
                <a:gd name="T67" fmla="*/ 983 h 1180"/>
                <a:gd name="T68" fmla="*/ 613 w 1032"/>
                <a:gd name="T69" fmla="*/ 1067 h 1180"/>
                <a:gd name="T70" fmla="*/ 674 w 1032"/>
                <a:gd name="T71" fmla="*/ 1007 h 1180"/>
                <a:gd name="T72" fmla="*/ 762 w 1032"/>
                <a:gd name="T73" fmla="*/ 1155 h 1180"/>
                <a:gd name="T74" fmla="*/ 790 w 1032"/>
                <a:gd name="T75" fmla="*/ 1067 h 1180"/>
                <a:gd name="T76" fmla="*/ 730 w 1032"/>
                <a:gd name="T77" fmla="*/ 1163 h 1180"/>
                <a:gd name="T78" fmla="*/ 822 w 1032"/>
                <a:gd name="T79" fmla="*/ 1135 h 1180"/>
                <a:gd name="T80" fmla="*/ 1031 w 1032"/>
                <a:gd name="T81" fmla="*/ 1131 h 1180"/>
                <a:gd name="T82" fmla="*/ 141 w 1032"/>
                <a:gd name="T83" fmla="*/ 433 h 1180"/>
                <a:gd name="T84" fmla="*/ 256 w 1032"/>
                <a:gd name="T85" fmla="*/ 377 h 1180"/>
                <a:gd name="T86" fmla="*/ 245 w 1032"/>
                <a:gd name="T87" fmla="*/ 433 h 1180"/>
                <a:gd name="T88" fmla="*/ 152 w 1032"/>
                <a:gd name="T89" fmla="*/ 245 h 1180"/>
                <a:gd name="T90" fmla="*/ 181 w 1032"/>
                <a:gd name="T91" fmla="*/ 289 h 1180"/>
                <a:gd name="T92" fmla="*/ 112 w 1032"/>
                <a:gd name="T93" fmla="*/ 120 h 1180"/>
                <a:gd name="T94" fmla="*/ 141 w 1032"/>
                <a:gd name="T95" fmla="*/ 136 h 1180"/>
                <a:gd name="T96" fmla="*/ 116 w 1032"/>
                <a:gd name="T97" fmla="*/ 144 h 1180"/>
                <a:gd name="T98" fmla="*/ 28 w 1032"/>
                <a:gd name="T99" fmla="*/ 297 h 1180"/>
                <a:gd name="T100" fmla="*/ 285 w 1032"/>
                <a:gd name="T101" fmla="*/ 562 h 1180"/>
                <a:gd name="T102" fmla="*/ 317 w 1032"/>
                <a:gd name="T103" fmla="*/ 606 h 1180"/>
                <a:gd name="T104" fmla="*/ 216 w 1032"/>
                <a:gd name="T105" fmla="*/ 646 h 1180"/>
                <a:gd name="T106" fmla="*/ 269 w 1032"/>
                <a:gd name="T107" fmla="*/ 618 h 1180"/>
                <a:gd name="T108" fmla="*/ 421 w 1032"/>
                <a:gd name="T109" fmla="*/ 678 h 1180"/>
                <a:gd name="T110" fmla="*/ 417 w 1032"/>
                <a:gd name="T111" fmla="*/ 742 h 1180"/>
                <a:gd name="T112" fmla="*/ 533 w 1032"/>
                <a:gd name="T113" fmla="*/ 810 h 1180"/>
                <a:gd name="T114" fmla="*/ 549 w 1032"/>
                <a:gd name="T115" fmla="*/ 862 h 1180"/>
                <a:gd name="T116" fmla="*/ 465 w 1032"/>
                <a:gd name="T117" fmla="*/ 959 h 1180"/>
                <a:gd name="T118" fmla="*/ 666 w 1032"/>
                <a:gd name="T119" fmla="*/ 914 h 1180"/>
                <a:gd name="T120" fmla="*/ 722 w 1032"/>
                <a:gd name="T121" fmla="*/ 934 h 1180"/>
                <a:gd name="T122" fmla="*/ 666 w 1032"/>
                <a:gd name="T123" fmla="*/ 971 h 1180"/>
                <a:gd name="T124" fmla="*/ 606 w 1032"/>
                <a:gd name="T125" fmla="*/ 1003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32" h="1180">
                  <a:moveTo>
                    <a:pt x="1027" y="1127"/>
                  </a:moveTo>
                  <a:lnTo>
                    <a:pt x="1027" y="1127"/>
                  </a:lnTo>
                  <a:lnTo>
                    <a:pt x="1015" y="1119"/>
                  </a:lnTo>
                  <a:lnTo>
                    <a:pt x="1015" y="1119"/>
                  </a:lnTo>
                  <a:lnTo>
                    <a:pt x="974" y="1107"/>
                  </a:lnTo>
                  <a:lnTo>
                    <a:pt x="974" y="1107"/>
                  </a:lnTo>
                  <a:lnTo>
                    <a:pt x="894" y="1083"/>
                  </a:lnTo>
                  <a:lnTo>
                    <a:pt x="842" y="1063"/>
                  </a:lnTo>
                  <a:lnTo>
                    <a:pt x="842" y="1063"/>
                  </a:lnTo>
                  <a:lnTo>
                    <a:pt x="814" y="1051"/>
                  </a:lnTo>
                  <a:lnTo>
                    <a:pt x="814" y="1051"/>
                  </a:lnTo>
                  <a:lnTo>
                    <a:pt x="818" y="1043"/>
                  </a:lnTo>
                  <a:lnTo>
                    <a:pt x="818" y="1043"/>
                  </a:lnTo>
                  <a:lnTo>
                    <a:pt x="818" y="1043"/>
                  </a:lnTo>
                  <a:lnTo>
                    <a:pt x="818" y="1043"/>
                  </a:lnTo>
                  <a:lnTo>
                    <a:pt x="818" y="1039"/>
                  </a:lnTo>
                  <a:lnTo>
                    <a:pt x="818" y="1031"/>
                  </a:lnTo>
                  <a:lnTo>
                    <a:pt x="818" y="1031"/>
                  </a:lnTo>
                  <a:lnTo>
                    <a:pt x="818" y="1031"/>
                  </a:lnTo>
                  <a:lnTo>
                    <a:pt x="818" y="1031"/>
                  </a:lnTo>
                  <a:lnTo>
                    <a:pt x="814" y="1027"/>
                  </a:lnTo>
                  <a:lnTo>
                    <a:pt x="814" y="1027"/>
                  </a:lnTo>
                  <a:lnTo>
                    <a:pt x="814" y="1019"/>
                  </a:lnTo>
                  <a:lnTo>
                    <a:pt x="814" y="1019"/>
                  </a:lnTo>
                  <a:lnTo>
                    <a:pt x="814" y="1015"/>
                  </a:lnTo>
                  <a:lnTo>
                    <a:pt x="810" y="1011"/>
                  </a:lnTo>
                  <a:lnTo>
                    <a:pt x="810" y="1011"/>
                  </a:lnTo>
                  <a:lnTo>
                    <a:pt x="810" y="1007"/>
                  </a:lnTo>
                  <a:lnTo>
                    <a:pt x="810" y="1003"/>
                  </a:lnTo>
                  <a:lnTo>
                    <a:pt x="810" y="1003"/>
                  </a:lnTo>
                  <a:lnTo>
                    <a:pt x="814" y="999"/>
                  </a:lnTo>
                  <a:lnTo>
                    <a:pt x="814" y="999"/>
                  </a:lnTo>
                  <a:lnTo>
                    <a:pt x="814" y="983"/>
                  </a:lnTo>
                  <a:lnTo>
                    <a:pt x="814" y="983"/>
                  </a:lnTo>
                  <a:lnTo>
                    <a:pt x="814" y="975"/>
                  </a:lnTo>
                  <a:lnTo>
                    <a:pt x="814" y="975"/>
                  </a:lnTo>
                  <a:lnTo>
                    <a:pt x="818" y="967"/>
                  </a:lnTo>
                  <a:lnTo>
                    <a:pt x="818" y="967"/>
                  </a:lnTo>
                  <a:lnTo>
                    <a:pt x="826" y="963"/>
                  </a:lnTo>
                  <a:lnTo>
                    <a:pt x="826" y="963"/>
                  </a:lnTo>
                  <a:lnTo>
                    <a:pt x="830" y="959"/>
                  </a:lnTo>
                  <a:lnTo>
                    <a:pt x="830" y="959"/>
                  </a:lnTo>
                  <a:lnTo>
                    <a:pt x="834" y="959"/>
                  </a:lnTo>
                  <a:lnTo>
                    <a:pt x="834" y="959"/>
                  </a:lnTo>
                  <a:lnTo>
                    <a:pt x="838" y="959"/>
                  </a:lnTo>
                  <a:lnTo>
                    <a:pt x="838" y="959"/>
                  </a:lnTo>
                  <a:lnTo>
                    <a:pt x="842" y="954"/>
                  </a:lnTo>
                  <a:lnTo>
                    <a:pt x="846" y="959"/>
                  </a:lnTo>
                  <a:lnTo>
                    <a:pt x="846" y="959"/>
                  </a:lnTo>
                  <a:lnTo>
                    <a:pt x="846" y="954"/>
                  </a:lnTo>
                  <a:lnTo>
                    <a:pt x="846" y="954"/>
                  </a:lnTo>
                  <a:lnTo>
                    <a:pt x="854" y="959"/>
                  </a:lnTo>
                  <a:lnTo>
                    <a:pt x="854" y="959"/>
                  </a:lnTo>
                  <a:lnTo>
                    <a:pt x="858" y="963"/>
                  </a:lnTo>
                  <a:lnTo>
                    <a:pt x="858" y="963"/>
                  </a:lnTo>
                  <a:lnTo>
                    <a:pt x="858" y="971"/>
                  </a:lnTo>
                  <a:lnTo>
                    <a:pt x="858" y="971"/>
                  </a:lnTo>
                  <a:lnTo>
                    <a:pt x="858" y="975"/>
                  </a:lnTo>
                  <a:lnTo>
                    <a:pt x="858" y="975"/>
                  </a:lnTo>
                  <a:lnTo>
                    <a:pt x="858" y="975"/>
                  </a:lnTo>
                  <a:lnTo>
                    <a:pt x="858" y="979"/>
                  </a:lnTo>
                  <a:lnTo>
                    <a:pt x="858" y="983"/>
                  </a:lnTo>
                  <a:lnTo>
                    <a:pt x="858" y="983"/>
                  </a:lnTo>
                  <a:lnTo>
                    <a:pt x="858" y="983"/>
                  </a:lnTo>
                  <a:lnTo>
                    <a:pt x="858" y="983"/>
                  </a:lnTo>
                  <a:lnTo>
                    <a:pt x="858" y="983"/>
                  </a:lnTo>
                  <a:lnTo>
                    <a:pt x="858" y="983"/>
                  </a:lnTo>
                  <a:lnTo>
                    <a:pt x="858" y="987"/>
                  </a:lnTo>
                  <a:lnTo>
                    <a:pt x="854" y="991"/>
                  </a:lnTo>
                  <a:lnTo>
                    <a:pt x="854" y="991"/>
                  </a:lnTo>
                  <a:lnTo>
                    <a:pt x="854" y="991"/>
                  </a:lnTo>
                  <a:lnTo>
                    <a:pt x="854" y="991"/>
                  </a:lnTo>
                  <a:lnTo>
                    <a:pt x="854" y="991"/>
                  </a:lnTo>
                  <a:lnTo>
                    <a:pt x="854" y="995"/>
                  </a:lnTo>
                  <a:lnTo>
                    <a:pt x="854" y="995"/>
                  </a:lnTo>
                  <a:lnTo>
                    <a:pt x="854" y="995"/>
                  </a:lnTo>
                  <a:lnTo>
                    <a:pt x="850" y="995"/>
                  </a:lnTo>
                  <a:lnTo>
                    <a:pt x="850" y="999"/>
                  </a:lnTo>
                  <a:lnTo>
                    <a:pt x="850" y="999"/>
                  </a:lnTo>
                  <a:lnTo>
                    <a:pt x="850" y="1003"/>
                  </a:lnTo>
                  <a:lnTo>
                    <a:pt x="850" y="1003"/>
                  </a:lnTo>
                  <a:lnTo>
                    <a:pt x="850" y="1007"/>
                  </a:lnTo>
                  <a:lnTo>
                    <a:pt x="850" y="1011"/>
                  </a:lnTo>
                  <a:lnTo>
                    <a:pt x="850" y="1011"/>
                  </a:lnTo>
                  <a:lnTo>
                    <a:pt x="850" y="1011"/>
                  </a:lnTo>
                  <a:lnTo>
                    <a:pt x="850" y="1011"/>
                  </a:lnTo>
                  <a:lnTo>
                    <a:pt x="842" y="1015"/>
                  </a:lnTo>
                  <a:lnTo>
                    <a:pt x="842" y="1015"/>
                  </a:lnTo>
                  <a:lnTo>
                    <a:pt x="842" y="1019"/>
                  </a:lnTo>
                  <a:lnTo>
                    <a:pt x="842" y="1019"/>
                  </a:lnTo>
                  <a:lnTo>
                    <a:pt x="830" y="1031"/>
                  </a:lnTo>
                  <a:lnTo>
                    <a:pt x="830" y="1035"/>
                  </a:lnTo>
                  <a:lnTo>
                    <a:pt x="830" y="1035"/>
                  </a:lnTo>
                  <a:lnTo>
                    <a:pt x="830" y="1035"/>
                  </a:lnTo>
                  <a:lnTo>
                    <a:pt x="826" y="1047"/>
                  </a:lnTo>
                  <a:lnTo>
                    <a:pt x="826" y="1047"/>
                  </a:lnTo>
                  <a:lnTo>
                    <a:pt x="826" y="1051"/>
                  </a:lnTo>
                  <a:lnTo>
                    <a:pt x="826" y="1051"/>
                  </a:lnTo>
                  <a:lnTo>
                    <a:pt x="834" y="1055"/>
                  </a:lnTo>
                  <a:lnTo>
                    <a:pt x="834" y="1055"/>
                  </a:lnTo>
                  <a:lnTo>
                    <a:pt x="842" y="1059"/>
                  </a:lnTo>
                  <a:lnTo>
                    <a:pt x="842" y="1059"/>
                  </a:lnTo>
                  <a:lnTo>
                    <a:pt x="846" y="1059"/>
                  </a:lnTo>
                  <a:lnTo>
                    <a:pt x="846" y="1059"/>
                  </a:lnTo>
                  <a:lnTo>
                    <a:pt x="846" y="1051"/>
                  </a:lnTo>
                  <a:lnTo>
                    <a:pt x="846" y="1051"/>
                  </a:lnTo>
                  <a:lnTo>
                    <a:pt x="854" y="1039"/>
                  </a:lnTo>
                  <a:lnTo>
                    <a:pt x="854" y="1039"/>
                  </a:lnTo>
                  <a:lnTo>
                    <a:pt x="866" y="1023"/>
                  </a:lnTo>
                  <a:lnTo>
                    <a:pt x="866" y="1023"/>
                  </a:lnTo>
                  <a:lnTo>
                    <a:pt x="874" y="1015"/>
                  </a:lnTo>
                  <a:lnTo>
                    <a:pt x="874" y="1015"/>
                  </a:lnTo>
                  <a:lnTo>
                    <a:pt x="874" y="1011"/>
                  </a:lnTo>
                  <a:lnTo>
                    <a:pt x="874" y="1011"/>
                  </a:lnTo>
                  <a:lnTo>
                    <a:pt x="878" y="1003"/>
                  </a:lnTo>
                  <a:lnTo>
                    <a:pt x="878" y="1003"/>
                  </a:lnTo>
                  <a:lnTo>
                    <a:pt x="882" y="991"/>
                  </a:lnTo>
                  <a:lnTo>
                    <a:pt x="882" y="991"/>
                  </a:lnTo>
                  <a:lnTo>
                    <a:pt x="886" y="979"/>
                  </a:lnTo>
                  <a:lnTo>
                    <a:pt x="882" y="959"/>
                  </a:lnTo>
                  <a:lnTo>
                    <a:pt x="882" y="959"/>
                  </a:lnTo>
                  <a:lnTo>
                    <a:pt x="878" y="951"/>
                  </a:lnTo>
                  <a:lnTo>
                    <a:pt x="870" y="939"/>
                  </a:lnTo>
                  <a:lnTo>
                    <a:pt x="870" y="939"/>
                  </a:lnTo>
                  <a:lnTo>
                    <a:pt x="858" y="934"/>
                  </a:lnTo>
                  <a:lnTo>
                    <a:pt x="842" y="930"/>
                  </a:lnTo>
                  <a:lnTo>
                    <a:pt x="842" y="930"/>
                  </a:lnTo>
                  <a:lnTo>
                    <a:pt x="830" y="930"/>
                  </a:lnTo>
                  <a:lnTo>
                    <a:pt x="818" y="934"/>
                  </a:lnTo>
                  <a:lnTo>
                    <a:pt x="818" y="934"/>
                  </a:lnTo>
                  <a:lnTo>
                    <a:pt x="802" y="951"/>
                  </a:lnTo>
                  <a:lnTo>
                    <a:pt x="802" y="951"/>
                  </a:lnTo>
                  <a:lnTo>
                    <a:pt x="790" y="963"/>
                  </a:lnTo>
                  <a:lnTo>
                    <a:pt x="790" y="963"/>
                  </a:lnTo>
                  <a:lnTo>
                    <a:pt x="786" y="975"/>
                  </a:lnTo>
                  <a:lnTo>
                    <a:pt x="786" y="975"/>
                  </a:lnTo>
                  <a:lnTo>
                    <a:pt x="782" y="987"/>
                  </a:lnTo>
                  <a:lnTo>
                    <a:pt x="782" y="987"/>
                  </a:lnTo>
                  <a:lnTo>
                    <a:pt x="786" y="1011"/>
                  </a:lnTo>
                  <a:lnTo>
                    <a:pt x="786" y="1011"/>
                  </a:lnTo>
                  <a:lnTo>
                    <a:pt x="786" y="1015"/>
                  </a:lnTo>
                  <a:lnTo>
                    <a:pt x="786" y="1015"/>
                  </a:lnTo>
                  <a:lnTo>
                    <a:pt x="794" y="1035"/>
                  </a:lnTo>
                  <a:lnTo>
                    <a:pt x="794" y="1035"/>
                  </a:lnTo>
                  <a:lnTo>
                    <a:pt x="798" y="1043"/>
                  </a:lnTo>
                  <a:lnTo>
                    <a:pt x="798" y="1043"/>
                  </a:lnTo>
                  <a:lnTo>
                    <a:pt x="794" y="1039"/>
                  </a:lnTo>
                  <a:lnTo>
                    <a:pt x="766" y="1027"/>
                  </a:lnTo>
                  <a:lnTo>
                    <a:pt x="766" y="1027"/>
                  </a:lnTo>
                  <a:lnTo>
                    <a:pt x="734" y="1011"/>
                  </a:lnTo>
                  <a:lnTo>
                    <a:pt x="734" y="1011"/>
                  </a:lnTo>
                  <a:lnTo>
                    <a:pt x="726" y="1007"/>
                  </a:lnTo>
                  <a:lnTo>
                    <a:pt x="726" y="1007"/>
                  </a:lnTo>
                  <a:lnTo>
                    <a:pt x="694" y="991"/>
                  </a:lnTo>
                  <a:lnTo>
                    <a:pt x="694" y="991"/>
                  </a:lnTo>
                  <a:lnTo>
                    <a:pt x="714" y="979"/>
                  </a:lnTo>
                  <a:lnTo>
                    <a:pt x="714" y="979"/>
                  </a:lnTo>
                  <a:lnTo>
                    <a:pt x="726" y="971"/>
                  </a:lnTo>
                  <a:lnTo>
                    <a:pt x="726" y="971"/>
                  </a:lnTo>
                  <a:lnTo>
                    <a:pt x="726" y="971"/>
                  </a:lnTo>
                  <a:lnTo>
                    <a:pt x="726" y="971"/>
                  </a:lnTo>
                  <a:lnTo>
                    <a:pt x="734" y="963"/>
                  </a:lnTo>
                  <a:lnTo>
                    <a:pt x="734" y="963"/>
                  </a:lnTo>
                  <a:lnTo>
                    <a:pt x="742" y="951"/>
                  </a:lnTo>
                  <a:lnTo>
                    <a:pt x="742" y="951"/>
                  </a:lnTo>
                  <a:lnTo>
                    <a:pt x="750" y="934"/>
                  </a:lnTo>
                  <a:lnTo>
                    <a:pt x="754" y="914"/>
                  </a:lnTo>
                  <a:lnTo>
                    <a:pt x="754" y="914"/>
                  </a:lnTo>
                  <a:lnTo>
                    <a:pt x="754" y="903"/>
                  </a:lnTo>
                  <a:lnTo>
                    <a:pt x="750" y="890"/>
                  </a:lnTo>
                  <a:lnTo>
                    <a:pt x="750" y="890"/>
                  </a:lnTo>
                  <a:lnTo>
                    <a:pt x="742" y="879"/>
                  </a:lnTo>
                  <a:lnTo>
                    <a:pt x="734" y="866"/>
                  </a:lnTo>
                  <a:lnTo>
                    <a:pt x="734" y="866"/>
                  </a:lnTo>
                  <a:lnTo>
                    <a:pt x="718" y="859"/>
                  </a:lnTo>
                  <a:lnTo>
                    <a:pt x="706" y="859"/>
                  </a:lnTo>
                  <a:lnTo>
                    <a:pt x="706" y="859"/>
                  </a:lnTo>
                  <a:lnTo>
                    <a:pt x="690" y="859"/>
                  </a:lnTo>
                  <a:lnTo>
                    <a:pt x="678" y="862"/>
                  </a:lnTo>
                  <a:lnTo>
                    <a:pt x="678" y="862"/>
                  </a:lnTo>
                  <a:lnTo>
                    <a:pt x="662" y="870"/>
                  </a:lnTo>
                  <a:lnTo>
                    <a:pt x="662" y="870"/>
                  </a:lnTo>
                  <a:lnTo>
                    <a:pt x="650" y="883"/>
                  </a:lnTo>
                  <a:lnTo>
                    <a:pt x="642" y="894"/>
                  </a:lnTo>
                  <a:lnTo>
                    <a:pt x="642" y="894"/>
                  </a:lnTo>
                  <a:lnTo>
                    <a:pt x="634" y="919"/>
                  </a:lnTo>
                  <a:lnTo>
                    <a:pt x="634" y="919"/>
                  </a:lnTo>
                  <a:lnTo>
                    <a:pt x="634" y="927"/>
                  </a:lnTo>
                  <a:lnTo>
                    <a:pt x="634" y="927"/>
                  </a:lnTo>
                  <a:lnTo>
                    <a:pt x="634" y="939"/>
                  </a:lnTo>
                  <a:lnTo>
                    <a:pt x="634" y="954"/>
                  </a:lnTo>
                  <a:lnTo>
                    <a:pt x="634" y="954"/>
                  </a:lnTo>
                  <a:lnTo>
                    <a:pt x="634" y="954"/>
                  </a:lnTo>
                  <a:lnTo>
                    <a:pt x="634" y="954"/>
                  </a:lnTo>
                  <a:lnTo>
                    <a:pt x="553" y="894"/>
                  </a:lnTo>
                  <a:lnTo>
                    <a:pt x="553" y="894"/>
                  </a:lnTo>
                  <a:lnTo>
                    <a:pt x="557" y="890"/>
                  </a:lnTo>
                  <a:lnTo>
                    <a:pt x="557" y="890"/>
                  </a:lnTo>
                  <a:lnTo>
                    <a:pt x="569" y="879"/>
                  </a:lnTo>
                  <a:lnTo>
                    <a:pt x="569" y="879"/>
                  </a:lnTo>
                  <a:lnTo>
                    <a:pt x="569" y="879"/>
                  </a:lnTo>
                  <a:lnTo>
                    <a:pt x="569" y="879"/>
                  </a:lnTo>
                  <a:lnTo>
                    <a:pt x="577" y="870"/>
                  </a:lnTo>
                  <a:lnTo>
                    <a:pt x="577" y="870"/>
                  </a:lnTo>
                  <a:lnTo>
                    <a:pt x="582" y="859"/>
                  </a:lnTo>
                  <a:lnTo>
                    <a:pt x="582" y="859"/>
                  </a:lnTo>
                  <a:lnTo>
                    <a:pt x="586" y="842"/>
                  </a:lnTo>
                  <a:lnTo>
                    <a:pt x="586" y="826"/>
                  </a:lnTo>
                  <a:lnTo>
                    <a:pt x="586" y="826"/>
                  </a:lnTo>
                  <a:lnTo>
                    <a:pt x="582" y="814"/>
                  </a:lnTo>
                  <a:lnTo>
                    <a:pt x="573" y="802"/>
                  </a:lnTo>
                  <a:lnTo>
                    <a:pt x="573" y="802"/>
                  </a:lnTo>
                  <a:lnTo>
                    <a:pt x="566" y="794"/>
                  </a:lnTo>
                  <a:lnTo>
                    <a:pt x="553" y="786"/>
                  </a:lnTo>
                  <a:lnTo>
                    <a:pt x="553" y="786"/>
                  </a:lnTo>
                  <a:lnTo>
                    <a:pt x="537" y="786"/>
                  </a:lnTo>
                  <a:lnTo>
                    <a:pt x="525" y="786"/>
                  </a:lnTo>
                  <a:lnTo>
                    <a:pt x="525" y="786"/>
                  </a:lnTo>
                  <a:lnTo>
                    <a:pt x="513" y="794"/>
                  </a:lnTo>
                  <a:lnTo>
                    <a:pt x="502" y="802"/>
                  </a:lnTo>
                  <a:lnTo>
                    <a:pt x="502" y="802"/>
                  </a:lnTo>
                  <a:lnTo>
                    <a:pt x="493" y="814"/>
                  </a:lnTo>
                  <a:lnTo>
                    <a:pt x="493" y="814"/>
                  </a:lnTo>
                  <a:lnTo>
                    <a:pt x="489" y="826"/>
                  </a:lnTo>
                  <a:lnTo>
                    <a:pt x="485" y="839"/>
                  </a:lnTo>
                  <a:lnTo>
                    <a:pt x="485" y="839"/>
                  </a:lnTo>
                  <a:lnTo>
                    <a:pt x="453" y="806"/>
                  </a:lnTo>
                  <a:lnTo>
                    <a:pt x="453" y="806"/>
                  </a:lnTo>
                  <a:lnTo>
                    <a:pt x="417" y="770"/>
                  </a:lnTo>
                  <a:lnTo>
                    <a:pt x="417" y="770"/>
                  </a:lnTo>
                  <a:lnTo>
                    <a:pt x="417" y="770"/>
                  </a:lnTo>
                  <a:lnTo>
                    <a:pt x="425" y="766"/>
                  </a:lnTo>
                  <a:lnTo>
                    <a:pt x="425" y="766"/>
                  </a:lnTo>
                  <a:lnTo>
                    <a:pt x="429" y="766"/>
                  </a:lnTo>
                  <a:lnTo>
                    <a:pt x="429" y="766"/>
                  </a:lnTo>
                  <a:lnTo>
                    <a:pt x="437" y="758"/>
                  </a:lnTo>
                  <a:lnTo>
                    <a:pt x="437" y="758"/>
                  </a:lnTo>
                  <a:lnTo>
                    <a:pt x="441" y="750"/>
                  </a:lnTo>
                  <a:lnTo>
                    <a:pt x="441" y="750"/>
                  </a:lnTo>
                  <a:lnTo>
                    <a:pt x="449" y="738"/>
                  </a:lnTo>
                  <a:lnTo>
                    <a:pt x="457" y="726"/>
                  </a:lnTo>
                  <a:lnTo>
                    <a:pt x="457" y="726"/>
                  </a:lnTo>
                  <a:lnTo>
                    <a:pt x="457" y="706"/>
                  </a:lnTo>
                  <a:lnTo>
                    <a:pt x="457" y="706"/>
                  </a:lnTo>
                  <a:lnTo>
                    <a:pt x="453" y="686"/>
                  </a:lnTo>
                  <a:lnTo>
                    <a:pt x="453" y="686"/>
                  </a:lnTo>
                  <a:lnTo>
                    <a:pt x="445" y="670"/>
                  </a:lnTo>
                  <a:lnTo>
                    <a:pt x="445" y="670"/>
                  </a:lnTo>
                  <a:lnTo>
                    <a:pt x="437" y="662"/>
                  </a:lnTo>
                  <a:lnTo>
                    <a:pt x="425" y="654"/>
                  </a:lnTo>
                  <a:lnTo>
                    <a:pt x="425" y="654"/>
                  </a:lnTo>
                  <a:lnTo>
                    <a:pt x="417" y="650"/>
                  </a:lnTo>
                  <a:lnTo>
                    <a:pt x="409" y="650"/>
                  </a:lnTo>
                  <a:lnTo>
                    <a:pt x="409" y="650"/>
                  </a:lnTo>
                  <a:lnTo>
                    <a:pt x="393" y="654"/>
                  </a:lnTo>
                  <a:lnTo>
                    <a:pt x="381" y="662"/>
                  </a:lnTo>
                  <a:lnTo>
                    <a:pt x="381" y="662"/>
                  </a:lnTo>
                  <a:lnTo>
                    <a:pt x="369" y="678"/>
                  </a:lnTo>
                  <a:lnTo>
                    <a:pt x="369" y="678"/>
                  </a:lnTo>
                  <a:lnTo>
                    <a:pt x="365" y="686"/>
                  </a:lnTo>
                  <a:lnTo>
                    <a:pt x="365" y="686"/>
                  </a:lnTo>
                  <a:lnTo>
                    <a:pt x="361" y="694"/>
                  </a:lnTo>
                  <a:lnTo>
                    <a:pt x="361" y="706"/>
                  </a:lnTo>
                  <a:lnTo>
                    <a:pt x="357" y="698"/>
                  </a:lnTo>
                  <a:lnTo>
                    <a:pt x="325" y="658"/>
                  </a:lnTo>
                  <a:lnTo>
                    <a:pt x="313" y="638"/>
                  </a:lnTo>
                  <a:lnTo>
                    <a:pt x="313" y="638"/>
                  </a:lnTo>
                  <a:lnTo>
                    <a:pt x="313" y="638"/>
                  </a:lnTo>
                  <a:lnTo>
                    <a:pt x="313" y="638"/>
                  </a:lnTo>
                  <a:lnTo>
                    <a:pt x="325" y="634"/>
                  </a:lnTo>
                  <a:lnTo>
                    <a:pt x="325" y="634"/>
                  </a:lnTo>
                  <a:lnTo>
                    <a:pt x="333" y="626"/>
                  </a:lnTo>
                  <a:lnTo>
                    <a:pt x="333" y="626"/>
                  </a:lnTo>
                  <a:lnTo>
                    <a:pt x="345" y="618"/>
                  </a:lnTo>
                  <a:lnTo>
                    <a:pt x="353" y="606"/>
                  </a:lnTo>
                  <a:lnTo>
                    <a:pt x="353" y="606"/>
                  </a:lnTo>
                  <a:lnTo>
                    <a:pt x="357" y="593"/>
                  </a:lnTo>
                  <a:lnTo>
                    <a:pt x="361" y="582"/>
                  </a:lnTo>
                  <a:lnTo>
                    <a:pt x="361" y="582"/>
                  </a:lnTo>
                  <a:lnTo>
                    <a:pt x="361" y="569"/>
                  </a:lnTo>
                  <a:lnTo>
                    <a:pt x="357" y="558"/>
                  </a:lnTo>
                  <a:lnTo>
                    <a:pt x="357" y="558"/>
                  </a:lnTo>
                  <a:lnTo>
                    <a:pt x="353" y="546"/>
                  </a:lnTo>
                  <a:lnTo>
                    <a:pt x="349" y="538"/>
                  </a:lnTo>
                  <a:lnTo>
                    <a:pt x="349" y="538"/>
                  </a:lnTo>
                  <a:lnTo>
                    <a:pt x="337" y="529"/>
                  </a:lnTo>
                  <a:lnTo>
                    <a:pt x="325" y="522"/>
                  </a:lnTo>
                  <a:lnTo>
                    <a:pt x="325" y="522"/>
                  </a:lnTo>
                  <a:lnTo>
                    <a:pt x="305" y="522"/>
                  </a:lnTo>
                  <a:lnTo>
                    <a:pt x="305" y="522"/>
                  </a:lnTo>
                  <a:lnTo>
                    <a:pt x="289" y="525"/>
                  </a:lnTo>
                  <a:lnTo>
                    <a:pt x="281" y="533"/>
                  </a:lnTo>
                  <a:lnTo>
                    <a:pt x="281" y="533"/>
                  </a:lnTo>
                  <a:lnTo>
                    <a:pt x="261" y="549"/>
                  </a:lnTo>
                  <a:lnTo>
                    <a:pt x="261" y="549"/>
                  </a:lnTo>
                  <a:lnTo>
                    <a:pt x="261" y="558"/>
                  </a:lnTo>
                  <a:lnTo>
                    <a:pt x="261" y="558"/>
                  </a:lnTo>
                  <a:lnTo>
                    <a:pt x="261" y="558"/>
                  </a:lnTo>
                  <a:lnTo>
                    <a:pt x="261" y="558"/>
                  </a:lnTo>
                  <a:lnTo>
                    <a:pt x="241" y="522"/>
                  </a:lnTo>
                  <a:lnTo>
                    <a:pt x="241" y="522"/>
                  </a:lnTo>
                  <a:lnTo>
                    <a:pt x="212" y="465"/>
                  </a:lnTo>
                  <a:lnTo>
                    <a:pt x="212" y="465"/>
                  </a:lnTo>
                  <a:lnTo>
                    <a:pt x="212" y="465"/>
                  </a:lnTo>
                  <a:lnTo>
                    <a:pt x="212" y="465"/>
                  </a:lnTo>
                  <a:lnTo>
                    <a:pt x="225" y="465"/>
                  </a:lnTo>
                  <a:lnTo>
                    <a:pt x="233" y="461"/>
                  </a:lnTo>
                  <a:lnTo>
                    <a:pt x="233" y="461"/>
                  </a:lnTo>
                  <a:lnTo>
                    <a:pt x="245" y="457"/>
                  </a:lnTo>
                  <a:lnTo>
                    <a:pt x="245" y="457"/>
                  </a:lnTo>
                  <a:lnTo>
                    <a:pt x="249" y="457"/>
                  </a:lnTo>
                  <a:lnTo>
                    <a:pt x="249" y="457"/>
                  </a:lnTo>
                  <a:lnTo>
                    <a:pt x="256" y="453"/>
                  </a:lnTo>
                  <a:lnTo>
                    <a:pt x="256" y="453"/>
                  </a:lnTo>
                  <a:lnTo>
                    <a:pt x="265" y="449"/>
                  </a:lnTo>
                  <a:lnTo>
                    <a:pt x="265" y="449"/>
                  </a:lnTo>
                  <a:lnTo>
                    <a:pt x="277" y="437"/>
                  </a:lnTo>
                  <a:lnTo>
                    <a:pt x="285" y="425"/>
                  </a:lnTo>
                  <a:lnTo>
                    <a:pt x="285" y="425"/>
                  </a:lnTo>
                  <a:lnTo>
                    <a:pt x="289" y="417"/>
                  </a:lnTo>
                  <a:lnTo>
                    <a:pt x="289" y="405"/>
                  </a:lnTo>
                  <a:lnTo>
                    <a:pt x="289" y="405"/>
                  </a:lnTo>
                  <a:lnTo>
                    <a:pt x="289" y="385"/>
                  </a:lnTo>
                  <a:lnTo>
                    <a:pt x="289" y="385"/>
                  </a:lnTo>
                  <a:lnTo>
                    <a:pt x="285" y="373"/>
                  </a:lnTo>
                  <a:lnTo>
                    <a:pt x="281" y="365"/>
                  </a:lnTo>
                  <a:lnTo>
                    <a:pt x="281" y="365"/>
                  </a:lnTo>
                  <a:lnTo>
                    <a:pt x="269" y="357"/>
                  </a:lnTo>
                  <a:lnTo>
                    <a:pt x="261" y="353"/>
                  </a:lnTo>
                  <a:lnTo>
                    <a:pt x="261" y="353"/>
                  </a:lnTo>
                  <a:lnTo>
                    <a:pt x="245" y="345"/>
                  </a:lnTo>
                  <a:lnTo>
                    <a:pt x="245" y="345"/>
                  </a:lnTo>
                  <a:lnTo>
                    <a:pt x="229" y="349"/>
                  </a:lnTo>
                  <a:lnTo>
                    <a:pt x="216" y="353"/>
                  </a:lnTo>
                  <a:lnTo>
                    <a:pt x="216" y="353"/>
                  </a:lnTo>
                  <a:lnTo>
                    <a:pt x="201" y="365"/>
                  </a:lnTo>
                  <a:lnTo>
                    <a:pt x="201" y="365"/>
                  </a:lnTo>
                  <a:lnTo>
                    <a:pt x="196" y="369"/>
                  </a:lnTo>
                  <a:lnTo>
                    <a:pt x="196" y="369"/>
                  </a:lnTo>
                  <a:lnTo>
                    <a:pt x="189" y="381"/>
                  </a:lnTo>
                  <a:lnTo>
                    <a:pt x="185" y="389"/>
                  </a:lnTo>
                  <a:lnTo>
                    <a:pt x="185" y="389"/>
                  </a:lnTo>
                  <a:lnTo>
                    <a:pt x="181" y="397"/>
                  </a:lnTo>
                  <a:lnTo>
                    <a:pt x="181" y="397"/>
                  </a:lnTo>
                  <a:lnTo>
                    <a:pt x="161" y="337"/>
                  </a:lnTo>
                  <a:lnTo>
                    <a:pt x="161" y="337"/>
                  </a:lnTo>
                  <a:lnTo>
                    <a:pt x="152" y="317"/>
                  </a:lnTo>
                  <a:lnTo>
                    <a:pt x="152" y="317"/>
                  </a:lnTo>
                  <a:lnTo>
                    <a:pt x="165" y="317"/>
                  </a:lnTo>
                  <a:lnTo>
                    <a:pt x="165" y="317"/>
                  </a:lnTo>
                  <a:lnTo>
                    <a:pt x="165" y="317"/>
                  </a:lnTo>
                  <a:lnTo>
                    <a:pt x="165" y="317"/>
                  </a:lnTo>
                  <a:lnTo>
                    <a:pt x="176" y="317"/>
                  </a:lnTo>
                  <a:lnTo>
                    <a:pt x="176" y="317"/>
                  </a:lnTo>
                  <a:lnTo>
                    <a:pt x="185" y="313"/>
                  </a:lnTo>
                  <a:lnTo>
                    <a:pt x="185" y="313"/>
                  </a:lnTo>
                  <a:lnTo>
                    <a:pt x="196" y="305"/>
                  </a:lnTo>
                  <a:lnTo>
                    <a:pt x="209" y="297"/>
                  </a:lnTo>
                  <a:lnTo>
                    <a:pt x="209" y="297"/>
                  </a:lnTo>
                  <a:lnTo>
                    <a:pt x="221" y="277"/>
                  </a:lnTo>
                  <a:lnTo>
                    <a:pt x="221" y="277"/>
                  </a:lnTo>
                  <a:lnTo>
                    <a:pt x="225" y="265"/>
                  </a:lnTo>
                  <a:lnTo>
                    <a:pt x="225" y="256"/>
                  </a:lnTo>
                  <a:lnTo>
                    <a:pt x="225" y="256"/>
                  </a:lnTo>
                  <a:lnTo>
                    <a:pt x="221" y="245"/>
                  </a:lnTo>
                  <a:lnTo>
                    <a:pt x="216" y="232"/>
                  </a:lnTo>
                  <a:lnTo>
                    <a:pt x="216" y="232"/>
                  </a:lnTo>
                  <a:lnTo>
                    <a:pt x="205" y="225"/>
                  </a:lnTo>
                  <a:lnTo>
                    <a:pt x="196" y="221"/>
                  </a:lnTo>
                  <a:lnTo>
                    <a:pt x="196" y="221"/>
                  </a:lnTo>
                  <a:lnTo>
                    <a:pt x="181" y="216"/>
                  </a:lnTo>
                  <a:lnTo>
                    <a:pt x="181" y="216"/>
                  </a:lnTo>
                  <a:lnTo>
                    <a:pt x="168" y="216"/>
                  </a:lnTo>
                  <a:lnTo>
                    <a:pt x="156" y="216"/>
                  </a:lnTo>
                  <a:lnTo>
                    <a:pt x="136" y="225"/>
                  </a:lnTo>
                  <a:lnTo>
                    <a:pt x="136" y="225"/>
                  </a:lnTo>
                  <a:lnTo>
                    <a:pt x="132" y="229"/>
                  </a:lnTo>
                  <a:lnTo>
                    <a:pt x="132" y="229"/>
                  </a:lnTo>
                  <a:lnTo>
                    <a:pt x="128" y="232"/>
                  </a:lnTo>
                  <a:lnTo>
                    <a:pt x="124" y="209"/>
                  </a:lnTo>
                  <a:lnTo>
                    <a:pt x="124" y="209"/>
                  </a:lnTo>
                  <a:lnTo>
                    <a:pt x="116" y="168"/>
                  </a:lnTo>
                  <a:lnTo>
                    <a:pt x="116" y="168"/>
                  </a:lnTo>
                  <a:lnTo>
                    <a:pt x="116" y="168"/>
                  </a:lnTo>
                  <a:lnTo>
                    <a:pt x="116" y="168"/>
                  </a:lnTo>
                  <a:lnTo>
                    <a:pt x="124" y="168"/>
                  </a:lnTo>
                  <a:lnTo>
                    <a:pt x="128" y="168"/>
                  </a:lnTo>
                  <a:lnTo>
                    <a:pt x="128" y="168"/>
                  </a:lnTo>
                  <a:lnTo>
                    <a:pt x="141" y="164"/>
                  </a:lnTo>
                  <a:lnTo>
                    <a:pt x="141" y="164"/>
                  </a:lnTo>
                  <a:lnTo>
                    <a:pt x="141" y="164"/>
                  </a:lnTo>
                  <a:lnTo>
                    <a:pt x="141" y="164"/>
                  </a:lnTo>
                  <a:lnTo>
                    <a:pt x="148" y="164"/>
                  </a:lnTo>
                  <a:lnTo>
                    <a:pt x="148" y="164"/>
                  </a:lnTo>
                  <a:lnTo>
                    <a:pt x="152" y="161"/>
                  </a:lnTo>
                  <a:lnTo>
                    <a:pt x="152" y="161"/>
                  </a:lnTo>
                  <a:lnTo>
                    <a:pt x="161" y="152"/>
                  </a:lnTo>
                  <a:lnTo>
                    <a:pt x="165" y="144"/>
                  </a:lnTo>
                  <a:lnTo>
                    <a:pt x="165" y="144"/>
                  </a:lnTo>
                  <a:lnTo>
                    <a:pt x="168" y="128"/>
                  </a:lnTo>
                  <a:lnTo>
                    <a:pt x="168" y="128"/>
                  </a:lnTo>
                  <a:lnTo>
                    <a:pt x="165" y="116"/>
                  </a:lnTo>
                  <a:lnTo>
                    <a:pt x="165" y="116"/>
                  </a:lnTo>
                  <a:lnTo>
                    <a:pt x="161" y="104"/>
                  </a:lnTo>
                  <a:lnTo>
                    <a:pt x="161" y="104"/>
                  </a:lnTo>
                  <a:lnTo>
                    <a:pt x="148" y="92"/>
                  </a:lnTo>
                  <a:lnTo>
                    <a:pt x="148" y="92"/>
                  </a:lnTo>
                  <a:lnTo>
                    <a:pt x="136" y="88"/>
                  </a:lnTo>
                  <a:lnTo>
                    <a:pt x="136" y="88"/>
                  </a:lnTo>
                  <a:lnTo>
                    <a:pt x="128" y="88"/>
                  </a:lnTo>
                  <a:lnTo>
                    <a:pt x="121" y="88"/>
                  </a:lnTo>
                  <a:lnTo>
                    <a:pt x="104" y="96"/>
                  </a:lnTo>
                  <a:lnTo>
                    <a:pt x="104" y="96"/>
                  </a:lnTo>
                  <a:lnTo>
                    <a:pt x="104" y="96"/>
                  </a:lnTo>
                  <a:lnTo>
                    <a:pt x="104" y="96"/>
                  </a:lnTo>
                  <a:lnTo>
                    <a:pt x="104" y="96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108" y="88"/>
                  </a:lnTo>
                  <a:lnTo>
                    <a:pt x="108" y="88"/>
                  </a:lnTo>
                  <a:lnTo>
                    <a:pt x="108" y="84"/>
                  </a:lnTo>
                  <a:lnTo>
                    <a:pt x="108" y="84"/>
                  </a:lnTo>
                  <a:lnTo>
                    <a:pt x="112" y="72"/>
                  </a:lnTo>
                  <a:lnTo>
                    <a:pt x="112" y="72"/>
                  </a:lnTo>
                  <a:lnTo>
                    <a:pt x="116" y="60"/>
                  </a:lnTo>
                  <a:lnTo>
                    <a:pt x="116" y="60"/>
                  </a:lnTo>
                  <a:lnTo>
                    <a:pt x="116" y="48"/>
                  </a:lnTo>
                  <a:lnTo>
                    <a:pt x="116" y="48"/>
                  </a:lnTo>
                  <a:lnTo>
                    <a:pt x="116" y="48"/>
                  </a:lnTo>
                  <a:lnTo>
                    <a:pt x="116" y="48"/>
                  </a:lnTo>
                  <a:lnTo>
                    <a:pt x="116" y="40"/>
                  </a:lnTo>
                  <a:lnTo>
                    <a:pt x="116" y="40"/>
                  </a:lnTo>
                  <a:lnTo>
                    <a:pt x="116" y="32"/>
                  </a:lnTo>
                  <a:lnTo>
                    <a:pt x="116" y="32"/>
                  </a:lnTo>
                  <a:lnTo>
                    <a:pt x="112" y="20"/>
                  </a:lnTo>
                  <a:lnTo>
                    <a:pt x="104" y="12"/>
                  </a:lnTo>
                  <a:lnTo>
                    <a:pt x="104" y="12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44" y="12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6" y="48"/>
                  </a:lnTo>
                  <a:lnTo>
                    <a:pt x="36" y="64"/>
                  </a:lnTo>
                  <a:lnTo>
                    <a:pt x="36" y="64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44" y="76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52" y="92"/>
                  </a:lnTo>
                  <a:lnTo>
                    <a:pt x="52" y="92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60" y="100"/>
                  </a:lnTo>
                  <a:lnTo>
                    <a:pt x="60" y="100"/>
                  </a:lnTo>
                  <a:lnTo>
                    <a:pt x="64" y="100"/>
                  </a:lnTo>
                  <a:lnTo>
                    <a:pt x="64" y="100"/>
                  </a:lnTo>
                  <a:lnTo>
                    <a:pt x="68" y="96"/>
                  </a:lnTo>
                  <a:lnTo>
                    <a:pt x="68" y="96"/>
                  </a:lnTo>
                  <a:lnTo>
                    <a:pt x="68" y="92"/>
                  </a:lnTo>
                  <a:lnTo>
                    <a:pt x="68" y="92"/>
                  </a:lnTo>
                  <a:lnTo>
                    <a:pt x="68" y="92"/>
                  </a:lnTo>
                  <a:lnTo>
                    <a:pt x="68" y="92"/>
                  </a:lnTo>
                  <a:lnTo>
                    <a:pt x="68" y="84"/>
                  </a:lnTo>
                  <a:lnTo>
                    <a:pt x="68" y="84"/>
                  </a:lnTo>
                  <a:lnTo>
                    <a:pt x="68" y="80"/>
                  </a:lnTo>
                  <a:lnTo>
                    <a:pt x="68" y="80"/>
                  </a:lnTo>
                  <a:lnTo>
                    <a:pt x="68" y="80"/>
                  </a:lnTo>
                  <a:lnTo>
                    <a:pt x="68" y="72"/>
                  </a:lnTo>
                  <a:lnTo>
                    <a:pt x="68" y="72"/>
                  </a:lnTo>
                  <a:lnTo>
                    <a:pt x="68" y="72"/>
                  </a:lnTo>
                  <a:lnTo>
                    <a:pt x="68" y="72"/>
                  </a:lnTo>
                  <a:lnTo>
                    <a:pt x="64" y="72"/>
                  </a:lnTo>
                  <a:lnTo>
                    <a:pt x="64" y="72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4" y="60"/>
                  </a:lnTo>
                  <a:lnTo>
                    <a:pt x="64" y="60"/>
                  </a:lnTo>
                  <a:lnTo>
                    <a:pt x="60" y="60"/>
                  </a:lnTo>
                  <a:lnTo>
                    <a:pt x="64" y="56"/>
                  </a:lnTo>
                  <a:lnTo>
                    <a:pt x="64" y="56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6" y="24"/>
                  </a:lnTo>
                  <a:lnTo>
                    <a:pt x="76" y="24"/>
                  </a:lnTo>
                  <a:lnTo>
                    <a:pt x="80" y="24"/>
                  </a:lnTo>
                  <a:lnTo>
                    <a:pt x="80" y="24"/>
                  </a:lnTo>
                  <a:lnTo>
                    <a:pt x="84" y="28"/>
                  </a:lnTo>
                  <a:lnTo>
                    <a:pt x="84" y="28"/>
                  </a:lnTo>
                  <a:lnTo>
                    <a:pt x="88" y="32"/>
                  </a:lnTo>
                  <a:lnTo>
                    <a:pt x="88" y="32"/>
                  </a:lnTo>
                  <a:lnTo>
                    <a:pt x="88" y="32"/>
                  </a:lnTo>
                  <a:lnTo>
                    <a:pt x="88" y="36"/>
                  </a:lnTo>
                  <a:lnTo>
                    <a:pt x="88" y="36"/>
                  </a:lnTo>
                  <a:lnTo>
                    <a:pt x="88" y="36"/>
                  </a:lnTo>
                  <a:lnTo>
                    <a:pt x="92" y="36"/>
                  </a:lnTo>
                  <a:lnTo>
                    <a:pt x="92" y="36"/>
                  </a:lnTo>
                  <a:lnTo>
                    <a:pt x="88" y="36"/>
                  </a:lnTo>
                  <a:lnTo>
                    <a:pt x="88" y="36"/>
                  </a:lnTo>
                  <a:lnTo>
                    <a:pt x="88" y="40"/>
                  </a:lnTo>
                  <a:lnTo>
                    <a:pt x="88" y="40"/>
                  </a:lnTo>
                  <a:lnTo>
                    <a:pt x="92" y="40"/>
                  </a:lnTo>
                  <a:lnTo>
                    <a:pt x="92" y="40"/>
                  </a:lnTo>
                  <a:lnTo>
                    <a:pt x="92" y="40"/>
                  </a:lnTo>
                  <a:lnTo>
                    <a:pt x="88" y="44"/>
                  </a:lnTo>
                  <a:lnTo>
                    <a:pt x="92" y="44"/>
                  </a:lnTo>
                  <a:lnTo>
                    <a:pt x="92" y="44"/>
                  </a:lnTo>
                  <a:lnTo>
                    <a:pt x="92" y="44"/>
                  </a:lnTo>
                  <a:lnTo>
                    <a:pt x="92" y="44"/>
                  </a:lnTo>
                  <a:lnTo>
                    <a:pt x="88" y="44"/>
                  </a:lnTo>
                  <a:lnTo>
                    <a:pt x="92" y="48"/>
                  </a:lnTo>
                  <a:lnTo>
                    <a:pt x="92" y="48"/>
                  </a:lnTo>
                  <a:lnTo>
                    <a:pt x="92" y="52"/>
                  </a:lnTo>
                  <a:lnTo>
                    <a:pt x="92" y="52"/>
                  </a:lnTo>
                  <a:lnTo>
                    <a:pt x="92" y="52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92" y="56"/>
                  </a:lnTo>
                  <a:lnTo>
                    <a:pt x="92" y="56"/>
                  </a:lnTo>
                  <a:lnTo>
                    <a:pt x="92" y="56"/>
                  </a:lnTo>
                  <a:lnTo>
                    <a:pt x="92" y="56"/>
                  </a:lnTo>
                  <a:lnTo>
                    <a:pt x="92" y="64"/>
                  </a:lnTo>
                  <a:lnTo>
                    <a:pt x="92" y="64"/>
                  </a:lnTo>
                  <a:lnTo>
                    <a:pt x="88" y="68"/>
                  </a:lnTo>
                  <a:lnTo>
                    <a:pt x="88" y="68"/>
                  </a:lnTo>
                  <a:lnTo>
                    <a:pt x="88" y="72"/>
                  </a:lnTo>
                  <a:lnTo>
                    <a:pt x="88" y="72"/>
                  </a:lnTo>
                  <a:lnTo>
                    <a:pt x="88" y="72"/>
                  </a:lnTo>
                  <a:lnTo>
                    <a:pt x="88" y="80"/>
                  </a:lnTo>
                  <a:lnTo>
                    <a:pt x="88" y="80"/>
                  </a:lnTo>
                  <a:lnTo>
                    <a:pt x="92" y="84"/>
                  </a:lnTo>
                  <a:lnTo>
                    <a:pt x="92" y="84"/>
                  </a:lnTo>
                  <a:lnTo>
                    <a:pt x="92" y="84"/>
                  </a:lnTo>
                  <a:lnTo>
                    <a:pt x="92" y="84"/>
                  </a:lnTo>
                  <a:lnTo>
                    <a:pt x="92" y="108"/>
                  </a:lnTo>
                  <a:lnTo>
                    <a:pt x="92" y="108"/>
                  </a:lnTo>
                  <a:lnTo>
                    <a:pt x="92" y="108"/>
                  </a:lnTo>
                  <a:lnTo>
                    <a:pt x="92" y="108"/>
                  </a:lnTo>
                  <a:lnTo>
                    <a:pt x="88" y="120"/>
                  </a:lnTo>
                  <a:lnTo>
                    <a:pt x="88" y="120"/>
                  </a:lnTo>
                  <a:lnTo>
                    <a:pt x="84" y="124"/>
                  </a:lnTo>
                  <a:lnTo>
                    <a:pt x="84" y="124"/>
                  </a:lnTo>
                  <a:lnTo>
                    <a:pt x="84" y="128"/>
                  </a:lnTo>
                  <a:lnTo>
                    <a:pt x="84" y="128"/>
                  </a:lnTo>
                  <a:lnTo>
                    <a:pt x="84" y="132"/>
                  </a:lnTo>
                  <a:lnTo>
                    <a:pt x="84" y="132"/>
                  </a:lnTo>
                  <a:lnTo>
                    <a:pt x="88" y="132"/>
                  </a:lnTo>
                  <a:lnTo>
                    <a:pt x="88" y="132"/>
                  </a:lnTo>
                  <a:lnTo>
                    <a:pt x="92" y="132"/>
                  </a:lnTo>
                  <a:lnTo>
                    <a:pt x="92" y="132"/>
                  </a:lnTo>
                  <a:lnTo>
                    <a:pt x="92" y="181"/>
                  </a:lnTo>
                  <a:lnTo>
                    <a:pt x="92" y="181"/>
                  </a:lnTo>
                  <a:lnTo>
                    <a:pt x="96" y="192"/>
                  </a:lnTo>
                  <a:lnTo>
                    <a:pt x="96" y="192"/>
                  </a:lnTo>
                  <a:lnTo>
                    <a:pt x="104" y="221"/>
                  </a:lnTo>
                  <a:lnTo>
                    <a:pt x="104" y="221"/>
                  </a:lnTo>
                  <a:lnTo>
                    <a:pt x="108" y="253"/>
                  </a:lnTo>
                  <a:lnTo>
                    <a:pt x="108" y="253"/>
                  </a:lnTo>
                  <a:lnTo>
                    <a:pt x="108" y="253"/>
                  </a:lnTo>
                  <a:lnTo>
                    <a:pt x="104" y="256"/>
                  </a:lnTo>
                  <a:lnTo>
                    <a:pt x="104" y="256"/>
                  </a:lnTo>
                  <a:lnTo>
                    <a:pt x="104" y="256"/>
                  </a:lnTo>
                  <a:lnTo>
                    <a:pt x="104" y="256"/>
                  </a:lnTo>
                  <a:lnTo>
                    <a:pt x="100" y="253"/>
                  </a:lnTo>
                  <a:lnTo>
                    <a:pt x="100" y="245"/>
                  </a:lnTo>
                  <a:lnTo>
                    <a:pt x="100" y="245"/>
                  </a:lnTo>
                  <a:lnTo>
                    <a:pt x="100" y="245"/>
                  </a:lnTo>
                  <a:lnTo>
                    <a:pt x="100" y="245"/>
                  </a:lnTo>
                  <a:lnTo>
                    <a:pt x="92" y="241"/>
                  </a:lnTo>
                  <a:lnTo>
                    <a:pt x="92" y="241"/>
                  </a:lnTo>
                  <a:lnTo>
                    <a:pt x="84" y="236"/>
                  </a:lnTo>
                  <a:lnTo>
                    <a:pt x="84" y="236"/>
                  </a:lnTo>
                  <a:lnTo>
                    <a:pt x="80" y="232"/>
                  </a:lnTo>
                  <a:lnTo>
                    <a:pt x="72" y="232"/>
                  </a:lnTo>
                  <a:lnTo>
                    <a:pt x="72" y="232"/>
                  </a:lnTo>
                  <a:lnTo>
                    <a:pt x="68" y="232"/>
                  </a:lnTo>
                  <a:lnTo>
                    <a:pt x="64" y="232"/>
                  </a:lnTo>
                  <a:lnTo>
                    <a:pt x="64" y="232"/>
                  </a:lnTo>
                  <a:lnTo>
                    <a:pt x="56" y="229"/>
                  </a:lnTo>
                  <a:lnTo>
                    <a:pt x="56" y="229"/>
                  </a:lnTo>
                  <a:lnTo>
                    <a:pt x="44" y="229"/>
                  </a:lnTo>
                  <a:lnTo>
                    <a:pt x="32" y="236"/>
                  </a:lnTo>
                  <a:lnTo>
                    <a:pt x="32" y="236"/>
                  </a:lnTo>
                  <a:lnTo>
                    <a:pt x="20" y="249"/>
                  </a:lnTo>
                  <a:lnTo>
                    <a:pt x="20" y="249"/>
                  </a:lnTo>
                  <a:lnTo>
                    <a:pt x="12" y="256"/>
                  </a:lnTo>
                  <a:lnTo>
                    <a:pt x="12" y="256"/>
                  </a:lnTo>
                  <a:lnTo>
                    <a:pt x="8" y="269"/>
                  </a:lnTo>
                  <a:lnTo>
                    <a:pt x="8" y="269"/>
                  </a:lnTo>
                  <a:lnTo>
                    <a:pt x="4" y="277"/>
                  </a:lnTo>
                  <a:lnTo>
                    <a:pt x="4" y="277"/>
                  </a:lnTo>
                  <a:lnTo>
                    <a:pt x="4" y="281"/>
                  </a:lnTo>
                  <a:lnTo>
                    <a:pt x="4" y="281"/>
                  </a:lnTo>
                  <a:lnTo>
                    <a:pt x="0" y="289"/>
                  </a:lnTo>
                  <a:lnTo>
                    <a:pt x="0" y="289"/>
                  </a:lnTo>
                  <a:lnTo>
                    <a:pt x="0" y="293"/>
                  </a:lnTo>
                  <a:lnTo>
                    <a:pt x="0" y="301"/>
                  </a:lnTo>
                  <a:lnTo>
                    <a:pt x="0" y="301"/>
                  </a:lnTo>
                  <a:lnTo>
                    <a:pt x="4" y="305"/>
                  </a:lnTo>
                  <a:lnTo>
                    <a:pt x="4" y="305"/>
                  </a:lnTo>
                  <a:lnTo>
                    <a:pt x="8" y="317"/>
                  </a:lnTo>
                  <a:lnTo>
                    <a:pt x="8" y="317"/>
                  </a:lnTo>
                  <a:lnTo>
                    <a:pt x="16" y="329"/>
                  </a:lnTo>
                  <a:lnTo>
                    <a:pt x="16" y="329"/>
                  </a:lnTo>
                  <a:lnTo>
                    <a:pt x="24" y="333"/>
                  </a:lnTo>
                  <a:lnTo>
                    <a:pt x="32" y="341"/>
                  </a:lnTo>
                  <a:lnTo>
                    <a:pt x="32" y="341"/>
                  </a:lnTo>
                  <a:lnTo>
                    <a:pt x="44" y="345"/>
                  </a:lnTo>
                  <a:lnTo>
                    <a:pt x="52" y="341"/>
                  </a:lnTo>
                  <a:lnTo>
                    <a:pt x="52" y="341"/>
                  </a:lnTo>
                  <a:lnTo>
                    <a:pt x="60" y="337"/>
                  </a:lnTo>
                  <a:lnTo>
                    <a:pt x="60" y="333"/>
                  </a:lnTo>
                  <a:lnTo>
                    <a:pt x="60" y="333"/>
                  </a:lnTo>
                  <a:lnTo>
                    <a:pt x="64" y="333"/>
                  </a:lnTo>
                  <a:lnTo>
                    <a:pt x="64" y="333"/>
                  </a:lnTo>
                  <a:lnTo>
                    <a:pt x="64" y="333"/>
                  </a:lnTo>
                  <a:lnTo>
                    <a:pt x="64" y="333"/>
                  </a:lnTo>
                  <a:lnTo>
                    <a:pt x="68" y="329"/>
                  </a:lnTo>
                  <a:lnTo>
                    <a:pt x="72" y="329"/>
                  </a:lnTo>
                  <a:lnTo>
                    <a:pt x="72" y="329"/>
                  </a:lnTo>
                  <a:lnTo>
                    <a:pt x="72" y="329"/>
                  </a:lnTo>
                  <a:lnTo>
                    <a:pt x="76" y="325"/>
                  </a:lnTo>
                  <a:lnTo>
                    <a:pt x="76" y="325"/>
                  </a:lnTo>
                  <a:lnTo>
                    <a:pt x="76" y="325"/>
                  </a:lnTo>
                  <a:lnTo>
                    <a:pt x="76" y="325"/>
                  </a:lnTo>
                  <a:lnTo>
                    <a:pt x="76" y="325"/>
                  </a:lnTo>
                  <a:lnTo>
                    <a:pt x="80" y="325"/>
                  </a:lnTo>
                  <a:lnTo>
                    <a:pt x="80" y="321"/>
                  </a:lnTo>
                  <a:lnTo>
                    <a:pt x="80" y="321"/>
                  </a:lnTo>
                  <a:lnTo>
                    <a:pt x="84" y="317"/>
                  </a:lnTo>
                  <a:lnTo>
                    <a:pt x="84" y="317"/>
                  </a:lnTo>
                  <a:lnTo>
                    <a:pt x="88" y="313"/>
                  </a:lnTo>
                  <a:lnTo>
                    <a:pt x="88" y="309"/>
                  </a:lnTo>
                  <a:lnTo>
                    <a:pt x="88" y="309"/>
                  </a:lnTo>
                  <a:lnTo>
                    <a:pt x="88" y="309"/>
                  </a:lnTo>
                  <a:lnTo>
                    <a:pt x="88" y="309"/>
                  </a:lnTo>
                  <a:lnTo>
                    <a:pt x="96" y="305"/>
                  </a:lnTo>
                  <a:lnTo>
                    <a:pt x="96" y="305"/>
                  </a:lnTo>
                  <a:lnTo>
                    <a:pt x="96" y="301"/>
                  </a:lnTo>
                  <a:lnTo>
                    <a:pt x="96" y="301"/>
                  </a:lnTo>
                  <a:lnTo>
                    <a:pt x="112" y="293"/>
                  </a:lnTo>
                  <a:lnTo>
                    <a:pt x="116" y="289"/>
                  </a:lnTo>
                  <a:lnTo>
                    <a:pt x="116" y="289"/>
                  </a:lnTo>
                  <a:lnTo>
                    <a:pt x="116" y="289"/>
                  </a:lnTo>
                  <a:lnTo>
                    <a:pt x="116" y="289"/>
                  </a:lnTo>
                  <a:lnTo>
                    <a:pt x="116" y="289"/>
                  </a:lnTo>
                  <a:lnTo>
                    <a:pt x="116" y="289"/>
                  </a:lnTo>
                  <a:lnTo>
                    <a:pt x="116" y="289"/>
                  </a:lnTo>
                  <a:lnTo>
                    <a:pt x="116" y="293"/>
                  </a:lnTo>
                  <a:lnTo>
                    <a:pt x="116" y="293"/>
                  </a:lnTo>
                  <a:lnTo>
                    <a:pt x="112" y="297"/>
                  </a:lnTo>
                  <a:lnTo>
                    <a:pt x="112" y="297"/>
                  </a:lnTo>
                  <a:lnTo>
                    <a:pt x="108" y="301"/>
                  </a:lnTo>
                  <a:lnTo>
                    <a:pt x="108" y="301"/>
                  </a:lnTo>
                  <a:lnTo>
                    <a:pt x="108" y="309"/>
                  </a:lnTo>
                  <a:lnTo>
                    <a:pt x="108" y="309"/>
                  </a:lnTo>
                  <a:lnTo>
                    <a:pt x="108" y="313"/>
                  </a:lnTo>
                  <a:lnTo>
                    <a:pt x="108" y="313"/>
                  </a:lnTo>
                  <a:lnTo>
                    <a:pt x="116" y="313"/>
                  </a:lnTo>
                  <a:lnTo>
                    <a:pt x="116" y="313"/>
                  </a:lnTo>
                  <a:lnTo>
                    <a:pt x="124" y="317"/>
                  </a:lnTo>
                  <a:lnTo>
                    <a:pt x="124" y="317"/>
                  </a:lnTo>
                  <a:lnTo>
                    <a:pt x="124" y="317"/>
                  </a:lnTo>
                  <a:lnTo>
                    <a:pt x="124" y="317"/>
                  </a:lnTo>
                  <a:lnTo>
                    <a:pt x="132" y="333"/>
                  </a:lnTo>
                  <a:lnTo>
                    <a:pt x="136" y="353"/>
                  </a:lnTo>
                  <a:lnTo>
                    <a:pt x="136" y="353"/>
                  </a:lnTo>
                  <a:lnTo>
                    <a:pt x="144" y="385"/>
                  </a:lnTo>
                  <a:lnTo>
                    <a:pt x="144" y="385"/>
                  </a:lnTo>
                  <a:lnTo>
                    <a:pt x="156" y="413"/>
                  </a:lnTo>
                  <a:lnTo>
                    <a:pt x="156" y="413"/>
                  </a:lnTo>
                  <a:lnTo>
                    <a:pt x="152" y="417"/>
                  </a:lnTo>
                  <a:lnTo>
                    <a:pt x="152" y="417"/>
                  </a:lnTo>
                  <a:lnTo>
                    <a:pt x="148" y="425"/>
                  </a:lnTo>
                  <a:lnTo>
                    <a:pt x="148" y="425"/>
                  </a:lnTo>
                  <a:lnTo>
                    <a:pt x="148" y="417"/>
                  </a:lnTo>
                  <a:lnTo>
                    <a:pt x="148" y="417"/>
                  </a:lnTo>
                  <a:lnTo>
                    <a:pt x="148" y="417"/>
                  </a:lnTo>
                  <a:lnTo>
                    <a:pt x="148" y="417"/>
                  </a:lnTo>
                  <a:lnTo>
                    <a:pt x="144" y="413"/>
                  </a:lnTo>
                  <a:lnTo>
                    <a:pt x="141" y="409"/>
                  </a:lnTo>
                  <a:lnTo>
                    <a:pt x="141" y="409"/>
                  </a:lnTo>
                  <a:lnTo>
                    <a:pt x="141" y="405"/>
                  </a:lnTo>
                  <a:lnTo>
                    <a:pt x="141" y="405"/>
                  </a:lnTo>
                  <a:lnTo>
                    <a:pt x="132" y="405"/>
                  </a:lnTo>
                  <a:lnTo>
                    <a:pt x="132" y="405"/>
                  </a:lnTo>
                  <a:lnTo>
                    <a:pt x="128" y="401"/>
                  </a:lnTo>
                  <a:lnTo>
                    <a:pt x="128" y="401"/>
                  </a:lnTo>
                  <a:lnTo>
                    <a:pt x="121" y="397"/>
                  </a:lnTo>
                  <a:lnTo>
                    <a:pt x="116" y="397"/>
                  </a:lnTo>
                  <a:lnTo>
                    <a:pt x="116" y="397"/>
                  </a:lnTo>
                  <a:lnTo>
                    <a:pt x="112" y="397"/>
                  </a:lnTo>
                  <a:lnTo>
                    <a:pt x="108" y="397"/>
                  </a:lnTo>
                  <a:lnTo>
                    <a:pt x="108" y="397"/>
                  </a:lnTo>
                  <a:lnTo>
                    <a:pt x="100" y="393"/>
                  </a:lnTo>
                  <a:lnTo>
                    <a:pt x="100" y="393"/>
                  </a:lnTo>
                  <a:lnTo>
                    <a:pt x="88" y="397"/>
                  </a:lnTo>
                  <a:lnTo>
                    <a:pt x="76" y="401"/>
                  </a:lnTo>
                  <a:lnTo>
                    <a:pt x="76" y="401"/>
                  </a:lnTo>
                  <a:lnTo>
                    <a:pt x="68" y="413"/>
                  </a:lnTo>
                  <a:lnTo>
                    <a:pt x="68" y="413"/>
                  </a:lnTo>
                  <a:lnTo>
                    <a:pt x="60" y="421"/>
                  </a:lnTo>
                  <a:lnTo>
                    <a:pt x="60" y="421"/>
                  </a:lnTo>
                  <a:lnTo>
                    <a:pt x="56" y="433"/>
                  </a:lnTo>
                  <a:lnTo>
                    <a:pt x="56" y="433"/>
                  </a:lnTo>
                  <a:lnTo>
                    <a:pt x="56" y="441"/>
                  </a:lnTo>
                  <a:lnTo>
                    <a:pt x="56" y="441"/>
                  </a:lnTo>
                  <a:lnTo>
                    <a:pt x="52" y="445"/>
                  </a:lnTo>
                  <a:lnTo>
                    <a:pt x="52" y="445"/>
                  </a:lnTo>
                  <a:lnTo>
                    <a:pt x="52" y="449"/>
                  </a:lnTo>
                  <a:lnTo>
                    <a:pt x="56" y="457"/>
                  </a:lnTo>
                  <a:lnTo>
                    <a:pt x="56" y="457"/>
                  </a:lnTo>
                  <a:lnTo>
                    <a:pt x="56" y="461"/>
                  </a:lnTo>
                  <a:lnTo>
                    <a:pt x="60" y="469"/>
                  </a:lnTo>
                  <a:lnTo>
                    <a:pt x="60" y="469"/>
                  </a:lnTo>
                  <a:lnTo>
                    <a:pt x="64" y="469"/>
                  </a:lnTo>
                  <a:lnTo>
                    <a:pt x="64" y="469"/>
                  </a:lnTo>
                  <a:lnTo>
                    <a:pt x="76" y="477"/>
                  </a:lnTo>
                  <a:lnTo>
                    <a:pt x="76" y="477"/>
                  </a:lnTo>
                  <a:lnTo>
                    <a:pt x="88" y="481"/>
                  </a:lnTo>
                  <a:lnTo>
                    <a:pt x="88" y="481"/>
                  </a:lnTo>
                  <a:lnTo>
                    <a:pt x="104" y="485"/>
                  </a:lnTo>
                  <a:lnTo>
                    <a:pt x="104" y="485"/>
                  </a:lnTo>
                  <a:lnTo>
                    <a:pt x="112" y="485"/>
                  </a:lnTo>
                  <a:lnTo>
                    <a:pt x="116" y="485"/>
                  </a:lnTo>
                  <a:lnTo>
                    <a:pt x="116" y="485"/>
                  </a:lnTo>
                  <a:lnTo>
                    <a:pt x="121" y="485"/>
                  </a:lnTo>
                  <a:lnTo>
                    <a:pt x="124" y="481"/>
                  </a:lnTo>
                  <a:lnTo>
                    <a:pt x="124" y="481"/>
                  </a:lnTo>
                  <a:lnTo>
                    <a:pt x="124" y="481"/>
                  </a:lnTo>
                  <a:lnTo>
                    <a:pt x="124" y="481"/>
                  </a:lnTo>
                  <a:lnTo>
                    <a:pt x="128" y="481"/>
                  </a:lnTo>
                  <a:lnTo>
                    <a:pt x="128" y="481"/>
                  </a:lnTo>
                  <a:lnTo>
                    <a:pt x="132" y="477"/>
                  </a:lnTo>
                  <a:lnTo>
                    <a:pt x="136" y="477"/>
                  </a:lnTo>
                  <a:lnTo>
                    <a:pt x="136" y="477"/>
                  </a:lnTo>
                  <a:lnTo>
                    <a:pt x="141" y="477"/>
                  </a:lnTo>
                  <a:lnTo>
                    <a:pt x="141" y="473"/>
                  </a:lnTo>
                  <a:lnTo>
                    <a:pt x="141" y="473"/>
                  </a:lnTo>
                  <a:lnTo>
                    <a:pt x="141" y="473"/>
                  </a:lnTo>
                  <a:lnTo>
                    <a:pt x="144" y="473"/>
                  </a:lnTo>
                  <a:lnTo>
                    <a:pt x="144" y="473"/>
                  </a:lnTo>
                  <a:lnTo>
                    <a:pt x="148" y="473"/>
                  </a:lnTo>
                  <a:lnTo>
                    <a:pt x="148" y="469"/>
                  </a:lnTo>
                  <a:lnTo>
                    <a:pt x="148" y="469"/>
                  </a:lnTo>
                  <a:lnTo>
                    <a:pt x="152" y="461"/>
                  </a:lnTo>
                  <a:lnTo>
                    <a:pt x="152" y="461"/>
                  </a:lnTo>
                  <a:lnTo>
                    <a:pt x="152" y="461"/>
                  </a:lnTo>
                  <a:lnTo>
                    <a:pt x="152" y="457"/>
                  </a:lnTo>
                  <a:lnTo>
                    <a:pt x="152" y="457"/>
                  </a:lnTo>
                  <a:lnTo>
                    <a:pt x="156" y="457"/>
                  </a:lnTo>
                  <a:lnTo>
                    <a:pt x="156" y="457"/>
                  </a:lnTo>
                  <a:lnTo>
                    <a:pt x="161" y="449"/>
                  </a:lnTo>
                  <a:lnTo>
                    <a:pt x="161" y="449"/>
                  </a:lnTo>
                  <a:lnTo>
                    <a:pt x="161" y="449"/>
                  </a:lnTo>
                  <a:lnTo>
                    <a:pt x="161" y="449"/>
                  </a:lnTo>
                  <a:lnTo>
                    <a:pt x="168" y="441"/>
                  </a:lnTo>
                  <a:lnTo>
                    <a:pt x="168" y="441"/>
                  </a:lnTo>
                  <a:lnTo>
                    <a:pt x="189" y="485"/>
                  </a:lnTo>
                  <a:lnTo>
                    <a:pt x="205" y="513"/>
                  </a:lnTo>
                  <a:lnTo>
                    <a:pt x="221" y="542"/>
                  </a:lnTo>
                  <a:lnTo>
                    <a:pt x="221" y="542"/>
                  </a:lnTo>
                  <a:lnTo>
                    <a:pt x="253" y="593"/>
                  </a:lnTo>
                  <a:lnTo>
                    <a:pt x="253" y="593"/>
                  </a:lnTo>
                  <a:lnTo>
                    <a:pt x="253" y="593"/>
                  </a:lnTo>
                  <a:lnTo>
                    <a:pt x="253" y="593"/>
                  </a:lnTo>
                  <a:lnTo>
                    <a:pt x="253" y="593"/>
                  </a:lnTo>
                  <a:lnTo>
                    <a:pt x="253" y="593"/>
                  </a:lnTo>
                  <a:lnTo>
                    <a:pt x="253" y="593"/>
                  </a:lnTo>
                  <a:lnTo>
                    <a:pt x="249" y="593"/>
                  </a:lnTo>
                  <a:lnTo>
                    <a:pt x="249" y="593"/>
                  </a:lnTo>
                  <a:lnTo>
                    <a:pt x="245" y="590"/>
                  </a:lnTo>
                  <a:lnTo>
                    <a:pt x="245" y="586"/>
                  </a:lnTo>
                  <a:lnTo>
                    <a:pt x="245" y="586"/>
                  </a:lnTo>
                  <a:lnTo>
                    <a:pt x="241" y="582"/>
                  </a:lnTo>
                  <a:lnTo>
                    <a:pt x="241" y="582"/>
                  </a:lnTo>
                  <a:lnTo>
                    <a:pt x="233" y="582"/>
                  </a:lnTo>
                  <a:lnTo>
                    <a:pt x="233" y="582"/>
                  </a:lnTo>
                  <a:lnTo>
                    <a:pt x="229" y="578"/>
                  </a:lnTo>
                  <a:lnTo>
                    <a:pt x="229" y="578"/>
                  </a:lnTo>
                  <a:lnTo>
                    <a:pt x="221" y="573"/>
                  </a:lnTo>
                  <a:lnTo>
                    <a:pt x="216" y="578"/>
                  </a:lnTo>
                  <a:lnTo>
                    <a:pt x="216" y="578"/>
                  </a:lnTo>
                  <a:lnTo>
                    <a:pt x="212" y="578"/>
                  </a:lnTo>
                  <a:lnTo>
                    <a:pt x="205" y="578"/>
                  </a:lnTo>
                  <a:lnTo>
                    <a:pt x="205" y="578"/>
                  </a:lnTo>
                  <a:lnTo>
                    <a:pt x="196" y="573"/>
                  </a:lnTo>
                  <a:lnTo>
                    <a:pt x="196" y="573"/>
                  </a:lnTo>
                  <a:lnTo>
                    <a:pt x="185" y="578"/>
                  </a:lnTo>
                  <a:lnTo>
                    <a:pt x="185" y="578"/>
                  </a:lnTo>
                  <a:lnTo>
                    <a:pt x="176" y="582"/>
                  </a:lnTo>
                  <a:lnTo>
                    <a:pt x="176" y="582"/>
                  </a:lnTo>
                  <a:lnTo>
                    <a:pt x="165" y="593"/>
                  </a:lnTo>
                  <a:lnTo>
                    <a:pt x="165" y="593"/>
                  </a:lnTo>
                  <a:lnTo>
                    <a:pt x="156" y="606"/>
                  </a:lnTo>
                  <a:lnTo>
                    <a:pt x="156" y="606"/>
                  </a:lnTo>
                  <a:lnTo>
                    <a:pt x="152" y="614"/>
                  </a:lnTo>
                  <a:lnTo>
                    <a:pt x="152" y="614"/>
                  </a:lnTo>
                  <a:lnTo>
                    <a:pt x="148" y="626"/>
                  </a:lnTo>
                  <a:lnTo>
                    <a:pt x="148" y="626"/>
                  </a:lnTo>
                  <a:lnTo>
                    <a:pt x="148" y="630"/>
                  </a:lnTo>
                  <a:lnTo>
                    <a:pt x="148" y="630"/>
                  </a:lnTo>
                  <a:lnTo>
                    <a:pt x="148" y="634"/>
                  </a:lnTo>
                  <a:lnTo>
                    <a:pt x="148" y="638"/>
                  </a:lnTo>
                  <a:lnTo>
                    <a:pt x="148" y="638"/>
                  </a:lnTo>
                  <a:lnTo>
                    <a:pt x="152" y="646"/>
                  </a:lnTo>
                  <a:lnTo>
                    <a:pt x="152" y="650"/>
                  </a:lnTo>
                  <a:lnTo>
                    <a:pt x="152" y="650"/>
                  </a:lnTo>
                  <a:lnTo>
                    <a:pt x="156" y="654"/>
                  </a:lnTo>
                  <a:lnTo>
                    <a:pt x="156" y="654"/>
                  </a:lnTo>
                  <a:lnTo>
                    <a:pt x="168" y="666"/>
                  </a:lnTo>
                  <a:lnTo>
                    <a:pt x="168" y="666"/>
                  </a:lnTo>
                  <a:lnTo>
                    <a:pt x="176" y="670"/>
                  </a:lnTo>
                  <a:lnTo>
                    <a:pt x="176" y="670"/>
                  </a:lnTo>
                  <a:lnTo>
                    <a:pt x="196" y="674"/>
                  </a:lnTo>
                  <a:lnTo>
                    <a:pt x="196" y="674"/>
                  </a:lnTo>
                  <a:lnTo>
                    <a:pt x="205" y="674"/>
                  </a:lnTo>
                  <a:lnTo>
                    <a:pt x="212" y="674"/>
                  </a:lnTo>
                  <a:lnTo>
                    <a:pt x="212" y="674"/>
                  </a:lnTo>
                  <a:lnTo>
                    <a:pt x="216" y="674"/>
                  </a:lnTo>
                  <a:lnTo>
                    <a:pt x="221" y="670"/>
                  </a:lnTo>
                  <a:lnTo>
                    <a:pt x="221" y="670"/>
                  </a:lnTo>
                  <a:lnTo>
                    <a:pt x="221" y="670"/>
                  </a:lnTo>
                  <a:lnTo>
                    <a:pt x="221" y="670"/>
                  </a:lnTo>
                  <a:lnTo>
                    <a:pt x="225" y="670"/>
                  </a:lnTo>
                  <a:lnTo>
                    <a:pt x="225" y="670"/>
                  </a:lnTo>
                  <a:lnTo>
                    <a:pt x="229" y="666"/>
                  </a:lnTo>
                  <a:lnTo>
                    <a:pt x="233" y="666"/>
                  </a:lnTo>
                  <a:lnTo>
                    <a:pt x="233" y="666"/>
                  </a:lnTo>
                  <a:lnTo>
                    <a:pt x="236" y="666"/>
                  </a:lnTo>
                  <a:lnTo>
                    <a:pt x="236" y="662"/>
                  </a:lnTo>
                  <a:lnTo>
                    <a:pt x="236" y="662"/>
                  </a:lnTo>
                  <a:lnTo>
                    <a:pt x="236" y="662"/>
                  </a:lnTo>
                  <a:lnTo>
                    <a:pt x="241" y="662"/>
                  </a:lnTo>
                  <a:lnTo>
                    <a:pt x="241" y="662"/>
                  </a:lnTo>
                  <a:lnTo>
                    <a:pt x="245" y="662"/>
                  </a:lnTo>
                  <a:lnTo>
                    <a:pt x="245" y="658"/>
                  </a:lnTo>
                  <a:lnTo>
                    <a:pt x="245" y="658"/>
                  </a:lnTo>
                  <a:lnTo>
                    <a:pt x="249" y="650"/>
                  </a:lnTo>
                  <a:lnTo>
                    <a:pt x="249" y="650"/>
                  </a:lnTo>
                  <a:lnTo>
                    <a:pt x="253" y="646"/>
                  </a:lnTo>
                  <a:lnTo>
                    <a:pt x="253" y="642"/>
                  </a:lnTo>
                  <a:lnTo>
                    <a:pt x="253" y="642"/>
                  </a:lnTo>
                  <a:lnTo>
                    <a:pt x="253" y="642"/>
                  </a:lnTo>
                  <a:lnTo>
                    <a:pt x="253" y="642"/>
                  </a:lnTo>
                  <a:lnTo>
                    <a:pt x="253" y="642"/>
                  </a:lnTo>
                  <a:lnTo>
                    <a:pt x="253" y="642"/>
                  </a:lnTo>
                  <a:lnTo>
                    <a:pt x="265" y="646"/>
                  </a:lnTo>
                  <a:lnTo>
                    <a:pt x="273" y="650"/>
                  </a:lnTo>
                  <a:lnTo>
                    <a:pt x="273" y="650"/>
                  </a:lnTo>
                  <a:lnTo>
                    <a:pt x="289" y="650"/>
                  </a:lnTo>
                  <a:lnTo>
                    <a:pt x="305" y="670"/>
                  </a:lnTo>
                  <a:lnTo>
                    <a:pt x="313" y="682"/>
                  </a:lnTo>
                  <a:lnTo>
                    <a:pt x="313" y="682"/>
                  </a:lnTo>
                  <a:lnTo>
                    <a:pt x="337" y="714"/>
                  </a:lnTo>
                  <a:lnTo>
                    <a:pt x="337" y="714"/>
                  </a:lnTo>
                  <a:lnTo>
                    <a:pt x="353" y="734"/>
                  </a:lnTo>
                  <a:lnTo>
                    <a:pt x="365" y="750"/>
                  </a:lnTo>
                  <a:lnTo>
                    <a:pt x="365" y="750"/>
                  </a:lnTo>
                  <a:lnTo>
                    <a:pt x="357" y="762"/>
                  </a:lnTo>
                  <a:lnTo>
                    <a:pt x="357" y="762"/>
                  </a:lnTo>
                  <a:lnTo>
                    <a:pt x="349" y="778"/>
                  </a:lnTo>
                  <a:lnTo>
                    <a:pt x="349" y="778"/>
                  </a:lnTo>
                  <a:lnTo>
                    <a:pt x="345" y="786"/>
                  </a:lnTo>
                  <a:lnTo>
                    <a:pt x="345" y="786"/>
                  </a:lnTo>
                  <a:lnTo>
                    <a:pt x="341" y="786"/>
                  </a:lnTo>
                  <a:lnTo>
                    <a:pt x="341" y="786"/>
                  </a:lnTo>
                  <a:lnTo>
                    <a:pt x="337" y="790"/>
                  </a:lnTo>
                  <a:lnTo>
                    <a:pt x="337" y="790"/>
                  </a:lnTo>
                  <a:lnTo>
                    <a:pt x="333" y="794"/>
                  </a:lnTo>
                  <a:lnTo>
                    <a:pt x="333" y="794"/>
                  </a:lnTo>
                  <a:lnTo>
                    <a:pt x="321" y="798"/>
                  </a:lnTo>
                  <a:lnTo>
                    <a:pt x="313" y="798"/>
                  </a:lnTo>
                  <a:lnTo>
                    <a:pt x="313" y="798"/>
                  </a:lnTo>
                  <a:lnTo>
                    <a:pt x="301" y="794"/>
                  </a:lnTo>
                  <a:lnTo>
                    <a:pt x="301" y="794"/>
                  </a:lnTo>
                  <a:lnTo>
                    <a:pt x="289" y="790"/>
                  </a:lnTo>
                  <a:lnTo>
                    <a:pt x="289" y="790"/>
                  </a:lnTo>
                  <a:lnTo>
                    <a:pt x="285" y="782"/>
                  </a:lnTo>
                  <a:lnTo>
                    <a:pt x="285" y="782"/>
                  </a:lnTo>
                  <a:lnTo>
                    <a:pt x="285" y="770"/>
                  </a:lnTo>
                  <a:lnTo>
                    <a:pt x="285" y="770"/>
                  </a:lnTo>
                  <a:lnTo>
                    <a:pt x="289" y="766"/>
                  </a:lnTo>
                  <a:lnTo>
                    <a:pt x="289" y="766"/>
                  </a:lnTo>
                  <a:lnTo>
                    <a:pt x="297" y="758"/>
                  </a:lnTo>
                  <a:lnTo>
                    <a:pt x="309" y="754"/>
                  </a:lnTo>
                  <a:lnTo>
                    <a:pt x="309" y="754"/>
                  </a:lnTo>
                  <a:lnTo>
                    <a:pt x="313" y="754"/>
                  </a:lnTo>
                  <a:lnTo>
                    <a:pt x="313" y="754"/>
                  </a:lnTo>
                  <a:lnTo>
                    <a:pt x="325" y="758"/>
                  </a:lnTo>
                  <a:lnTo>
                    <a:pt x="325" y="758"/>
                  </a:lnTo>
                  <a:lnTo>
                    <a:pt x="337" y="758"/>
                  </a:lnTo>
                  <a:lnTo>
                    <a:pt x="337" y="758"/>
                  </a:lnTo>
                  <a:lnTo>
                    <a:pt x="341" y="762"/>
                  </a:lnTo>
                  <a:lnTo>
                    <a:pt x="341" y="762"/>
                  </a:lnTo>
                  <a:lnTo>
                    <a:pt x="345" y="766"/>
                  </a:lnTo>
                  <a:lnTo>
                    <a:pt x="345" y="766"/>
                  </a:lnTo>
                  <a:lnTo>
                    <a:pt x="349" y="766"/>
                  </a:lnTo>
                  <a:lnTo>
                    <a:pt x="349" y="766"/>
                  </a:lnTo>
                  <a:lnTo>
                    <a:pt x="353" y="758"/>
                  </a:lnTo>
                  <a:lnTo>
                    <a:pt x="353" y="758"/>
                  </a:lnTo>
                  <a:lnTo>
                    <a:pt x="353" y="758"/>
                  </a:lnTo>
                  <a:lnTo>
                    <a:pt x="353" y="758"/>
                  </a:lnTo>
                  <a:lnTo>
                    <a:pt x="353" y="758"/>
                  </a:lnTo>
                  <a:lnTo>
                    <a:pt x="353" y="758"/>
                  </a:lnTo>
                  <a:lnTo>
                    <a:pt x="345" y="746"/>
                  </a:lnTo>
                  <a:lnTo>
                    <a:pt x="345" y="746"/>
                  </a:lnTo>
                  <a:lnTo>
                    <a:pt x="345" y="746"/>
                  </a:lnTo>
                  <a:lnTo>
                    <a:pt x="345" y="746"/>
                  </a:lnTo>
                  <a:lnTo>
                    <a:pt x="341" y="742"/>
                  </a:lnTo>
                  <a:lnTo>
                    <a:pt x="341" y="738"/>
                  </a:lnTo>
                  <a:lnTo>
                    <a:pt x="341" y="738"/>
                  </a:lnTo>
                  <a:lnTo>
                    <a:pt x="337" y="734"/>
                  </a:lnTo>
                  <a:lnTo>
                    <a:pt x="337" y="734"/>
                  </a:lnTo>
                  <a:lnTo>
                    <a:pt x="329" y="734"/>
                  </a:lnTo>
                  <a:lnTo>
                    <a:pt x="329" y="734"/>
                  </a:lnTo>
                  <a:lnTo>
                    <a:pt x="325" y="730"/>
                  </a:lnTo>
                  <a:lnTo>
                    <a:pt x="325" y="730"/>
                  </a:lnTo>
                  <a:lnTo>
                    <a:pt x="317" y="730"/>
                  </a:lnTo>
                  <a:lnTo>
                    <a:pt x="313" y="730"/>
                  </a:lnTo>
                  <a:lnTo>
                    <a:pt x="313" y="730"/>
                  </a:lnTo>
                  <a:lnTo>
                    <a:pt x="309" y="730"/>
                  </a:lnTo>
                  <a:lnTo>
                    <a:pt x="305" y="730"/>
                  </a:lnTo>
                  <a:lnTo>
                    <a:pt x="305" y="730"/>
                  </a:lnTo>
                  <a:lnTo>
                    <a:pt x="297" y="730"/>
                  </a:lnTo>
                  <a:lnTo>
                    <a:pt x="297" y="730"/>
                  </a:lnTo>
                  <a:lnTo>
                    <a:pt x="285" y="734"/>
                  </a:lnTo>
                  <a:lnTo>
                    <a:pt x="273" y="742"/>
                  </a:lnTo>
                  <a:lnTo>
                    <a:pt x="273" y="742"/>
                  </a:lnTo>
                  <a:lnTo>
                    <a:pt x="265" y="754"/>
                  </a:lnTo>
                  <a:lnTo>
                    <a:pt x="265" y="754"/>
                  </a:lnTo>
                  <a:lnTo>
                    <a:pt x="261" y="766"/>
                  </a:lnTo>
                  <a:lnTo>
                    <a:pt x="261" y="766"/>
                  </a:lnTo>
                  <a:lnTo>
                    <a:pt x="261" y="778"/>
                  </a:lnTo>
                  <a:lnTo>
                    <a:pt x="261" y="778"/>
                  </a:lnTo>
                  <a:lnTo>
                    <a:pt x="261" y="786"/>
                  </a:lnTo>
                  <a:lnTo>
                    <a:pt x="261" y="786"/>
                  </a:lnTo>
                  <a:lnTo>
                    <a:pt x="261" y="790"/>
                  </a:lnTo>
                  <a:lnTo>
                    <a:pt x="261" y="790"/>
                  </a:lnTo>
                  <a:lnTo>
                    <a:pt x="261" y="794"/>
                  </a:lnTo>
                  <a:lnTo>
                    <a:pt x="265" y="798"/>
                  </a:lnTo>
                  <a:lnTo>
                    <a:pt x="265" y="798"/>
                  </a:lnTo>
                  <a:lnTo>
                    <a:pt x="269" y="802"/>
                  </a:lnTo>
                  <a:lnTo>
                    <a:pt x="273" y="810"/>
                  </a:lnTo>
                  <a:lnTo>
                    <a:pt x="273" y="810"/>
                  </a:lnTo>
                  <a:lnTo>
                    <a:pt x="277" y="810"/>
                  </a:lnTo>
                  <a:lnTo>
                    <a:pt x="277" y="810"/>
                  </a:lnTo>
                  <a:lnTo>
                    <a:pt x="289" y="818"/>
                  </a:lnTo>
                  <a:lnTo>
                    <a:pt x="289" y="818"/>
                  </a:lnTo>
                  <a:lnTo>
                    <a:pt x="297" y="822"/>
                  </a:lnTo>
                  <a:lnTo>
                    <a:pt x="297" y="822"/>
                  </a:lnTo>
                  <a:lnTo>
                    <a:pt x="317" y="822"/>
                  </a:lnTo>
                  <a:lnTo>
                    <a:pt x="317" y="822"/>
                  </a:lnTo>
                  <a:lnTo>
                    <a:pt x="325" y="822"/>
                  </a:lnTo>
                  <a:lnTo>
                    <a:pt x="329" y="822"/>
                  </a:lnTo>
                  <a:lnTo>
                    <a:pt x="329" y="822"/>
                  </a:lnTo>
                  <a:lnTo>
                    <a:pt x="333" y="822"/>
                  </a:lnTo>
                  <a:lnTo>
                    <a:pt x="337" y="818"/>
                  </a:lnTo>
                  <a:lnTo>
                    <a:pt x="337" y="818"/>
                  </a:lnTo>
                  <a:lnTo>
                    <a:pt x="337" y="818"/>
                  </a:lnTo>
                  <a:lnTo>
                    <a:pt x="337" y="818"/>
                  </a:lnTo>
                  <a:lnTo>
                    <a:pt x="341" y="818"/>
                  </a:lnTo>
                  <a:lnTo>
                    <a:pt x="341" y="818"/>
                  </a:lnTo>
                  <a:lnTo>
                    <a:pt x="345" y="814"/>
                  </a:lnTo>
                  <a:lnTo>
                    <a:pt x="349" y="814"/>
                  </a:lnTo>
                  <a:lnTo>
                    <a:pt x="349" y="814"/>
                  </a:lnTo>
                  <a:lnTo>
                    <a:pt x="353" y="810"/>
                  </a:lnTo>
                  <a:lnTo>
                    <a:pt x="353" y="810"/>
                  </a:lnTo>
                  <a:lnTo>
                    <a:pt x="353" y="810"/>
                  </a:lnTo>
                  <a:lnTo>
                    <a:pt x="353" y="806"/>
                  </a:lnTo>
                  <a:lnTo>
                    <a:pt x="353" y="806"/>
                  </a:lnTo>
                  <a:lnTo>
                    <a:pt x="353" y="806"/>
                  </a:lnTo>
                  <a:lnTo>
                    <a:pt x="361" y="806"/>
                  </a:lnTo>
                  <a:lnTo>
                    <a:pt x="361" y="806"/>
                  </a:lnTo>
                  <a:lnTo>
                    <a:pt x="361" y="806"/>
                  </a:lnTo>
                  <a:lnTo>
                    <a:pt x="365" y="798"/>
                  </a:lnTo>
                  <a:lnTo>
                    <a:pt x="365" y="798"/>
                  </a:lnTo>
                  <a:lnTo>
                    <a:pt x="365" y="794"/>
                  </a:lnTo>
                  <a:lnTo>
                    <a:pt x="365" y="790"/>
                  </a:lnTo>
                  <a:lnTo>
                    <a:pt x="365" y="790"/>
                  </a:lnTo>
                  <a:lnTo>
                    <a:pt x="365" y="790"/>
                  </a:lnTo>
                  <a:lnTo>
                    <a:pt x="365" y="790"/>
                  </a:lnTo>
                  <a:lnTo>
                    <a:pt x="373" y="786"/>
                  </a:lnTo>
                  <a:lnTo>
                    <a:pt x="373" y="786"/>
                  </a:lnTo>
                  <a:lnTo>
                    <a:pt x="373" y="782"/>
                  </a:lnTo>
                  <a:lnTo>
                    <a:pt x="373" y="782"/>
                  </a:lnTo>
                  <a:lnTo>
                    <a:pt x="381" y="774"/>
                  </a:lnTo>
                  <a:lnTo>
                    <a:pt x="381" y="774"/>
                  </a:lnTo>
                  <a:lnTo>
                    <a:pt x="389" y="778"/>
                  </a:lnTo>
                  <a:lnTo>
                    <a:pt x="389" y="778"/>
                  </a:lnTo>
                  <a:lnTo>
                    <a:pt x="429" y="818"/>
                  </a:lnTo>
                  <a:lnTo>
                    <a:pt x="429" y="818"/>
                  </a:lnTo>
                  <a:lnTo>
                    <a:pt x="461" y="850"/>
                  </a:lnTo>
                  <a:lnTo>
                    <a:pt x="461" y="850"/>
                  </a:lnTo>
                  <a:lnTo>
                    <a:pt x="497" y="883"/>
                  </a:lnTo>
                  <a:lnTo>
                    <a:pt x="497" y="883"/>
                  </a:lnTo>
                  <a:lnTo>
                    <a:pt x="505" y="894"/>
                  </a:lnTo>
                  <a:lnTo>
                    <a:pt x="505" y="894"/>
                  </a:lnTo>
                  <a:lnTo>
                    <a:pt x="505" y="894"/>
                  </a:lnTo>
                  <a:lnTo>
                    <a:pt x="505" y="894"/>
                  </a:lnTo>
                  <a:lnTo>
                    <a:pt x="505" y="899"/>
                  </a:lnTo>
                  <a:lnTo>
                    <a:pt x="505" y="899"/>
                  </a:lnTo>
                  <a:lnTo>
                    <a:pt x="505" y="899"/>
                  </a:lnTo>
                  <a:lnTo>
                    <a:pt x="505" y="899"/>
                  </a:lnTo>
                  <a:lnTo>
                    <a:pt x="497" y="890"/>
                  </a:lnTo>
                  <a:lnTo>
                    <a:pt x="497" y="890"/>
                  </a:lnTo>
                  <a:lnTo>
                    <a:pt x="497" y="886"/>
                  </a:lnTo>
                  <a:lnTo>
                    <a:pt x="497" y="886"/>
                  </a:lnTo>
                  <a:lnTo>
                    <a:pt x="489" y="886"/>
                  </a:lnTo>
                  <a:lnTo>
                    <a:pt x="485" y="883"/>
                  </a:lnTo>
                  <a:lnTo>
                    <a:pt x="485" y="883"/>
                  </a:lnTo>
                  <a:lnTo>
                    <a:pt x="485" y="883"/>
                  </a:lnTo>
                  <a:lnTo>
                    <a:pt x="485" y="883"/>
                  </a:lnTo>
                  <a:lnTo>
                    <a:pt x="477" y="883"/>
                  </a:lnTo>
                  <a:lnTo>
                    <a:pt x="477" y="883"/>
                  </a:lnTo>
                  <a:lnTo>
                    <a:pt x="465" y="879"/>
                  </a:lnTo>
                  <a:lnTo>
                    <a:pt x="465" y="879"/>
                  </a:lnTo>
                  <a:lnTo>
                    <a:pt x="461" y="879"/>
                  </a:lnTo>
                  <a:lnTo>
                    <a:pt x="453" y="883"/>
                  </a:lnTo>
                  <a:lnTo>
                    <a:pt x="453" y="883"/>
                  </a:lnTo>
                  <a:lnTo>
                    <a:pt x="449" y="883"/>
                  </a:lnTo>
                  <a:lnTo>
                    <a:pt x="445" y="883"/>
                  </a:lnTo>
                  <a:lnTo>
                    <a:pt x="445" y="883"/>
                  </a:lnTo>
                  <a:lnTo>
                    <a:pt x="437" y="883"/>
                  </a:lnTo>
                  <a:lnTo>
                    <a:pt x="437" y="883"/>
                  </a:lnTo>
                  <a:lnTo>
                    <a:pt x="425" y="890"/>
                  </a:lnTo>
                  <a:lnTo>
                    <a:pt x="413" y="899"/>
                  </a:lnTo>
                  <a:lnTo>
                    <a:pt x="413" y="899"/>
                  </a:lnTo>
                  <a:lnTo>
                    <a:pt x="405" y="910"/>
                  </a:lnTo>
                  <a:lnTo>
                    <a:pt x="405" y="910"/>
                  </a:lnTo>
                  <a:lnTo>
                    <a:pt x="401" y="923"/>
                  </a:lnTo>
                  <a:lnTo>
                    <a:pt x="401" y="923"/>
                  </a:lnTo>
                  <a:lnTo>
                    <a:pt x="397" y="934"/>
                  </a:lnTo>
                  <a:lnTo>
                    <a:pt x="397" y="934"/>
                  </a:lnTo>
                  <a:lnTo>
                    <a:pt x="397" y="947"/>
                  </a:lnTo>
                  <a:lnTo>
                    <a:pt x="397" y="947"/>
                  </a:lnTo>
                  <a:lnTo>
                    <a:pt x="397" y="951"/>
                  </a:lnTo>
                  <a:lnTo>
                    <a:pt x="397" y="951"/>
                  </a:lnTo>
                  <a:lnTo>
                    <a:pt x="397" y="954"/>
                  </a:lnTo>
                  <a:lnTo>
                    <a:pt x="397" y="959"/>
                  </a:lnTo>
                  <a:lnTo>
                    <a:pt x="397" y="959"/>
                  </a:lnTo>
                  <a:lnTo>
                    <a:pt x="401" y="967"/>
                  </a:lnTo>
                  <a:lnTo>
                    <a:pt x="405" y="975"/>
                  </a:lnTo>
                  <a:lnTo>
                    <a:pt x="405" y="975"/>
                  </a:lnTo>
                  <a:lnTo>
                    <a:pt x="409" y="975"/>
                  </a:lnTo>
                  <a:lnTo>
                    <a:pt x="409" y="975"/>
                  </a:lnTo>
                  <a:lnTo>
                    <a:pt x="421" y="987"/>
                  </a:lnTo>
                  <a:lnTo>
                    <a:pt x="421" y="987"/>
                  </a:lnTo>
                  <a:lnTo>
                    <a:pt x="433" y="991"/>
                  </a:lnTo>
                  <a:lnTo>
                    <a:pt x="433" y="991"/>
                  </a:lnTo>
                  <a:lnTo>
                    <a:pt x="445" y="995"/>
                  </a:lnTo>
                  <a:lnTo>
                    <a:pt x="457" y="991"/>
                  </a:lnTo>
                  <a:lnTo>
                    <a:pt x="457" y="991"/>
                  </a:lnTo>
                  <a:lnTo>
                    <a:pt x="465" y="991"/>
                  </a:lnTo>
                  <a:lnTo>
                    <a:pt x="473" y="987"/>
                  </a:lnTo>
                  <a:lnTo>
                    <a:pt x="473" y="987"/>
                  </a:lnTo>
                  <a:lnTo>
                    <a:pt x="477" y="987"/>
                  </a:lnTo>
                  <a:lnTo>
                    <a:pt x="477" y="983"/>
                  </a:lnTo>
                  <a:lnTo>
                    <a:pt x="477" y="983"/>
                  </a:lnTo>
                  <a:lnTo>
                    <a:pt x="481" y="979"/>
                  </a:lnTo>
                  <a:lnTo>
                    <a:pt x="481" y="979"/>
                  </a:lnTo>
                  <a:lnTo>
                    <a:pt x="481" y="979"/>
                  </a:lnTo>
                  <a:lnTo>
                    <a:pt x="481" y="979"/>
                  </a:lnTo>
                  <a:lnTo>
                    <a:pt x="485" y="975"/>
                  </a:lnTo>
                  <a:lnTo>
                    <a:pt x="489" y="971"/>
                  </a:lnTo>
                  <a:lnTo>
                    <a:pt x="489" y="971"/>
                  </a:lnTo>
                  <a:lnTo>
                    <a:pt x="493" y="971"/>
                  </a:lnTo>
                  <a:lnTo>
                    <a:pt x="493" y="967"/>
                  </a:lnTo>
                  <a:lnTo>
                    <a:pt x="493" y="967"/>
                  </a:lnTo>
                  <a:lnTo>
                    <a:pt x="493" y="967"/>
                  </a:lnTo>
                  <a:lnTo>
                    <a:pt x="493" y="967"/>
                  </a:lnTo>
                  <a:lnTo>
                    <a:pt x="493" y="967"/>
                  </a:lnTo>
                  <a:lnTo>
                    <a:pt x="497" y="963"/>
                  </a:lnTo>
                  <a:lnTo>
                    <a:pt x="497" y="959"/>
                  </a:lnTo>
                  <a:lnTo>
                    <a:pt x="497" y="959"/>
                  </a:lnTo>
                  <a:lnTo>
                    <a:pt x="502" y="954"/>
                  </a:lnTo>
                  <a:lnTo>
                    <a:pt x="502" y="954"/>
                  </a:lnTo>
                  <a:lnTo>
                    <a:pt x="502" y="951"/>
                  </a:lnTo>
                  <a:lnTo>
                    <a:pt x="502" y="947"/>
                  </a:lnTo>
                  <a:lnTo>
                    <a:pt x="502" y="947"/>
                  </a:lnTo>
                  <a:lnTo>
                    <a:pt x="502" y="947"/>
                  </a:lnTo>
                  <a:lnTo>
                    <a:pt x="502" y="947"/>
                  </a:lnTo>
                  <a:lnTo>
                    <a:pt x="509" y="939"/>
                  </a:lnTo>
                  <a:lnTo>
                    <a:pt x="509" y="939"/>
                  </a:lnTo>
                  <a:lnTo>
                    <a:pt x="509" y="934"/>
                  </a:lnTo>
                  <a:lnTo>
                    <a:pt x="509" y="934"/>
                  </a:lnTo>
                  <a:lnTo>
                    <a:pt x="517" y="919"/>
                  </a:lnTo>
                  <a:lnTo>
                    <a:pt x="522" y="914"/>
                  </a:lnTo>
                  <a:lnTo>
                    <a:pt x="522" y="914"/>
                  </a:lnTo>
                  <a:lnTo>
                    <a:pt x="522" y="914"/>
                  </a:lnTo>
                  <a:lnTo>
                    <a:pt x="522" y="914"/>
                  </a:lnTo>
                  <a:lnTo>
                    <a:pt x="522" y="914"/>
                  </a:lnTo>
                  <a:lnTo>
                    <a:pt x="522" y="919"/>
                  </a:lnTo>
                  <a:lnTo>
                    <a:pt x="522" y="919"/>
                  </a:lnTo>
                  <a:lnTo>
                    <a:pt x="525" y="919"/>
                  </a:lnTo>
                  <a:lnTo>
                    <a:pt x="525" y="919"/>
                  </a:lnTo>
                  <a:lnTo>
                    <a:pt x="529" y="914"/>
                  </a:lnTo>
                  <a:lnTo>
                    <a:pt x="529" y="914"/>
                  </a:lnTo>
                  <a:lnTo>
                    <a:pt x="533" y="910"/>
                  </a:lnTo>
                  <a:lnTo>
                    <a:pt x="533" y="910"/>
                  </a:lnTo>
                  <a:lnTo>
                    <a:pt x="529" y="910"/>
                  </a:lnTo>
                  <a:lnTo>
                    <a:pt x="529" y="910"/>
                  </a:lnTo>
                  <a:lnTo>
                    <a:pt x="529" y="907"/>
                  </a:lnTo>
                  <a:lnTo>
                    <a:pt x="529" y="907"/>
                  </a:lnTo>
                  <a:lnTo>
                    <a:pt x="549" y="927"/>
                  </a:lnTo>
                  <a:lnTo>
                    <a:pt x="569" y="943"/>
                  </a:lnTo>
                  <a:lnTo>
                    <a:pt x="569" y="943"/>
                  </a:lnTo>
                  <a:lnTo>
                    <a:pt x="586" y="951"/>
                  </a:lnTo>
                  <a:lnTo>
                    <a:pt x="602" y="959"/>
                  </a:lnTo>
                  <a:lnTo>
                    <a:pt x="602" y="959"/>
                  </a:lnTo>
                  <a:lnTo>
                    <a:pt x="606" y="963"/>
                  </a:lnTo>
                  <a:lnTo>
                    <a:pt x="617" y="975"/>
                  </a:lnTo>
                  <a:lnTo>
                    <a:pt x="617" y="975"/>
                  </a:lnTo>
                  <a:lnTo>
                    <a:pt x="642" y="987"/>
                  </a:lnTo>
                  <a:lnTo>
                    <a:pt x="642" y="987"/>
                  </a:lnTo>
                  <a:lnTo>
                    <a:pt x="642" y="991"/>
                  </a:lnTo>
                  <a:lnTo>
                    <a:pt x="642" y="991"/>
                  </a:lnTo>
                  <a:lnTo>
                    <a:pt x="638" y="987"/>
                  </a:lnTo>
                  <a:lnTo>
                    <a:pt x="638" y="987"/>
                  </a:lnTo>
                  <a:lnTo>
                    <a:pt x="634" y="987"/>
                  </a:lnTo>
                  <a:lnTo>
                    <a:pt x="634" y="987"/>
                  </a:lnTo>
                  <a:lnTo>
                    <a:pt x="630" y="987"/>
                  </a:lnTo>
                  <a:lnTo>
                    <a:pt x="630" y="987"/>
                  </a:lnTo>
                  <a:lnTo>
                    <a:pt x="622" y="983"/>
                  </a:lnTo>
                  <a:lnTo>
                    <a:pt x="622" y="983"/>
                  </a:lnTo>
                  <a:lnTo>
                    <a:pt x="613" y="979"/>
                  </a:lnTo>
                  <a:lnTo>
                    <a:pt x="606" y="979"/>
                  </a:lnTo>
                  <a:lnTo>
                    <a:pt x="606" y="979"/>
                  </a:lnTo>
                  <a:lnTo>
                    <a:pt x="602" y="983"/>
                  </a:lnTo>
                  <a:lnTo>
                    <a:pt x="597" y="983"/>
                  </a:lnTo>
                  <a:lnTo>
                    <a:pt x="597" y="983"/>
                  </a:lnTo>
                  <a:lnTo>
                    <a:pt x="590" y="979"/>
                  </a:lnTo>
                  <a:lnTo>
                    <a:pt x="590" y="979"/>
                  </a:lnTo>
                  <a:lnTo>
                    <a:pt x="577" y="987"/>
                  </a:lnTo>
                  <a:lnTo>
                    <a:pt x="566" y="995"/>
                  </a:lnTo>
                  <a:lnTo>
                    <a:pt x="566" y="995"/>
                  </a:lnTo>
                  <a:lnTo>
                    <a:pt x="557" y="1011"/>
                  </a:lnTo>
                  <a:lnTo>
                    <a:pt x="557" y="1011"/>
                  </a:lnTo>
                  <a:lnTo>
                    <a:pt x="553" y="1023"/>
                  </a:lnTo>
                  <a:lnTo>
                    <a:pt x="553" y="1023"/>
                  </a:lnTo>
                  <a:lnTo>
                    <a:pt x="557" y="1035"/>
                  </a:lnTo>
                  <a:lnTo>
                    <a:pt x="557" y="1035"/>
                  </a:lnTo>
                  <a:lnTo>
                    <a:pt x="562" y="1047"/>
                  </a:lnTo>
                  <a:lnTo>
                    <a:pt x="562" y="1047"/>
                  </a:lnTo>
                  <a:lnTo>
                    <a:pt x="562" y="1051"/>
                  </a:lnTo>
                  <a:lnTo>
                    <a:pt x="562" y="1051"/>
                  </a:lnTo>
                  <a:lnTo>
                    <a:pt x="566" y="1055"/>
                  </a:lnTo>
                  <a:lnTo>
                    <a:pt x="569" y="1059"/>
                  </a:lnTo>
                  <a:lnTo>
                    <a:pt x="569" y="1059"/>
                  </a:lnTo>
                  <a:lnTo>
                    <a:pt x="573" y="1063"/>
                  </a:lnTo>
                  <a:lnTo>
                    <a:pt x="582" y="1067"/>
                  </a:lnTo>
                  <a:lnTo>
                    <a:pt x="582" y="1067"/>
                  </a:lnTo>
                  <a:lnTo>
                    <a:pt x="586" y="1067"/>
                  </a:lnTo>
                  <a:lnTo>
                    <a:pt x="586" y="1067"/>
                  </a:lnTo>
                  <a:lnTo>
                    <a:pt x="602" y="1067"/>
                  </a:lnTo>
                  <a:lnTo>
                    <a:pt x="602" y="1067"/>
                  </a:lnTo>
                  <a:lnTo>
                    <a:pt x="613" y="1067"/>
                  </a:lnTo>
                  <a:lnTo>
                    <a:pt x="613" y="1067"/>
                  </a:lnTo>
                  <a:lnTo>
                    <a:pt x="634" y="1059"/>
                  </a:lnTo>
                  <a:lnTo>
                    <a:pt x="634" y="1059"/>
                  </a:lnTo>
                  <a:lnTo>
                    <a:pt x="642" y="1059"/>
                  </a:lnTo>
                  <a:lnTo>
                    <a:pt x="646" y="1051"/>
                  </a:lnTo>
                  <a:lnTo>
                    <a:pt x="646" y="1051"/>
                  </a:lnTo>
                  <a:lnTo>
                    <a:pt x="650" y="1051"/>
                  </a:lnTo>
                  <a:lnTo>
                    <a:pt x="650" y="1047"/>
                  </a:lnTo>
                  <a:lnTo>
                    <a:pt x="650" y="1047"/>
                  </a:lnTo>
                  <a:lnTo>
                    <a:pt x="650" y="1043"/>
                  </a:lnTo>
                  <a:lnTo>
                    <a:pt x="650" y="1043"/>
                  </a:lnTo>
                  <a:lnTo>
                    <a:pt x="654" y="1043"/>
                  </a:lnTo>
                  <a:lnTo>
                    <a:pt x="654" y="1043"/>
                  </a:lnTo>
                  <a:lnTo>
                    <a:pt x="658" y="1039"/>
                  </a:lnTo>
                  <a:lnTo>
                    <a:pt x="662" y="1035"/>
                  </a:lnTo>
                  <a:lnTo>
                    <a:pt x="662" y="1035"/>
                  </a:lnTo>
                  <a:lnTo>
                    <a:pt x="662" y="1031"/>
                  </a:lnTo>
                  <a:lnTo>
                    <a:pt x="662" y="1031"/>
                  </a:lnTo>
                  <a:lnTo>
                    <a:pt x="662" y="1031"/>
                  </a:lnTo>
                  <a:lnTo>
                    <a:pt x="662" y="1027"/>
                  </a:lnTo>
                  <a:lnTo>
                    <a:pt x="662" y="1027"/>
                  </a:lnTo>
                  <a:lnTo>
                    <a:pt x="662" y="1027"/>
                  </a:lnTo>
                  <a:lnTo>
                    <a:pt x="666" y="1023"/>
                  </a:lnTo>
                  <a:lnTo>
                    <a:pt x="666" y="1019"/>
                  </a:lnTo>
                  <a:lnTo>
                    <a:pt x="666" y="1019"/>
                  </a:lnTo>
                  <a:lnTo>
                    <a:pt x="666" y="1011"/>
                  </a:lnTo>
                  <a:lnTo>
                    <a:pt x="666" y="1011"/>
                  </a:lnTo>
                  <a:lnTo>
                    <a:pt x="666" y="1011"/>
                  </a:lnTo>
                  <a:lnTo>
                    <a:pt x="662" y="1007"/>
                  </a:lnTo>
                  <a:lnTo>
                    <a:pt x="662" y="1007"/>
                  </a:lnTo>
                  <a:lnTo>
                    <a:pt x="662" y="1003"/>
                  </a:lnTo>
                  <a:lnTo>
                    <a:pt x="662" y="1003"/>
                  </a:lnTo>
                  <a:lnTo>
                    <a:pt x="662" y="1003"/>
                  </a:lnTo>
                  <a:lnTo>
                    <a:pt x="662" y="1003"/>
                  </a:lnTo>
                  <a:lnTo>
                    <a:pt x="674" y="1007"/>
                  </a:lnTo>
                  <a:lnTo>
                    <a:pt x="674" y="1007"/>
                  </a:lnTo>
                  <a:lnTo>
                    <a:pt x="678" y="1007"/>
                  </a:lnTo>
                  <a:lnTo>
                    <a:pt x="682" y="1011"/>
                  </a:lnTo>
                  <a:lnTo>
                    <a:pt x="682" y="1011"/>
                  </a:lnTo>
                  <a:lnTo>
                    <a:pt x="698" y="1023"/>
                  </a:lnTo>
                  <a:lnTo>
                    <a:pt x="710" y="1031"/>
                  </a:lnTo>
                  <a:lnTo>
                    <a:pt x="710" y="1031"/>
                  </a:lnTo>
                  <a:lnTo>
                    <a:pt x="742" y="1043"/>
                  </a:lnTo>
                  <a:lnTo>
                    <a:pt x="742" y="1043"/>
                  </a:lnTo>
                  <a:lnTo>
                    <a:pt x="758" y="1051"/>
                  </a:lnTo>
                  <a:lnTo>
                    <a:pt x="774" y="1055"/>
                  </a:lnTo>
                  <a:lnTo>
                    <a:pt x="774" y="1055"/>
                  </a:lnTo>
                  <a:lnTo>
                    <a:pt x="782" y="1059"/>
                  </a:lnTo>
                  <a:lnTo>
                    <a:pt x="782" y="1059"/>
                  </a:lnTo>
                  <a:lnTo>
                    <a:pt x="810" y="1075"/>
                  </a:lnTo>
                  <a:lnTo>
                    <a:pt x="810" y="1075"/>
                  </a:lnTo>
                  <a:lnTo>
                    <a:pt x="810" y="1079"/>
                  </a:lnTo>
                  <a:lnTo>
                    <a:pt x="810" y="1079"/>
                  </a:lnTo>
                  <a:lnTo>
                    <a:pt x="810" y="1091"/>
                  </a:lnTo>
                  <a:lnTo>
                    <a:pt x="810" y="1091"/>
                  </a:lnTo>
                  <a:lnTo>
                    <a:pt x="802" y="1111"/>
                  </a:lnTo>
                  <a:lnTo>
                    <a:pt x="802" y="1111"/>
                  </a:lnTo>
                  <a:lnTo>
                    <a:pt x="798" y="1123"/>
                  </a:lnTo>
                  <a:lnTo>
                    <a:pt x="798" y="1123"/>
                  </a:lnTo>
                  <a:lnTo>
                    <a:pt x="798" y="1123"/>
                  </a:lnTo>
                  <a:lnTo>
                    <a:pt x="798" y="1123"/>
                  </a:lnTo>
                  <a:lnTo>
                    <a:pt x="794" y="1131"/>
                  </a:lnTo>
                  <a:lnTo>
                    <a:pt x="794" y="1131"/>
                  </a:lnTo>
                  <a:lnTo>
                    <a:pt x="790" y="1139"/>
                  </a:lnTo>
                  <a:lnTo>
                    <a:pt x="790" y="1139"/>
                  </a:lnTo>
                  <a:lnTo>
                    <a:pt x="782" y="1147"/>
                  </a:lnTo>
                  <a:lnTo>
                    <a:pt x="774" y="1155"/>
                  </a:lnTo>
                  <a:lnTo>
                    <a:pt x="774" y="1155"/>
                  </a:lnTo>
                  <a:lnTo>
                    <a:pt x="762" y="1155"/>
                  </a:lnTo>
                  <a:lnTo>
                    <a:pt x="762" y="1155"/>
                  </a:lnTo>
                  <a:lnTo>
                    <a:pt x="754" y="1151"/>
                  </a:lnTo>
                  <a:lnTo>
                    <a:pt x="754" y="1151"/>
                  </a:lnTo>
                  <a:lnTo>
                    <a:pt x="746" y="1139"/>
                  </a:lnTo>
                  <a:lnTo>
                    <a:pt x="746" y="1139"/>
                  </a:lnTo>
                  <a:lnTo>
                    <a:pt x="742" y="1127"/>
                  </a:lnTo>
                  <a:lnTo>
                    <a:pt x="742" y="1127"/>
                  </a:lnTo>
                  <a:lnTo>
                    <a:pt x="742" y="1119"/>
                  </a:lnTo>
                  <a:lnTo>
                    <a:pt x="742" y="1119"/>
                  </a:lnTo>
                  <a:lnTo>
                    <a:pt x="746" y="1107"/>
                  </a:lnTo>
                  <a:lnTo>
                    <a:pt x="758" y="1099"/>
                  </a:lnTo>
                  <a:lnTo>
                    <a:pt x="758" y="1099"/>
                  </a:lnTo>
                  <a:lnTo>
                    <a:pt x="762" y="1095"/>
                  </a:lnTo>
                  <a:lnTo>
                    <a:pt x="762" y="1095"/>
                  </a:lnTo>
                  <a:lnTo>
                    <a:pt x="778" y="1087"/>
                  </a:lnTo>
                  <a:lnTo>
                    <a:pt x="778" y="1087"/>
                  </a:lnTo>
                  <a:lnTo>
                    <a:pt x="790" y="1083"/>
                  </a:lnTo>
                  <a:lnTo>
                    <a:pt x="790" y="1083"/>
                  </a:lnTo>
                  <a:lnTo>
                    <a:pt x="794" y="1083"/>
                  </a:lnTo>
                  <a:lnTo>
                    <a:pt x="798" y="1083"/>
                  </a:lnTo>
                  <a:lnTo>
                    <a:pt x="798" y="1083"/>
                  </a:lnTo>
                  <a:lnTo>
                    <a:pt x="802" y="1083"/>
                  </a:lnTo>
                  <a:lnTo>
                    <a:pt x="802" y="1083"/>
                  </a:lnTo>
                  <a:lnTo>
                    <a:pt x="806" y="1083"/>
                  </a:lnTo>
                  <a:lnTo>
                    <a:pt x="806" y="1083"/>
                  </a:lnTo>
                  <a:lnTo>
                    <a:pt x="806" y="1075"/>
                  </a:lnTo>
                  <a:lnTo>
                    <a:pt x="806" y="1075"/>
                  </a:lnTo>
                  <a:lnTo>
                    <a:pt x="806" y="1075"/>
                  </a:lnTo>
                  <a:lnTo>
                    <a:pt x="806" y="1075"/>
                  </a:lnTo>
                  <a:lnTo>
                    <a:pt x="802" y="1075"/>
                  </a:lnTo>
                  <a:lnTo>
                    <a:pt x="802" y="1075"/>
                  </a:lnTo>
                  <a:lnTo>
                    <a:pt x="790" y="1067"/>
                  </a:lnTo>
                  <a:lnTo>
                    <a:pt x="790" y="1067"/>
                  </a:lnTo>
                  <a:lnTo>
                    <a:pt x="790" y="1067"/>
                  </a:lnTo>
                  <a:lnTo>
                    <a:pt x="790" y="1067"/>
                  </a:lnTo>
                  <a:lnTo>
                    <a:pt x="782" y="1067"/>
                  </a:lnTo>
                  <a:lnTo>
                    <a:pt x="778" y="1063"/>
                  </a:lnTo>
                  <a:lnTo>
                    <a:pt x="778" y="1063"/>
                  </a:lnTo>
                  <a:lnTo>
                    <a:pt x="774" y="1063"/>
                  </a:lnTo>
                  <a:lnTo>
                    <a:pt x="774" y="1063"/>
                  </a:lnTo>
                  <a:lnTo>
                    <a:pt x="770" y="1067"/>
                  </a:lnTo>
                  <a:lnTo>
                    <a:pt x="770" y="1067"/>
                  </a:lnTo>
                  <a:lnTo>
                    <a:pt x="762" y="1067"/>
                  </a:lnTo>
                  <a:lnTo>
                    <a:pt x="762" y="1067"/>
                  </a:lnTo>
                  <a:lnTo>
                    <a:pt x="754" y="1071"/>
                  </a:lnTo>
                  <a:lnTo>
                    <a:pt x="750" y="1075"/>
                  </a:lnTo>
                  <a:lnTo>
                    <a:pt x="750" y="1075"/>
                  </a:lnTo>
                  <a:lnTo>
                    <a:pt x="746" y="1079"/>
                  </a:lnTo>
                  <a:lnTo>
                    <a:pt x="742" y="1079"/>
                  </a:lnTo>
                  <a:lnTo>
                    <a:pt x="742" y="1079"/>
                  </a:lnTo>
                  <a:lnTo>
                    <a:pt x="734" y="1083"/>
                  </a:lnTo>
                  <a:lnTo>
                    <a:pt x="734" y="1083"/>
                  </a:lnTo>
                  <a:lnTo>
                    <a:pt x="726" y="1091"/>
                  </a:lnTo>
                  <a:lnTo>
                    <a:pt x="718" y="1103"/>
                  </a:lnTo>
                  <a:lnTo>
                    <a:pt x="718" y="1103"/>
                  </a:lnTo>
                  <a:lnTo>
                    <a:pt x="714" y="1119"/>
                  </a:lnTo>
                  <a:lnTo>
                    <a:pt x="714" y="1119"/>
                  </a:lnTo>
                  <a:lnTo>
                    <a:pt x="714" y="1131"/>
                  </a:lnTo>
                  <a:lnTo>
                    <a:pt x="714" y="1131"/>
                  </a:lnTo>
                  <a:lnTo>
                    <a:pt x="718" y="1143"/>
                  </a:lnTo>
                  <a:lnTo>
                    <a:pt x="718" y="1143"/>
                  </a:lnTo>
                  <a:lnTo>
                    <a:pt x="722" y="1151"/>
                  </a:lnTo>
                  <a:lnTo>
                    <a:pt x="722" y="1151"/>
                  </a:lnTo>
                  <a:lnTo>
                    <a:pt x="722" y="1155"/>
                  </a:lnTo>
                  <a:lnTo>
                    <a:pt x="722" y="1155"/>
                  </a:lnTo>
                  <a:lnTo>
                    <a:pt x="726" y="1159"/>
                  </a:lnTo>
                  <a:lnTo>
                    <a:pt x="730" y="1163"/>
                  </a:lnTo>
                  <a:lnTo>
                    <a:pt x="730" y="1163"/>
                  </a:lnTo>
                  <a:lnTo>
                    <a:pt x="734" y="1167"/>
                  </a:lnTo>
                  <a:lnTo>
                    <a:pt x="738" y="1171"/>
                  </a:lnTo>
                  <a:lnTo>
                    <a:pt x="738" y="1171"/>
                  </a:lnTo>
                  <a:lnTo>
                    <a:pt x="742" y="1175"/>
                  </a:lnTo>
                  <a:lnTo>
                    <a:pt x="742" y="1175"/>
                  </a:lnTo>
                  <a:lnTo>
                    <a:pt x="758" y="1179"/>
                  </a:lnTo>
                  <a:lnTo>
                    <a:pt x="758" y="1179"/>
                  </a:lnTo>
                  <a:lnTo>
                    <a:pt x="766" y="1179"/>
                  </a:lnTo>
                  <a:lnTo>
                    <a:pt x="770" y="1179"/>
                  </a:lnTo>
                  <a:lnTo>
                    <a:pt x="770" y="1179"/>
                  </a:lnTo>
                  <a:lnTo>
                    <a:pt x="782" y="1175"/>
                  </a:lnTo>
                  <a:lnTo>
                    <a:pt x="794" y="1171"/>
                  </a:lnTo>
                  <a:lnTo>
                    <a:pt x="794" y="1171"/>
                  </a:lnTo>
                  <a:lnTo>
                    <a:pt x="798" y="1167"/>
                  </a:lnTo>
                  <a:lnTo>
                    <a:pt x="802" y="1163"/>
                  </a:lnTo>
                  <a:lnTo>
                    <a:pt x="802" y="1163"/>
                  </a:lnTo>
                  <a:lnTo>
                    <a:pt x="806" y="1163"/>
                  </a:lnTo>
                  <a:lnTo>
                    <a:pt x="806" y="1155"/>
                  </a:lnTo>
                  <a:lnTo>
                    <a:pt x="806" y="1155"/>
                  </a:lnTo>
                  <a:lnTo>
                    <a:pt x="810" y="1155"/>
                  </a:lnTo>
                  <a:lnTo>
                    <a:pt x="810" y="1155"/>
                  </a:lnTo>
                  <a:lnTo>
                    <a:pt x="810" y="1155"/>
                  </a:lnTo>
                  <a:lnTo>
                    <a:pt x="810" y="1155"/>
                  </a:lnTo>
                  <a:lnTo>
                    <a:pt x="814" y="1151"/>
                  </a:lnTo>
                  <a:lnTo>
                    <a:pt x="818" y="1147"/>
                  </a:lnTo>
                  <a:lnTo>
                    <a:pt x="818" y="1147"/>
                  </a:lnTo>
                  <a:lnTo>
                    <a:pt x="818" y="1143"/>
                  </a:lnTo>
                  <a:lnTo>
                    <a:pt x="818" y="1143"/>
                  </a:lnTo>
                  <a:lnTo>
                    <a:pt x="818" y="1143"/>
                  </a:lnTo>
                  <a:lnTo>
                    <a:pt x="818" y="1139"/>
                  </a:lnTo>
                  <a:lnTo>
                    <a:pt x="818" y="1139"/>
                  </a:lnTo>
                  <a:lnTo>
                    <a:pt x="818" y="1139"/>
                  </a:lnTo>
                  <a:lnTo>
                    <a:pt x="822" y="1139"/>
                  </a:lnTo>
                  <a:lnTo>
                    <a:pt x="822" y="1135"/>
                  </a:lnTo>
                  <a:lnTo>
                    <a:pt x="822" y="1135"/>
                  </a:lnTo>
                  <a:lnTo>
                    <a:pt x="822" y="1127"/>
                  </a:lnTo>
                  <a:lnTo>
                    <a:pt x="822" y="1127"/>
                  </a:lnTo>
                  <a:lnTo>
                    <a:pt x="826" y="1123"/>
                  </a:lnTo>
                  <a:lnTo>
                    <a:pt x="822" y="1119"/>
                  </a:lnTo>
                  <a:lnTo>
                    <a:pt x="822" y="1119"/>
                  </a:lnTo>
                  <a:lnTo>
                    <a:pt x="822" y="1119"/>
                  </a:lnTo>
                  <a:lnTo>
                    <a:pt x="822" y="1119"/>
                  </a:lnTo>
                  <a:lnTo>
                    <a:pt x="826" y="1111"/>
                  </a:lnTo>
                  <a:lnTo>
                    <a:pt x="826" y="1111"/>
                  </a:lnTo>
                  <a:lnTo>
                    <a:pt x="830" y="1107"/>
                  </a:lnTo>
                  <a:lnTo>
                    <a:pt x="830" y="1107"/>
                  </a:lnTo>
                  <a:lnTo>
                    <a:pt x="834" y="1091"/>
                  </a:lnTo>
                  <a:lnTo>
                    <a:pt x="834" y="1087"/>
                  </a:lnTo>
                  <a:lnTo>
                    <a:pt x="834" y="1087"/>
                  </a:lnTo>
                  <a:lnTo>
                    <a:pt x="834" y="1087"/>
                  </a:lnTo>
                  <a:lnTo>
                    <a:pt x="834" y="1083"/>
                  </a:lnTo>
                  <a:lnTo>
                    <a:pt x="834" y="1083"/>
                  </a:lnTo>
                  <a:lnTo>
                    <a:pt x="834" y="1083"/>
                  </a:lnTo>
                  <a:lnTo>
                    <a:pt x="834" y="1083"/>
                  </a:lnTo>
                  <a:lnTo>
                    <a:pt x="874" y="1099"/>
                  </a:lnTo>
                  <a:lnTo>
                    <a:pt x="919" y="1115"/>
                  </a:lnTo>
                  <a:lnTo>
                    <a:pt x="919" y="1115"/>
                  </a:lnTo>
                  <a:lnTo>
                    <a:pt x="943" y="1123"/>
                  </a:lnTo>
                  <a:lnTo>
                    <a:pt x="943" y="1123"/>
                  </a:lnTo>
                  <a:lnTo>
                    <a:pt x="943" y="1123"/>
                  </a:lnTo>
                  <a:lnTo>
                    <a:pt x="991" y="1135"/>
                  </a:lnTo>
                  <a:lnTo>
                    <a:pt x="991" y="1135"/>
                  </a:lnTo>
                  <a:lnTo>
                    <a:pt x="1023" y="1139"/>
                  </a:lnTo>
                  <a:lnTo>
                    <a:pt x="1023" y="1139"/>
                  </a:lnTo>
                  <a:lnTo>
                    <a:pt x="1027" y="1139"/>
                  </a:lnTo>
                  <a:lnTo>
                    <a:pt x="1031" y="1135"/>
                  </a:lnTo>
                  <a:lnTo>
                    <a:pt x="1031" y="1135"/>
                  </a:lnTo>
                  <a:lnTo>
                    <a:pt x="1031" y="1131"/>
                  </a:lnTo>
                  <a:lnTo>
                    <a:pt x="1027" y="1127"/>
                  </a:lnTo>
                  <a:close/>
                  <a:moveTo>
                    <a:pt x="136" y="441"/>
                  </a:moveTo>
                  <a:lnTo>
                    <a:pt x="136" y="441"/>
                  </a:lnTo>
                  <a:lnTo>
                    <a:pt x="132" y="449"/>
                  </a:lnTo>
                  <a:lnTo>
                    <a:pt x="132" y="449"/>
                  </a:lnTo>
                  <a:lnTo>
                    <a:pt x="132" y="449"/>
                  </a:lnTo>
                  <a:lnTo>
                    <a:pt x="132" y="449"/>
                  </a:lnTo>
                  <a:lnTo>
                    <a:pt x="124" y="453"/>
                  </a:lnTo>
                  <a:lnTo>
                    <a:pt x="124" y="453"/>
                  </a:lnTo>
                  <a:lnTo>
                    <a:pt x="121" y="457"/>
                  </a:lnTo>
                  <a:lnTo>
                    <a:pt x="121" y="457"/>
                  </a:lnTo>
                  <a:lnTo>
                    <a:pt x="112" y="461"/>
                  </a:lnTo>
                  <a:lnTo>
                    <a:pt x="100" y="461"/>
                  </a:lnTo>
                  <a:lnTo>
                    <a:pt x="100" y="461"/>
                  </a:lnTo>
                  <a:lnTo>
                    <a:pt x="88" y="457"/>
                  </a:lnTo>
                  <a:lnTo>
                    <a:pt x="88" y="457"/>
                  </a:lnTo>
                  <a:lnTo>
                    <a:pt x="80" y="449"/>
                  </a:lnTo>
                  <a:lnTo>
                    <a:pt x="80" y="449"/>
                  </a:lnTo>
                  <a:lnTo>
                    <a:pt x="80" y="441"/>
                  </a:lnTo>
                  <a:lnTo>
                    <a:pt x="80" y="441"/>
                  </a:lnTo>
                  <a:lnTo>
                    <a:pt x="84" y="433"/>
                  </a:lnTo>
                  <a:lnTo>
                    <a:pt x="84" y="433"/>
                  </a:lnTo>
                  <a:lnTo>
                    <a:pt x="88" y="429"/>
                  </a:lnTo>
                  <a:lnTo>
                    <a:pt x="88" y="429"/>
                  </a:lnTo>
                  <a:lnTo>
                    <a:pt x="96" y="425"/>
                  </a:lnTo>
                  <a:lnTo>
                    <a:pt x="108" y="421"/>
                  </a:lnTo>
                  <a:lnTo>
                    <a:pt x="108" y="421"/>
                  </a:lnTo>
                  <a:lnTo>
                    <a:pt x="112" y="421"/>
                  </a:lnTo>
                  <a:lnTo>
                    <a:pt x="112" y="421"/>
                  </a:lnTo>
                  <a:lnTo>
                    <a:pt x="124" y="425"/>
                  </a:lnTo>
                  <a:lnTo>
                    <a:pt x="124" y="425"/>
                  </a:lnTo>
                  <a:lnTo>
                    <a:pt x="136" y="429"/>
                  </a:lnTo>
                  <a:lnTo>
                    <a:pt x="136" y="429"/>
                  </a:lnTo>
                  <a:lnTo>
                    <a:pt x="141" y="433"/>
                  </a:lnTo>
                  <a:lnTo>
                    <a:pt x="141" y="433"/>
                  </a:lnTo>
                  <a:lnTo>
                    <a:pt x="141" y="433"/>
                  </a:lnTo>
                  <a:lnTo>
                    <a:pt x="141" y="433"/>
                  </a:lnTo>
                  <a:lnTo>
                    <a:pt x="141" y="433"/>
                  </a:lnTo>
                  <a:lnTo>
                    <a:pt x="141" y="433"/>
                  </a:lnTo>
                  <a:lnTo>
                    <a:pt x="136" y="441"/>
                  </a:lnTo>
                  <a:close/>
                  <a:moveTo>
                    <a:pt x="192" y="409"/>
                  </a:moveTo>
                  <a:lnTo>
                    <a:pt x="192" y="409"/>
                  </a:lnTo>
                  <a:lnTo>
                    <a:pt x="196" y="409"/>
                  </a:lnTo>
                  <a:lnTo>
                    <a:pt x="196" y="409"/>
                  </a:lnTo>
                  <a:lnTo>
                    <a:pt x="196" y="405"/>
                  </a:lnTo>
                  <a:lnTo>
                    <a:pt x="205" y="405"/>
                  </a:lnTo>
                  <a:lnTo>
                    <a:pt x="205" y="405"/>
                  </a:lnTo>
                  <a:lnTo>
                    <a:pt x="205" y="401"/>
                  </a:lnTo>
                  <a:lnTo>
                    <a:pt x="205" y="401"/>
                  </a:lnTo>
                  <a:lnTo>
                    <a:pt x="205" y="397"/>
                  </a:lnTo>
                  <a:lnTo>
                    <a:pt x="205" y="397"/>
                  </a:lnTo>
                  <a:lnTo>
                    <a:pt x="212" y="393"/>
                  </a:lnTo>
                  <a:lnTo>
                    <a:pt x="212" y="393"/>
                  </a:lnTo>
                  <a:lnTo>
                    <a:pt x="212" y="389"/>
                  </a:lnTo>
                  <a:lnTo>
                    <a:pt x="216" y="385"/>
                  </a:lnTo>
                  <a:lnTo>
                    <a:pt x="216" y="385"/>
                  </a:lnTo>
                  <a:lnTo>
                    <a:pt x="216" y="385"/>
                  </a:lnTo>
                  <a:lnTo>
                    <a:pt x="221" y="381"/>
                  </a:lnTo>
                  <a:lnTo>
                    <a:pt x="221" y="381"/>
                  </a:lnTo>
                  <a:lnTo>
                    <a:pt x="225" y="381"/>
                  </a:lnTo>
                  <a:lnTo>
                    <a:pt x="225" y="381"/>
                  </a:lnTo>
                  <a:lnTo>
                    <a:pt x="236" y="373"/>
                  </a:lnTo>
                  <a:lnTo>
                    <a:pt x="236" y="373"/>
                  </a:lnTo>
                  <a:lnTo>
                    <a:pt x="245" y="373"/>
                  </a:lnTo>
                  <a:lnTo>
                    <a:pt x="245" y="373"/>
                  </a:lnTo>
                  <a:lnTo>
                    <a:pt x="249" y="373"/>
                  </a:lnTo>
                  <a:lnTo>
                    <a:pt x="249" y="373"/>
                  </a:lnTo>
                  <a:lnTo>
                    <a:pt x="256" y="377"/>
                  </a:lnTo>
                  <a:lnTo>
                    <a:pt x="256" y="377"/>
                  </a:lnTo>
                  <a:lnTo>
                    <a:pt x="261" y="381"/>
                  </a:lnTo>
                  <a:lnTo>
                    <a:pt x="261" y="381"/>
                  </a:lnTo>
                  <a:lnTo>
                    <a:pt x="261" y="381"/>
                  </a:lnTo>
                  <a:lnTo>
                    <a:pt x="261" y="381"/>
                  </a:lnTo>
                  <a:lnTo>
                    <a:pt x="261" y="385"/>
                  </a:lnTo>
                  <a:lnTo>
                    <a:pt x="261" y="385"/>
                  </a:lnTo>
                  <a:lnTo>
                    <a:pt x="261" y="389"/>
                  </a:lnTo>
                  <a:lnTo>
                    <a:pt x="265" y="393"/>
                  </a:lnTo>
                  <a:lnTo>
                    <a:pt x="265" y="393"/>
                  </a:lnTo>
                  <a:lnTo>
                    <a:pt x="265" y="397"/>
                  </a:lnTo>
                  <a:lnTo>
                    <a:pt x="265" y="397"/>
                  </a:lnTo>
                  <a:lnTo>
                    <a:pt x="265" y="405"/>
                  </a:lnTo>
                  <a:lnTo>
                    <a:pt x="265" y="405"/>
                  </a:lnTo>
                  <a:lnTo>
                    <a:pt x="265" y="409"/>
                  </a:lnTo>
                  <a:lnTo>
                    <a:pt x="265" y="409"/>
                  </a:lnTo>
                  <a:lnTo>
                    <a:pt x="261" y="417"/>
                  </a:lnTo>
                  <a:lnTo>
                    <a:pt x="261" y="417"/>
                  </a:lnTo>
                  <a:lnTo>
                    <a:pt x="256" y="421"/>
                  </a:lnTo>
                  <a:lnTo>
                    <a:pt x="256" y="421"/>
                  </a:lnTo>
                  <a:lnTo>
                    <a:pt x="256" y="421"/>
                  </a:lnTo>
                  <a:lnTo>
                    <a:pt x="253" y="421"/>
                  </a:lnTo>
                  <a:lnTo>
                    <a:pt x="253" y="425"/>
                  </a:lnTo>
                  <a:lnTo>
                    <a:pt x="253" y="425"/>
                  </a:lnTo>
                  <a:lnTo>
                    <a:pt x="253" y="425"/>
                  </a:lnTo>
                  <a:lnTo>
                    <a:pt x="253" y="425"/>
                  </a:lnTo>
                  <a:lnTo>
                    <a:pt x="249" y="425"/>
                  </a:lnTo>
                  <a:lnTo>
                    <a:pt x="249" y="425"/>
                  </a:lnTo>
                  <a:lnTo>
                    <a:pt x="249" y="429"/>
                  </a:lnTo>
                  <a:lnTo>
                    <a:pt x="245" y="429"/>
                  </a:lnTo>
                  <a:lnTo>
                    <a:pt x="245" y="429"/>
                  </a:lnTo>
                  <a:lnTo>
                    <a:pt x="245" y="429"/>
                  </a:lnTo>
                  <a:lnTo>
                    <a:pt x="245" y="433"/>
                  </a:lnTo>
                  <a:lnTo>
                    <a:pt x="245" y="433"/>
                  </a:lnTo>
                  <a:lnTo>
                    <a:pt x="245" y="433"/>
                  </a:lnTo>
                  <a:lnTo>
                    <a:pt x="245" y="433"/>
                  </a:lnTo>
                  <a:lnTo>
                    <a:pt x="245" y="433"/>
                  </a:lnTo>
                  <a:lnTo>
                    <a:pt x="241" y="429"/>
                  </a:lnTo>
                  <a:lnTo>
                    <a:pt x="236" y="433"/>
                  </a:lnTo>
                  <a:lnTo>
                    <a:pt x="236" y="433"/>
                  </a:lnTo>
                  <a:lnTo>
                    <a:pt x="236" y="437"/>
                  </a:lnTo>
                  <a:lnTo>
                    <a:pt x="236" y="437"/>
                  </a:lnTo>
                  <a:lnTo>
                    <a:pt x="233" y="437"/>
                  </a:lnTo>
                  <a:lnTo>
                    <a:pt x="233" y="441"/>
                  </a:lnTo>
                  <a:lnTo>
                    <a:pt x="233" y="441"/>
                  </a:lnTo>
                  <a:lnTo>
                    <a:pt x="229" y="441"/>
                  </a:lnTo>
                  <a:lnTo>
                    <a:pt x="229" y="441"/>
                  </a:lnTo>
                  <a:lnTo>
                    <a:pt x="225" y="441"/>
                  </a:lnTo>
                  <a:lnTo>
                    <a:pt x="225" y="441"/>
                  </a:lnTo>
                  <a:lnTo>
                    <a:pt x="221" y="441"/>
                  </a:lnTo>
                  <a:lnTo>
                    <a:pt x="221" y="441"/>
                  </a:lnTo>
                  <a:lnTo>
                    <a:pt x="209" y="441"/>
                  </a:lnTo>
                  <a:lnTo>
                    <a:pt x="209" y="441"/>
                  </a:lnTo>
                  <a:lnTo>
                    <a:pt x="205" y="441"/>
                  </a:lnTo>
                  <a:lnTo>
                    <a:pt x="205" y="441"/>
                  </a:lnTo>
                  <a:lnTo>
                    <a:pt x="205" y="441"/>
                  </a:lnTo>
                  <a:lnTo>
                    <a:pt x="201" y="441"/>
                  </a:lnTo>
                  <a:lnTo>
                    <a:pt x="201" y="441"/>
                  </a:lnTo>
                  <a:lnTo>
                    <a:pt x="189" y="413"/>
                  </a:lnTo>
                  <a:lnTo>
                    <a:pt x="189" y="413"/>
                  </a:lnTo>
                  <a:lnTo>
                    <a:pt x="192" y="409"/>
                  </a:lnTo>
                  <a:close/>
                  <a:moveTo>
                    <a:pt x="141" y="253"/>
                  </a:moveTo>
                  <a:lnTo>
                    <a:pt x="141" y="253"/>
                  </a:lnTo>
                  <a:lnTo>
                    <a:pt x="144" y="253"/>
                  </a:lnTo>
                  <a:lnTo>
                    <a:pt x="148" y="249"/>
                  </a:lnTo>
                  <a:lnTo>
                    <a:pt x="148" y="249"/>
                  </a:lnTo>
                  <a:lnTo>
                    <a:pt x="148" y="245"/>
                  </a:lnTo>
                  <a:lnTo>
                    <a:pt x="152" y="245"/>
                  </a:lnTo>
                  <a:lnTo>
                    <a:pt x="152" y="245"/>
                  </a:lnTo>
                  <a:lnTo>
                    <a:pt x="156" y="245"/>
                  </a:lnTo>
                  <a:lnTo>
                    <a:pt x="156" y="245"/>
                  </a:lnTo>
                  <a:lnTo>
                    <a:pt x="172" y="241"/>
                  </a:lnTo>
                  <a:lnTo>
                    <a:pt x="172" y="241"/>
                  </a:lnTo>
                  <a:lnTo>
                    <a:pt x="181" y="241"/>
                  </a:lnTo>
                  <a:lnTo>
                    <a:pt x="181" y="241"/>
                  </a:lnTo>
                  <a:lnTo>
                    <a:pt x="185" y="241"/>
                  </a:lnTo>
                  <a:lnTo>
                    <a:pt x="185" y="241"/>
                  </a:lnTo>
                  <a:lnTo>
                    <a:pt x="192" y="245"/>
                  </a:lnTo>
                  <a:lnTo>
                    <a:pt x="192" y="245"/>
                  </a:lnTo>
                  <a:lnTo>
                    <a:pt x="196" y="249"/>
                  </a:lnTo>
                  <a:lnTo>
                    <a:pt x="196" y="249"/>
                  </a:lnTo>
                  <a:lnTo>
                    <a:pt x="196" y="249"/>
                  </a:lnTo>
                  <a:lnTo>
                    <a:pt x="196" y="249"/>
                  </a:lnTo>
                  <a:lnTo>
                    <a:pt x="196" y="253"/>
                  </a:lnTo>
                  <a:lnTo>
                    <a:pt x="196" y="253"/>
                  </a:lnTo>
                  <a:lnTo>
                    <a:pt x="196" y="256"/>
                  </a:lnTo>
                  <a:lnTo>
                    <a:pt x="196" y="261"/>
                  </a:lnTo>
                  <a:lnTo>
                    <a:pt x="196" y="261"/>
                  </a:lnTo>
                  <a:lnTo>
                    <a:pt x="201" y="261"/>
                  </a:lnTo>
                  <a:lnTo>
                    <a:pt x="201" y="261"/>
                  </a:lnTo>
                  <a:lnTo>
                    <a:pt x="196" y="269"/>
                  </a:lnTo>
                  <a:lnTo>
                    <a:pt x="196" y="269"/>
                  </a:lnTo>
                  <a:lnTo>
                    <a:pt x="192" y="273"/>
                  </a:lnTo>
                  <a:lnTo>
                    <a:pt x="192" y="273"/>
                  </a:lnTo>
                  <a:lnTo>
                    <a:pt x="189" y="281"/>
                  </a:lnTo>
                  <a:lnTo>
                    <a:pt x="189" y="281"/>
                  </a:lnTo>
                  <a:lnTo>
                    <a:pt x="185" y="281"/>
                  </a:lnTo>
                  <a:lnTo>
                    <a:pt x="181" y="285"/>
                  </a:lnTo>
                  <a:lnTo>
                    <a:pt x="181" y="285"/>
                  </a:lnTo>
                  <a:lnTo>
                    <a:pt x="181" y="285"/>
                  </a:lnTo>
                  <a:lnTo>
                    <a:pt x="181" y="289"/>
                  </a:lnTo>
                  <a:lnTo>
                    <a:pt x="181" y="289"/>
                  </a:lnTo>
                  <a:lnTo>
                    <a:pt x="176" y="289"/>
                  </a:lnTo>
                  <a:lnTo>
                    <a:pt x="176" y="289"/>
                  </a:lnTo>
                  <a:lnTo>
                    <a:pt x="176" y="289"/>
                  </a:lnTo>
                  <a:lnTo>
                    <a:pt x="176" y="289"/>
                  </a:lnTo>
                  <a:lnTo>
                    <a:pt x="172" y="289"/>
                  </a:lnTo>
                  <a:lnTo>
                    <a:pt x="172" y="289"/>
                  </a:lnTo>
                  <a:lnTo>
                    <a:pt x="172" y="289"/>
                  </a:lnTo>
                  <a:lnTo>
                    <a:pt x="168" y="289"/>
                  </a:lnTo>
                  <a:lnTo>
                    <a:pt x="168" y="289"/>
                  </a:lnTo>
                  <a:lnTo>
                    <a:pt x="168" y="289"/>
                  </a:lnTo>
                  <a:lnTo>
                    <a:pt x="168" y="293"/>
                  </a:lnTo>
                  <a:lnTo>
                    <a:pt x="168" y="293"/>
                  </a:lnTo>
                  <a:lnTo>
                    <a:pt x="168" y="293"/>
                  </a:lnTo>
                  <a:lnTo>
                    <a:pt x="165" y="289"/>
                  </a:lnTo>
                  <a:lnTo>
                    <a:pt x="165" y="293"/>
                  </a:lnTo>
                  <a:lnTo>
                    <a:pt x="165" y="293"/>
                  </a:lnTo>
                  <a:lnTo>
                    <a:pt x="156" y="293"/>
                  </a:lnTo>
                  <a:lnTo>
                    <a:pt x="156" y="293"/>
                  </a:lnTo>
                  <a:lnTo>
                    <a:pt x="156" y="293"/>
                  </a:lnTo>
                  <a:lnTo>
                    <a:pt x="152" y="297"/>
                  </a:lnTo>
                  <a:lnTo>
                    <a:pt x="152" y="297"/>
                  </a:lnTo>
                  <a:lnTo>
                    <a:pt x="152" y="297"/>
                  </a:lnTo>
                  <a:lnTo>
                    <a:pt x="152" y="297"/>
                  </a:lnTo>
                  <a:lnTo>
                    <a:pt x="144" y="297"/>
                  </a:lnTo>
                  <a:lnTo>
                    <a:pt x="144" y="297"/>
                  </a:lnTo>
                  <a:lnTo>
                    <a:pt x="144" y="297"/>
                  </a:lnTo>
                  <a:lnTo>
                    <a:pt x="144" y="297"/>
                  </a:lnTo>
                  <a:lnTo>
                    <a:pt x="136" y="265"/>
                  </a:lnTo>
                  <a:lnTo>
                    <a:pt x="136" y="256"/>
                  </a:lnTo>
                  <a:lnTo>
                    <a:pt x="136" y="256"/>
                  </a:lnTo>
                  <a:lnTo>
                    <a:pt x="141" y="253"/>
                  </a:lnTo>
                  <a:close/>
                  <a:moveTo>
                    <a:pt x="112" y="120"/>
                  </a:moveTo>
                  <a:lnTo>
                    <a:pt x="112" y="120"/>
                  </a:lnTo>
                  <a:lnTo>
                    <a:pt x="112" y="120"/>
                  </a:lnTo>
                  <a:lnTo>
                    <a:pt x="112" y="120"/>
                  </a:lnTo>
                  <a:lnTo>
                    <a:pt x="116" y="120"/>
                  </a:lnTo>
                  <a:lnTo>
                    <a:pt x="116" y="116"/>
                  </a:lnTo>
                  <a:lnTo>
                    <a:pt x="116" y="116"/>
                  </a:lnTo>
                  <a:lnTo>
                    <a:pt x="116" y="116"/>
                  </a:lnTo>
                  <a:lnTo>
                    <a:pt x="121" y="116"/>
                  </a:lnTo>
                  <a:lnTo>
                    <a:pt x="121" y="116"/>
                  </a:lnTo>
                  <a:lnTo>
                    <a:pt x="124" y="116"/>
                  </a:lnTo>
                  <a:lnTo>
                    <a:pt x="124" y="116"/>
                  </a:lnTo>
                  <a:lnTo>
                    <a:pt x="128" y="116"/>
                  </a:lnTo>
                  <a:lnTo>
                    <a:pt x="128" y="116"/>
                  </a:lnTo>
                  <a:lnTo>
                    <a:pt x="132" y="116"/>
                  </a:lnTo>
                  <a:lnTo>
                    <a:pt x="132" y="116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41" y="120"/>
                  </a:lnTo>
                  <a:lnTo>
                    <a:pt x="141" y="120"/>
                  </a:lnTo>
                  <a:lnTo>
                    <a:pt x="141" y="120"/>
                  </a:lnTo>
                  <a:lnTo>
                    <a:pt x="141" y="120"/>
                  </a:lnTo>
                  <a:lnTo>
                    <a:pt x="141" y="120"/>
                  </a:lnTo>
                  <a:lnTo>
                    <a:pt x="141" y="120"/>
                  </a:lnTo>
                  <a:lnTo>
                    <a:pt x="141" y="124"/>
                  </a:lnTo>
                  <a:lnTo>
                    <a:pt x="141" y="124"/>
                  </a:lnTo>
                  <a:lnTo>
                    <a:pt x="141" y="124"/>
                  </a:lnTo>
                  <a:lnTo>
                    <a:pt x="144" y="128"/>
                  </a:lnTo>
                  <a:lnTo>
                    <a:pt x="144" y="128"/>
                  </a:lnTo>
                  <a:lnTo>
                    <a:pt x="144" y="128"/>
                  </a:lnTo>
                  <a:lnTo>
                    <a:pt x="144" y="128"/>
                  </a:lnTo>
                  <a:lnTo>
                    <a:pt x="141" y="132"/>
                  </a:lnTo>
                  <a:lnTo>
                    <a:pt x="141" y="132"/>
                  </a:lnTo>
                  <a:lnTo>
                    <a:pt x="141" y="136"/>
                  </a:lnTo>
                  <a:lnTo>
                    <a:pt x="141" y="136"/>
                  </a:lnTo>
                  <a:lnTo>
                    <a:pt x="136" y="136"/>
                  </a:lnTo>
                  <a:lnTo>
                    <a:pt x="136" y="136"/>
                  </a:lnTo>
                  <a:lnTo>
                    <a:pt x="136" y="136"/>
                  </a:lnTo>
                  <a:lnTo>
                    <a:pt x="136" y="136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2" y="141"/>
                  </a:lnTo>
                  <a:lnTo>
                    <a:pt x="132" y="141"/>
                  </a:lnTo>
                  <a:lnTo>
                    <a:pt x="132" y="141"/>
                  </a:lnTo>
                  <a:lnTo>
                    <a:pt x="132" y="144"/>
                  </a:lnTo>
                  <a:lnTo>
                    <a:pt x="132" y="144"/>
                  </a:lnTo>
                  <a:lnTo>
                    <a:pt x="128" y="144"/>
                  </a:lnTo>
                  <a:lnTo>
                    <a:pt x="128" y="148"/>
                  </a:lnTo>
                  <a:lnTo>
                    <a:pt x="128" y="148"/>
                  </a:lnTo>
                  <a:lnTo>
                    <a:pt x="128" y="148"/>
                  </a:lnTo>
                  <a:lnTo>
                    <a:pt x="128" y="148"/>
                  </a:lnTo>
                  <a:lnTo>
                    <a:pt x="128" y="144"/>
                  </a:lnTo>
                  <a:lnTo>
                    <a:pt x="128" y="144"/>
                  </a:lnTo>
                  <a:lnTo>
                    <a:pt x="124" y="148"/>
                  </a:lnTo>
                  <a:lnTo>
                    <a:pt x="124" y="148"/>
                  </a:lnTo>
                  <a:lnTo>
                    <a:pt x="121" y="144"/>
                  </a:lnTo>
                  <a:lnTo>
                    <a:pt x="121" y="144"/>
                  </a:lnTo>
                  <a:lnTo>
                    <a:pt x="116" y="144"/>
                  </a:lnTo>
                  <a:lnTo>
                    <a:pt x="116" y="144"/>
                  </a:lnTo>
                  <a:lnTo>
                    <a:pt x="116" y="144"/>
                  </a:lnTo>
                  <a:lnTo>
                    <a:pt x="116" y="144"/>
                  </a:lnTo>
                  <a:lnTo>
                    <a:pt x="116" y="144"/>
                  </a:lnTo>
                  <a:lnTo>
                    <a:pt x="112" y="144"/>
                  </a:lnTo>
                  <a:lnTo>
                    <a:pt x="112" y="144"/>
                  </a:lnTo>
                  <a:lnTo>
                    <a:pt x="112" y="144"/>
                  </a:lnTo>
                  <a:lnTo>
                    <a:pt x="108" y="124"/>
                  </a:lnTo>
                  <a:lnTo>
                    <a:pt x="108" y="124"/>
                  </a:lnTo>
                  <a:lnTo>
                    <a:pt x="108" y="124"/>
                  </a:lnTo>
                  <a:lnTo>
                    <a:pt x="108" y="124"/>
                  </a:lnTo>
                  <a:lnTo>
                    <a:pt x="112" y="124"/>
                  </a:lnTo>
                  <a:lnTo>
                    <a:pt x="112" y="124"/>
                  </a:lnTo>
                  <a:lnTo>
                    <a:pt x="112" y="120"/>
                  </a:lnTo>
                  <a:close/>
                  <a:moveTo>
                    <a:pt x="92" y="281"/>
                  </a:moveTo>
                  <a:lnTo>
                    <a:pt x="92" y="281"/>
                  </a:lnTo>
                  <a:lnTo>
                    <a:pt x="76" y="289"/>
                  </a:lnTo>
                  <a:lnTo>
                    <a:pt x="76" y="289"/>
                  </a:lnTo>
                  <a:lnTo>
                    <a:pt x="68" y="301"/>
                  </a:lnTo>
                  <a:lnTo>
                    <a:pt x="68" y="301"/>
                  </a:lnTo>
                  <a:lnTo>
                    <a:pt x="64" y="301"/>
                  </a:lnTo>
                  <a:lnTo>
                    <a:pt x="64" y="301"/>
                  </a:lnTo>
                  <a:lnTo>
                    <a:pt x="56" y="305"/>
                  </a:lnTo>
                  <a:lnTo>
                    <a:pt x="56" y="305"/>
                  </a:lnTo>
                  <a:lnTo>
                    <a:pt x="52" y="313"/>
                  </a:lnTo>
                  <a:lnTo>
                    <a:pt x="52" y="313"/>
                  </a:lnTo>
                  <a:lnTo>
                    <a:pt x="44" y="317"/>
                  </a:lnTo>
                  <a:lnTo>
                    <a:pt x="44" y="317"/>
                  </a:lnTo>
                  <a:lnTo>
                    <a:pt x="40" y="317"/>
                  </a:lnTo>
                  <a:lnTo>
                    <a:pt x="40" y="317"/>
                  </a:lnTo>
                  <a:lnTo>
                    <a:pt x="32" y="309"/>
                  </a:lnTo>
                  <a:lnTo>
                    <a:pt x="32" y="309"/>
                  </a:lnTo>
                  <a:lnTo>
                    <a:pt x="28" y="297"/>
                  </a:lnTo>
                  <a:lnTo>
                    <a:pt x="28" y="297"/>
                  </a:lnTo>
                  <a:lnTo>
                    <a:pt x="28" y="281"/>
                  </a:lnTo>
                  <a:lnTo>
                    <a:pt x="28" y="281"/>
                  </a:lnTo>
                  <a:lnTo>
                    <a:pt x="36" y="269"/>
                  </a:lnTo>
                  <a:lnTo>
                    <a:pt x="36" y="269"/>
                  </a:lnTo>
                  <a:lnTo>
                    <a:pt x="40" y="265"/>
                  </a:lnTo>
                  <a:lnTo>
                    <a:pt x="40" y="265"/>
                  </a:lnTo>
                  <a:lnTo>
                    <a:pt x="52" y="256"/>
                  </a:lnTo>
                  <a:lnTo>
                    <a:pt x="64" y="256"/>
                  </a:lnTo>
                  <a:lnTo>
                    <a:pt x="64" y="256"/>
                  </a:lnTo>
                  <a:lnTo>
                    <a:pt x="68" y="256"/>
                  </a:lnTo>
                  <a:lnTo>
                    <a:pt x="68" y="256"/>
                  </a:lnTo>
                  <a:lnTo>
                    <a:pt x="80" y="261"/>
                  </a:lnTo>
                  <a:lnTo>
                    <a:pt x="80" y="261"/>
                  </a:lnTo>
                  <a:lnTo>
                    <a:pt x="88" y="265"/>
                  </a:lnTo>
                  <a:lnTo>
                    <a:pt x="88" y="265"/>
                  </a:lnTo>
                  <a:lnTo>
                    <a:pt x="92" y="269"/>
                  </a:lnTo>
                  <a:lnTo>
                    <a:pt x="92" y="269"/>
                  </a:lnTo>
                  <a:lnTo>
                    <a:pt x="92" y="269"/>
                  </a:lnTo>
                  <a:lnTo>
                    <a:pt x="92" y="269"/>
                  </a:lnTo>
                  <a:lnTo>
                    <a:pt x="96" y="273"/>
                  </a:lnTo>
                  <a:lnTo>
                    <a:pt x="96" y="273"/>
                  </a:lnTo>
                  <a:lnTo>
                    <a:pt x="96" y="273"/>
                  </a:lnTo>
                  <a:lnTo>
                    <a:pt x="96" y="273"/>
                  </a:lnTo>
                  <a:lnTo>
                    <a:pt x="100" y="273"/>
                  </a:lnTo>
                  <a:lnTo>
                    <a:pt x="100" y="273"/>
                  </a:lnTo>
                  <a:lnTo>
                    <a:pt x="92" y="281"/>
                  </a:lnTo>
                  <a:close/>
                  <a:moveTo>
                    <a:pt x="281" y="578"/>
                  </a:moveTo>
                  <a:lnTo>
                    <a:pt x="281" y="578"/>
                  </a:lnTo>
                  <a:lnTo>
                    <a:pt x="281" y="573"/>
                  </a:lnTo>
                  <a:lnTo>
                    <a:pt x="281" y="566"/>
                  </a:lnTo>
                  <a:lnTo>
                    <a:pt x="281" y="566"/>
                  </a:lnTo>
                  <a:lnTo>
                    <a:pt x="281" y="566"/>
                  </a:lnTo>
                  <a:lnTo>
                    <a:pt x="285" y="562"/>
                  </a:lnTo>
                  <a:lnTo>
                    <a:pt x="285" y="562"/>
                  </a:lnTo>
                  <a:lnTo>
                    <a:pt x="293" y="562"/>
                  </a:lnTo>
                  <a:lnTo>
                    <a:pt x="293" y="562"/>
                  </a:lnTo>
                  <a:lnTo>
                    <a:pt x="301" y="549"/>
                  </a:lnTo>
                  <a:lnTo>
                    <a:pt x="301" y="549"/>
                  </a:lnTo>
                  <a:lnTo>
                    <a:pt x="309" y="546"/>
                  </a:lnTo>
                  <a:lnTo>
                    <a:pt x="309" y="546"/>
                  </a:lnTo>
                  <a:lnTo>
                    <a:pt x="317" y="546"/>
                  </a:lnTo>
                  <a:lnTo>
                    <a:pt x="317" y="546"/>
                  </a:lnTo>
                  <a:lnTo>
                    <a:pt x="325" y="549"/>
                  </a:lnTo>
                  <a:lnTo>
                    <a:pt x="325" y="549"/>
                  </a:lnTo>
                  <a:lnTo>
                    <a:pt x="329" y="553"/>
                  </a:lnTo>
                  <a:lnTo>
                    <a:pt x="329" y="553"/>
                  </a:lnTo>
                  <a:lnTo>
                    <a:pt x="329" y="553"/>
                  </a:lnTo>
                  <a:lnTo>
                    <a:pt x="329" y="553"/>
                  </a:lnTo>
                  <a:lnTo>
                    <a:pt x="333" y="562"/>
                  </a:lnTo>
                  <a:lnTo>
                    <a:pt x="333" y="562"/>
                  </a:lnTo>
                  <a:lnTo>
                    <a:pt x="333" y="566"/>
                  </a:lnTo>
                  <a:lnTo>
                    <a:pt x="333" y="569"/>
                  </a:lnTo>
                  <a:lnTo>
                    <a:pt x="333" y="569"/>
                  </a:lnTo>
                  <a:lnTo>
                    <a:pt x="337" y="569"/>
                  </a:lnTo>
                  <a:lnTo>
                    <a:pt x="337" y="569"/>
                  </a:lnTo>
                  <a:lnTo>
                    <a:pt x="337" y="578"/>
                  </a:lnTo>
                  <a:lnTo>
                    <a:pt x="337" y="578"/>
                  </a:lnTo>
                  <a:lnTo>
                    <a:pt x="333" y="586"/>
                  </a:lnTo>
                  <a:lnTo>
                    <a:pt x="333" y="586"/>
                  </a:lnTo>
                  <a:lnTo>
                    <a:pt x="329" y="593"/>
                  </a:lnTo>
                  <a:lnTo>
                    <a:pt x="329" y="593"/>
                  </a:lnTo>
                  <a:lnTo>
                    <a:pt x="325" y="598"/>
                  </a:lnTo>
                  <a:lnTo>
                    <a:pt x="321" y="602"/>
                  </a:lnTo>
                  <a:lnTo>
                    <a:pt x="321" y="602"/>
                  </a:lnTo>
                  <a:lnTo>
                    <a:pt x="321" y="602"/>
                  </a:lnTo>
                  <a:lnTo>
                    <a:pt x="321" y="606"/>
                  </a:lnTo>
                  <a:lnTo>
                    <a:pt x="321" y="606"/>
                  </a:lnTo>
                  <a:lnTo>
                    <a:pt x="317" y="606"/>
                  </a:lnTo>
                  <a:lnTo>
                    <a:pt x="317" y="606"/>
                  </a:lnTo>
                  <a:lnTo>
                    <a:pt x="317" y="606"/>
                  </a:lnTo>
                  <a:lnTo>
                    <a:pt x="317" y="606"/>
                  </a:lnTo>
                  <a:lnTo>
                    <a:pt x="313" y="610"/>
                  </a:lnTo>
                  <a:lnTo>
                    <a:pt x="309" y="610"/>
                  </a:lnTo>
                  <a:lnTo>
                    <a:pt x="309" y="610"/>
                  </a:lnTo>
                  <a:lnTo>
                    <a:pt x="309" y="610"/>
                  </a:lnTo>
                  <a:lnTo>
                    <a:pt x="309" y="614"/>
                  </a:lnTo>
                  <a:lnTo>
                    <a:pt x="309" y="614"/>
                  </a:lnTo>
                  <a:lnTo>
                    <a:pt x="309" y="614"/>
                  </a:lnTo>
                  <a:lnTo>
                    <a:pt x="309" y="614"/>
                  </a:lnTo>
                  <a:lnTo>
                    <a:pt x="309" y="614"/>
                  </a:lnTo>
                  <a:lnTo>
                    <a:pt x="305" y="614"/>
                  </a:lnTo>
                  <a:lnTo>
                    <a:pt x="301" y="614"/>
                  </a:lnTo>
                  <a:lnTo>
                    <a:pt x="301" y="614"/>
                  </a:lnTo>
                  <a:lnTo>
                    <a:pt x="297" y="618"/>
                  </a:lnTo>
                  <a:lnTo>
                    <a:pt x="297" y="618"/>
                  </a:lnTo>
                  <a:lnTo>
                    <a:pt x="277" y="586"/>
                  </a:lnTo>
                  <a:lnTo>
                    <a:pt x="277" y="586"/>
                  </a:lnTo>
                  <a:lnTo>
                    <a:pt x="277" y="582"/>
                  </a:lnTo>
                  <a:lnTo>
                    <a:pt x="277" y="582"/>
                  </a:lnTo>
                  <a:lnTo>
                    <a:pt x="281" y="578"/>
                  </a:lnTo>
                  <a:close/>
                  <a:moveTo>
                    <a:pt x="241" y="614"/>
                  </a:moveTo>
                  <a:lnTo>
                    <a:pt x="241" y="614"/>
                  </a:lnTo>
                  <a:lnTo>
                    <a:pt x="233" y="630"/>
                  </a:lnTo>
                  <a:lnTo>
                    <a:pt x="233" y="630"/>
                  </a:lnTo>
                  <a:lnTo>
                    <a:pt x="229" y="638"/>
                  </a:lnTo>
                  <a:lnTo>
                    <a:pt x="229" y="638"/>
                  </a:lnTo>
                  <a:lnTo>
                    <a:pt x="229" y="638"/>
                  </a:lnTo>
                  <a:lnTo>
                    <a:pt x="229" y="638"/>
                  </a:lnTo>
                  <a:lnTo>
                    <a:pt x="221" y="642"/>
                  </a:lnTo>
                  <a:lnTo>
                    <a:pt x="221" y="642"/>
                  </a:lnTo>
                  <a:lnTo>
                    <a:pt x="216" y="646"/>
                  </a:lnTo>
                  <a:lnTo>
                    <a:pt x="216" y="646"/>
                  </a:lnTo>
                  <a:lnTo>
                    <a:pt x="205" y="650"/>
                  </a:lnTo>
                  <a:lnTo>
                    <a:pt x="196" y="650"/>
                  </a:lnTo>
                  <a:lnTo>
                    <a:pt x="196" y="650"/>
                  </a:lnTo>
                  <a:lnTo>
                    <a:pt x="185" y="646"/>
                  </a:lnTo>
                  <a:lnTo>
                    <a:pt x="185" y="646"/>
                  </a:lnTo>
                  <a:lnTo>
                    <a:pt x="176" y="638"/>
                  </a:lnTo>
                  <a:lnTo>
                    <a:pt x="176" y="638"/>
                  </a:lnTo>
                  <a:lnTo>
                    <a:pt x="176" y="626"/>
                  </a:lnTo>
                  <a:lnTo>
                    <a:pt x="176" y="626"/>
                  </a:lnTo>
                  <a:lnTo>
                    <a:pt x="181" y="618"/>
                  </a:lnTo>
                  <a:lnTo>
                    <a:pt x="181" y="618"/>
                  </a:lnTo>
                  <a:lnTo>
                    <a:pt x="185" y="610"/>
                  </a:lnTo>
                  <a:lnTo>
                    <a:pt x="185" y="610"/>
                  </a:lnTo>
                  <a:lnTo>
                    <a:pt x="196" y="602"/>
                  </a:lnTo>
                  <a:lnTo>
                    <a:pt x="196" y="602"/>
                  </a:lnTo>
                  <a:lnTo>
                    <a:pt x="209" y="602"/>
                  </a:lnTo>
                  <a:lnTo>
                    <a:pt x="209" y="602"/>
                  </a:lnTo>
                  <a:lnTo>
                    <a:pt x="212" y="598"/>
                  </a:lnTo>
                  <a:lnTo>
                    <a:pt x="212" y="598"/>
                  </a:lnTo>
                  <a:lnTo>
                    <a:pt x="229" y="602"/>
                  </a:lnTo>
                  <a:lnTo>
                    <a:pt x="229" y="602"/>
                  </a:lnTo>
                  <a:lnTo>
                    <a:pt x="241" y="606"/>
                  </a:lnTo>
                  <a:lnTo>
                    <a:pt x="241" y="606"/>
                  </a:lnTo>
                  <a:lnTo>
                    <a:pt x="245" y="610"/>
                  </a:lnTo>
                  <a:lnTo>
                    <a:pt x="245" y="610"/>
                  </a:lnTo>
                  <a:lnTo>
                    <a:pt x="241" y="614"/>
                  </a:lnTo>
                  <a:close/>
                  <a:moveTo>
                    <a:pt x="269" y="626"/>
                  </a:moveTo>
                  <a:lnTo>
                    <a:pt x="269" y="626"/>
                  </a:lnTo>
                  <a:lnTo>
                    <a:pt x="269" y="626"/>
                  </a:lnTo>
                  <a:lnTo>
                    <a:pt x="265" y="622"/>
                  </a:lnTo>
                  <a:lnTo>
                    <a:pt x="265" y="622"/>
                  </a:lnTo>
                  <a:lnTo>
                    <a:pt x="265" y="622"/>
                  </a:lnTo>
                  <a:lnTo>
                    <a:pt x="265" y="622"/>
                  </a:lnTo>
                  <a:lnTo>
                    <a:pt x="269" y="618"/>
                  </a:lnTo>
                  <a:lnTo>
                    <a:pt x="269" y="618"/>
                  </a:lnTo>
                  <a:lnTo>
                    <a:pt x="273" y="626"/>
                  </a:lnTo>
                  <a:lnTo>
                    <a:pt x="273" y="626"/>
                  </a:lnTo>
                  <a:lnTo>
                    <a:pt x="273" y="626"/>
                  </a:lnTo>
                  <a:lnTo>
                    <a:pt x="273" y="626"/>
                  </a:lnTo>
                  <a:lnTo>
                    <a:pt x="269" y="626"/>
                  </a:lnTo>
                  <a:close/>
                  <a:moveTo>
                    <a:pt x="377" y="722"/>
                  </a:moveTo>
                  <a:lnTo>
                    <a:pt x="377" y="722"/>
                  </a:lnTo>
                  <a:lnTo>
                    <a:pt x="381" y="722"/>
                  </a:lnTo>
                  <a:lnTo>
                    <a:pt x="381" y="722"/>
                  </a:lnTo>
                  <a:lnTo>
                    <a:pt x="381" y="718"/>
                  </a:lnTo>
                  <a:lnTo>
                    <a:pt x="385" y="714"/>
                  </a:lnTo>
                  <a:lnTo>
                    <a:pt x="385" y="714"/>
                  </a:lnTo>
                  <a:lnTo>
                    <a:pt x="385" y="710"/>
                  </a:lnTo>
                  <a:lnTo>
                    <a:pt x="385" y="710"/>
                  </a:lnTo>
                  <a:lnTo>
                    <a:pt x="385" y="706"/>
                  </a:lnTo>
                  <a:lnTo>
                    <a:pt x="385" y="706"/>
                  </a:lnTo>
                  <a:lnTo>
                    <a:pt x="385" y="702"/>
                  </a:lnTo>
                  <a:lnTo>
                    <a:pt x="385" y="702"/>
                  </a:lnTo>
                  <a:lnTo>
                    <a:pt x="389" y="698"/>
                  </a:lnTo>
                  <a:lnTo>
                    <a:pt x="389" y="694"/>
                  </a:lnTo>
                  <a:lnTo>
                    <a:pt x="389" y="694"/>
                  </a:lnTo>
                  <a:lnTo>
                    <a:pt x="389" y="690"/>
                  </a:lnTo>
                  <a:lnTo>
                    <a:pt x="389" y="690"/>
                  </a:lnTo>
                  <a:lnTo>
                    <a:pt x="389" y="690"/>
                  </a:lnTo>
                  <a:lnTo>
                    <a:pt x="397" y="686"/>
                  </a:lnTo>
                  <a:lnTo>
                    <a:pt x="397" y="686"/>
                  </a:lnTo>
                  <a:lnTo>
                    <a:pt x="405" y="678"/>
                  </a:lnTo>
                  <a:lnTo>
                    <a:pt x="405" y="678"/>
                  </a:lnTo>
                  <a:lnTo>
                    <a:pt x="409" y="678"/>
                  </a:lnTo>
                  <a:lnTo>
                    <a:pt x="409" y="678"/>
                  </a:lnTo>
                  <a:lnTo>
                    <a:pt x="417" y="678"/>
                  </a:lnTo>
                  <a:lnTo>
                    <a:pt x="417" y="678"/>
                  </a:lnTo>
                  <a:lnTo>
                    <a:pt x="421" y="678"/>
                  </a:lnTo>
                  <a:lnTo>
                    <a:pt x="421" y="678"/>
                  </a:lnTo>
                  <a:lnTo>
                    <a:pt x="425" y="686"/>
                  </a:lnTo>
                  <a:lnTo>
                    <a:pt x="425" y="686"/>
                  </a:lnTo>
                  <a:lnTo>
                    <a:pt x="425" y="686"/>
                  </a:lnTo>
                  <a:lnTo>
                    <a:pt x="425" y="686"/>
                  </a:lnTo>
                  <a:lnTo>
                    <a:pt x="429" y="690"/>
                  </a:lnTo>
                  <a:lnTo>
                    <a:pt x="429" y="690"/>
                  </a:lnTo>
                  <a:lnTo>
                    <a:pt x="429" y="694"/>
                  </a:lnTo>
                  <a:lnTo>
                    <a:pt x="429" y="698"/>
                  </a:lnTo>
                  <a:lnTo>
                    <a:pt x="429" y="698"/>
                  </a:lnTo>
                  <a:lnTo>
                    <a:pt x="433" y="698"/>
                  </a:lnTo>
                  <a:lnTo>
                    <a:pt x="433" y="698"/>
                  </a:lnTo>
                  <a:lnTo>
                    <a:pt x="433" y="706"/>
                  </a:lnTo>
                  <a:lnTo>
                    <a:pt x="433" y="706"/>
                  </a:lnTo>
                  <a:lnTo>
                    <a:pt x="433" y="714"/>
                  </a:lnTo>
                  <a:lnTo>
                    <a:pt x="433" y="714"/>
                  </a:lnTo>
                  <a:lnTo>
                    <a:pt x="429" y="722"/>
                  </a:lnTo>
                  <a:lnTo>
                    <a:pt x="429" y="722"/>
                  </a:lnTo>
                  <a:lnTo>
                    <a:pt x="429" y="726"/>
                  </a:lnTo>
                  <a:lnTo>
                    <a:pt x="425" y="730"/>
                  </a:lnTo>
                  <a:lnTo>
                    <a:pt x="425" y="730"/>
                  </a:lnTo>
                  <a:lnTo>
                    <a:pt x="425" y="730"/>
                  </a:lnTo>
                  <a:lnTo>
                    <a:pt x="425" y="734"/>
                  </a:lnTo>
                  <a:lnTo>
                    <a:pt x="425" y="734"/>
                  </a:lnTo>
                  <a:lnTo>
                    <a:pt x="425" y="734"/>
                  </a:lnTo>
                  <a:lnTo>
                    <a:pt x="425" y="734"/>
                  </a:lnTo>
                  <a:lnTo>
                    <a:pt x="421" y="734"/>
                  </a:lnTo>
                  <a:lnTo>
                    <a:pt x="421" y="734"/>
                  </a:lnTo>
                  <a:lnTo>
                    <a:pt x="421" y="738"/>
                  </a:lnTo>
                  <a:lnTo>
                    <a:pt x="421" y="738"/>
                  </a:lnTo>
                  <a:lnTo>
                    <a:pt x="421" y="738"/>
                  </a:lnTo>
                  <a:lnTo>
                    <a:pt x="417" y="738"/>
                  </a:lnTo>
                  <a:lnTo>
                    <a:pt x="417" y="742"/>
                  </a:lnTo>
                  <a:lnTo>
                    <a:pt x="417" y="742"/>
                  </a:lnTo>
                  <a:lnTo>
                    <a:pt x="417" y="742"/>
                  </a:lnTo>
                  <a:lnTo>
                    <a:pt x="417" y="742"/>
                  </a:lnTo>
                  <a:lnTo>
                    <a:pt x="417" y="742"/>
                  </a:lnTo>
                  <a:lnTo>
                    <a:pt x="413" y="742"/>
                  </a:lnTo>
                  <a:lnTo>
                    <a:pt x="413" y="742"/>
                  </a:lnTo>
                  <a:lnTo>
                    <a:pt x="413" y="742"/>
                  </a:lnTo>
                  <a:lnTo>
                    <a:pt x="409" y="746"/>
                  </a:lnTo>
                  <a:lnTo>
                    <a:pt x="409" y="746"/>
                  </a:lnTo>
                  <a:lnTo>
                    <a:pt x="409" y="750"/>
                  </a:lnTo>
                  <a:lnTo>
                    <a:pt x="409" y="750"/>
                  </a:lnTo>
                  <a:lnTo>
                    <a:pt x="409" y="750"/>
                  </a:lnTo>
                  <a:lnTo>
                    <a:pt x="405" y="754"/>
                  </a:lnTo>
                  <a:lnTo>
                    <a:pt x="405" y="754"/>
                  </a:lnTo>
                  <a:lnTo>
                    <a:pt x="401" y="754"/>
                  </a:lnTo>
                  <a:lnTo>
                    <a:pt x="385" y="734"/>
                  </a:lnTo>
                  <a:lnTo>
                    <a:pt x="377" y="726"/>
                  </a:lnTo>
                  <a:lnTo>
                    <a:pt x="377" y="726"/>
                  </a:lnTo>
                  <a:lnTo>
                    <a:pt x="377" y="722"/>
                  </a:lnTo>
                  <a:close/>
                  <a:moveTo>
                    <a:pt x="513" y="859"/>
                  </a:moveTo>
                  <a:lnTo>
                    <a:pt x="513" y="859"/>
                  </a:lnTo>
                  <a:lnTo>
                    <a:pt x="517" y="850"/>
                  </a:lnTo>
                  <a:lnTo>
                    <a:pt x="517" y="850"/>
                  </a:lnTo>
                  <a:lnTo>
                    <a:pt x="517" y="834"/>
                  </a:lnTo>
                  <a:lnTo>
                    <a:pt x="517" y="834"/>
                  </a:lnTo>
                  <a:lnTo>
                    <a:pt x="517" y="826"/>
                  </a:lnTo>
                  <a:lnTo>
                    <a:pt x="517" y="826"/>
                  </a:lnTo>
                  <a:lnTo>
                    <a:pt x="522" y="818"/>
                  </a:lnTo>
                  <a:lnTo>
                    <a:pt x="522" y="818"/>
                  </a:lnTo>
                  <a:lnTo>
                    <a:pt x="529" y="814"/>
                  </a:lnTo>
                  <a:lnTo>
                    <a:pt x="529" y="814"/>
                  </a:lnTo>
                  <a:lnTo>
                    <a:pt x="533" y="810"/>
                  </a:lnTo>
                  <a:lnTo>
                    <a:pt x="533" y="810"/>
                  </a:lnTo>
                  <a:lnTo>
                    <a:pt x="533" y="810"/>
                  </a:lnTo>
                  <a:lnTo>
                    <a:pt x="533" y="810"/>
                  </a:lnTo>
                  <a:lnTo>
                    <a:pt x="542" y="810"/>
                  </a:lnTo>
                  <a:lnTo>
                    <a:pt x="542" y="810"/>
                  </a:lnTo>
                  <a:lnTo>
                    <a:pt x="542" y="810"/>
                  </a:lnTo>
                  <a:lnTo>
                    <a:pt x="546" y="814"/>
                  </a:lnTo>
                  <a:lnTo>
                    <a:pt x="546" y="814"/>
                  </a:lnTo>
                  <a:lnTo>
                    <a:pt x="549" y="814"/>
                  </a:lnTo>
                  <a:lnTo>
                    <a:pt x="549" y="814"/>
                  </a:lnTo>
                  <a:lnTo>
                    <a:pt x="553" y="818"/>
                  </a:lnTo>
                  <a:lnTo>
                    <a:pt x="553" y="818"/>
                  </a:lnTo>
                  <a:lnTo>
                    <a:pt x="557" y="822"/>
                  </a:lnTo>
                  <a:lnTo>
                    <a:pt x="557" y="822"/>
                  </a:lnTo>
                  <a:lnTo>
                    <a:pt x="562" y="834"/>
                  </a:lnTo>
                  <a:lnTo>
                    <a:pt x="562" y="834"/>
                  </a:lnTo>
                  <a:lnTo>
                    <a:pt x="562" y="839"/>
                  </a:lnTo>
                  <a:lnTo>
                    <a:pt x="562" y="842"/>
                  </a:lnTo>
                  <a:lnTo>
                    <a:pt x="562" y="842"/>
                  </a:lnTo>
                  <a:lnTo>
                    <a:pt x="557" y="842"/>
                  </a:lnTo>
                  <a:lnTo>
                    <a:pt x="562" y="846"/>
                  </a:lnTo>
                  <a:lnTo>
                    <a:pt x="562" y="846"/>
                  </a:lnTo>
                  <a:lnTo>
                    <a:pt x="562" y="846"/>
                  </a:lnTo>
                  <a:lnTo>
                    <a:pt x="562" y="846"/>
                  </a:lnTo>
                  <a:lnTo>
                    <a:pt x="557" y="850"/>
                  </a:lnTo>
                  <a:lnTo>
                    <a:pt x="557" y="850"/>
                  </a:lnTo>
                  <a:lnTo>
                    <a:pt x="557" y="850"/>
                  </a:lnTo>
                  <a:lnTo>
                    <a:pt x="557" y="854"/>
                  </a:lnTo>
                  <a:lnTo>
                    <a:pt x="557" y="854"/>
                  </a:lnTo>
                  <a:lnTo>
                    <a:pt x="553" y="854"/>
                  </a:lnTo>
                  <a:lnTo>
                    <a:pt x="557" y="854"/>
                  </a:lnTo>
                  <a:lnTo>
                    <a:pt x="557" y="854"/>
                  </a:lnTo>
                  <a:lnTo>
                    <a:pt x="557" y="859"/>
                  </a:lnTo>
                  <a:lnTo>
                    <a:pt x="553" y="859"/>
                  </a:lnTo>
                  <a:lnTo>
                    <a:pt x="553" y="859"/>
                  </a:lnTo>
                  <a:lnTo>
                    <a:pt x="549" y="859"/>
                  </a:lnTo>
                  <a:lnTo>
                    <a:pt x="549" y="862"/>
                  </a:lnTo>
                  <a:lnTo>
                    <a:pt x="549" y="862"/>
                  </a:lnTo>
                  <a:lnTo>
                    <a:pt x="549" y="866"/>
                  </a:lnTo>
                  <a:lnTo>
                    <a:pt x="549" y="866"/>
                  </a:lnTo>
                  <a:lnTo>
                    <a:pt x="546" y="866"/>
                  </a:lnTo>
                  <a:lnTo>
                    <a:pt x="546" y="870"/>
                  </a:lnTo>
                  <a:lnTo>
                    <a:pt x="546" y="870"/>
                  </a:lnTo>
                  <a:lnTo>
                    <a:pt x="546" y="874"/>
                  </a:lnTo>
                  <a:lnTo>
                    <a:pt x="546" y="874"/>
                  </a:lnTo>
                  <a:lnTo>
                    <a:pt x="542" y="874"/>
                  </a:lnTo>
                  <a:lnTo>
                    <a:pt x="542" y="874"/>
                  </a:lnTo>
                  <a:lnTo>
                    <a:pt x="537" y="879"/>
                  </a:lnTo>
                  <a:lnTo>
                    <a:pt x="537" y="879"/>
                  </a:lnTo>
                  <a:lnTo>
                    <a:pt x="533" y="879"/>
                  </a:lnTo>
                  <a:lnTo>
                    <a:pt x="533" y="879"/>
                  </a:lnTo>
                  <a:lnTo>
                    <a:pt x="525" y="874"/>
                  </a:lnTo>
                  <a:lnTo>
                    <a:pt x="525" y="874"/>
                  </a:lnTo>
                  <a:lnTo>
                    <a:pt x="517" y="866"/>
                  </a:lnTo>
                  <a:lnTo>
                    <a:pt x="517" y="866"/>
                  </a:lnTo>
                  <a:lnTo>
                    <a:pt x="517" y="862"/>
                  </a:lnTo>
                  <a:lnTo>
                    <a:pt x="517" y="862"/>
                  </a:lnTo>
                  <a:lnTo>
                    <a:pt x="513" y="862"/>
                  </a:lnTo>
                  <a:lnTo>
                    <a:pt x="513" y="859"/>
                  </a:lnTo>
                  <a:close/>
                  <a:moveTo>
                    <a:pt x="493" y="914"/>
                  </a:moveTo>
                  <a:lnTo>
                    <a:pt x="493" y="914"/>
                  </a:lnTo>
                  <a:lnTo>
                    <a:pt x="485" y="930"/>
                  </a:lnTo>
                  <a:lnTo>
                    <a:pt x="485" y="930"/>
                  </a:lnTo>
                  <a:lnTo>
                    <a:pt x="477" y="943"/>
                  </a:lnTo>
                  <a:lnTo>
                    <a:pt x="477" y="943"/>
                  </a:lnTo>
                  <a:lnTo>
                    <a:pt x="477" y="947"/>
                  </a:lnTo>
                  <a:lnTo>
                    <a:pt x="477" y="947"/>
                  </a:lnTo>
                  <a:lnTo>
                    <a:pt x="469" y="951"/>
                  </a:lnTo>
                  <a:lnTo>
                    <a:pt x="469" y="951"/>
                  </a:lnTo>
                  <a:lnTo>
                    <a:pt x="465" y="959"/>
                  </a:lnTo>
                  <a:lnTo>
                    <a:pt x="465" y="959"/>
                  </a:lnTo>
                  <a:lnTo>
                    <a:pt x="457" y="967"/>
                  </a:lnTo>
                  <a:lnTo>
                    <a:pt x="445" y="967"/>
                  </a:lnTo>
                  <a:lnTo>
                    <a:pt x="445" y="967"/>
                  </a:lnTo>
                  <a:lnTo>
                    <a:pt x="437" y="967"/>
                  </a:lnTo>
                  <a:lnTo>
                    <a:pt x="437" y="967"/>
                  </a:lnTo>
                  <a:lnTo>
                    <a:pt x="425" y="954"/>
                  </a:lnTo>
                  <a:lnTo>
                    <a:pt x="425" y="954"/>
                  </a:lnTo>
                  <a:lnTo>
                    <a:pt x="421" y="943"/>
                  </a:lnTo>
                  <a:lnTo>
                    <a:pt x="421" y="943"/>
                  </a:lnTo>
                  <a:lnTo>
                    <a:pt x="425" y="930"/>
                  </a:lnTo>
                  <a:lnTo>
                    <a:pt x="425" y="930"/>
                  </a:lnTo>
                  <a:lnTo>
                    <a:pt x="429" y="927"/>
                  </a:lnTo>
                  <a:lnTo>
                    <a:pt x="429" y="927"/>
                  </a:lnTo>
                  <a:lnTo>
                    <a:pt x="441" y="914"/>
                  </a:lnTo>
                  <a:lnTo>
                    <a:pt x="453" y="907"/>
                  </a:lnTo>
                  <a:lnTo>
                    <a:pt x="453" y="907"/>
                  </a:lnTo>
                  <a:lnTo>
                    <a:pt x="457" y="907"/>
                  </a:lnTo>
                  <a:lnTo>
                    <a:pt x="457" y="907"/>
                  </a:lnTo>
                  <a:lnTo>
                    <a:pt x="477" y="903"/>
                  </a:lnTo>
                  <a:lnTo>
                    <a:pt x="477" y="903"/>
                  </a:lnTo>
                  <a:lnTo>
                    <a:pt x="489" y="907"/>
                  </a:lnTo>
                  <a:lnTo>
                    <a:pt x="489" y="907"/>
                  </a:lnTo>
                  <a:lnTo>
                    <a:pt x="497" y="907"/>
                  </a:lnTo>
                  <a:lnTo>
                    <a:pt x="497" y="907"/>
                  </a:lnTo>
                  <a:lnTo>
                    <a:pt x="502" y="907"/>
                  </a:lnTo>
                  <a:lnTo>
                    <a:pt x="502" y="907"/>
                  </a:lnTo>
                  <a:lnTo>
                    <a:pt x="493" y="914"/>
                  </a:lnTo>
                  <a:close/>
                  <a:moveTo>
                    <a:pt x="658" y="930"/>
                  </a:moveTo>
                  <a:lnTo>
                    <a:pt x="658" y="930"/>
                  </a:lnTo>
                  <a:lnTo>
                    <a:pt x="658" y="927"/>
                  </a:lnTo>
                  <a:lnTo>
                    <a:pt x="658" y="923"/>
                  </a:lnTo>
                  <a:lnTo>
                    <a:pt x="658" y="923"/>
                  </a:lnTo>
                  <a:lnTo>
                    <a:pt x="666" y="914"/>
                  </a:lnTo>
                  <a:lnTo>
                    <a:pt x="666" y="914"/>
                  </a:lnTo>
                  <a:lnTo>
                    <a:pt x="670" y="899"/>
                  </a:lnTo>
                  <a:lnTo>
                    <a:pt x="670" y="899"/>
                  </a:lnTo>
                  <a:lnTo>
                    <a:pt x="678" y="890"/>
                  </a:lnTo>
                  <a:lnTo>
                    <a:pt x="678" y="890"/>
                  </a:lnTo>
                  <a:lnTo>
                    <a:pt x="686" y="886"/>
                  </a:lnTo>
                  <a:lnTo>
                    <a:pt x="686" y="886"/>
                  </a:lnTo>
                  <a:lnTo>
                    <a:pt x="698" y="883"/>
                  </a:lnTo>
                  <a:lnTo>
                    <a:pt x="698" y="883"/>
                  </a:lnTo>
                  <a:lnTo>
                    <a:pt x="702" y="883"/>
                  </a:lnTo>
                  <a:lnTo>
                    <a:pt x="702" y="883"/>
                  </a:lnTo>
                  <a:lnTo>
                    <a:pt x="706" y="883"/>
                  </a:lnTo>
                  <a:lnTo>
                    <a:pt x="706" y="883"/>
                  </a:lnTo>
                  <a:lnTo>
                    <a:pt x="710" y="883"/>
                  </a:lnTo>
                  <a:lnTo>
                    <a:pt x="710" y="883"/>
                  </a:lnTo>
                  <a:lnTo>
                    <a:pt x="714" y="886"/>
                  </a:lnTo>
                  <a:lnTo>
                    <a:pt x="718" y="890"/>
                  </a:lnTo>
                  <a:lnTo>
                    <a:pt x="718" y="890"/>
                  </a:lnTo>
                  <a:lnTo>
                    <a:pt x="722" y="890"/>
                  </a:lnTo>
                  <a:lnTo>
                    <a:pt x="722" y="890"/>
                  </a:lnTo>
                  <a:lnTo>
                    <a:pt x="726" y="899"/>
                  </a:lnTo>
                  <a:lnTo>
                    <a:pt x="726" y="899"/>
                  </a:lnTo>
                  <a:lnTo>
                    <a:pt x="730" y="907"/>
                  </a:lnTo>
                  <a:lnTo>
                    <a:pt x="730" y="907"/>
                  </a:lnTo>
                  <a:lnTo>
                    <a:pt x="730" y="919"/>
                  </a:lnTo>
                  <a:lnTo>
                    <a:pt x="730" y="919"/>
                  </a:lnTo>
                  <a:lnTo>
                    <a:pt x="726" y="923"/>
                  </a:lnTo>
                  <a:lnTo>
                    <a:pt x="726" y="927"/>
                  </a:lnTo>
                  <a:lnTo>
                    <a:pt x="726" y="927"/>
                  </a:lnTo>
                  <a:lnTo>
                    <a:pt x="722" y="930"/>
                  </a:lnTo>
                  <a:lnTo>
                    <a:pt x="722" y="934"/>
                  </a:lnTo>
                  <a:lnTo>
                    <a:pt x="722" y="934"/>
                  </a:lnTo>
                  <a:lnTo>
                    <a:pt x="722" y="934"/>
                  </a:lnTo>
                  <a:lnTo>
                    <a:pt x="722" y="934"/>
                  </a:lnTo>
                  <a:lnTo>
                    <a:pt x="722" y="934"/>
                  </a:lnTo>
                  <a:lnTo>
                    <a:pt x="718" y="939"/>
                  </a:lnTo>
                  <a:lnTo>
                    <a:pt x="718" y="943"/>
                  </a:lnTo>
                  <a:lnTo>
                    <a:pt x="718" y="943"/>
                  </a:lnTo>
                  <a:lnTo>
                    <a:pt x="714" y="943"/>
                  </a:lnTo>
                  <a:lnTo>
                    <a:pt x="714" y="943"/>
                  </a:lnTo>
                  <a:lnTo>
                    <a:pt x="714" y="943"/>
                  </a:lnTo>
                  <a:lnTo>
                    <a:pt x="718" y="947"/>
                  </a:lnTo>
                  <a:lnTo>
                    <a:pt x="714" y="947"/>
                  </a:lnTo>
                  <a:lnTo>
                    <a:pt x="714" y="947"/>
                  </a:lnTo>
                  <a:lnTo>
                    <a:pt x="710" y="947"/>
                  </a:lnTo>
                  <a:lnTo>
                    <a:pt x="710" y="951"/>
                  </a:lnTo>
                  <a:lnTo>
                    <a:pt x="710" y="951"/>
                  </a:lnTo>
                  <a:lnTo>
                    <a:pt x="706" y="954"/>
                  </a:lnTo>
                  <a:lnTo>
                    <a:pt x="706" y="954"/>
                  </a:lnTo>
                  <a:lnTo>
                    <a:pt x="702" y="954"/>
                  </a:lnTo>
                  <a:lnTo>
                    <a:pt x="702" y="959"/>
                  </a:lnTo>
                  <a:lnTo>
                    <a:pt x="702" y="959"/>
                  </a:lnTo>
                  <a:lnTo>
                    <a:pt x="702" y="963"/>
                  </a:lnTo>
                  <a:lnTo>
                    <a:pt x="702" y="963"/>
                  </a:lnTo>
                  <a:lnTo>
                    <a:pt x="694" y="963"/>
                  </a:lnTo>
                  <a:lnTo>
                    <a:pt x="694" y="963"/>
                  </a:lnTo>
                  <a:lnTo>
                    <a:pt x="690" y="967"/>
                  </a:lnTo>
                  <a:lnTo>
                    <a:pt x="690" y="967"/>
                  </a:lnTo>
                  <a:lnTo>
                    <a:pt x="674" y="971"/>
                  </a:lnTo>
                  <a:lnTo>
                    <a:pt x="674" y="971"/>
                  </a:lnTo>
                  <a:lnTo>
                    <a:pt x="670" y="975"/>
                  </a:lnTo>
                  <a:lnTo>
                    <a:pt x="670" y="975"/>
                  </a:lnTo>
                  <a:lnTo>
                    <a:pt x="670" y="975"/>
                  </a:lnTo>
                  <a:lnTo>
                    <a:pt x="670" y="975"/>
                  </a:lnTo>
                  <a:lnTo>
                    <a:pt x="670" y="975"/>
                  </a:lnTo>
                  <a:lnTo>
                    <a:pt x="666" y="975"/>
                  </a:lnTo>
                  <a:lnTo>
                    <a:pt x="666" y="971"/>
                  </a:lnTo>
                  <a:lnTo>
                    <a:pt x="666" y="971"/>
                  </a:lnTo>
                  <a:lnTo>
                    <a:pt x="666" y="971"/>
                  </a:lnTo>
                  <a:lnTo>
                    <a:pt x="666" y="959"/>
                  </a:lnTo>
                  <a:lnTo>
                    <a:pt x="666" y="959"/>
                  </a:lnTo>
                  <a:lnTo>
                    <a:pt x="658" y="954"/>
                  </a:lnTo>
                  <a:lnTo>
                    <a:pt x="658" y="954"/>
                  </a:lnTo>
                  <a:lnTo>
                    <a:pt x="658" y="954"/>
                  </a:lnTo>
                  <a:lnTo>
                    <a:pt x="658" y="954"/>
                  </a:lnTo>
                  <a:lnTo>
                    <a:pt x="658" y="947"/>
                  </a:lnTo>
                  <a:lnTo>
                    <a:pt x="658" y="947"/>
                  </a:lnTo>
                  <a:lnTo>
                    <a:pt x="658" y="939"/>
                  </a:lnTo>
                  <a:lnTo>
                    <a:pt x="658" y="939"/>
                  </a:lnTo>
                  <a:lnTo>
                    <a:pt x="658" y="934"/>
                  </a:lnTo>
                  <a:lnTo>
                    <a:pt x="658" y="930"/>
                  </a:lnTo>
                  <a:close/>
                  <a:moveTo>
                    <a:pt x="638" y="1019"/>
                  </a:moveTo>
                  <a:lnTo>
                    <a:pt x="638" y="1019"/>
                  </a:lnTo>
                  <a:lnTo>
                    <a:pt x="634" y="1027"/>
                  </a:lnTo>
                  <a:lnTo>
                    <a:pt x="634" y="1027"/>
                  </a:lnTo>
                  <a:lnTo>
                    <a:pt x="626" y="1035"/>
                  </a:lnTo>
                  <a:lnTo>
                    <a:pt x="617" y="1043"/>
                  </a:lnTo>
                  <a:lnTo>
                    <a:pt x="617" y="1043"/>
                  </a:lnTo>
                  <a:lnTo>
                    <a:pt x="602" y="1043"/>
                  </a:lnTo>
                  <a:lnTo>
                    <a:pt x="602" y="1043"/>
                  </a:lnTo>
                  <a:lnTo>
                    <a:pt x="590" y="1043"/>
                  </a:lnTo>
                  <a:lnTo>
                    <a:pt x="590" y="1043"/>
                  </a:lnTo>
                  <a:lnTo>
                    <a:pt x="582" y="1035"/>
                  </a:lnTo>
                  <a:lnTo>
                    <a:pt x="582" y="1035"/>
                  </a:lnTo>
                  <a:lnTo>
                    <a:pt x="582" y="1027"/>
                  </a:lnTo>
                  <a:lnTo>
                    <a:pt x="582" y="1027"/>
                  </a:lnTo>
                  <a:lnTo>
                    <a:pt x="582" y="1019"/>
                  </a:lnTo>
                  <a:lnTo>
                    <a:pt x="582" y="1019"/>
                  </a:lnTo>
                  <a:lnTo>
                    <a:pt x="590" y="1011"/>
                  </a:lnTo>
                  <a:lnTo>
                    <a:pt x="602" y="1007"/>
                  </a:lnTo>
                  <a:lnTo>
                    <a:pt x="602" y="1007"/>
                  </a:lnTo>
                  <a:lnTo>
                    <a:pt x="606" y="1003"/>
                  </a:lnTo>
                  <a:lnTo>
                    <a:pt x="606" y="1003"/>
                  </a:lnTo>
                  <a:lnTo>
                    <a:pt x="626" y="1007"/>
                  </a:lnTo>
                  <a:lnTo>
                    <a:pt x="626" y="1007"/>
                  </a:lnTo>
                  <a:lnTo>
                    <a:pt x="634" y="1011"/>
                  </a:lnTo>
                  <a:lnTo>
                    <a:pt x="634" y="1011"/>
                  </a:lnTo>
                  <a:lnTo>
                    <a:pt x="638" y="1011"/>
                  </a:lnTo>
                  <a:lnTo>
                    <a:pt x="638" y="1011"/>
                  </a:lnTo>
                  <a:lnTo>
                    <a:pt x="638" y="1011"/>
                  </a:lnTo>
                  <a:lnTo>
                    <a:pt x="638" y="1011"/>
                  </a:lnTo>
                  <a:lnTo>
                    <a:pt x="638" y="101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28" name="Freeform 146">
              <a:extLst>
                <a:ext uri="{FF2B5EF4-FFF2-40B4-BE49-F238E27FC236}">
                  <a16:creationId xmlns:a16="http://schemas.microsoft.com/office/drawing/2014/main" id="{162383CE-48B1-4C4C-855E-F37286DFB8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6338" y="1868488"/>
              <a:ext cx="26987" cy="26987"/>
            </a:xfrm>
            <a:custGeom>
              <a:avLst/>
              <a:gdLst>
                <a:gd name="T0" fmla="*/ 0 w 73"/>
                <a:gd name="T1" fmla="*/ 45 h 77"/>
                <a:gd name="T2" fmla="*/ 4 w 73"/>
                <a:gd name="T3" fmla="*/ 52 h 77"/>
                <a:gd name="T4" fmla="*/ 16 w 73"/>
                <a:gd name="T5" fmla="*/ 65 h 77"/>
                <a:gd name="T6" fmla="*/ 20 w 73"/>
                <a:gd name="T7" fmla="*/ 72 h 77"/>
                <a:gd name="T8" fmla="*/ 24 w 73"/>
                <a:gd name="T9" fmla="*/ 72 h 77"/>
                <a:gd name="T10" fmla="*/ 28 w 73"/>
                <a:gd name="T11" fmla="*/ 72 h 77"/>
                <a:gd name="T12" fmla="*/ 32 w 73"/>
                <a:gd name="T13" fmla="*/ 72 h 77"/>
                <a:gd name="T14" fmla="*/ 36 w 73"/>
                <a:gd name="T15" fmla="*/ 76 h 77"/>
                <a:gd name="T16" fmla="*/ 36 w 73"/>
                <a:gd name="T17" fmla="*/ 72 h 77"/>
                <a:gd name="T18" fmla="*/ 40 w 73"/>
                <a:gd name="T19" fmla="*/ 76 h 77"/>
                <a:gd name="T20" fmla="*/ 44 w 73"/>
                <a:gd name="T21" fmla="*/ 72 h 77"/>
                <a:gd name="T22" fmla="*/ 48 w 73"/>
                <a:gd name="T23" fmla="*/ 69 h 77"/>
                <a:gd name="T24" fmla="*/ 52 w 73"/>
                <a:gd name="T25" fmla="*/ 69 h 77"/>
                <a:gd name="T26" fmla="*/ 56 w 73"/>
                <a:gd name="T27" fmla="*/ 69 h 77"/>
                <a:gd name="T28" fmla="*/ 68 w 73"/>
                <a:gd name="T29" fmla="*/ 65 h 77"/>
                <a:gd name="T30" fmla="*/ 68 w 73"/>
                <a:gd name="T31" fmla="*/ 60 h 77"/>
                <a:gd name="T32" fmla="*/ 72 w 73"/>
                <a:gd name="T33" fmla="*/ 48 h 77"/>
                <a:gd name="T34" fmla="*/ 64 w 73"/>
                <a:gd name="T35" fmla="*/ 48 h 77"/>
                <a:gd name="T36" fmla="*/ 56 w 73"/>
                <a:gd name="T37" fmla="*/ 45 h 77"/>
                <a:gd name="T38" fmla="*/ 52 w 73"/>
                <a:gd name="T39" fmla="*/ 45 h 77"/>
                <a:gd name="T40" fmla="*/ 48 w 73"/>
                <a:gd name="T41" fmla="*/ 48 h 77"/>
                <a:gd name="T42" fmla="*/ 44 w 73"/>
                <a:gd name="T43" fmla="*/ 48 h 77"/>
                <a:gd name="T44" fmla="*/ 40 w 73"/>
                <a:gd name="T45" fmla="*/ 48 h 77"/>
                <a:gd name="T46" fmla="*/ 36 w 73"/>
                <a:gd name="T47" fmla="*/ 48 h 77"/>
                <a:gd name="T48" fmla="*/ 24 w 73"/>
                <a:gd name="T49" fmla="*/ 40 h 77"/>
                <a:gd name="T50" fmla="*/ 24 w 73"/>
                <a:gd name="T51" fmla="*/ 36 h 77"/>
                <a:gd name="T52" fmla="*/ 28 w 73"/>
                <a:gd name="T53" fmla="*/ 32 h 77"/>
                <a:gd name="T54" fmla="*/ 28 w 73"/>
                <a:gd name="T55" fmla="*/ 32 h 77"/>
                <a:gd name="T56" fmla="*/ 36 w 73"/>
                <a:gd name="T57" fmla="*/ 28 h 77"/>
                <a:gd name="T58" fmla="*/ 40 w 73"/>
                <a:gd name="T59" fmla="*/ 25 h 77"/>
                <a:gd name="T60" fmla="*/ 48 w 73"/>
                <a:gd name="T61" fmla="*/ 25 h 77"/>
                <a:gd name="T62" fmla="*/ 48 w 73"/>
                <a:gd name="T63" fmla="*/ 25 h 77"/>
                <a:gd name="T64" fmla="*/ 52 w 73"/>
                <a:gd name="T65" fmla="*/ 25 h 77"/>
                <a:gd name="T66" fmla="*/ 52 w 73"/>
                <a:gd name="T67" fmla="*/ 25 h 77"/>
                <a:gd name="T68" fmla="*/ 56 w 73"/>
                <a:gd name="T69" fmla="*/ 20 h 77"/>
                <a:gd name="T70" fmla="*/ 56 w 73"/>
                <a:gd name="T71" fmla="*/ 20 h 77"/>
                <a:gd name="T72" fmla="*/ 60 w 73"/>
                <a:gd name="T73" fmla="*/ 12 h 77"/>
                <a:gd name="T74" fmla="*/ 56 w 73"/>
                <a:gd name="T75" fmla="*/ 4 h 77"/>
                <a:gd name="T76" fmla="*/ 56 w 73"/>
                <a:gd name="T77" fmla="*/ 0 h 77"/>
                <a:gd name="T78" fmla="*/ 44 w 73"/>
                <a:gd name="T79" fmla="*/ 0 h 77"/>
                <a:gd name="T80" fmla="*/ 40 w 73"/>
                <a:gd name="T81" fmla="*/ 0 h 77"/>
                <a:gd name="T82" fmla="*/ 36 w 73"/>
                <a:gd name="T83" fmla="*/ 0 h 77"/>
                <a:gd name="T84" fmla="*/ 28 w 73"/>
                <a:gd name="T85" fmla="*/ 0 h 77"/>
                <a:gd name="T86" fmla="*/ 16 w 73"/>
                <a:gd name="T87" fmla="*/ 4 h 77"/>
                <a:gd name="T88" fmla="*/ 8 w 73"/>
                <a:gd name="T89" fmla="*/ 16 h 77"/>
                <a:gd name="T90" fmla="*/ 4 w 73"/>
                <a:gd name="T91" fmla="*/ 25 h 77"/>
                <a:gd name="T92" fmla="*/ 0 w 73"/>
                <a:gd name="T93" fmla="*/ 28 h 77"/>
                <a:gd name="T94" fmla="*/ 0 w 73"/>
                <a:gd name="T95" fmla="*/ 3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3" h="77">
                  <a:moveTo>
                    <a:pt x="0" y="40"/>
                  </a:moveTo>
                  <a:lnTo>
                    <a:pt x="0" y="40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16" y="65"/>
                  </a:lnTo>
                  <a:lnTo>
                    <a:pt x="16" y="65"/>
                  </a:lnTo>
                  <a:lnTo>
                    <a:pt x="16" y="69"/>
                  </a:lnTo>
                  <a:lnTo>
                    <a:pt x="20" y="72"/>
                  </a:lnTo>
                  <a:lnTo>
                    <a:pt x="20" y="72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32" y="72"/>
                  </a:lnTo>
                  <a:lnTo>
                    <a:pt x="32" y="72"/>
                  </a:lnTo>
                  <a:lnTo>
                    <a:pt x="32" y="72"/>
                  </a:lnTo>
                  <a:lnTo>
                    <a:pt x="36" y="76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40" y="76"/>
                  </a:lnTo>
                  <a:lnTo>
                    <a:pt x="40" y="76"/>
                  </a:lnTo>
                  <a:lnTo>
                    <a:pt x="40" y="76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8" y="72"/>
                  </a:lnTo>
                  <a:lnTo>
                    <a:pt x="48" y="69"/>
                  </a:lnTo>
                  <a:lnTo>
                    <a:pt x="48" y="69"/>
                  </a:lnTo>
                  <a:lnTo>
                    <a:pt x="52" y="69"/>
                  </a:lnTo>
                  <a:lnTo>
                    <a:pt x="52" y="69"/>
                  </a:lnTo>
                  <a:lnTo>
                    <a:pt x="56" y="69"/>
                  </a:lnTo>
                  <a:lnTo>
                    <a:pt x="56" y="69"/>
                  </a:lnTo>
                  <a:lnTo>
                    <a:pt x="56" y="69"/>
                  </a:lnTo>
                  <a:lnTo>
                    <a:pt x="56" y="69"/>
                  </a:lnTo>
                  <a:lnTo>
                    <a:pt x="68" y="65"/>
                  </a:lnTo>
                  <a:lnTo>
                    <a:pt x="68" y="65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56" y="45"/>
                  </a:lnTo>
                  <a:lnTo>
                    <a:pt x="56" y="45"/>
                  </a:lnTo>
                  <a:lnTo>
                    <a:pt x="56" y="45"/>
                  </a:lnTo>
                  <a:lnTo>
                    <a:pt x="56" y="45"/>
                  </a:lnTo>
                  <a:lnTo>
                    <a:pt x="52" y="45"/>
                  </a:lnTo>
                  <a:lnTo>
                    <a:pt x="52" y="45"/>
                  </a:lnTo>
                  <a:lnTo>
                    <a:pt x="52" y="45"/>
                  </a:lnTo>
                  <a:lnTo>
                    <a:pt x="52" y="45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6" y="28"/>
                  </a:lnTo>
                  <a:lnTo>
                    <a:pt x="40" y="25"/>
                  </a:lnTo>
                  <a:lnTo>
                    <a:pt x="40" y="25"/>
                  </a:lnTo>
                  <a:lnTo>
                    <a:pt x="40" y="25"/>
                  </a:lnTo>
                  <a:lnTo>
                    <a:pt x="40" y="25"/>
                  </a:lnTo>
                  <a:lnTo>
                    <a:pt x="48" y="25"/>
                  </a:lnTo>
                  <a:lnTo>
                    <a:pt x="48" y="25"/>
                  </a:lnTo>
                  <a:lnTo>
                    <a:pt x="48" y="25"/>
                  </a:lnTo>
                  <a:lnTo>
                    <a:pt x="48" y="25"/>
                  </a:lnTo>
                  <a:lnTo>
                    <a:pt x="48" y="25"/>
                  </a:lnTo>
                  <a:lnTo>
                    <a:pt x="48" y="2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4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grpSp>
        <p:nvGrpSpPr>
          <p:cNvPr id="29" name="Group 15">
            <a:extLst>
              <a:ext uri="{FF2B5EF4-FFF2-40B4-BE49-F238E27FC236}">
                <a16:creationId xmlns:a16="http://schemas.microsoft.com/office/drawing/2014/main" id="{7D704D0F-2977-4196-9958-A591B4F2A7CF}"/>
              </a:ext>
            </a:extLst>
          </p:cNvPr>
          <p:cNvGrpSpPr/>
          <p:nvPr/>
        </p:nvGrpSpPr>
        <p:grpSpPr>
          <a:xfrm rot="21202576" flipH="1">
            <a:off x="8932925" y="703222"/>
            <a:ext cx="1534385" cy="1847498"/>
            <a:chOff x="1171575" y="1827213"/>
            <a:chExt cx="371475" cy="425450"/>
          </a:xfrm>
          <a:solidFill>
            <a:schemeClr val="bg1"/>
          </a:solidFill>
        </p:grpSpPr>
        <p:sp>
          <p:nvSpPr>
            <p:cNvPr id="30" name="Freeform 145">
              <a:extLst>
                <a:ext uri="{FF2B5EF4-FFF2-40B4-BE49-F238E27FC236}">
                  <a16:creationId xmlns:a16="http://schemas.microsoft.com/office/drawing/2014/main" id="{9F693120-059A-46D5-B508-94D50FB587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1575" y="1827213"/>
              <a:ext cx="371475" cy="425450"/>
            </a:xfrm>
            <a:custGeom>
              <a:avLst/>
              <a:gdLst>
                <a:gd name="T0" fmla="*/ 814 w 1032"/>
                <a:gd name="T1" fmla="*/ 983 h 1180"/>
                <a:gd name="T2" fmla="*/ 858 w 1032"/>
                <a:gd name="T3" fmla="*/ 987 h 1180"/>
                <a:gd name="T4" fmla="*/ 842 w 1032"/>
                <a:gd name="T5" fmla="*/ 1059 h 1180"/>
                <a:gd name="T6" fmla="*/ 786 w 1032"/>
                <a:gd name="T7" fmla="*/ 975 h 1180"/>
                <a:gd name="T8" fmla="*/ 750 w 1032"/>
                <a:gd name="T9" fmla="*/ 890 h 1180"/>
                <a:gd name="T10" fmla="*/ 577 w 1032"/>
                <a:gd name="T11" fmla="*/ 870 h 1180"/>
                <a:gd name="T12" fmla="*/ 441 w 1032"/>
                <a:gd name="T13" fmla="*/ 750 h 1180"/>
                <a:gd name="T14" fmla="*/ 333 w 1032"/>
                <a:gd name="T15" fmla="*/ 626 h 1180"/>
                <a:gd name="T16" fmla="*/ 225 w 1032"/>
                <a:gd name="T17" fmla="*/ 465 h 1180"/>
                <a:gd name="T18" fmla="*/ 189 w 1032"/>
                <a:gd name="T19" fmla="*/ 381 h 1180"/>
                <a:gd name="T20" fmla="*/ 156 w 1032"/>
                <a:gd name="T21" fmla="*/ 216 h 1180"/>
                <a:gd name="T22" fmla="*/ 136 w 1032"/>
                <a:gd name="T23" fmla="*/ 88 h 1180"/>
                <a:gd name="T24" fmla="*/ 72 w 1032"/>
                <a:gd name="T25" fmla="*/ 0 h 1180"/>
                <a:gd name="T26" fmla="*/ 68 w 1032"/>
                <a:gd name="T27" fmla="*/ 80 h 1180"/>
                <a:gd name="T28" fmla="*/ 72 w 1032"/>
                <a:gd name="T29" fmla="*/ 24 h 1180"/>
                <a:gd name="T30" fmla="*/ 96 w 1032"/>
                <a:gd name="T31" fmla="*/ 56 h 1180"/>
                <a:gd name="T32" fmla="*/ 84 w 1032"/>
                <a:gd name="T33" fmla="*/ 132 h 1180"/>
                <a:gd name="T34" fmla="*/ 56 w 1032"/>
                <a:gd name="T35" fmla="*/ 229 h 1180"/>
                <a:gd name="T36" fmla="*/ 64 w 1032"/>
                <a:gd name="T37" fmla="*/ 333 h 1180"/>
                <a:gd name="T38" fmla="*/ 116 w 1032"/>
                <a:gd name="T39" fmla="*/ 289 h 1180"/>
                <a:gd name="T40" fmla="*/ 141 w 1032"/>
                <a:gd name="T41" fmla="*/ 409 h 1180"/>
                <a:gd name="T42" fmla="*/ 64 w 1032"/>
                <a:gd name="T43" fmla="*/ 469 h 1180"/>
                <a:gd name="T44" fmla="*/ 152 w 1032"/>
                <a:gd name="T45" fmla="*/ 457 h 1180"/>
                <a:gd name="T46" fmla="*/ 212 w 1032"/>
                <a:gd name="T47" fmla="*/ 578 h 1180"/>
                <a:gd name="T48" fmla="*/ 212 w 1032"/>
                <a:gd name="T49" fmla="*/ 674 h 1180"/>
                <a:gd name="T50" fmla="*/ 305 w 1032"/>
                <a:gd name="T51" fmla="*/ 670 h 1180"/>
                <a:gd name="T52" fmla="*/ 309 w 1032"/>
                <a:gd name="T53" fmla="*/ 754 h 1180"/>
                <a:gd name="T54" fmla="*/ 313 w 1032"/>
                <a:gd name="T55" fmla="*/ 730 h 1180"/>
                <a:gd name="T56" fmla="*/ 325 w 1032"/>
                <a:gd name="T57" fmla="*/ 822 h 1180"/>
                <a:gd name="T58" fmla="*/ 381 w 1032"/>
                <a:gd name="T59" fmla="*/ 774 h 1180"/>
                <a:gd name="T60" fmla="*/ 445 w 1032"/>
                <a:gd name="T61" fmla="*/ 883 h 1180"/>
                <a:gd name="T62" fmla="*/ 473 w 1032"/>
                <a:gd name="T63" fmla="*/ 987 h 1180"/>
                <a:gd name="T64" fmla="*/ 522 w 1032"/>
                <a:gd name="T65" fmla="*/ 914 h 1180"/>
                <a:gd name="T66" fmla="*/ 622 w 1032"/>
                <a:gd name="T67" fmla="*/ 983 h 1180"/>
                <a:gd name="T68" fmla="*/ 613 w 1032"/>
                <a:gd name="T69" fmla="*/ 1067 h 1180"/>
                <a:gd name="T70" fmla="*/ 674 w 1032"/>
                <a:gd name="T71" fmla="*/ 1007 h 1180"/>
                <a:gd name="T72" fmla="*/ 762 w 1032"/>
                <a:gd name="T73" fmla="*/ 1155 h 1180"/>
                <a:gd name="T74" fmla="*/ 790 w 1032"/>
                <a:gd name="T75" fmla="*/ 1067 h 1180"/>
                <a:gd name="T76" fmla="*/ 730 w 1032"/>
                <a:gd name="T77" fmla="*/ 1163 h 1180"/>
                <a:gd name="T78" fmla="*/ 822 w 1032"/>
                <a:gd name="T79" fmla="*/ 1135 h 1180"/>
                <a:gd name="T80" fmla="*/ 1031 w 1032"/>
                <a:gd name="T81" fmla="*/ 1131 h 1180"/>
                <a:gd name="T82" fmla="*/ 141 w 1032"/>
                <a:gd name="T83" fmla="*/ 433 h 1180"/>
                <a:gd name="T84" fmla="*/ 256 w 1032"/>
                <a:gd name="T85" fmla="*/ 377 h 1180"/>
                <a:gd name="T86" fmla="*/ 245 w 1032"/>
                <a:gd name="T87" fmla="*/ 433 h 1180"/>
                <a:gd name="T88" fmla="*/ 152 w 1032"/>
                <a:gd name="T89" fmla="*/ 245 h 1180"/>
                <a:gd name="T90" fmla="*/ 181 w 1032"/>
                <a:gd name="T91" fmla="*/ 289 h 1180"/>
                <a:gd name="T92" fmla="*/ 112 w 1032"/>
                <a:gd name="T93" fmla="*/ 120 h 1180"/>
                <a:gd name="T94" fmla="*/ 141 w 1032"/>
                <a:gd name="T95" fmla="*/ 136 h 1180"/>
                <a:gd name="T96" fmla="*/ 116 w 1032"/>
                <a:gd name="T97" fmla="*/ 144 h 1180"/>
                <a:gd name="T98" fmla="*/ 28 w 1032"/>
                <a:gd name="T99" fmla="*/ 297 h 1180"/>
                <a:gd name="T100" fmla="*/ 285 w 1032"/>
                <a:gd name="T101" fmla="*/ 562 h 1180"/>
                <a:gd name="T102" fmla="*/ 317 w 1032"/>
                <a:gd name="T103" fmla="*/ 606 h 1180"/>
                <a:gd name="T104" fmla="*/ 216 w 1032"/>
                <a:gd name="T105" fmla="*/ 646 h 1180"/>
                <a:gd name="T106" fmla="*/ 269 w 1032"/>
                <a:gd name="T107" fmla="*/ 618 h 1180"/>
                <a:gd name="T108" fmla="*/ 421 w 1032"/>
                <a:gd name="T109" fmla="*/ 678 h 1180"/>
                <a:gd name="T110" fmla="*/ 417 w 1032"/>
                <a:gd name="T111" fmla="*/ 742 h 1180"/>
                <a:gd name="T112" fmla="*/ 533 w 1032"/>
                <a:gd name="T113" fmla="*/ 810 h 1180"/>
                <a:gd name="T114" fmla="*/ 549 w 1032"/>
                <a:gd name="T115" fmla="*/ 862 h 1180"/>
                <a:gd name="T116" fmla="*/ 465 w 1032"/>
                <a:gd name="T117" fmla="*/ 959 h 1180"/>
                <a:gd name="T118" fmla="*/ 666 w 1032"/>
                <a:gd name="T119" fmla="*/ 914 h 1180"/>
                <a:gd name="T120" fmla="*/ 722 w 1032"/>
                <a:gd name="T121" fmla="*/ 934 h 1180"/>
                <a:gd name="T122" fmla="*/ 666 w 1032"/>
                <a:gd name="T123" fmla="*/ 971 h 1180"/>
                <a:gd name="T124" fmla="*/ 606 w 1032"/>
                <a:gd name="T125" fmla="*/ 1003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32" h="1180">
                  <a:moveTo>
                    <a:pt x="1027" y="1127"/>
                  </a:moveTo>
                  <a:lnTo>
                    <a:pt x="1027" y="1127"/>
                  </a:lnTo>
                  <a:lnTo>
                    <a:pt x="1015" y="1119"/>
                  </a:lnTo>
                  <a:lnTo>
                    <a:pt x="1015" y="1119"/>
                  </a:lnTo>
                  <a:lnTo>
                    <a:pt x="974" y="1107"/>
                  </a:lnTo>
                  <a:lnTo>
                    <a:pt x="974" y="1107"/>
                  </a:lnTo>
                  <a:lnTo>
                    <a:pt x="894" y="1083"/>
                  </a:lnTo>
                  <a:lnTo>
                    <a:pt x="842" y="1063"/>
                  </a:lnTo>
                  <a:lnTo>
                    <a:pt x="842" y="1063"/>
                  </a:lnTo>
                  <a:lnTo>
                    <a:pt x="814" y="1051"/>
                  </a:lnTo>
                  <a:lnTo>
                    <a:pt x="814" y="1051"/>
                  </a:lnTo>
                  <a:lnTo>
                    <a:pt x="818" y="1043"/>
                  </a:lnTo>
                  <a:lnTo>
                    <a:pt x="818" y="1043"/>
                  </a:lnTo>
                  <a:lnTo>
                    <a:pt x="818" y="1043"/>
                  </a:lnTo>
                  <a:lnTo>
                    <a:pt x="818" y="1043"/>
                  </a:lnTo>
                  <a:lnTo>
                    <a:pt x="818" y="1039"/>
                  </a:lnTo>
                  <a:lnTo>
                    <a:pt x="818" y="1031"/>
                  </a:lnTo>
                  <a:lnTo>
                    <a:pt x="818" y="1031"/>
                  </a:lnTo>
                  <a:lnTo>
                    <a:pt x="818" y="1031"/>
                  </a:lnTo>
                  <a:lnTo>
                    <a:pt x="818" y="1031"/>
                  </a:lnTo>
                  <a:lnTo>
                    <a:pt x="814" y="1027"/>
                  </a:lnTo>
                  <a:lnTo>
                    <a:pt x="814" y="1027"/>
                  </a:lnTo>
                  <a:lnTo>
                    <a:pt x="814" y="1019"/>
                  </a:lnTo>
                  <a:lnTo>
                    <a:pt x="814" y="1019"/>
                  </a:lnTo>
                  <a:lnTo>
                    <a:pt x="814" y="1015"/>
                  </a:lnTo>
                  <a:lnTo>
                    <a:pt x="810" y="1011"/>
                  </a:lnTo>
                  <a:lnTo>
                    <a:pt x="810" y="1011"/>
                  </a:lnTo>
                  <a:lnTo>
                    <a:pt x="810" y="1007"/>
                  </a:lnTo>
                  <a:lnTo>
                    <a:pt x="810" y="1003"/>
                  </a:lnTo>
                  <a:lnTo>
                    <a:pt x="810" y="1003"/>
                  </a:lnTo>
                  <a:lnTo>
                    <a:pt x="814" y="999"/>
                  </a:lnTo>
                  <a:lnTo>
                    <a:pt x="814" y="999"/>
                  </a:lnTo>
                  <a:lnTo>
                    <a:pt x="814" y="983"/>
                  </a:lnTo>
                  <a:lnTo>
                    <a:pt x="814" y="983"/>
                  </a:lnTo>
                  <a:lnTo>
                    <a:pt x="814" y="975"/>
                  </a:lnTo>
                  <a:lnTo>
                    <a:pt x="814" y="975"/>
                  </a:lnTo>
                  <a:lnTo>
                    <a:pt x="818" y="967"/>
                  </a:lnTo>
                  <a:lnTo>
                    <a:pt x="818" y="967"/>
                  </a:lnTo>
                  <a:lnTo>
                    <a:pt x="826" y="963"/>
                  </a:lnTo>
                  <a:lnTo>
                    <a:pt x="826" y="963"/>
                  </a:lnTo>
                  <a:lnTo>
                    <a:pt x="830" y="959"/>
                  </a:lnTo>
                  <a:lnTo>
                    <a:pt x="830" y="959"/>
                  </a:lnTo>
                  <a:lnTo>
                    <a:pt x="834" y="959"/>
                  </a:lnTo>
                  <a:lnTo>
                    <a:pt x="834" y="959"/>
                  </a:lnTo>
                  <a:lnTo>
                    <a:pt x="838" y="959"/>
                  </a:lnTo>
                  <a:lnTo>
                    <a:pt x="838" y="959"/>
                  </a:lnTo>
                  <a:lnTo>
                    <a:pt x="842" y="954"/>
                  </a:lnTo>
                  <a:lnTo>
                    <a:pt x="846" y="959"/>
                  </a:lnTo>
                  <a:lnTo>
                    <a:pt x="846" y="959"/>
                  </a:lnTo>
                  <a:lnTo>
                    <a:pt x="846" y="954"/>
                  </a:lnTo>
                  <a:lnTo>
                    <a:pt x="846" y="954"/>
                  </a:lnTo>
                  <a:lnTo>
                    <a:pt x="854" y="959"/>
                  </a:lnTo>
                  <a:lnTo>
                    <a:pt x="854" y="959"/>
                  </a:lnTo>
                  <a:lnTo>
                    <a:pt x="858" y="963"/>
                  </a:lnTo>
                  <a:lnTo>
                    <a:pt x="858" y="963"/>
                  </a:lnTo>
                  <a:lnTo>
                    <a:pt x="858" y="971"/>
                  </a:lnTo>
                  <a:lnTo>
                    <a:pt x="858" y="971"/>
                  </a:lnTo>
                  <a:lnTo>
                    <a:pt x="858" y="975"/>
                  </a:lnTo>
                  <a:lnTo>
                    <a:pt x="858" y="975"/>
                  </a:lnTo>
                  <a:lnTo>
                    <a:pt x="858" y="975"/>
                  </a:lnTo>
                  <a:lnTo>
                    <a:pt x="858" y="979"/>
                  </a:lnTo>
                  <a:lnTo>
                    <a:pt x="858" y="983"/>
                  </a:lnTo>
                  <a:lnTo>
                    <a:pt x="858" y="983"/>
                  </a:lnTo>
                  <a:lnTo>
                    <a:pt x="858" y="983"/>
                  </a:lnTo>
                  <a:lnTo>
                    <a:pt x="858" y="983"/>
                  </a:lnTo>
                  <a:lnTo>
                    <a:pt x="858" y="983"/>
                  </a:lnTo>
                  <a:lnTo>
                    <a:pt x="858" y="983"/>
                  </a:lnTo>
                  <a:lnTo>
                    <a:pt x="858" y="987"/>
                  </a:lnTo>
                  <a:lnTo>
                    <a:pt x="854" y="991"/>
                  </a:lnTo>
                  <a:lnTo>
                    <a:pt x="854" y="991"/>
                  </a:lnTo>
                  <a:lnTo>
                    <a:pt x="854" y="991"/>
                  </a:lnTo>
                  <a:lnTo>
                    <a:pt x="854" y="991"/>
                  </a:lnTo>
                  <a:lnTo>
                    <a:pt x="854" y="991"/>
                  </a:lnTo>
                  <a:lnTo>
                    <a:pt x="854" y="995"/>
                  </a:lnTo>
                  <a:lnTo>
                    <a:pt x="854" y="995"/>
                  </a:lnTo>
                  <a:lnTo>
                    <a:pt x="854" y="995"/>
                  </a:lnTo>
                  <a:lnTo>
                    <a:pt x="850" y="995"/>
                  </a:lnTo>
                  <a:lnTo>
                    <a:pt x="850" y="999"/>
                  </a:lnTo>
                  <a:lnTo>
                    <a:pt x="850" y="999"/>
                  </a:lnTo>
                  <a:lnTo>
                    <a:pt x="850" y="1003"/>
                  </a:lnTo>
                  <a:lnTo>
                    <a:pt x="850" y="1003"/>
                  </a:lnTo>
                  <a:lnTo>
                    <a:pt x="850" y="1007"/>
                  </a:lnTo>
                  <a:lnTo>
                    <a:pt x="850" y="1011"/>
                  </a:lnTo>
                  <a:lnTo>
                    <a:pt x="850" y="1011"/>
                  </a:lnTo>
                  <a:lnTo>
                    <a:pt x="850" y="1011"/>
                  </a:lnTo>
                  <a:lnTo>
                    <a:pt x="850" y="1011"/>
                  </a:lnTo>
                  <a:lnTo>
                    <a:pt x="842" y="1015"/>
                  </a:lnTo>
                  <a:lnTo>
                    <a:pt x="842" y="1015"/>
                  </a:lnTo>
                  <a:lnTo>
                    <a:pt x="842" y="1019"/>
                  </a:lnTo>
                  <a:lnTo>
                    <a:pt x="842" y="1019"/>
                  </a:lnTo>
                  <a:lnTo>
                    <a:pt x="830" y="1031"/>
                  </a:lnTo>
                  <a:lnTo>
                    <a:pt x="830" y="1035"/>
                  </a:lnTo>
                  <a:lnTo>
                    <a:pt x="830" y="1035"/>
                  </a:lnTo>
                  <a:lnTo>
                    <a:pt x="830" y="1035"/>
                  </a:lnTo>
                  <a:lnTo>
                    <a:pt x="826" y="1047"/>
                  </a:lnTo>
                  <a:lnTo>
                    <a:pt x="826" y="1047"/>
                  </a:lnTo>
                  <a:lnTo>
                    <a:pt x="826" y="1051"/>
                  </a:lnTo>
                  <a:lnTo>
                    <a:pt x="826" y="1051"/>
                  </a:lnTo>
                  <a:lnTo>
                    <a:pt x="834" y="1055"/>
                  </a:lnTo>
                  <a:lnTo>
                    <a:pt x="834" y="1055"/>
                  </a:lnTo>
                  <a:lnTo>
                    <a:pt x="842" y="1059"/>
                  </a:lnTo>
                  <a:lnTo>
                    <a:pt x="842" y="1059"/>
                  </a:lnTo>
                  <a:lnTo>
                    <a:pt x="846" y="1059"/>
                  </a:lnTo>
                  <a:lnTo>
                    <a:pt x="846" y="1059"/>
                  </a:lnTo>
                  <a:lnTo>
                    <a:pt x="846" y="1051"/>
                  </a:lnTo>
                  <a:lnTo>
                    <a:pt x="846" y="1051"/>
                  </a:lnTo>
                  <a:lnTo>
                    <a:pt x="854" y="1039"/>
                  </a:lnTo>
                  <a:lnTo>
                    <a:pt x="854" y="1039"/>
                  </a:lnTo>
                  <a:lnTo>
                    <a:pt x="866" y="1023"/>
                  </a:lnTo>
                  <a:lnTo>
                    <a:pt x="866" y="1023"/>
                  </a:lnTo>
                  <a:lnTo>
                    <a:pt x="874" y="1015"/>
                  </a:lnTo>
                  <a:lnTo>
                    <a:pt x="874" y="1015"/>
                  </a:lnTo>
                  <a:lnTo>
                    <a:pt x="874" y="1011"/>
                  </a:lnTo>
                  <a:lnTo>
                    <a:pt x="874" y="1011"/>
                  </a:lnTo>
                  <a:lnTo>
                    <a:pt x="878" y="1003"/>
                  </a:lnTo>
                  <a:lnTo>
                    <a:pt x="878" y="1003"/>
                  </a:lnTo>
                  <a:lnTo>
                    <a:pt x="882" y="991"/>
                  </a:lnTo>
                  <a:lnTo>
                    <a:pt x="882" y="991"/>
                  </a:lnTo>
                  <a:lnTo>
                    <a:pt x="886" y="979"/>
                  </a:lnTo>
                  <a:lnTo>
                    <a:pt x="882" y="959"/>
                  </a:lnTo>
                  <a:lnTo>
                    <a:pt x="882" y="959"/>
                  </a:lnTo>
                  <a:lnTo>
                    <a:pt x="878" y="951"/>
                  </a:lnTo>
                  <a:lnTo>
                    <a:pt x="870" y="939"/>
                  </a:lnTo>
                  <a:lnTo>
                    <a:pt x="870" y="939"/>
                  </a:lnTo>
                  <a:lnTo>
                    <a:pt x="858" y="934"/>
                  </a:lnTo>
                  <a:lnTo>
                    <a:pt x="842" y="930"/>
                  </a:lnTo>
                  <a:lnTo>
                    <a:pt x="842" y="930"/>
                  </a:lnTo>
                  <a:lnTo>
                    <a:pt x="830" y="930"/>
                  </a:lnTo>
                  <a:lnTo>
                    <a:pt x="818" y="934"/>
                  </a:lnTo>
                  <a:lnTo>
                    <a:pt x="818" y="934"/>
                  </a:lnTo>
                  <a:lnTo>
                    <a:pt x="802" y="951"/>
                  </a:lnTo>
                  <a:lnTo>
                    <a:pt x="802" y="951"/>
                  </a:lnTo>
                  <a:lnTo>
                    <a:pt x="790" y="963"/>
                  </a:lnTo>
                  <a:lnTo>
                    <a:pt x="790" y="963"/>
                  </a:lnTo>
                  <a:lnTo>
                    <a:pt x="786" y="975"/>
                  </a:lnTo>
                  <a:lnTo>
                    <a:pt x="786" y="975"/>
                  </a:lnTo>
                  <a:lnTo>
                    <a:pt x="782" y="987"/>
                  </a:lnTo>
                  <a:lnTo>
                    <a:pt x="782" y="987"/>
                  </a:lnTo>
                  <a:lnTo>
                    <a:pt x="786" y="1011"/>
                  </a:lnTo>
                  <a:lnTo>
                    <a:pt x="786" y="1011"/>
                  </a:lnTo>
                  <a:lnTo>
                    <a:pt x="786" y="1015"/>
                  </a:lnTo>
                  <a:lnTo>
                    <a:pt x="786" y="1015"/>
                  </a:lnTo>
                  <a:lnTo>
                    <a:pt x="794" y="1035"/>
                  </a:lnTo>
                  <a:lnTo>
                    <a:pt x="794" y="1035"/>
                  </a:lnTo>
                  <a:lnTo>
                    <a:pt x="798" y="1043"/>
                  </a:lnTo>
                  <a:lnTo>
                    <a:pt x="798" y="1043"/>
                  </a:lnTo>
                  <a:lnTo>
                    <a:pt x="794" y="1039"/>
                  </a:lnTo>
                  <a:lnTo>
                    <a:pt x="766" y="1027"/>
                  </a:lnTo>
                  <a:lnTo>
                    <a:pt x="766" y="1027"/>
                  </a:lnTo>
                  <a:lnTo>
                    <a:pt x="734" y="1011"/>
                  </a:lnTo>
                  <a:lnTo>
                    <a:pt x="734" y="1011"/>
                  </a:lnTo>
                  <a:lnTo>
                    <a:pt x="726" y="1007"/>
                  </a:lnTo>
                  <a:lnTo>
                    <a:pt x="726" y="1007"/>
                  </a:lnTo>
                  <a:lnTo>
                    <a:pt x="694" y="991"/>
                  </a:lnTo>
                  <a:lnTo>
                    <a:pt x="694" y="991"/>
                  </a:lnTo>
                  <a:lnTo>
                    <a:pt x="714" y="979"/>
                  </a:lnTo>
                  <a:lnTo>
                    <a:pt x="714" y="979"/>
                  </a:lnTo>
                  <a:lnTo>
                    <a:pt x="726" y="971"/>
                  </a:lnTo>
                  <a:lnTo>
                    <a:pt x="726" y="971"/>
                  </a:lnTo>
                  <a:lnTo>
                    <a:pt x="726" y="971"/>
                  </a:lnTo>
                  <a:lnTo>
                    <a:pt x="726" y="971"/>
                  </a:lnTo>
                  <a:lnTo>
                    <a:pt x="734" y="963"/>
                  </a:lnTo>
                  <a:lnTo>
                    <a:pt x="734" y="963"/>
                  </a:lnTo>
                  <a:lnTo>
                    <a:pt x="742" y="951"/>
                  </a:lnTo>
                  <a:lnTo>
                    <a:pt x="742" y="951"/>
                  </a:lnTo>
                  <a:lnTo>
                    <a:pt x="750" y="934"/>
                  </a:lnTo>
                  <a:lnTo>
                    <a:pt x="754" y="914"/>
                  </a:lnTo>
                  <a:lnTo>
                    <a:pt x="754" y="914"/>
                  </a:lnTo>
                  <a:lnTo>
                    <a:pt x="754" y="903"/>
                  </a:lnTo>
                  <a:lnTo>
                    <a:pt x="750" y="890"/>
                  </a:lnTo>
                  <a:lnTo>
                    <a:pt x="750" y="890"/>
                  </a:lnTo>
                  <a:lnTo>
                    <a:pt x="742" y="879"/>
                  </a:lnTo>
                  <a:lnTo>
                    <a:pt x="734" y="866"/>
                  </a:lnTo>
                  <a:lnTo>
                    <a:pt x="734" y="866"/>
                  </a:lnTo>
                  <a:lnTo>
                    <a:pt x="718" y="859"/>
                  </a:lnTo>
                  <a:lnTo>
                    <a:pt x="706" y="859"/>
                  </a:lnTo>
                  <a:lnTo>
                    <a:pt x="706" y="859"/>
                  </a:lnTo>
                  <a:lnTo>
                    <a:pt x="690" y="859"/>
                  </a:lnTo>
                  <a:lnTo>
                    <a:pt x="678" y="862"/>
                  </a:lnTo>
                  <a:lnTo>
                    <a:pt x="678" y="862"/>
                  </a:lnTo>
                  <a:lnTo>
                    <a:pt x="662" y="870"/>
                  </a:lnTo>
                  <a:lnTo>
                    <a:pt x="662" y="870"/>
                  </a:lnTo>
                  <a:lnTo>
                    <a:pt x="650" y="883"/>
                  </a:lnTo>
                  <a:lnTo>
                    <a:pt x="642" y="894"/>
                  </a:lnTo>
                  <a:lnTo>
                    <a:pt x="642" y="894"/>
                  </a:lnTo>
                  <a:lnTo>
                    <a:pt x="634" y="919"/>
                  </a:lnTo>
                  <a:lnTo>
                    <a:pt x="634" y="919"/>
                  </a:lnTo>
                  <a:lnTo>
                    <a:pt x="634" y="927"/>
                  </a:lnTo>
                  <a:lnTo>
                    <a:pt x="634" y="927"/>
                  </a:lnTo>
                  <a:lnTo>
                    <a:pt x="634" y="939"/>
                  </a:lnTo>
                  <a:lnTo>
                    <a:pt x="634" y="954"/>
                  </a:lnTo>
                  <a:lnTo>
                    <a:pt x="634" y="954"/>
                  </a:lnTo>
                  <a:lnTo>
                    <a:pt x="634" y="954"/>
                  </a:lnTo>
                  <a:lnTo>
                    <a:pt x="634" y="954"/>
                  </a:lnTo>
                  <a:lnTo>
                    <a:pt x="553" y="894"/>
                  </a:lnTo>
                  <a:lnTo>
                    <a:pt x="553" y="894"/>
                  </a:lnTo>
                  <a:lnTo>
                    <a:pt x="557" y="890"/>
                  </a:lnTo>
                  <a:lnTo>
                    <a:pt x="557" y="890"/>
                  </a:lnTo>
                  <a:lnTo>
                    <a:pt x="569" y="879"/>
                  </a:lnTo>
                  <a:lnTo>
                    <a:pt x="569" y="879"/>
                  </a:lnTo>
                  <a:lnTo>
                    <a:pt x="569" y="879"/>
                  </a:lnTo>
                  <a:lnTo>
                    <a:pt x="569" y="879"/>
                  </a:lnTo>
                  <a:lnTo>
                    <a:pt x="577" y="870"/>
                  </a:lnTo>
                  <a:lnTo>
                    <a:pt x="577" y="870"/>
                  </a:lnTo>
                  <a:lnTo>
                    <a:pt x="582" y="859"/>
                  </a:lnTo>
                  <a:lnTo>
                    <a:pt x="582" y="859"/>
                  </a:lnTo>
                  <a:lnTo>
                    <a:pt x="586" y="842"/>
                  </a:lnTo>
                  <a:lnTo>
                    <a:pt x="586" y="826"/>
                  </a:lnTo>
                  <a:lnTo>
                    <a:pt x="586" y="826"/>
                  </a:lnTo>
                  <a:lnTo>
                    <a:pt x="582" y="814"/>
                  </a:lnTo>
                  <a:lnTo>
                    <a:pt x="573" y="802"/>
                  </a:lnTo>
                  <a:lnTo>
                    <a:pt x="573" y="802"/>
                  </a:lnTo>
                  <a:lnTo>
                    <a:pt x="566" y="794"/>
                  </a:lnTo>
                  <a:lnTo>
                    <a:pt x="553" y="786"/>
                  </a:lnTo>
                  <a:lnTo>
                    <a:pt x="553" y="786"/>
                  </a:lnTo>
                  <a:lnTo>
                    <a:pt x="537" y="786"/>
                  </a:lnTo>
                  <a:lnTo>
                    <a:pt x="525" y="786"/>
                  </a:lnTo>
                  <a:lnTo>
                    <a:pt x="525" y="786"/>
                  </a:lnTo>
                  <a:lnTo>
                    <a:pt x="513" y="794"/>
                  </a:lnTo>
                  <a:lnTo>
                    <a:pt x="502" y="802"/>
                  </a:lnTo>
                  <a:lnTo>
                    <a:pt x="502" y="802"/>
                  </a:lnTo>
                  <a:lnTo>
                    <a:pt x="493" y="814"/>
                  </a:lnTo>
                  <a:lnTo>
                    <a:pt x="493" y="814"/>
                  </a:lnTo>
                  <a:lnTo>
                    <a:pt x="489" y="826"/>
                  </a:lnTo>
                  <a:lnTo>
                    <a:pt x="485" y="839"/>
                  </a:lnTo>
                  <a:lnTo>
                    <a:pt x="485" y="839"/>
                  </a:lnTo>
                  <a:lnTo>
                    <a:pt x="453" y="806"/>
                  </a:lnTo>
                  <a:lnTo>
                    <a:pt x="453" y="806"/>
                  </a:lnTo>
                  <a:lnTo>
                    <a:pt x="417" y="770"/>
                  </a:lnTo>
                  <a:lnTo>
                    <a:pt x="417" y="770"/>
                  </a:lnTo>
                  <a:lnTo>
                    <a:pt x="417" y="770"/>
                  </a:lnTo>
                  <a:lnTo>
                    <a:pt x="425" y="766"/>
                  </a:lnTo>
                  <a:lnTo>
                    <a:pt x="425" y="766"/>
                  </a:lnTo>
                  <a:lnTo>
                    <a:pt x="429" y="766"/>
                  </a:lnTo>
                  <a:lnTo>
                    <a:pt x="429" y="766"/>
                  </a:lnTo>
                  <a:lnTo>
                    <a:pt x="437" y="758"/>
                  </a:lnTo>
                  <a:lnTo>
                    <a:pt x="437" y="758"/>
                  </a:lnTo>
                  <a:lnTo>
                    <a:pt x="441" y="750"/>
                  </a:lnTo>
                  <a:lnTo>
                    <a:pt x="441" y="750"/>
                  </a:lnTo>
                  <a:lnTo>
                    <a:pt x="449" y="738"/>
                  </a:lnTo>
                  <a:lnTo>
                    <a:pt x="457" y="726"/>
                  </a:lnTo>
                  <a:lnTo>
                    <a:pt x="457" y="726"/>
                  </a:lnTo>
                  <a:lnTo>
                    <a:pt x="457" y="706"/>
                  </a:lnTo>
                  <a:lnTo>
                    <a:pt x="457" y="706"/>
                  </a:lnTo>
                  <a:lnTo>
                    <a:pt x="453" y="686"/>
                  </a:lnTo>
                  <a:lnTo>
                    <a:pt x="453" y="686"/>
                  </a:lnTo>
                  <a:lnTo>
                    <a:pt x="445" y="670"/>
                  </a:lnTo>
                  <a:lnTo>
                    <a:pt x="445" y="670"/>
                  </a:lnTo>
                  <a:lnTo>
                    <a:pt x="437" y="662"/>
                  </a:lnTo>
                  <a:lnTo>
                    <a:pt x="425" y="654"/>
                  </a:lnTo>
                  <a:lnTo>
                    <a:pt x="425" y="654"/>
                  </a:lnTo>
                  <a:lnTo>
                    <a:pt x="417" y="650"/>
                  </a:lnTo>
                  <a:lnTo>
                    <a:pt x="409" y="650"/>
                  </a:lnTo>
                  <a:lnTo>
                    <a:pt x="409" y="650"/>
                  </a:lnTo>
                  <a:lnTo>
                    <a:pt x="393" y="654"/>
                  </a:lnTo>
                  <a:lnTo>
                    <a:pt x="381" y="662"/>
                  </a:lnTo>
                  <a:lnTo>
                    <a:pt x="381" y="662"/>
                  </a:lnTo>
                  <a:lnTo>
                    <a:pt x="369" y="678"/>
                  </a:lnTo>
                  <a:lnTo>
                    <a:pt x="369" y="678"/>
                  </a:lnTo>
                  <a:lnTo>
                    <a:pt x="365" y="686"/>
                  </a:lnTo>
                  <a:lnTo>
                    <a:pt x="365" y="686"/>
                  </a:lnTo>
                  <a:lnTo>
                    <a:pt x="361" y="694"/>
                  </a:lnTo>
                  <a:lnTo>
                    <a:pt x="361" y="706"/>
                  </a:lnTo>
                  <a:lnTo>
                    <a:pt x="357" y="698"/>
                  </a:lnTo>
                  <a:lnTo>
                    <a:pt x="325" y="658"/>
                  </a:lnTo>
                  <a:lnTo>
                    <a:pt x="313" y="638"/>
                  </a:lnTo>
                  <a:lnTo>
                    <a:pt x="313" y="638"/>
                  </a:lnTo>
                  <a:lnTo>
                    <a:pt x="313" y="638"/>
                  </a:lnTo>
                  <a:lnTo>
                    <a:pt x="313" y="638"/>
                  </a:lnTo>
                  <a:lnTo>
                    <a:pt x="325" y="634"/>
                  </a:lnTo>
                  <a:lnTo>
                    <a:pt x="325" y="634"/>
                  </a:lnTo>
                  <a:lnTo>
                    <a:pt x="333" y="626"/>
                  </a:lnTo>
                  <a:lnTo>
                    <a:pt x="333" y="626"/>
                  </a:lnTo>
                  <a:lnTo>
                    <a:pt x="345" y="618"/>
                  </a:lnTo>
                  <a:lnTo>
                    <a:pt x="353" y="606"/>
                  </a:lnTo>
                  <a:lnTo>
                    <a:pt x="353" y="606"/>
                  </a:lnTo>
                  <a:lnTo>
                    <a:pt x="357" y="593"/>
                  </a:lnTo>
                  <a:lnTo>
                    <a:pt x="361" y="582"/>
                  </a:lnTo>
                  <a:lnTo>
                    <a:pt x="361" y="582"/>
                  </a:lnTo>
                  <a:lnTo>
                    <a:pt x="361" y="569"/>
                  </a:lnTo>
                  <a:lnTo>
                    <a:pt x="357" y="558"/>
                  </a:lnTo>
                  <a:lnTo>
                    <a:pt x="357" y="558"/>
                  </a:lnTo>
                  <a:lnTo>
                    <a:pt x="353" y="546"/>
                  </a:lnTo>
                  <a:lnTo>
                    <a:pt x="349" y="538"/>
                  </a:lnTo>
                  <a:lnTo>
                    <a:pt x="349" y="538"/>
                  </a:lnTo>
                  <a:lnTo>
                    <a:pt x="337" y="529"/>
                  </a:lnTo>
                  <a:lnTo>
                    <a:pt x="325" y="522"/>
                  </a:lnTo>
                  <a:lnTo>
                    <a:pt x="325" y="522"/>
                  </a:lnTo>
                  <a:lnTo>
                    <a:pt x="305" y="522"/>
                  </a:lnTo>
                  <a:lnTo>
                    <a:pt x="305" y="522"/>
                  </a:lnTo>
                  <a:lnTo>
                    <a:pt x="289" y="525"/>
                  </a:lnTo>
                  <a:lnTo>
                    <a:pt x="281" y="533"/>
                  </a:lnTo>
                  <a:lnTo>
                    <a:pt x="281" y="533"/>
                  </a:lnTo>
                  <a:lnTo>
                    <a:pt x="261" y="549"/>
                  </a:lnTo>
                  <a:lnTo>
                    <a:pt x="261" y="549"/>
                  </a:lnTo>
                  <a:lnTo>
                    <a:pt x="261" y="558"/>
                  </a:lnTo>
                  <a:lnTo>
                    <a:pt x="261" y="558"/>
                  </a:lnTo>
                  <a:lnTo>
                    <a:pt x="261" y="558"/>
                  </a:lnTo>
                  <a:lnTo>
                    <a:pt x="261" y="558"/>
                  </a:lnTo>
                  <a:lnTo>
                    <a:pt x="241" y="522"/>
                  </a:lnTo>
                  <a:lnTo>
                    <a:pt x="241" y="522"/>
                  </a:lnTo>
                  <a:lnTo>
                    <a:pt x="212" y="465"/>
                  </a:lnTo>
                  <a:lnTo>
                    <a:pt x="212" y="465"/>
                  </a:lnTo>
                  <a:lnTo>
                    <a:pt x="212" y="465"/>
                  </a:lnTo>
                  <a:lnTo>
                    <a:pt x="212" y="465"/>
                  </a:lnTo>
                  <a:lnTo>
                    <a:pt x="225" y="465"/>
                  </a:lnTo>
                  <a:lnTo>
                    <a:pt x="233" y="461"/>
                  </a:lnTo>
                  <a:lnTo>
                    <a:pt x="233" y="461"/>
                  </a:lnTo>
                  <a:lnTo>
                    <a:pt x="245" y="457"/>
                  </a:lnTo>
                  <a:lnTo>
                    <a:pt x="245" y="457"/>
                  </a:lnTo>
                  <a:lnTo>
                    <a:pt x="249" y="457"/>
                  </a:lnTo>
                  <a:lnTo>
                    <a:pt x="249" y="457"/>
                  </a:lnTo>
                  <a:lnTo>
                    <a:pt x="256" y="453"/>
                  </a:lnTo>
                  <a:lnTo>
                    <a:pt x="256" y="453"/>
                  </a:lnTo>
                  <a:lnTo>
                    <a:pt x="265" y="449"/>
                  </a:lnTo>
                  <a:lnTo>
                    <a:pt x="265" y="449"/>
                  </a:lnTo>
                  <a:lnTo>
                    <a:pt x="277" y="437"/>
                  </a:lnTo>
                  <a:lnTo>
                    <a:pt x="285" y="425"/>
                  </a:lnTo>
                  <a:lnTo>
                    <a:pt x="285" y="425"/>
                  </a:lnTo>
                  <a:lnTo>
                    <a:pt x="289" y="417"/>
                  </a:lnTo>
                  <a:lnTo>
                    <a:pt x="289" y="405"/>
                  </a:lnTo>
                  <a:lnTo>
                    <a:pt x="289" y="405"/>
                  </a:lnTo>
                  <a:lnTo>
                    <a:pt x="289" y="385"/>
                  </a:lnTo>
                  <a:lnTo>
                    <a:pt x="289" y="385"/>
                  </a:lnTo>
                  <a:lnTo>
                    <a:pt x="285" y="373"/>
                  </a:lnTo>
                  <a:lnTo>
                    <a:pt x="281" y="365"/>
                  </a:lnTo>
                  <a:lnTo>
                    <a:pt x="281" y="365"/>
                  </a:lnTo>
                  <a:lnTo>
                    <a:pt x="269" y="357"/>
                  </a:lnTo>
                  <a:lnTo>
                    <a:pt x="261" y="353"/>
                  </a:lnTo>
                  <a:lnTo>
                    <a:pt x="261" y="353"/>
                  </a:lnTo>
                  <a:lnTo>
                    <a:pt x="245" y="345"/>
                  </a:lnTo>
                  <a:lnTo>
                    <a:pt x="245" y="345"/>
                  </a:lnTo>
                  <a:lnTo>
                    <a:pt x="229" y="349"/>
                  </a:lnTo>
                  <a:lnTo>
                    <a:pt x="216" y="353"/>
                  </a:lnTo>
                  <a:lnTo>
                    <a:pt x="216" y="353"/>
                  </a:lnTo>
                  <a:lnTo>
                    <a:pt x="201" y="365"/>
                  </a:lnTo>
                  <a:lnTo>
                    <a:pt x="201" y="365"/>
                  </a:lnTo>
                  <a:lnTo>
                    <a:pt x="196" y="369"/>
                  </a:lnTo>
                  <a:lnTo>
                    <a:pt x="196" y="369"/>
                  </a:lnTo>
                  <a:lnTo>
                    <a:pt x="189" y="381"/>
                  </a:lnTo>
                  <a:lnTo>
                    <a:pt x="185" y="389"/>
                  </a:lnTo>
                  <a:lnTo>
                    <a:pt x="185" y="389"/>
                  </a:lnTo>
                  <a:lnTo>
                    <a:pt x="181" y="397"/>
                  </a:lnTo>
                  <a:lnTo>
                    <a:pt x="181" y="397"/>
                  </a:lnTo>
                  <a:lnTo>
                    <a:pt x="161" y="337"/>
                  </a:lnTo>
                  <a:lnTo>
                    <a:pt x="161" y="337"/>
                  </a:lnTo>
                  <a:lnTo>
                    <a:pt x="152" y="317"/>
                  </a:lnTo>
                  <a:lnTo>
                    <a:pt x="152" y="317"/>
                  </a:lnTo>
                  <a:lnTo>
                    <a:pt x="165" y="317"/>
                  </a:lnTo>
                  <a:lnTo>
                    <a:pt x="165" y="317"/>
                  </a:lnTo>
                  <a:lnTo>
                    <a:pt x="165" y="317"/>
                  </a:lnTo>
                  <a:lnTo>
                    <a:pt x="165" y="317"/>
                  </a:lnTo>
                  <a:lnTo>
                    <a:pt x="176" y="317"/>
                  </a:lnTo>
                  <a:lnTo>
                    <a:pt x="176" y="317"/>
                  </a:lnTo>
                  <a:lnTo>
                    <a:pt x="185" y="313"/>
                  </a:lnTo>
                  <a:lnTo>
                    <a:pt x="185" y="313"/>
                  </a:lnTo>
                  <a:lnTo>
                    <a:pt x="196" y="305"/>
                  </a:lnTo>
                  <a:lnTo>
                    <a:pt x="209" y="297"/>
                  </a:lnTo>
                  <a:lnTo>
                    <a:pt x="209" y="297"/>
                  </a:lnTo>
                  <a:lnTo>
                    <a:pt x="221" y="277"/>
                  </a:lnTo>
                  <a:lnTo>
                    <a:pt x="221" y="277"/>
                  </a:lnTo>
                  <a:lnTo>
                    <a:pt x="225" y="265"/>
                  </a:lnTo>
                  <a:lnTo>
                    <a:pt x="225" y="256"/>
                  </a:lnTo>
                  <a:lnTo>
                    <a:pt x="225" y="256"/>
                  </a:lnTo>
                  <a:lnTo>
                    <a:pt x="221" y="245"/>
                  </a:lnTo>
                  <a:lnTo>
                    <a:pt x="216" y="232"/>
                  </a:lnTo>
                  <a:lnTo>
                    <a:pt x="216" y="232"/>
                  </a:lnTo>
                  <a:lnTo>
                    <a:pt x="205" y="225"/>
                  </a:lnTo>
                  <a:lnTo>
                    <a:pt x="196" y="221"/>
                  </a:lnTo>
                  <a:lnTo>
                    <a:pt x="196" y="221"/>
                  </a:lnTo>
                  <a:lnTo>
                    <a:pt x="181" y="216"/>
                  </a:lnTo>
                  <a:lnTo>
                    <a:pt x="181" y="216"/>
                  </a:lnTo>
                  <a:lnTo>
                    <a:pt x="168" y="216"/>
                  </a:lnTo>
                  <a:lnTo>
                    <a:pt x="156" y="216"/>
                  </a:lnTo>
                  <a:lnTo>
                    <a:pt x="136" y="225"/>
                  </a:lnTo>
                  <a:lnTo>
                    <a:pt x="136" y="225"/>
                  </a:lnTo>
                  <a:lnTo>
                    <a:pt x="132" y="229"/>
                  </a:lnTo>
                  <a:lnTo>
                    <a:pt x="132" y="229"/>
                  </a:lnTo>
                  <a:lnTo>
                    <a:pt x="128" y="232"/>
                  </a:lnTo>
                  <a:lnTo>
                    <a:pt x="124" y="209"/>
                  </a:lnTo>
                  <a:lnTo>
                    <a:pt x="124" y="209"/>
                  </a:lnTo>
                  <a:lnTo>
                    <a:pt x="116" y="168"/>
                  </a:lnTo>
                  <a:lnTo>
                    <a:pt x="116" y="168"/>
                  </a:lnTo>
                  <a:lnTo>
                    <a:pt x="116" y="168"/>
                  </a:lnTo>
                  <a:lnTo>
                    <a:pt x="116" y="168"/>
                  </a:lnTo>
                  <a:lnTo>
                    <a:pt x="124" y="168"/>
                  </a:lnTo>
                  <a:lnTo>
                    <a:pt x="128" y="168"/>
                  </a:lnTo>
                  <a:lnTo>
                    <a:pt x="128" y="168"/>
                  </a:lnTo>
                  <a:lnTo>
                    <a:pt x="141" y="164"/>
                  </a:lnTo>
                  <a:lnTo>
                    <a:pt x="141" y="164"/>
                  </a:lnTo>
                  <a:lnTo>
                    <a:pt x="141" y="164"/>
                  </a:lnTo>
                  <a:lnTo>
                    <a:pt x="141" y="164"/>
                  </a:lnTo>
                  <a:lnTo>
                    <a:pt x="148" y="164"/>
                  </a:lnTo>
                  <a:lnTo>
                    <a:pt x="148" y="164"/>
                  </a:lnTo>
                  <a:lnTo>
                    <a:pt x="152" y="161"/>
                  </a:lnTo>
                  <a:lnTo>
                    <a:pt x="152" y="161"/>
                  </a:lnTo>
                  <a:lnTo>
                    <a:pt x="161" y="152"/>
                  </a:lnTo>
                  <a:lnTo>
                    <a:pt x="165" y="144"/>
                  </a:lnTo>
                  <a:lnTo>
                    <a:pt x="165" y="144"/>
                  </a:lnTo>
                  <a:lnTo>
                    <a:pt x="168" y="128"/>
                  </a:lnTo>
                  <a:lnTo>
                    <a:pt x="168" y="128"/>
                  </a:lnTo>
                  <a:lnTo>
                    <a:pt x="165" y="116"/>
                  </a:lnTo>
                  <a:lnTo>
                    <a:pt x="165" y="116"/>
                  </a:lnTo>
                  <a:lnTo>
                    <a:pt x="161" y="104"/>
                  </a:lnTo>
                  <a:lnTo>
                    <a:pt x="161" y="104"/>
                  </a:lnTo>
                  <a:lnTo>
                    <a:pt x="148" y="92"/>
                  </a:lnTo>
                  <a:lnTo>
                    <a:pt x="148" y="92"/>
                  </a:lnTo>
                  <a:lnTo>
                    <a:pt x="136" y="88"/>
                  </a:lnTo>
                  <a:lnTo>
                    <a:pt x="136" y="88"/>
                  </a:lnTo>
                  <a:lnTo>
                    <a:pt x="128" y="88"/>
                  </a:lnTo>
                  <a:lnTo>
                    <a:pt x="121" y="88"/>
                  </a:lnTo>
                  <a:lnTo>
                    <a:pt x="104" y="96"/>
                  </a:lnTo>
                  <a:lnTo>
                    <a:pt x="104" y="96"/>
                  </a:lnTo>
                  <a:lnTo>
                    <a:pt x="104" y="96"/>
                  </a:lnTo>
                  <a:lnTo>
                    <a:pt x="104" y="96"/>
                  </a:lnTo>
                  <a:lnTo>
                    <a:pt x="104" y="96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108" y="88"/>
                  </a:lnTo>
                  <a:lnTo>
                    <a:pt x="108" y="88"/>
                  </a:lnTo>
                  <a:lnTo>
                    <a:pt x="108" y="84"/>
                  </a:lnTo>
                  <a:lnTo>
                    <a:pt x="108" y="84"/>
                  </a:lnTo>
                  <a:lnTo>
                    <a:pt x="112" y="72"/>
                  </a:lnTo>
                  <a:lnTo>
                    <a:pt x="112" y="72"/>
                  </a:lnTo>
                  <a:lnTo>
                    <a:pt x="116" y="60"/>
                  </a:lnTo>
                  <a:lnTo>
                    <a:pt x="116" y="60"/>
                  </a:lnTo>
                  <a:lnTo>
                    <a:pt x="116" y="48"/>
                  </a:lnTo>
                  <a:lnTo>
                    <a:pt x="116" y="48"/>
                  </a:lnTo>
                  <a:lnTo>
                    <a:pt x="116" y="48"/>
                  </a:lnTo>
                  <a:lnTo>
                    <a:pt x="116" y="48"/>
                  </a:lnTo>
                  <a:lnTo>
                    <a:pt x="116" y="40"/>
                  </a:lnTo>
                  <a:lnTo>
                    <a:pt x="116" y="40"/>
                  </a:lnTo>
                  <a:lnTo>
                    <a:pt x="116" y="32"/>
                  </a:lnTo>
                  <a:lnTo>
                    <a:pt x="116" y="32"/>
                  </a:lnTo>
                  <a:lnTo>
                    <a:pt x="112" y="20"/>
                  </a:lnTo>
                  <a:lnTo>
                    <a:pt x="104" y="12"/>
                  </a:lnTo>
                  <a:lnTo>
                    <a:pt x="104" y="12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44" y="12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6" y="48"/>
                  </a:lnTo>
                  <a:lnTo>
                    <a:pt x="36" y="64"/>
                  </a:lnTo>
                  <a:lnTo>
                    <a:pt x="36" y="64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44" y="76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52" y="92"/>
                  </a:lnTo>
                  <a:lnTo>
                    <a:pt x="52" y="92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60" y="100"/>
                  </a:lnTo>
                  <a:lnTo>
                    <a:pt x="60" y="100"/>
                  </a:lnTo>
                  <a:lnTo>
                    <a:pt x="64" y="100"/>
                  </a:lnTo>
                  <a:lnTo>
                    <a:pt x="64" y="100"/>
                  </a:lnTo>
                  <a:lnTo>
                    <a:pt x="68" y="96"/>
                  </a:lnTo>
                  <a:lnTo>
                    <a:pt x="68" y="96"/>
                  </a:lnTo>
                  <a:lnTo>
                    <a:pt x="68" y="92"/>
                  </a:lnTo>
                  <a:lnTo>
                    <a:pt x="68" y="92"/>
                  </a:lnTo>
                  <a:lnTo>
                    <a:pt x="68" y="92"/>
                  </a:lnTo>
                  <a:lnTo>
                    <a:pt x="68" y="92"/>
                  </a:lnTo>
                  <a:lnTo>
                    <a:pt x="68" y="84"/>
                  </a:lnTo>
                  <a:lnTo>
                    <a:pt x="68" y="84"/>
                  </a:lnTo>
                  <a:lnTo>
                    <a:pt x="68" y="80"/>
                  </a:lnTo>
                  <a:lnTo>
                    <a:pt x="68" y="80"/>
                  </a:lnTo>
                  <a:lnTo>
                    <a:pt x="68" y="80"/>
                  </a:lnTo>
                  <a:lnTo>
                    <a:pt x="68" y="72"/>
                  </a:lnTo>
                  <a:lnTo>
                    <a:pt x="68" y="72"/>
                  </a:lnTo>
                  <a:lnTo>
                    <a:pt x="68" y="72"/>
                  </a:lnTo>
                  <a:lnTo>
                    <a:pt x="68" y="72"/>
                  </a:lnTo>
                  <a:lnTo>
                    <a:pt x="64" y="72"/>
                  </a:lnTo>
                  <a:lnTo>
                    <a:pt x="64" y="72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4" y="60"/>
                  </a:lnTo>
                  <a:lnTo>
                    <a:pt x="64" y="60"/>
                  </a:lnTo>
                  <a:lnTo>
                    <a:pt x="60" y="60"/>
                  </a:lnTo>
                  <a:lnTo>
                    <a:pt x="64" y="56"/>
                  </a:lnTo>
                  <a:lnTo>
                    <a:pt x="64" y="56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6" y="24"/>
                  </a:lnTo>
                  <a:lnTo>
                    <a:pt x="76" y="24"/>
                  </a:lnTo>
                  <a:lnTo>
                    <a:pt x="80" y="24"/>
                  </a:lnTo>
                  <a:lnTo>
                    <a:pt x="80" y="24"/>
                  </a:lnTo>
                  <a:lnTo>
                    <a:pt x="84" y="28"/>
                  </a:lnTo>
                  <a:lnTo>
                    <a:pt x="84" y="28"/>
                  </a:lnTo>
                  <a:lnTo>
                    <a:pt x="88" y="32"/>
                  </a:lnTo>
                  <a:lnTo>
                    <a:pt x="88" y="32"/>
                  </a:lnTo>
                  <a:lnTo>
                    <a:pt x="88" y="32"/>
                  </a:lnTo>
                  <a:lnTo>
                    <a:pt x="88" y="36"/>
                  </a:lnTo>
                  <a:lnTo>
                    <a:pt x="88" y="36"/>
                  </a:lnTo>
                  <a:lnTo>
                    <a:pt x="88" y="36"/>
                  </a:lnTo>
                  <a:lnTo>
                    <a:pt x="92" y="36"/>
                  </a:lnTo>
                  <a:lnTo>
                    <a:pt x="92" y="36"/>
                  </a:lnTo>
                  <a:lnTo>
                    <a:pt x="88" y="36"/>
                  </a:lnTo>
                  <a:lnTo>
                    <a:pt x="88" y="36"/>
                  </a:lnTo>
                  <a:lnTo>
                    <a:pt x="88" y="40"/>
                  </a:lnTo>
                  <a:lnTo>
                    <a:pt x="88" y="40"/>
                  </a:lnTo>
                  <a:lnTo>
                    <a:pt x="92" y="40"/>
                  </a:lnTo>
                  <a:lnTo>
                    <a:pt x="92" y="40"/>
                  </a:lnTo>
                  <a:lnTo>
                    <a:pt x="92" y="40"/>
                  </a:lnTo>
                  <a:lnTo>
                    <a:pt x="88" y="44"/>
                  </a:lnTo>
                  <a:lnTo>
                    <a:pt x="92" y="44"/>
                  </a:lnTo>
                  <a:lnTo>
                    <a:pt x="92" y="44"/>
                  </a:lnTo>
                  <a:lnTo>
                    <a:pt x="92" y="44"/>
                  </a:lnTo>
                  <a:lnTo>
                    <a:pt x="92" y="44"/>
                  </a:lnTo>
                  <a:lnTo>
                    <a:pt x="88" y="44"/>
                  </a:lnTo>
                  <a:lnTo>
                    <a:pt x="92" y="48"/>
                  </a:lnTo>
                  <a:lnTo>
                    <a:pt x="92" y="48"/>
                  </a:lnTo>
                  <a:lnTo>
                    <a:pt x="92" y="52"/>
                  </a:lnTo>
                  <a:lnTo>
                    <a:pt x="92" y="52"/>
                  </a:lnTo>
                  <a:lnTo>
                    <a:pt x="92" y="52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92" y="56"/>
                  </a:lnTo>
                  <a:lnTo>
                    <a:pt x="92" y="56"/>
                  </a:lnTo>
                  <a:lnTo>
                    <a:pt x="92" y="56"/>
                  </a:lnTo>
                  <a:lnTo>
                    <a:pt x="92" y="56"/>
                  </a:lnTo>
                  <a:lnTo>
                    <a:pt x="92" y="64"/>
                  </a:lnTo>
                  <a:lnTo>
                    <a:pt x="92" y="64"/>
                  </a:lnTo>
                  <a:lnTo>
                    <a:pt x="88" y="68"/>
                  </a:lnTo>
                  <a:lnTo>
                    <a:pt x="88" y="68"/>
                  </a:lnTo>
                  <a:lnTo>
                    <a:pt x="88" y="72"/>
                  </a:lnTo>
                  <a:lnTo>
                    <a:pt x="88" y="72"/>
                  </a:lnTo>
                  <a:lnTo>
                    <a:pt x="88" y="72"/>
                  </a:lnTo>
                  <a:lnTo>
                    <a:pt x="88" y="80"/>
                  </a:lnTo>
                  <a:lnTo>
                    <a:pt x="88" y="80"/>
                  </a:lnTo>
                  <a:lnTo>
                    <a:pt x="92" y="84"/>
                  </a:lnTo>
                  <a:lnTo>
                    <a:pt x="92" y="84"/>
                  </a:lnTo>
                  <a:lnTo>
                    <a:pt x="92" y="84"/>
                  </a:lnTo>
                  <a:lnTo>
                    <a:pt x="92" y="84"/>
                  </a:lnTo>
                  <a:lnTo>
                    <a:pt x="92" y="108"/>
                  </a:lnTo>
                  <a:lnTo>
                    <a:pt x="92" y="108"/>
                  </a:lnTo>
                  <a:lnTo>
                    <a:pt x="92" y="108"/>
                  </a:lnTo>
                  <a:lnTo>
                    <a:pt x="92" y="108"/>
                  </a:lnTo>
                  <a:lnTo>
                    <a:pt x="88" y="120"/>
                  </a:lnTo>
                  <a:lnTo>
                    <a:pt x="88" y="120"/>
                  </a:lnTo>
                  <a:lnTo>
                    <a:pt x="84" y="124"/>
                  </a:lnTo>
                  <a:lnTo>
                    <a:pt x="84" y="124"/>
                  </a:lnTo>
                  <a:lnTo>
                    <a:pt x="84" y="128"/>
                  </a:lnTo>
                  <a:lnTo>
                    <a:pt x="84" y="128"/>
                  </a:lnTo>
                  <a:lnTo>
                    <a:pt x="84" y="132"/>
                  </a:lnTo>
                  <a:lnTo>
                    <a:pt x="84" y="132"/>
                  </a:lnTo>
                  <a:lnTo>
                    <a:pt x="88" y="132"/>
                  </a:lnTo>
                  <a:lnTo>
                    <a:pt x="88" y="132"/>
                  </a:lnTo>
                  <a:lnTo>
                    <a:pt x="92" y="132"/>
                  </a:lnTo>
                  <a:lnTo>
                    <a:pt x="92" y="132"/>
                  </a:lnTo>
                  <a:lnTo>
                    <a:pt x="92" y="181"/>
                  </a:lnTo>
                  <a:lnTo>
                    <a:pt x="92" y="181"/>
                  </a:lnTo>
                  <a:lnTo>
                    <a:pt x="96" y="192"/>
                  </a:lnTo>
                  <a:lnTo>
                    <a:pt x="96" y="192"/>
                  </a:lnTo>
                  <a:lnTo>
                    <a:pt x="104" y="221"/>
                  </a:lnTo>
                  <a:lnTo>
                    <a:pt x="104" y="221"/>
                  </a:lnTo>
                  <a:lnTo>
                    <a:pt x="108" y="253"/>
                  </a:lnTo>
                  <a:lnTo>
                    <a:pt x="108" y="253"/>
                  </a:lnTo>
                  <a:lnTo>
                    <a:pt x="108" y="253"/>
                  </a:lnTo>
                  <a:lnTo>
                    <a:pt x="104" y="256"/>
                  </a:lnTo>
                  <a:lnTo>
                    <a:pt x="104" y="256"/>
                  </a:lnTo>
                  <a:lnTo>
                    <a:pt x="104" y="256"/>
                  </a:lnTo>
                  <a:lnTo>
                    <a:pt x="104" y="256"/>
                  </a:lnTo>
                  <a:lnTo>
                    <a:pt x="100" y="253"/>
                  </a:lnTo>
                  <a:lnTo>
                    <a:pt x="100" y="245"/>
                  </a:lnTo>
                  <a:lnTo>
                    <a:pt x="100" y="245"/>
                  </a:lnTo>
                  <a:lnTo>
                    <a:pt x="100" y="245"/>
                  </a:lnTo>
                  <a:lnTo>
                    <a:pt x="100" y="245"/>
                  </a:lnTo>
                  <a:lnTo>
                    <a:pt x="92" y="241"/>
                  </a:lnTo>
                  <a:lnTo>
                    <a:pt x="92" y="241"/>
                  </a:lnTo>
                  <a:lnTo>
                    <a:pt x="84" y="236"/>
                  </a:lnTo>
                  <a:lnTo>
                    <a:pt x="84" y="236"/>
                  </a:lnTo>
                  <a:lnTo>
                    <a:pt x="80" y="232"/>
                  </a:lnTo>
                  <a:lnTo>
                    <a:pt x="72" y="232"/>
                  </a:lnTo>
                  <a:lnTo>
                    <a:pt x="72" y="232"/>
                  </a:lnTo>
                  <a:lnTo>
                    <a:pt x="68" y="232"/>
                  </a:lnTo>
                  <a:lnTo>
                    <a:pt x="64" y="232"/>
                  </a:lnTo>
                  <a:lnTo>
                    <a:pt x="64" y="232"/>
                  </a:lnTo>
                  <a:lnTo>
                    <a:pt x="56" y="229"/>
                  </a:lnTo>
                  <a:lnTo>
                    <a:pt x="56" y="229"/>
                  </a:lnTo>
                  <a:lnTo>
                    <a:pt x="44" y="229"/>
                  </a:lnTo>
                  <a:lnTo>
                    <a:pt x="32" y="236"/>
                  </a:lnTo>
                  <a:lnTo>
                    <a:pt x="32" y="236"/>
                  </a:lnTo>
                  <a:lnTo>
                    <a:pt x="20" y="249"/>
                  </a:lnTo>
                  <a:lnTo>
                    <a:pt x="20" y="249"/>
                  </a:lnTo>
                  <a:lnTo>
                    <a:pt x="12" y="256"/>
                  </a:lnTo>
                  <a:lnTo>
                    <a:pt x="12" y="256"/>
                  </a:lnTo>
                  <a:lnTo>
                    <a:pt x="8" y="269"/>
                  </a:lnTo>
                  <a:lnTo>
                    <a:pt x="8" y="269"/>
                  </a:lnTo>
                  <a:lnTo>
                    <a:pt x="4" y="277"/>
                  </a:lnTo>
                  <a:lnTo>
                    <a:pt x="4" y="277"/>
                  </a:lnTo>
                  <a:lnTo>
                    <a:pt x="4" y="281"/>
                  </a:lnTo>
                  <a:lnTo>
                    <a:pt x="4" y="281"/>
                  </a:lnTo>
                  <a:lnTo>
                    <a:pt x="0" y="289"/>
                  </a:lnTo>
                  <a:lnTo>
                    <a:pt x="0" y="289"/>
                  </a:lnTo>
                  <a:lnTo>
                    <a:pt x="0" y="293"/>
                  </a:lnTo>
                  <a:lnTo>
                    <a:pt x="0" y="301"/>
                  </a:lnTo>
                  <a:lnTo>
                    <a:pt x="0" y="301"/>
                  </a:lnTo>
                  <a:lnTo>
                    <a:pt x="4" y="305"/>
                  </a:lnTo>
                  <a:lnTo>
                    <a:pt x="4" y="305"/>
                  </a:lnTo>
                  <a:lnTo>
                    <a:pt x="8" y="317"/>
                  </a:lnTo>
                  <a:lnTo>
                    <a:pt x="8" y="317"/>
                  </a:lnTo>
                  <a:lnTo>
                    <a:pt x="16" y="329"/>
                  </a:lnTo>
                  <a:lnTo>
                    <a:pt x="16" y="329"/>
                  </a:lnTo>
                  <a:lnTo>
                    <a:pt x="24" y="333"/>
                  </a:lnTo>
                  <a:lnTo>
                    <a:pt x="32" y="341"/>
                  </a:lnTo>
                  <a:lnTo>
                    <a:pt x="32" y="341"/>
                  </a:lnTo>
                  <a:lnTo>
                    <a:pt x="44" y="345"/>
                  </a:lnTo>
                  <a:lnTo>
                    <a:pt x="52" y="341"/>
                  </a:lnTo>
                  <a:lnTo>
                    <a:pt x="52" y="341"/>
                  </a:lnTo>
                  <a:lnTo>
                    <a:pt x="60" y="337"/>
                  </a:lnTo>
                  <a:lnTo>
                    <a:pt x="60" y="333"/>
                  </a:lnTo>
                  <a:lnTo>
                    <a:pt x="60" y="333"/>
                  </a:lnTo>
                  <a:lnTo>
                    <a:pt x="64" y="333"/>
                  </a:lnTo>
                  <a:lnTo>
                    <a:pt x="64" y="333"/>
                  </a:lnTo>
                  <a:lnTo>
                    <a:pt x="64" y="333"/>
                  </a:lnTo>
                  <a:lnTo>
                    <a:pt x="64" y="333"/>
                  </a:lnTo>
                  <a:lnTo>
                    <a:pt x="68" y="329"/>
                  </a:lnTo>
                  <a:lnTo>
                    <a:pt x="72" y="329"/>
                  </a:lnTo>
                  <a:lnTo>
                    <a:pt x="72" y="329"/>
                  </a:lnTo>
                  <a:lnTo>
                    <a:pt x="72" y="329"/>
                  </a:lnTo>
                  <a:lnTo>
                    <a:pt x="76" y="325"/>
                  </a:lnTo>
                  <a:lnTo>
                    <a:pt x="76" y="325"/>
                  </a:lnTo>
                  <a:lnTo>
                    <a:pt x="76" y="325"/>
                  </a:lnTo>
                  <a:lnTo>
                    <a:pt x="76" y="325"/>
                  </a:lnTo>
                  <a:lnTo>
                    <a:pt x="76" y="325"/>
                  </a:lnTo>
                  <a:lnTo>
                    <a:pt x="80" y="325"/>
                  </a:lnTo>
                  <a:lnTo>
                    <a:pt x="80" y="321"/>
                  </a:lnTo>
                  <a:lnTo>
                    <a:pt x="80" y="321"/>
                  </a:lnTo>
                  <a:lnTo>
                    <a:pt x="84" y="317"/>
                  </a:lnTo>
                  <a:lnTo>
                    <a:pt x="84" y="317"/>
                  </a:lnTo>
                  <a:lnTo>
                    <a:pt x="88" y="313"/>
                  </a:lnTo>
                  <a:lnTo>
                    <a:pt x="88" y="309"/>
                  </a:lnTo>
                  <a:lnTo>
                    <a:pt x="88" y="309"/>
                  </a:lnTo>
                  <a:lnTo>
                    <a:pt x="88" y="309"/>
                  </a:lnTo>
                  <a:lnTo>
                    <a:pt x="88" y="309"/>
                  </a:lnTo>
                  <a:lnTo>
                    <a:pt x="96" y="305"/>
                  </a:lnTo>
                  <a:lnTo>
                    <a:pt x="96" y="305"/>
                  </a:lnTo>
                  <a:lnTo>
                    <a:pt x="96" y="301"/>
                  </a:lnTo>
                  <a:lnTo>
                    <a:pt x="96" y="301"/>
                  </a:lnTo>
                  <a:lnTo>
                    <a:pt x="112" y="293"/>
                  </a:lnTo>
                  <a:lnTo>
                    <a:pt x="116" y="289"/>
                  </a:lnTo>
                  <a:lnTo>
                    <a:pt x="116" y="289"/>
                  </a:lnTo>
                  <a:lnTo>
                    <a:pt x="116" y="289"/>
                  </a:lnTo>
                  <a:lnTo>
                    <a:pt x="116" y="289"/>
                  </a:lnTo>
                  <a:lnTo>
                    <a:pt x="116" y="289"/>
                  </a:lnTo>
                  <a:lnTo>
                    <a:pt x="116" y="289"/>
                  </a:lnTo>
                  <a:lnTo>
                    <a:pt x="116" y="289"/>
                  </a:lnTo>
                  <a:lnTo>
                    <a:pt x="116" y="293"/>
                  </a:lnTo>
                  <a:lnTo>
                    <a:pt x="116" y="293"/>
                  </a:lnTo>
                  <a:lnTo>
                    <a:pt x="112" y="297"/>
                  </a:lnTo>
                  <a:lnTo>
                    <a:pt x="112" y="297"/>
                  </a:lnTo>
                  <a:lnTo>
                    <a:pt x="108" y="301"/>
                  </a:lnTo>
                  <a:lnTo>
                    <a:pt x="108" y="301"/>
                  </a:lnTo>
                  <a:lnTo>
                    <a:pt x="108" y="309"/>
                  </a:lnTo>
                  <a:lnTo>
                    <a:pt x="108" y="309"/>
                  </a:lnTo>
                  <a:lnTo>
                    <a:pt x="108" y="313"/>
                  </a:lnTo>
                  <a:lnTo>
                    <a:pt x="108" y="313"/>
                  </a:lnTo>
                  <a:lnTo>
                    <a:pt x="116" y="313"/>
                  </a:lnTo>
                  <a:lnTo>
                    <a:pt x="116" y="313"/>
                  </a:lnTo>
                  <a:lnTo>
                    <a:pt x="124" y="317"/>
                  </a:lnTo>
                  <a:lnTo>
                    <a:pt x="124" y="317"/>
                  </a:lnTo>
                  <a:lnTo>
                    <a:pt x="124" y="317"/>
                  </a:lnTo>
                  <a:lnTo>
                    <a:pt x="124" y="317"/>
                  </a:lnTo>
                  <a:lnTo>
                    <a:pt x="132" y="333"/>
                  </a:lnTo>
                  <a:lnTo>
                    <a:pt x="136" y="353"/>
                  </a:lnTo>
                  <a:lnTo>
                    <a:pt x="136" y="353"/>
                  </a:lnTo>
                  <a:lnTo>
                    <a:pt x="144" y="385"/>
                  </a:lnTo>
                  <a:lnTo>
                    <a:pt x="144" y="385"/>
                  </a:lnTo>
                  <a:lnTo>
                    <a:pt x="156" y="413"/>
                  </a:lnTo>
                  <a:lnTo>
                    <a:pt x="156" y="413"/>
                  </a:lnTo>
                  <a:lnTo>
                    <a:pt x="152" y="417"/>
                  </a:lnTo>
                  <a:lnTo>
                    <a:pt x="152" y="417"/>
                  </a:lnTo>
                  <a:lnTo>
                    <a:pt x="148" y="425"/>
                  </a:lnTo>
                  <a:lnTo>
                    <a:pt x="148" y="425"/>
                  </a:lnTo>
                  <a:lnTo>
                    <a:pt x="148" y="417"/>
                  </a:lnTo>
                  <a:lnTo>
                    <a:pt x="148" y="417"/>
                  </a:lnTo>
                  <a:lnTo>
                    <a:pt x="148" y="417"/>
                  </a:lnTo>
                  <a:lnTo>
                    <a:pt x="148" y="417"/>
                  </a:lnTo>
                  <a:lnTo>
                    <a:pt x="144" y="413"/>
                  </a:lnTo>
                  <a:lnTo>
                    <a:pt x="141" y="409"/>
                  </a:lnTo>
                  <a:lnTo>
                    <a:pt x="141" y="409"/>
                  </a:lnTo>
                  <a:lnTo>
                    <a:pt x="141" y="405"/>
                  </a:lnTo>
                  <a:lnTo>
                    <a:pt x="141" y="405"/>
                  </a:lnTo>
                  <a:lnTo>
                    <a:pt x="132" y="405"/>
                  </a:lnTo>
                  <a:lnTo>
                    <a:pt x="132" y="405"/>
                  </a:lnTo>
                  <a:lnTo>
                    <a:pt x="128" y="401"/>
                  </a:lnTo>
                  <a:lnTo>
                    <a:pt x="128" y="401"/>
                  </a:lnTo>
                  <a:lnTo>
                    <a:pt x="121" y="397"/>
                  </a:lnTo>
                  <a:lnTo>
                    <a:pt x="116" y="397"/>
                  </a:lnTo>
                  <a:lnTo>
                    <a:pt x="116" y="397"/>
                  </a:lnTo>
                  <a:lnTo>
                    <a:pt x="112" y="397"/>
                  </a:lnTo>
                  <a:lnTo>
                    <a:pt x="108" y="397"/>
                  </a:lnTo>
                  <a:lnTo>
                    <a:pt x="108" y="397"/>
                  </a:lnTo>
                  <a:lnTo>
                    <a:pt x="100" y="393"/>
                  </a:lnTo>
                  <a:lnTo>
                    <a:pt x="100" y="393"/>
                  </a:lnTo>
                  <a:lnTo>
                    <a:pt x="88" y="397"/>
                  </a:lnTo>
                  <a:lnTo>
                    <a:pt x="76" y="401"/>
                  </a:lnTo>
                  <a:lnTo>
                    <a:pt x="76" y="401"/>
                  </a:lnTo>
                  <a:lnTo>
                    <a:pt x="68" y="413"/>
                  </a:lnTo>
                  <a:lnTo>
                    <a:pt x="68" y="413"/>
                  </a:lnTo>
                  <a:lnTo>
                    <a:pt x="60" y="421"/>
                  </a:lnTo>
                  <a:lnTo>
                    <a:pt x="60" y="421"/>
                  </a:lnTo>
                  <a:lnTo>
                    <a:pt x="56" y="433"/>
                  </a:lnTo>
                  <a:lnTo>
                    <a:pt x="56" y="433"/>
                  </a:lnTo>
                  <a:lnTo>
                    <a:pt x="56" y="441"/>
                  </a:lnTo>
                  <a:lnTo>
                    <a:pt x="56" y="441"/>
                  </a:lnTo>
                  <a:lnTo>
                    <a:pt x="52" y="445"/>
                  </a:lnTo>
                  <a:lnTo>
                    <a:pt x="52" y="445"/>
                  </a:lnTo>
                  <a:lnTo>
                    <a:pt x="52" y="449"/>
                  </a:lnTo>
                  <a:lnTo>
                    <a:pt x="56" y="457"/>
                  </a:lnTo>
                  <a:lnTo>
                    <a:pt x="56" y="457"/>
                  </a:lnTo>
                  <a:lnTo>
                    <a:pt x="56" y="461"/>
                  </a:lnTo>
                  <a:lnTo>
                    <a:pt x="60" y="469"/>
                  </a:lnTo>
                  <a:lnTo>
                    <a:pt x="60" y="469"/>
                  </a:lnTo>
                  <a:lnTo>
                    <a:pt x="64" y="469"/>
                  </a:lnTo>
                  <a:lnTo>
                    <a:pt x="64" y="469"/>
                  </a:lnTo>
                  <a:lnTo>
                    <a:pt x="76" y="477"/>
                  </a:lnTo>
                  <a:lnTo>
                    <a:pt x="76" y="477"/>
                  </a:lnTo>
                  <a:lnTo>
                    <a:pt x="88" y="481"/>
                  </a:lnTo>
                  <a:lnTo>
                    <a:pt x="88" y="481"/>
                  </a:lnTo>
                  <a:lnTo>
                    <a:pt x="104" y="485"/>
                  </a:lnTo>
                  <a:lnTo>
                    <a:pt x="104" y="485"/>
                  </a:lnTo>
                  <a:lnTo>
                    <a:pt x="112" y="485"/>
                  </a:lnTo>
                  <a:lnTo>
                    <a:pt x="116" y="485"/>
                  </a:lnTo>
                  <a:lnTo>
                    <a:pt x="116" y="485"/>
                  </a:lnTo>
                  <a:lnTo>
                    <a:pt x="121" y="485"/>
                  </a:lnTo>
                  <a:lnTo>
                    <a:pt x="124" y="481"/>
                  </a:lnTo>
                  <a:lnTo>
                    <a:pt x="124" y="481"/>
                  </a:lnTo>
                  <a:lnTo>
                    <a:pt x="124" y="481"/>
                  </a:lnTo>
                  <a:lnTo>
                    <a:pt x="124" y="481"/>
                  </a:lnTo>
                  <a:lnTo>
                    <a:pt x="128" y="481"/>
                  </a:lnTo>
                  <a:lnTo>
                    <a:pt x="128" y="481"/>
                  </a:lnTo>
                  <a:lnTo>
                    <a:pt x="132" y="477"/>
                  </a:lnTo>
                  <a:lnTo>
                    <a:pt x="136" y="477"/>
                  </a:lnTo>
                  <a:lnTo>
                    <a:pt x="136" y="477"/>
                  </a:lnTo>
                  <a:lnTo>
                    <a:pt x="141" y="477"/>
                  </a:lnTo>
                  <a:lnTo>
                    <a:pt x="141" y="473"/>
                  </a:lnTo>
                  <a:lnTo>
                    <a:pt x="141" y="473"/>
                  </a:lnTo>
                  <a:lnTo>
                    <a:pt x="141" y="473"/>
                  </a:lnTo>
                  <a:lnTo>
                    <a:pt x="144" y="473"/>
                  </a:lnTo>
                  <a:lnTo>
                    <a:pt x="144" y="473"/>
                  </a:lnTo>
                  <a:lnTo>
                    <a:pt x="148" y="473"/>
                  </a:lnTo>
                  <a:lnTo>
                    <a:pt x="148" y="469"/>
                  </a:lnTo>
                  <a:lnTo>
                    <a:pt x="148" y="469"/>
                  </a:lnTo>
                  <a:lnTo>
                    <a:pt x="152" y="461"/>
                  </a:lnTo>
                  <a:lnTo>
                    <a:pt x="152" y="461"/>
                  </a:lnTo>
                  <a:lnTo>
                    <a:pt x="152" y="461"/>
                  </a:lnTo>
                  <a:lnTo>
                    <a:pt x="152" y="457"/>
                  </a:lnTo>
                  <a:lnTo>
                    <a:pt x="152" y="457"/>
                  </a:lnTo>
                  <a:lnTo>
                    <a:pt x="156" y="457"/>
                  </a:lnTo>
                  <a:lnTo>
                    <a:pt x="156" y="457"/>
                  </a:lnTo>
                  <a:lnTo>
                    <a:pt x="161" y="449"/>
                  </a:lnTo>
                  <a:lnTo>
                    <a:pt x="161" y="449"/>
                  </a:lnTo>
                  <a:lnTo>
                    <a:pt x="161" y="449"/>
                  </a:lnTo>
                  <a:lnTo>
                    <a:pt x="161" y="449"/>
                  </a:lnTo>
                  <a:lnTo>
                    <a:pt x="168" y="441"/>
                  </a:lnTo>
                  <a:lnTo>
                    <a:pt x="168" y="441"/>
                  </a:lnTo>
                  <a:lnTo>
                    <a:pt x="189" y="485"/>
                  </a:lnTo>
                  <a:lnTo>
                    <a:pt x="205" y="513"/>
                  </a:lnTo>
                  <a:lnTo>
                    <a:pt x="221" y="542"/>
                  </a:lnTo>
                  <a:lnTo>
                    <a:pt x="221" y="542"/>
                  </a:lnTo>
                  <a:lnTo>
                    <a:pt x="253" y="593"/>
                  </a:lnTo>
                  <a:lnTo>
                    <a:pt x="253" y="593"/>
                  </a:lnTo>
                  <a:lnTo>
                    <a:pt x="253" y="593"/>
                  </a:lnTo>
                  <a:lnTo>
                    <a:pt x="253" y="593"/>
                  </a:lnTo>
                  <a:lnTo>
                    <a:pt x="253" y="593"/>
                  </a:lnTo>
                  <a:lnTo>
                    <a:pt x="253" y="593"/>
                  </a:lnTo>
                  <a:lnTo>
                    <a:pt x="253" y="593"/>
                  </a:lnTo>
                  <a:lnTo>
                    <a:pt x="249" y="593"/>
                  </a:lnTo>
                  <a:lnTo>
                    <a:pt x="249" y="593"/>
                  </a:lnTo>
                  <a:lnTo>
                    <a:pt x="245" y="590"/>
                  </a:lnTo>
                  <a:lnTo>
                    <a:pt x="245" y="586"/>
                  </a:lnTo>
                  <a:lnTo>
                    <a:pt x="245" y="586"/>
                  </a:lnTo>
                  <a:lnTo>
                    <a:pt x="241" y="582"/>
                  </a:lnTo>
                  <a:lnTo>
                    <a:pt x="241" y="582"/>
                  </a:lnTo>
                  <a:lnTo>
                    <a:pt x="233" y="582"/>
                  </a:lnTo>
                  <a:lnTo>
                    <a:pt x="233" y="582"/>
                  </a:lnTo>
                  <a:lnTo>
                    <a:pt x="229" y="578"/>
                  </a:lnTo>
                  <a:lnTo>
                    <a:pt x="229" y="578"/>
                  </a:lnTo>
                  <a:lnTo>
                    <a:pt x="221" y="573"/>
                  </a:lnTo>
                  <a:lnTo>
                    <a:pt x="216" y="578"/>
                  </a:lnTo>
                  <a:lnTo>
                    <a:pt x="216" y="578"/>
                  </a:lnTo>
                  <a:lnTo>
                    <a:pt x="212" y="578"/>
                  </a:lnTo>
                  <a:lnTo>
                    <a:pt x="205" y="578"/>
                  </a:lnTo>
                  <a:lnTo>
                    <a:pt x="205" y="578"/>
                  </a:lnTo>
                  <a:lnTo>
                    <a:pt x="196" y="573"/>
                  </a:lnTo>
                  <a:lnTo>
                    <a:pt x="196" y="573"/>
                  </a:lnTo>
                  <a:lnTo>
                    <a:pt x="185" y="578"/>
                  </a:lnTo>
                  <a:lnTo>
                    <a:pt x="185" y="578"/>
                  </a:lnTo>
                  <a:lnTo>
                    <a:pt x="176" y="582"/>
                  </a:lnTo>
                  <a:lnTo>
                    <a:pt x="176" y="582"/>
                  </a:lnTo>
                  <a:lnTo>
                    <a:pt x="165" y="593"/>
                  </a:lnTo>
                  <a:lnTo>
                    <a:pt x="165" y="593"/>
                  </a:lnTo>
                  <a:lnTo>
                    <a:pt x="156" y="606"/>
                  </a:lnTo>
                  <a:lnTo>
                    <a:pt x="156" y="606"/>
                  </a:lnTo>
                  <a:lnTo>
                    <a:pt x="152" y="614"/>
                  </a:lnTo>
                  <a:lnTo>
                    <a:pt x="152" y="614"/>
                  </a:lnTo>
                  <a:lnTo>
                    <a:pt x="148" y="626"/>
                  </a:lnTo>
                  <a:lnTo>
                    <a:pt x="148" y="626"/>
                  </a:lnTo>
                  <a:lnTo>
                    <a:pt x="148" y="630"/>
                  </a:lnTo>
                  <a:lnTo>
                    <a:pt x="148" y="630"/>
                  </a:lnTo>
                  <a:lnTo>
                    <a:pt x="148" y="634"/>
                  </a:lnTo>
                  <a:lnTo>
                    <a:pt x="148" y="638"/>
                  </a:lnTo>
                  <a:lnTo>
                    <a:pt x="148" y="638"/>
                  </a:lnTo>
                  <a:lnTo>
                    <a:pt x="152" y="646"/>
                  </a:lnTo>
                  <a:lnTo>
                    <a:pt x="152" y="650"/>
                  </a:lnTo>
                  <a:lnTo>
                    <a:pt x="152" y="650"/>
                  </a:lnTo>
                  <a:lnTo>
                    <a:pt x="156" y="654"/>
                  </a:lnTo>
                  <a:lnTo>
                    <a:pt x="156" y="654"/>
                  </a:lnTo>
                  <a:lnTo>
                    <a:pt x="168" y="666"/>
                  </a:lnTo>
                  <a:lnTo>
                    <a:pt x="168" y="666"/>
                  </a:lnTo>
                  <a:lnTo>
                    <a:pt x="176" y="670"/>
                  </a:lnTo>
                  <a:lnTo>
                    <a:pt x="176" y="670"/>
                  </a:lnTo>
                  <a:lnTo>
                    <a:pt x="196" y="674"/>
                  </a:lnTo>
                  <a:lnTo>
                    <a:pt x="196" y="674"/>
                  </a:lnTo>
                  <a:lnTo>
                    <a:pt x="205" y="674"/>
                  </a:lnTo>
                  <a:lnTo>
                    <a:pt x="212" y="674"/>
                  </a:lnTo>
                  <a:lnTo>
                    <a:pt x="212" y="674"/>
                  </a:lnTo>
                  <a:lnTo>
                    <a:pt x="216" y="674"/>
                  </a:lnTo>
                  <a:lnTo>
                    <a:pt x="221" y="670"/>
                  </a:lnTo>
                  <a:lnTo>
                    <a:pt x="221" y="670"/>
                  </a:lnTo>
                  <a:lnTo>
                    <a:pt x="221" y="670"/>
                  </a:lnTo>
                  <a:lnTo>
                    <a:pt x="221" y="670"/>
                  </a:lnTo>
                  <a:lnTo>
                    <a:pt x="225" y="670"/>
                  </a:lnTo>
                  <a:lnTo>
                    <a:pt x="225" y="670"/>
                  </a:lnTo>
                  <a:lnTo>
                    <a:pt x="229" y="666"/>
                  </a:lnTo>
                  <a:lnTo>
                    <a:pt x="233" y="666"/>
                  </a:lnTo>
                  <a:lnTo>
                    <a:pt x="233" y="666"/>
                  </a:lnTo>
                  <a:lnTo>
                    <a:pt x="236" y="666"/>
                  </a:lnTo>
                  <a:lnTo>
                    <a:pt x="236" y="662"/>
                  </a:lnTo>
                  <a:lnTo>
                    <a:pt x="236" y="662"/>
                  </a:lnTo>
                  <a:lnTo>
                    <a:pt x="236" y="662"/>
                  </a:lnTo>
                  <a:lnTo>
                    <a:pt x="241" y="662"/>
                  </a:lnTo>
                  <a:lnTo>
                    <a:pt x="241" y="662"/>
                  </a:lnTo>
                  <a:lnTo>
                    <a:pt x="245" y="662"/>
                  </a:lnTo>
                  <a:lnTo>
                    <a:pt x="245" y="658"/>
                  </a:lnTo>
                  <a:lnTo>
                    <a:pt x="245" y="658"/>
                  </a:lnTo>
                  <a:lnTo>
                    <a:pt x="249" y="650"/>
                  </a:lnTo>
                  <a:lnTo>
                    <a:pt x="249" y="650"/>
                  </a:lnTo>
                  <a:lnTo>
                    <a:pt x="253" y="646"/>
                  </a:lnTo>
                  <a:lnTo>
                    <a:pt x="253" y="642"/>
                  </a:lnTo>
                  <a:lnTo>
                    <a:pt x="253" y="642"/>
                  </a:lnTo>
                  <a:lnTo>
                    <a:pt x="253" y="642"/>
                  </a:lnTo>
                  <a:lnTo>
                    <a:pt x="253" y="642"/>
                  </a:lnTo>
                  <a:lnTo>
                    <a:pt x="253" y="642"/>
                  </a:lnTo>
                  <a:lnTo>
                    <a:pt x="253" y="642"/>
                  </a:lnTo>
                  <a:lnTo>
                    <a:pt x="265" y="646"/>
                  </a:lnTo>
                  <a:lnTo>
                    <a:pt x="273" y="650"/>
                  </a:lnTo>
                  <a:lnTo>
                    <a:pt x="273" y="650"/>
                  </a:lnTo>
                  <a:lnTo>
                    <a:pt x="289" y="650"/>
                  </a:lnTo>
                  <a:lnTo>
                    <a:pt x="305" y="670"/>
                  </a:lnTo>
                  <a:lnTo>
                    <a:pt x="313" y="682"/>
                  </a:lnTo>
                  <a:lnTo>
                    <a:pt x="313" y="682"/>
                  </a:lnTo>
                  <a:lnTo>
                    <a:pt x="337" y="714"/>
                  </a:lnTo>
                  <a:lnTo>
                    <a:pt x="337" y="714"/>
                  </a:lnTo>
                  <a:lnTo>
                    <a:pt x="353" y="734"/>
                  </a:lnTo>
                  <a:lnTo>
                    <a:pt x="365" y="750"/>
                  </a:lnTo>
                  <a:lnTo>
                    <a:pt x="365" y="750"/>
                  </a:lnTo>
                  <a:lnTo>
                    <a:pt x="357" y="762"/>
                  </a:lnTo>
                  <a:lnTo>
                    <a:pt x="357" y="762"/>
                  </a:lnTo>
                  <a:lnTo>
                    <a:pt x="349" y="778"/>
                  </a:lnTo>
                  <a:lnTo>
                    <a:pt x="349" y="778"/>
                  </a:lnTo>
                  <a:lnTo>
                    <a:pt x="345" y="786"/>
                  </a:lnTo>
                  <a:lnTo>
                    <a:pt x="345" y="786"/>
                  </a:lnTo>
                  <a:lnTo>
                    <a:pt x="341" y="786"/>
                  </a:lnTo>
                  <a:lnTo>
                    <a:pt x="341" y="786"/>
                  </a:lnTo>
                  <a:lnTo>
                    <a:pt x="337" y="790"/>
                  </a:lnTo>
                  <a:lnTo>
                    <a:pt x="337" y="790"/>
                  </a:lnTo>
                  <a:lnTo>
                    <a:pt x="333" y="794"/>
                  </a:lnTo>
                  <a:lnTo>
                    <a:pt x="333" y="794"/>
                  </a:lnTo>
                  <a:lnTo>
                    <a:pt x="321" y="798"/>
                  </a:lnTo>
                  <a:lnTo>
                    <a:pt x="313" y="798"/>
                  </a:lnTo>
                  <a:lnTo>
                    <a:pt x="313" y="798"/>
                  </a:lnTo>
                  <a:lnTo>
                    <a:pt x="301" y="794"/>
                  </a:lnTo>
                  <a:lnTo>
                    <a:pt x="301" y="794"/>
                  </a:lnTo>
                  <a:lnTo>
                    <a:pt x="289" y="790"/>
                  </a:lnTo>
                  <a:lnTo>
                    <a:pt x="289" y="790"/>
                  </a:lnTo>
                  <a:lnTo>
                    <a:pt x="285" y="782"/>
                  </a:lnTo>
                  <a:lnTo>
                    <a:pt x="285" y="782"/>
                  </a:lnTo>
                  <a:lnTo>
                    <a:pt x="285" y="770"/>
                  </a:lnTo>
                  <a:lnTo>
                    <a:pt x="285" y="770"/>
                  </a:lnTo>
                  <a:lnTo>
                    <a:pt x="289" y="766"/>
                  </a:lnTo>
                  <a:lnTo>
                    <a:pt x="289" y="766"/>
                  </a:lnTo>
                  <a:lnTo>
                    <a:pt x="297" y="758"/>
                  </a:lnTo>
                  <a:lnTo>
                    <a:pt x="309" y="754"/>
                  </a:lnTo>
                  <a:lnTo>
                    <a:pt x="309" y="754"/>
                  </a:lnTo>
                  <a:lnTo>
                    <a:pt x="313" y="754"/>
                  </a:lnTo>
                  <a:lnTo>
                    <a:pt x="313" y="754"/>
                  </a:lnTo>
                  <a:lnTo>
                    <a:pt x="325" y="758"/>
                  </a:lnTo>
                  <a:lnTo>
                    <a:pt x="325" y="758"/>
                  </a:lnTo>
                  <a:lnTo>
                    <a:pt x="337" y="758"/>
                  </a:lnTo>
                  <a:lnTo>
                    <a:pt x="337" y="758"/>
                  </a:lnTo>
                  <a:lnTo>
                    <a:pt x="341" y="762"/>
                  </a:lnTo>
                  <a:lnTo>
                    <a:pt x="341" y="762"/>
                  </a:lnTo>
                  <a:lnTo>
                    <a:pt x="345" y="766"/>
                  </a:lnTo>
                  <a:lnTo>
                    <a:pt x="345" y="766"/>
                  </a:lnTo>
                  <a:lnTo>
                    <a:pt x="349" y="766"/>
                  </a:lnTo>
                  <a:lnTo>
                    <a:pt x="349" y="766"/>
                  </a:lnTo>
                  <a:lnTo>
                    <a:pt x="353" y="758"/>
                  </a:lnTo>
                  <a:lnTo>
                    <a:pt x="353" y="758"/>
                  </a:lnTo>
                  <a:lnTo>
                    <a:pt x="353" y="758"/>
                  </a:lnTo>
                  <a:lnTo>
                    <a:pt x="353" y="758"/>
                  </a:lnTo>
                  <a:lnTo>
                    <a:pt x="353" y="758"/>
                  </a:lnTo>
                  <a:lnTo>
                    <a:pt x="353" y="758"/>
                  </a:lnTo>
                  <a:lnTo>
                    <a:pt x="345" y="746"/>
                  </a:lnTo>
                  <a:lnTo>
                    <a:pt x="345" y="746"/>
                  </a:lnTo>
                  <a:lnTo>
                    <a:pt x="345" y="746"/>
                  </a:lnTo>
                  <a:lnTo>
                    <a:pt x="345" y="746"/>
                  </a:lnTo>
                  <a:lnTo>
                    <a:pt x="341" y="742"/>
                  </a:lnTo>
                  <a:lnTo>
                    <a:pt x="341" y="738"/>
                  </a:lnTo>
                  <a:lnTo>
                    <a:pt x="341" y="738"/>
                  </a:lnTo>
                  <a:lnTo>
                    <a:pt x="337" y="734"/>
                  </a:lnTo>
                  <a:lnTo>
                    <a:pt x="337" y="734"/>
                  </a:lnTo>
                  <a:lnTo>
                    <a:pt x="329" y="734"/>
                  </a:lnTo>
                  <a:lnTo>
                    <a:pt x="329" y="734"/>
                  </a:lnTo>
                  <a:lnTo>
                    <a:pt x="325" y="730"/>
                  </a:lnTo>
                  <a:lnTo>
                    <a:pt x="325" y="730"/>
                  </a:lnTo>
                  <a:lnTo>
                    <a:pt x="317" y="730"/>
                  </a:lnTo>
                  <a:lnTo>
                    <a:pt x="313" y="730"/>
                  </a:lnTo>
                  <a:lnTo>
                    <a:pt x="313" y="730"/>
                  </a:lnTo>
                  <a:lnTo>
                    <a:pt x="309" y="730"/>
                  </a:lnTo>
                  <a:lnTo>
                    <a:pt x="305" y="730"/>
                  </a:lnTo>
                  <a:lnTo>
                    <a:pt x="305" y="730"/>
                  </a:lnTo>
                  <a:lnTo>
                    <a:pt x="297" y="730"/>
                  </a:lnTo>
                  <a:lnTo>
                    <a:pt x="297" y="730"/>
                  </a:lnTo>
                  <a:lnTo>
                    <a:pt x="285" y="734"/>
                  </a:lnTo>
                  <a:lnTo>
                    <a:pt x="273" y="742"/>
                  </a:lnTo>
                  <a:lnTo>
                    <a:pt x="273" y="742"/>
                  </a:lnTo>
                  <a:lnTo>
                    <a:pt x="265" y="754"/>
                  </a:lnTo>
                  <a:lnTo>
                    <a:pt x="265" y="754"/>
                  </a:lnTo>
                  <a:lnTo>
                    <a:pt x="261" y="766"/>
                  </a:lnTo>
                  <a:lnTo>
                    <a:pt x="261" y="766"/>
                  </a:lnTo>
                  <a:lnTo>
                    <a:pt x="261" y="778"/>
                  </a:lnTo>
                  <a:lnTo>
                    <a:pt x="261" y="778"/>
                  </a:lnTo>
                  <a:lnTo>
                    <a:pt x="261" y="786"/>
                  </a:lnTo>
                  <a:lnTo>
                    <a:pt x="261" y="786"/>
                  </a:lnTo>
                  <a:lnTo>
                    <a:pt x="261" y="790"/>
                  </a:lnTo>
                  <a:lnTo>
                    <a:pt x="261" y="790"/>
                  </a:lnTo>
                  <a:lnTo>
                    <a:pt x="261" y="794"/>
                  </a:lnTo>
                  <a:lnTo>
                    <a:pt x="265" y="798"/>
                  </a:lnTo>
                  <a:lnTo>
                    <a:pt x="265" y="798"/>
                  </a:lnTo>
                  <a:lnTo>
                    <a:pt x="269" y="802"/>
                  </a:lnTo>
                  <a:lnTo>
                    <a:pt x="273" y="810"/>
                  </a:lnTo>
                  <a:lnTo>
                    <a:pt x="273" y="810"/>
                  </a:lnTo>
                  <a:lnTo>
                    <a:pt x="277" y="810"/>
                  </a:lnTo>
                  <a:lnTo>
                    <a:pt x="277" y="810"/>
                  </a:lnTo>
                  <a:lnTo>
                    <a:pt x="289" y="818"/>
                  </a:lnTo>
                  <a:lnTo>
                    <a:pt x="289" y="818"/>
                  </a:lnTo>
                  <a:lnTo>
                    <a:pt x="297" y="822"/>
                  </a:lnTo>
                  <a:lnTo>
                    <a:pt x="297" y="822"/>
                  </a:lnTo>
                  <a:lnTo>
                    <a:pt x="317" y="822"/>
                  </a:lnTo>
                  <a:lnTo>
                    <a:pt x="317" y="822"/>
                  </a:lnTo>
                  <a:lnTo>
                    <a:pt x="325" y="822"/>
                  </a:lnTo>
                  <a:lnTo>
                    <a:pt x="329" y="822"/>
                  </a:lnTo>
                  <a:lnTo>
                    <a:pt x="329" y="822"/>
                  </a:lnTo>
                  <a:lnTo>
                    <a:pt x="333" y="822"/>
                  </a:lnTo>
                  <a:lnTo>
                    <a:pt x="337" y="818"/>
                  </a:lnTo>
                  <a:lnTo>
                    <a:pt x="337" y="818"/>
                  </a:lnTo>
                  <a:lnTo>
                    <a:pt x="337" y="818"/>
                  </a:lnTo>
                  <a:lnTo>
                    <a:pt x="337" y="818"/>
                  </a:lnTo>
                  <a:lnTo>
                    <a:pt x="341" y="818"/>
                  </a:lnTo>
                  <a:lnTo>
                    <a:pt x="341" y="818"/>
                  </a:lnTo>
                  <a:lnTo>
                    <a:pt x="345" y="814"/>
                  </a:lnTo>
                  <a:lnTo>
                    <a:pt x="349" y="814"/>
                  </a:lnTo>
                  <a:lnTo>
                    <a:pt x="349" y="814"/>
                  </a:lnTo>
                  <a:lnTo>
                    <a:pt x="353" y="810"/>
                  </a:lnTo>
                  <a:lnTo>
                    <a:pt x="353" y="810"/>
                  </a:lnTo>
                  <a:lnTo>
                    <a:pt x="353" y="810"/>
                  </a:lnTo>
                  <a:lnTo>
                    <a:pt x="353" y="806"/>
                  </a:lnTo>
                  <a:lnTo>
                    <a:pt x="353" y="806"/>
                  </a:lnTo>
                  <a:lnTo>
                    <a:pt x="353" y="806"/>
                  </a:lnTo>
                  <a:lnTo>
                    <a:pt x="361" y="806"/>
                  </a:lnTo>
                  <a:lnTo>
                    <a:pt x="361" y="806"/>
                  </a:lnTo>
                  <a:lnTo>
                    <a:pt x="361" y="806"/>
                  </a:lnTo>
                  <a:lnTo>
                    <a:pt x="365" y="798"/>
                  </a:lnTo>
                  <a:lnTo>
                    <a:pt x="365" y="798"/>
                  </a:lnTo>
                  <a:lnTo>
                    <a:pt x="365" y="794"/>
                  </a:lnTo>
                  <a:lnTo>
                    <a:pt x="365" y="790"/>
                  </a:lnTo>
                  <a:lnTo>
                    <a:pt x="365" y="790"/>
                  </a:lnTo>
                  <a:lnTo>
                    <a:pt x="365" y="790"/>
                  </a:lnTo>
                  <a:lnTo>
                    <a:pt x="365" y="790"/>
                  </a:lnTo>
                  <a:lnTo>
                    <a:pt x="373" y="786"/>
                  </a:lnTo>
                  <a:lnTo>
                    <a:pt x="373" y="786"/>
                  </a:lnTo>
                  <a:lnTo>
                    <a:pt x="373" y="782"/>
                  </a:lnTo>
                  <a:lnTo>
                    <a:pt x="373" y="782"/>
                  </a:lnTo>
                  <a:lnTo>
                    <a:pt x="381" y="774"/>
                  </a:lnTo>
                  <a:lnTo>
                    <a:pt x="381" y="774"/>
                  </a:lnTo>
                  <a:lnTo>
                    <a:pt x="389" y="778"/>
                  </a:lnTo>
                  <a:lnTo>
                    <a:pt x="389" y="778"/>
                  </a:lnTo>
                  <a:lnTo>
                    <a:pt x="429" y="818"/>
                  </a:lnTo>
                  <a:lnTo>
                    <a:pt x="429" y="818"/>
                  </a:lnTo>
                  <a:lnTo>
                    <a:pt x="461" y="850"/>
                  </a:lnTo>
                  <a:lnTo>
                    <a:pt x="461" y="850"/>
                  </a:lnTo>
                  <a:lnTo>
                    <a:pt x="497" y="883"/>
                  </a:lnTo>
                  <a:lnTo>
                    <a:pt x="497" y="883"/>
                  </a:lnTo>
                  <a:lnTo>
                    <a:pt x="505" y="894"/>
                  </a:lnTo>
                  <a:lnTo>
                    <a:pt x="505" y="894"/>
                  </a:lnTo>
                  <a:lnTo>
                    <a:pt x="505" y="894"/>
                  </a:lnTo>
                  <a:lnTo>
                    <a:pt x="505" y="894"/>
                  </a:lnTo>
                  <a:lnTo>
                    <a:pt x="505" y="899"/>
                  </a:lnTo>
                  <a:lnTo>
                    <a:pt x="505" y="899"/>
                  </a:lnTo>
                  <a:lnTo>
                    <a:pt x="505" y="899"/>
                  </a:lnTo>
                  <a:lnTo>
                    <a:pt x="505" y="899"/>
                  </a:lnTo>
                  <a:lnTo>
                    <a:pt x="497" y="890"/>
                  </a:lnTo>
                  <a:lnTo>
                    <a:pt x="497" y="890"/>
                  </a:lnTo>
                  <a:lnTo>
                    <a:pt x="497" y="886"/>
                  </a:lnTo>
                  <a:lnTo>
                    <a:pt x="497" y="886"/>
                  </a:lnTo>
                  <a:lnTo>
                    <a:pt x="489" y="886"/>
                  </a:lnTo>
                  <a:lnTo>
                    <a:pt x="485" y="883"/>
                  </a:lnTo>
                  <a:lnTo>
                    <a:pt x="485" y="883"/>
                  </a:lnTo>
                  <a:lnTo>
                    <a:pt x="485" y="883"/>
                  </a:lnTo>
                  <a:lnTo>
                    <a:pt x="485" y="883"/>
                  </a:lnTo>
                  <a:lnTo>
                    <a:pt x="477" y="883"/>
                  </a:lnTo>
                  <a:lnTo>
                    <a:pt x="477" y="883"/>
                  </a:lnTo>
                  <a:lnTo>
                    <a:pt x="465" y="879"/>
                  </a:lnTo>
                  <a:lnTo>
                    <a:pt x="465" y="879"/>
                  </a:lnTo>
                  <a:lnTo>
                    <a:pt x="461" y="879"/>
                  </a:lnTo>
                  <a:lnTo>
                    <a:pt x="453" y="883"/>
                  </a:lnTo>
                  <a:lnTo>
                    <a:pt x="453" y="883"/>
                  </a:lnTo>
                  <a:lnTo>
                    <a:pt x="449" y="883"/>
                  </a:lnTo>
                  <a:lnTo>
                    <a:pt x="445" y="883"/>
                  </a:lnTo>
                  <a:lnTo>
                    <a:pt x="445" y="883"/>
                  </a:lnTo>
                  <a:lnTo>
                    <a:pt x="437" y="883"/>
                  </a:lnTo>
                  <a:lnTo>
                    <a:pt x="437" y="883"/>
                  </a:lnTo>
                  <a:lnTo>
                    <a:pt x="425" y="890"/>
                  </a:lnTo>
                  <a:lnTo>
                    <a:pt x="413" y="899"/>
                  </a:lnTo>
                  <a:lnTo>
                    <a:pt x="413" y="899"/>
                  </a:lnTo>
                  <a:lnTo>
                    <a:pt x="405" y="910"/>
                  </a:lnTo>
                  <a:lnTo>
                    <a:pt x="405" y="910"/>
                  </a:lnTo>
                  <a:lnTo>
                    <a:pt x="401" y="923"/>
                  </a:lnTo>
                  <a:lnTo>
                    <a:pt x="401" y="923"/>
                  </a:lnTo>
                  <a:lnTo>
                    <a:pt x="397" y="934"/>
                  </a:lnTo>
                  <a:lnTo>
                    <a:pt x="397" y="934"/>
                  </a:lnTo>
                  <a:lnTo>
                    <a:pt x="397" y="947"/>
                  </a:lnTo>
                  <a:lnTo>
                    <a:pt x="397" y="947"/>
                  </a:lnTo>
                  <a:lnTo>
                    <a:pt x="397" y="951"/>
                  </a:lnTo>
                  <a:lnTo>
                    <a:pt x="397" y="951"/>
                  </a:lnTo>
                  <a:lnTo>
                    <a:pt x="397" y="954"/>
                  </a:lnTo>
                  <a:lnTo>
                    <a:pt x="397" y="959"/>
                  </a:lnTo>
                  <a:lnTo>
                    <a:pt x="397" y="959"/>
                  </a:lnTo>
                  <a:lnTo>
                    <a:pt x="401" y="967"/>
                  </a:lnTo>
                  <a:lnTo>
                    <a:pt x="405" y="975"/>
                  </a:lnTo>
                  <a:lnTo>
                    <a:pt x="405" y="975"/>
                  </a:lnTo>
                  <a:lnTo>
                    <a:pt x="409" y="975"/>
                  </a:lnTo>
                  <a:lnTo>
                    <a:pt x="409" y="975"/>
                  </a:lnTo>
                  <a:lnTo>
                    <a:pt x="421" y="987"/>
                  </a:lnTo>
                  <a:lnTo>
                    <a:pt x="421" y="987"/>
                  </a:lnTo>
                  <a:lnTo>
                    <a:pt x="433" y="991"/>
                  </a:lnTo>
                  <a:lnTo>
                    <a:pt x="433" y="991"/>
                  </a:lnTo>
                  <a:lnTo>
                    <a:pt x="445" y="995"/>
                  </a:lnTo>
                  <a:lnTo>
                    <a:pt x="457" y="991"/>
                  </a:lnTo>
                  <a:lnTo>
                    <a:pt x="457" y="991"/>
                  </a:lnTo>
                  <a:lnTo>
                    <a:pt x="465" y="991"/>
                  </a:lnTo>
                  <a:lnTo>
                    <a:pt x="473" y="987"/>
                  </a:lnTo>
                  <a:lnTo>
                    <a:pt x="473" y="987"/>
                  </a:lnTo>
                  <a:lnTo>
                    <a:pt x="477" y="987"/>
                  </a:lnTo>
                  <a:lnTo>
                    <a:pt x="477" y="983"/>
                  </a:lnTo>
                  <a:lnTo>
                    <a:pt x="477" y="983"/>
                  </a:lnTo>
                  <a:lnTo>
                    <a:pt x="481" y="979"/>
                  </a:lnTo>
                  <a:lnTo>
                    <a:pt x="481" y="979"/>
                  </a:lnTo>
                  <a:lnTo>
                    <a:pt x="481" y="979"/>
                  </a:lnTo>
                  <a:lnTo>
                    <a:pt x="481" y="979"/>
                  </a:lnTo>
                  <a:lnTo>
                    <a:pt x="485" y="975"/>
                  </a:lnTo>
                  <a:lnTo>
                    <a:pt x="489" y="971"/>
                  </a:lnTo>
                  <a:lnTo>
                    <a:pt x="489" y="971"/>
                  </a:lnTo>
                  <a:lnTo>
                    <a:pt x="493" y="971"/>
                  </a:lnTo>
                  <a:lnTo>
                    <a:pt x="493" y="967"/>
                  </a:lnTo>
                  <a:lnTo>
                    <a:pt x="493" y="967"/>
                  </a:lnTo>
                  <a:lnTo>
                    <a:pt x="493" y="967"/>
                  </a:lnTo>
                  <a:lnTo>
                    <a:pt x="493" y="967"/>
                  </a:lnTo>
                  <a:lnTo>
                    <a:pt x="493" y="967"/>
                  </a:lnTo>
                  <a:lnTo>
                    <a:pt x="497" y="963"/>
                  </a:lnTo>
                  <a:lnTo>
                    <a:pt x="497" y="959"/>
                  </a:lnTo>
                  <a:lnTo>
                    <a:pt x="497" y="959"/>
                  </a:lnTo>
                  <a:lnTo>
                    <a:pt x="502" y="954"/>
                  </a:lnTo>
                  <a:lnTo>
                    <a:pt x="502" y="954"/>
                  </a:lnTo>
                  <a:lnTo>
                    <a:pt x="502" y="951"/>
                  </a:lnTo>
                  <a:lnTo>
                    <a:pt x="502" y="947"/>
                  </a:lnTo>
                  <a:lnTo>
                    <a:pt x="502" y="947"/>
                  </a:lnTo>
                  <a:lnTo>
                    <a:pt x="502" y="947"/>
                  </a:lnTo>
                  <a:lnTo>
                    <a:pt x="502" y="947"/>
                  </a:lnTo>
                  <a:lnTo>
                    <a:pt x="509" y="939"/>
                  </a:lnTo>
                  <a:lnTo>
                    <a:pt x="509" y="939"/>
                  </a:lnTo>
                  <a:lnTo>
                    <a:pt x="509" y="934"/>
                  </a:lnTo>
                  <a:lnTo>
                    <a:pt x="509" y="934"/>
                  </a:lnTo>
                  <a:lnTo>
                    <a:pt x="517" y="919"/>
                  </a:lnTo>
                  <a:lnTo>
                    <a:pt x="522" y="914"/>
                  </a:lnTo>
                  <a:lnTo>
                    <a:pt x="522" y="914"/>
                  </a:lnTo>
                  <a:lnTo>
                    <a:pt x="522" y="914"/>
                  </a:lnTo>
                  <a:lnTo>
                    <a:pt x="522" y="914"/>
                  </a:lnTo>
                  <a:lnTo>
                    <a:pt x="522" y="914"/>
                  </a:lnTo>
                  <a:lnTo>
                    <a:pt x="522" y="919"/>
                  </a:lnTo>
                  <a:lnTo>
                    <a:pt x="522" y="919"/>
                  </a:lnTo>
                  <a:lnTo>
                    <a:pt x="525" y="919"/>
                  </a:lnTo>
                  <a:lnTo>
                    <a:pt x="525" y="919"/>
                  </a:lnTo>
                  <a:lnTo>
                    <a:pt x="529" y="914"/>
                  </a:lnTo>
                  <a:lnTo>
                    <a:pt x="529" y="914"/>
                  </a:lnTo>
                  <a:lnTo>
                    <a:pt x="533" y="910"/>
                  </a:lnTo>
                  <a:lnTo>
                    <a:pt x="533" y="910"/>
                  </a:lnTo>
                  <a:lnTo>
                    <a:pt x="529" y="910"/>
                  </a:lnTo>
                  <a:lnTo>
                    <a:pt x="529" y="910"/>
                  </a:lnTo>
                  <a:lnTo>
                    <a:pt x="529" y="907"/>
                  </a:lnTo>
                  <a:lnTo>
                    <a:pt x="529" y="907"/>
                  </a:lnTo>
                  <a:lnTo>
                    <a:pt x="549" y="927"/>
                  </a:lnTo>
                  <a:lnTo>
                    <a:pt x="569" y="943"/>
                  </a:lnTo>
                  <a:lnTo>
                    <a:pt x="569" y="943"/>
                  </a:lnTo>
                  <a:lnTo>
                    <a:pt x="586" y="951"/>
                  </a:lnTo>
                  <a:lnTo>
                    <a:pt x="602" y="959"/>
                  </a:lnTo>
                  <a:lnTo>
                    <a:pt x="602" y="959"/>
                  </a:lnTo>
                  <a:lnTo>
                    <a:pt x="606" y="963"/>
                  </a:lnTo>
                  <a:lnTo>
                    <a:pt x="617" y="975"/>
                  </a:lnTo>
                  <a:lnTo>
                    <a:pt x="617" y="975"/>
                  </a:lnTo>
                  <a:lnTo>
                    <a:pt x="642" y="987"/>
                  </a:lnTo>
                  <a:lnTo>
                    <a:pt x="642" y="987"/>
                  </a:lnTo>
                  <a:lnTo>
                    <a:pt x="642" y="991"/>
                  </a:lnTo>
                  <a:lnTo>
                    <a:pt x="642" y="991"/>
                  </a:lnTo>
                  <a:lnTo>
                    <a:pt x="638" y="987"/>
                  </a:lnTo>
                  <a:lnTo>
                    <a:pt x="638" y="987"/>
                  </a:lnTo>
                  <a:lnTo>
                    <a:pt x="634" y="987"/>
                  </a:lnTo>
                  <a:lnTo>
                    <a:pt x="634" y="987"/>
                  </a:lnTo>
                  <a:lnTo>
                    <a:pt x="630" y="987"/>
                  </a:lnTo>
                  <a:lnTo>
                    <a:pt x="630" y="987"/>
                  </a:lnTo>
                  <a:lnTo>
                    <a:pt x="622" y="983"/>
                  </a:lnTo>
                  <a:lnTo>
                    <a:pt x="622" y="983"/>
                  </a:lnTo>
                  <a:lnTo>
                    <a:pt x="613" y="979"/>
                  </a:lnTo>
                  <a:lnTo>
                    <a:pt x="606" y="979"/>
                  </a:lnTo>
                  <a:lnTo>
                    <a:pt x="606" y="979"/>
                  </a:lnTo>
                  <a:lnTo>
                    <a:pt x="602" y="983"/>
                  </a:lnTo>
                  <a:lnTo>
                    <a:pt x="597" y="983"/>
                  </a:lnTo>
                  <a:lnTo>
                    <a:pt x="597" y="983"/>
                  </a:lnTo>
                  <a:lnTo>
                    <a:pt x="590" y="979"/>
                  </a:lnTo>
                  <a:lnTo>
                    <a:pt x="590" y="979"/>
                  </a:lnTo>
                  <a:lnTo>
                    <a:pt x="577" y="987"/>
                  </a:lnTo>
                  <a:lnTo>
                    <a:pt x="566" y="995"/>
                  </a:lnTo>
                  <a:lnTo>
                    <a:pt x="566" y="995"/>
                  </a:lnTo>
                  <a:lnTo>
                    <a:pt x="557" y="1011"/>
                  </a:lnTo>
                  <a:lnTo>
                    <a:pt x="557" y="1011"/>
                  </a:lnTo>
                  <a:lnTo>
                    <a:pt x="553" y="1023"/>
                  </a:lnTo>
                  <a:lnTo>
                    <a:pt x="553" y="1023"/>
                  </a:lnTo>
                  <a:lnTo>
                    <a:pt x="557" y="1035"/>
                  </a:lnTo>
                  <a:lnTo>
                    <a:pt x="557" y="1035"/>
                  </a:lnTo>
                  <a:lnTo>
                    <a:pt x="562" y="1047"/>
                  </a:lnTo>
                  <a:lnTo>
                    <a:pt x="562" y="1047"/>
                  </a:lnTo>
                  <a:lnTo>
                    <a:pt x="562" y="1051"/>
                  </a:lnTo>
                  <a:lnTo>
                    <a:pt x="562" y="1051"/>
                  </a:lnTo>
                  <a:lnTo>
                    <a:pt x="566" y="1055"/>
                  </a:lnTo>
                  <a:lnTo>
                    <a:pt x="569" y="1059"/>
                  </a:lnTo>
                  <a:lnTo>
                    <a:pt x="569" y="1059"/>
                  </a:lnTo>
                  <a:lnTo>
                    <a:pt x="573" y="1063"/>
                  </a:lnTo>
                  <a:lnTo>
                    <a:pt x="582" y="1067"/>
                  </a:lnTo>
                  <a:lnTo>
                    <a:pt x="582" y="1067"/>
                  </a:lnTo>
                  <a:lnTo>
                    <a:pt x="586" y="1067"/>
                  </a:lnTo>
                  <a:lnTo>
                    <a:pt x="586" y="1067"/>
                  </a:lnTo>
                  <a:lnTo>
                    <a:pt x="602" y="1067"/>
                  </a:lnTo>
                  <a:lnTo>
                    <a:pt x="602" y="1067"/>
                  </a:lnTo>
                  <a:lnTo>
                    <a:pt x="613" y="1067"/>
                  </a:lnTo>
                  <a:lnTo>
                    <a:pt x="613" y="1067"/>
                  </a:lnTo>
                  <a:lnTo>
                    <a:pt x="634" y="1059"/>
                  </a:lnTo>
                  <a:lnTo>
                    <a:pt x="634" y="1059"/>
                  </a:lnTo>
                  <a:lnTo>
                    <a:pt x="642" y="1059"/>
                  </a:lnTo>
                  <a:lnTo>
                    <a:pt x="646" y="1051"/>
                  </a:lnTo>
                  <a:lnTo>
                    <a:pt x="646" y="1051"/>
                  </a:lnTo>
                  <a:lnTo>
                    <a:pt x="650" y="1051"/>
                  </a:lnTo>
                  <a:lnTo>
                    <a:pt x="650" y="1047"/>
                  </a:lnTo>
                  <a:lnTo>
                    <a:pt x="650" y="1047"/>
                  </a:lnTo>
                  <a:lnTo>
                    <a:pt x="650" y="1043"/>
                  </a:lnTo>
                  <a:lnTo>
                    <a:pt x="650" y="1043"/>
                  </a:lnTo>
                  <a:lnTo>
                    <a:pt x="654" y="1043"/>
                  </a:lnTo>
                  <a:lnTo>
                    <a:pt x="654" y="1043"/>
                  </a:lnTo>
                  <a:lnTo>
                    <a:pt x="658" y="1039"/>
                  </a:lnTo>
                  <a:lnTo>
                    <a:pt x="662" y="1035"/>
                  </a:lnTo>
                  <a:lnTo>
                    <a:pt x="662" y="1035"/>
                  </a:lnTo>
                  <a:lnTo>
                    <a:pt x="662" y="1031"/>
                  </a:lnTo>
                  <a:lnTo>
                    <a:pt x="662" y="1031"/>
                  </a:lnTo>
                  <a:lnTo>
                    <a:pt x="662" y="1031"/>
                  </a:lnTo>
                  <a:lnTo>
                    <a:pt x="662" y="1027"/>
                  </a:lnTo>
                  <a:lnTo>
                    <a:pt x="662" y="1027"/>
                  </a:lnTo>
                  <a:lnTo>
                    <a:pt x="662" y="1027"/>
                  </a:lnTo>
                  <a:lnTo>
                    <a:pt x="666" y="1023"/>
                  </a:lnTo>
                  <a:lnTo>
                    <a:pt x="666" y="1019"/>
                  </a:lnTo>
                  <a:lnTo>
                    <a:pt x="666" y="1019"/>
                  </a:lnTo>
                  <a:lnTo>
                    <a:pt x="666" y="1011"/>
                  </a:lnTo>
                  <a:lnTo>
                    <a:pt x="666" y="1011"/>
                  </a:lnTo>
                  <a:lnTo>
                    <a:pt x="666" y="1011"/>
                  </a:lnTo>
                  <a:lnTo>
                    <a:pt x="662" y="1007"/>
                  </a:lnTo>
                  <a:lnTo>
                    <a:pt x="662" y="1007"/>
                  </a:lnTo>
                  <a:lnTo>
                    <a:pt x="662" y="1003"/>
                  </a:lnTo>
                  <a:lnTo>
                    <a:pt x="662" y="1003"/>
                  </a:lnTo>
                  <a:lnTo>
                    <a:pt x="662" y="1003"/>
                  </a:lnTo>
                  <a:lnTo>
                    <a:pt x="662" y="1003"/>
                  </a:lnTo>
                  <a:lnTo>
                    <a:pt x="674" y="1007"/>
                  </a:lnTo>
                  <a:lnTo>
                    <a:pt x="674" y="1007"/>
                  </a:lnTo>
                  <a:lnTo>
                    <a:pt x="678" y="1007"/>
                  </a:lnTo>
                  <a:lnTo>
                    <a:pt x="682" y="1011"/>
                  </a:lnTo>
                  <a:lnTo>
                    <a:pt x="682" y="1011"/>
                  </a:lnTo>
                  <a:lnTo>
                    <a:pt x="698" y="1023"/>
                  </a:lnTo>
                  <a:lnTo>
                    <a:pt x="710" y="1031"/>
                  </a:lnTo>
                  <a:lnTo>
                    <a:pt x="710" y="1031"/>
                  </a:lnTo>
                  <a:lnTo>
                    <a:pt x="742" y="1043"/>
                  </a:lnTo>
                  <a:lnTo>
                    <a:pt x="742" y="1043"/>
                  </a:lnTo>
                  <a:lnTo>
                    <a:pt x="758" y="1051"/>
                  </a:lnTo>
                  <a:lnTo>
                    <a:pt x="774" y="1055"/>
                  </a:lnTo>
                  <a:lnTo>
                    <a:pt x="774" y="1055"/>
                  </a:lnTo>
                  <a:lnTo>
                    <a:pt x="782" y="1059"/>
                  </a:lnTo>
                  <a:lnTo>
                    <a:pt x="782" y="1059"/>
                  </a:lnTo>
                  <a:lnTo>
                    <a:pt x="810" y="1075"/>
                  </a:lnTo>
                  <a:lnTo>
                    <a:pt x="810" y="1075"/>
                  </a:lnTo>
                  <a:lnTo>
                    <a:pt x="810" y="1079"/>
                  </a:lnTo>
                  <a:lnTo>
                    <a:pt x="810" y="1079"/>
                  </a:lnTo>
                  <a:lnTo>
                    <a:pt x="810" y="1091"/>
                  </a:lnTo>
                  <a:lnTo>
                    <a:pt x="810" y="1091"/>
                  </a:lnTo>
                  <a:lnTo>
                    <a:pt x="802" y="1111"/>
                  </a:lnTo>
                  <a:lnTo>
                    <a:pt x="802" y="1111"/>
                  </a:lnTo>
                  <a:lnTo>
                    <a:pt x="798" y="1123"/>
                  </a:lnTo>
                  <a:lnTo>
                    <a:pt x="798" y="1123"/>
                  </a:lnTo>
                  <a:lnTo>
                    <a:pt x="798" y="1123"/>
                  </a:lnTo>
                  <a:lnTo>
                    <a:pt x="798" y="1123"/>
                  </a:lnTo>
                  <a:lnTo>
                    <a:pt x="794" y="1131"/>
                  </a:lnTo>
                  <a:lnTo>
                    <a:pt x="794" y="1131"/>
                  </a:lnTo>
                  <a:lnTo>
                    <a:pt x="790" y="1139"/>
                  </a:lnTo>
                  <a:lnTo>
                    <a:pt x="790" y="1139"/>
                  </a:lnTo>
                  <a:lnTo>
                    <a:pt x="782" y="1147"/>
                  </a:lnTo>
                  <a:lnTo>
                    <a:pt x="774" y="1155"/>
                  </a:lnTo>
                  <a:lnTo>
                    <a:pt x="774" y="1155"/>
                  </a:lnTo>
                  <a:lnTo>
                    <a:pt x="762" y="1155"/>
                  </a:lnTo>
                  <a:lnTo>
                    <a:pt x="762" y="1155"/>
                  </a:lnTo>
                  <a:lnTo>
                    <a:pt x="754" y="1151"/>
                  </a:lnTo>
                  <a:lnTo>
                    <a:pt x="754" y="1151"/>
                  </a:lnTo>
                  <a:lnTo>
                    <a:pt x="746" y="1139"/>
                  </a:lnTo>
                  <a:lnTo>
                    <a:pt x="746" y="1139"/>
                  </a:lnTo>
                  <a:lnTo>
                    <a:pt x="742" y="1127"/>
                  </a:lnTo>
                  <a:lnTo>
                    <a:pt x="742" y="1127"/>
                  </a:lnTo>
                  <a:lnTo>
                    <a:pt x="742" y="1119"/>
                  </a:lnTo>
                  <a:lnTo>
                    <a:pt x="742" y="1119"/>
                  </a:lnTo>
                  <a:lnTo>
                    <a:pt x="746" y="1107"/>
                  </a:lnTo>
                  <a:lnTo>
                    <a:pt x="758" y="1099"/>
                  </a:lnTo>
                  <a:lnTo>
                    <a:pt x="758" y="1099"/>
                  </a:lnTo>
                  <a:lnTo>
                    <a:pt x="762" y="1095"/>
                  </a:lnTo>
                  <a:lnTo>
                    <a:pt x="762" y="1095"/>
                  </a:lnTo>
                  <a:lnTo>
                    <a:pt x="778" y="1087"/>
                  </a:lnTo>
                  <a:lnTo>
                    <a:pt x="778" y="1087"/>
                  </a:lnTo>
                  <a:lnTo>
                    <a:pt x="790" y="1083"/>
                  </a:lnTo>
                  <a:lnTo>
                    <a:pt x="790" y="1083"/>
                  </a:lnTo>
                  <a:lnTo>
                    <a:pt x="794" y="1083"/>
                  </a:lnTo>
                  <a:lnTo>
                    <a:pt x="798" y="1083"/>
                  </a:lnTo>
                  <a:lnTo>
                    <a:pt x="798" y="1083"/>
                  </a:lnTo>
                  <a:lnTo>
                    <a:pt x="802" y="1083"/>
                  </a:lnTo>
                  <a:lnTo>
                    <a:pt x="802" y="1083"/>
                  </a:lnTo>
                  <a:lnTo>
                    <a:pt x="806" y="1083"/>
                  </a:lnTo>
                  <a:lnTo>
                    <a:pt x="806" y="1083"/>
                  </a:lnTo>
                  <a:lnTo>
                    <a:pt x="806" y="1075"/>
                  </a:lnTo>
                  <a:lnTo>
                    <a:pt x="806" y="1075"/>
                  </a:lnTo>
                  <a:lnTo>
                    <a:pt x="806" y="1075"/>
                  </a:lnTo>
                  <a:lnTo>
                    <a:pt x="806" y="1075"/>
                  </a:lnTo>
                  <a:lnTo>
                    <a:pt x="802" y="1075"/>
                  </a:lnTo>
                  <a:lnTo>
                    <a:pt x="802" y="1075"/>
                  </a:lnTo>
                  <a:lnTo>
                    <a:pt x="790" y="1067"/>
                  </a:lnTo>
                  <a:lnTo>
                    <a:pt x="790" y="1067"/>
                  </a:lnTo>
                  <a:lnTo>
                    <a:pt x="790" y="1067"/>
                  </a:lnTo>
                  <a:lnTo>
                    <a:pt x="790" y="1067"/>
                  </a:lnTo>
                  <a:lnTo>
                    <a:pt x="782" y="1067"/>
                  </a:lnTo>
                  <a:lnTo>
                    <a:pt x="778" y="1063"/>
                  </a:lnTo>
                  <a:lnTo>
                    <a:pt x="778" y="1063"/>
                  </a:lnTo>
                  <a:lnTo>
                    <a:pt x="774" y="1063"/>
                  </a:lnTo>
                  <a:lnTo>
                    <a:pt x="774" y="1063"/>
                  </a:lnTo>
                  <a:lnTo>
                    <a:pt x="770" y="1067"/>
                  </a:lnTo>
                  <a:lnTo>
                    <a:pt x="770" y="1067"/>
                  </a:lnTo>
                  <a:lnTo>
                    <a:pt x="762" y="1067"/>
                  </a:lnTo>
                  <a:lnTo>
                    <a:pt x="762" y="1067"/>
                  </a:lnTo>
                  <a:lnTo>
                    <a:pt x="754" y="1071"/>
                  </a:lnTo>
                  <a:lnTo>
                    <a:pt x="750" y="1075"/>
                  </a:lnTo>
                  <a:lnTo>
                    <a:pt x="750" y="1075"/>
                  </a:lnTo>
                  <a:lnTo>
                    <a:pt x="746" y="1079"/>
                  </a:lnTo>
                  <a:lnTo>
                    <a:pt x="742" y="1079"/>
                  </a:lnTo>
                  <a:lnTo>
                    <a:pt x="742" y="1079"/>
                  </a:lnTo>
                  <a:lnTo>
                    <a:pt x="734" y="1083"/>
                  </a:lnTo>
                  <a:lnTo>
                    <a:pt x="734" y="1083"/>
                  </a:lnTo>
                  <a:lnTo>
                    <a:pt x="726" y="1091"/>
                  </a:lnTo>
                  <a:lnTo>
                    <a:pt x="718" y="1103"/>
                  </a:lnTo>
                  <a:lnTo>
                    <a:pt x="718" y="1103"/>
                  </a:lnTo>
                  <a:lnTo>
                    <a:pt x="714" y="1119"/>
                  </a:lnTo>
                  <a:lnTo>
                    <a:pt x="714" y="1119"/>
                  </a:lnTo>
                  <a:lnTo>
                    <a:pt x="714" y="1131"/>
                  </a:lnTo>
                  <a:lnTo>
                    <a:pt x="714" y="1131"/>
                  </a:lnTo>
                  <a:lnTo>
                    <a:pt x="718" y="1143"/>
                  </a:lnTo>
                  <a:lnTo>
                    <a:pt x="718" y="1143"/>
                  </a:lnTo>
                  <a:lnTo>
                    <a:pt x="722" y="1151"/>
                  </a:lnTo>
                  <a:lnTo>
                    <a:pt x="722" y="1151"/>
                  </a:lnTo>
                  <a:lnTo>
                    <a:pt x="722" y="1155"/>
                  </a:lnTo>
                  <a:lnTo>
                    <a:pt x="722" y="1155"/>
                  </a:lnTo>
                  <a:lnTo>
                    <a:pt x="726" y="1159"/>
                  </a:lnTo>
                  <a:lnTo>
                    <a:pt x="730" y="1163"/>
                  </a:lnTo>
                  <a:lnTo>
                    <a:pt x="730" y="1163"/>
                  </a:lnTo>
                  <a:lnTo>
                    <a:pt x="734" y="1167"/>
                  </a:lnTo>
                  <a:lnTo>
                    <a:pt x="738" y="1171"/>
                  </a:lnTo>
                  <a:lnTo>
                    <a:pt x="738" y="1171"/>
                  </a:lnTo>
                  <a:lnTo>
                    <a:pt x="742" y="1175"/>
                  </a:lnTo>
                  <a:lnTo>
                    <a:pt x="742" y="1175"/>
                  </a:lnTo>
                  <a:lnTo>
                    <a:pt x="758" y="1179"/>
                  </a:lnTo>
                  <a:lnTo>
                    <a:pt x="758" y="1179"/>
                  </a:lnTo>
                  <a:lnTo>
                    <a:pt x="766" y="1179"/>
                  </a:lnTo>
                  <a:lnTo>
                    <a:pt x="770" y="1179"/>
                  </a:lnTo>
                  <a:lnTo>
                    <a:pt x="770" y="1179"/>
                  </a:lnTo>
                  <a:lnTo>
                    <a:pt x="782" y="1175"/>
                  </a:lnTo>
                  <a:lnTo>
                    <a:pt x="794" y="1171"/>
                  </a:lnTo>
                  <a:lnTo>
                    <a:pt x="794" y="1171"/>
                  </a:lnTo>
                  <a:lnTo>
                    <a:pt x="798" y="1167"/>
                  </a:lnTo>
                  <a:lnTo>
                    <a:pt x="802" y="1163"/>
                  </a:lnTo>
                  <a:lnTo>
                    <a:pt x="802" y="1163"/>
                  </a:lnTo>
                  <a:lnTo>
                    <a:pt x="806" y="1163"/>
                  </a:lnTo>
                  <a:lnTo>
                    <a:pt x="806" y="1155"/>
                  </a:lnTo>
                  <a:lnTo>
                    <a:pt x="806" y="1155"/>
                  </a:lnTo>
                  <a:lnTo>
                    <a:pt x="810" y="1155"/>
                  </a:lnTo>
                  <a:lnTo>
                    <a:pt x="810" y="1155"/>
                  </a:lnTo>
                  <a:lnTo>
                    <a:pt x="810" y="1155"/>
                  </a:lnTo>
                  <a:lnTo>
                    <a:pt x="810" y="1155"/>
                  </a:lnTo>
                  <a:lnTo>
                    <a:pt x="814" y="1151"/>
                  </a:lnTo>
                  <a:lnTo>
                    <a:pt x="818" y="1147"/>
                  </a:lnTo>
                  <a:lnTo>
                    <a:pt x="818" y="1147"/>
                  </a:lnTo>
                  <a:lnTo>
                    <a:pt x="818" y="1143"/>
                  </a:lnTo>
                  <a:lnTo>
                    <a:pt x="818" y="1143"/>
                  </a:lnTo>
                  <a:lnTo>
                    <a:pt x="818" y="1143"/>
                  </a:lnTo>
                  <a:lnTo>
                    <a:pt x="818" y="1139"/>
                  </a:lnTo>
                  <a:lnTo>
                    <a:pt x="818" y="1139"/>
                  </a:lnTo>
                  <a:lnTo>
                    <a:pt x="818" y="1139"/>
                  </a:lnTo>
                  <a:lnTo>
                    <a:pt x="822" y="1139"/>
                  </a:lnTo>
                  <a:lnTo>
                    <a:pt x="822" y="1135"/>
                  </a:lnTo>
                  <a:lnTo>
                    <a:pt x="822" y="1135"/>
                  </a:lnTo>
                  <a:lnTo>
                    <a:pt x="822" y="1127"/>
                  </a:lnTo>
                  <a:lnTo>
                    <a:pt x="822" y="1127"/>
                  </a:lnTo>
                  <a:lnTo>
                    <a:pt x="826" y="1123"/>
                  </a:lnTo>
                  <a:lnTo>
                    <a:pt x="822" y="1119"/>
                  </a:lnTo>
                  <a:lnTo>
                    <a:pt x="822" y="1119"/>
                  </a:lnTo>
                  <a:lnTo>
                    <a:pt x="822" y="1119"/>
                  </a:lnTo>
                  <a:lnTo>
                    <a:pt x="822" y="1119"/>
                  </a:lnTo>
                  <a:lnTo>
                    <a:pt x="826" y="1111"/>
                  </a:lnTo>
                  <a:lnTo>
                    <a:pt x="826" y="1111"/>
                  </a:lnTo>
                  <a:lnTo>
                    <a:pt x="830" y="1107"/>
                  </a:lnTo>
                  <a:lnTo>
                    <a:pt x="830" y="1107"/>
                  </a:lnTo>
                  <a:lnTo>
                    <a:pt x="834" y="1091"/>
                  </a:lnTo>
                  <a:lnTo>
                    <a:pt x="834" y="1087"/>
                  </a:lnTo>
                  <a:lnTo>
                    <a:pt x="834" y="1087"/>
                  </a:lnTo>
                  <a:lnTo>
                    <a:pt x="834" y="1087"/>
                  </a:lnTo>
                  <a:lnTo>
                    <a:pt x="834" y="1083"/>
                  </a:lnTo>
                  <a:lnTo>
                    <a:pt x="834" y="1083"/>
                  </a:lnTo>
                  <a:lnTo>
                    <a:pt x="834" y="1083"/>
                  </a:lnTo>
                  <a:lnTo>
                    <a:pt x="834" y="1083"/>
                  </a:lnTo>
                  <a:lnTo>
                    <a:pt x="874" y="1099"/>
                  </a:lnTo>
                  <a:lnTo>
                    <a:pt x="919" y="1115"/>
                  </a:lnTo>
                  <a:lnTo>
                    <a:pt x="919" y="1115"/>
                  </a:lnTo>
                  <a:lnTo>
                    <a:pt x="943" y="1123"/>
                  </a:lnTo>
                  <a:lnTo>
                    <a:pt x="943" y="1123"/>
                  </a:lnTo>
                  <a:lnTo>
                    <a:pt x="943" y="1123"/>
                  </a:lnTo>
                  <a:lnTo>
                    <a:pt x="991" y="1135"/>
                  </a:lnTo>
                  <a:lnTo>
                    <a:pt x="991" y="1135"/>
                  </a:lnTo>
                  <a:lnTo>
                    <a:pt x="1023" y="1139"/>
                  </a:lnTo>
                  <a:lnTo>
                    <a:pt x="1023" y="1139"/>
                  </a:lnTo>
                  <a:lnTo>
                    <a:pt x="1027" y="1139"/>
                  </a:lnTo>
                  <a:lnTo>
                    <a:pt x="1031" y="1135"/>
                  </a:lnTo>
                  <a:lnTo>
                    <a:pt x="1031" y="1135"/>
                  </a:lnTo>
                  <a:lnTo>
                    <a:pt x="1031" y="1131"/>
                  </a:lnTo>
                  <a:lnTo>
                    <a:pt x="1027" y="1127"/>
                  </a:lnTo>
                  <a:close/>
                  <a:moveTo>
                    <a:pt x="136" y="441"/>
                  </a:moveTo>
                  <a:lnTo>
                    <a:pt x="136" y="441"/>
                  </a:lnTo>
                  <a:lnTo>
                    <a:pt x="132" y="449"/>
                  </a:lnTo>
                  <a:lnTo>
                    <a:pt x="132" y="449"/>
                  </a:lnTo>
                  <a:lnTo>
                    <a:pt x="132" y="449"/>
                  </a:lnTo>
                  <a:lnTo>
                    <a:pt x="132" y="449"/>
                  </a:lnTo>
                  <a:lnTo>
                    <a:pt x="124" y="453"/>
                  </a:lnTo>
                  <a:lnTo>
                    <a:pt x="124" y="453"/>
                  </a:lnTo>
                  <a:lnTo>
                    <a:pt x="121" y="457"/>
                  </a:lnTo>
                  <a:lnTo>
                    <a:pt x="121" y="457"/>
                  </a:lnTo>
                  <a:lnTo>
                    <a:pt x="112" y="461"/>
                  </a:lnTo>
                  <a:lnTo>
                    <a:pt x="100" y="461"/>
                  </a:lnTo>
                  <a:lnTo>
                    <a:pt x="100" y="461"/>
                  </a:lnTo>
                  <a:lnTo>
                    <a:pt x="88" y="457"/>
                  </a:lnTo>
                  <a:lnTo>
                    <a:pt x="88" y="457"/>
                  </a:lnTo>
                  <a:lnTo>
                    <a:pt x="80" y="449"/>
                  </a:lnTo>
                  <a:lnTo>
                    <a:pt x="80" y="449"/>
                  </a:lnTo>
                  <a:lnTo>
                    <a:pt x="80" y="441"/>
                  </a:lnTo>
                  <a:lnTo>
                    <a:pt x="80" y="441"/>
                  </a:lnTo>
                  <a:lnTo>
                    <a:pt x="84" y="433"/>
                  </a:lnTo>
                  <a:lnTo>
                    <a:pt x="84" y="433"/>
                  </a:lnTo>
                  <a:lnTo>
                    <a:pt x="88" y="429"/>
                  </a:lnTo>
                  <a:lnTo>
                    <a:pt x="88" y="429"/>
                  </a:lnTo>
                  <a:lnTo>
                    <a:pt x="96" y="425"/>
                  </a:lnTo>
                  <a:lnTo>
                    <a:pt x="108" y="421"/>
                  </a:lnTo>
                  <a:lnTo>
                    <a:pt x="108" y="421"/>
                  </a:lnTo>
                  <a:lnTo>
                    <a:pt x="112" y="421"/>
                  </a:lnTo>
                  <a:lnTo>
                    <a:pt x="112" y="421"/>
                  </a:lnTo>
                  <a:lnTo>
                    <a:pt x="124" y="425"/>
                  </a:lnTo>
                  <a:lnTo>
                    <a:pt x="124" y="425"/>
                  </a:lnTo>
                  <a:lnTo>
                    <a:pt x="136" y="429"/>
                  </a:lnTo>
                  <a:lnTo>
                    <a:pt x="136" y="429"/>
                  </a:lnTo>
                  <a:lnTo>
                    <a:pt x="141" y="433"/>
                  </a:lnTo>
                  <a:lnTo>
                    <a:pt x="141" y="433"/>
                  </a:lnTo>
                  <a:lnTo>
                    <a:pt x="141" y="433"/>
                  </a:lnTo>
                  <a:lnTo>
                    <a:pt x="141" y="433"/>
                  </a:lnTo>
                  <a:lnTo>
                    <a:pt x="141" y="433"/>
                  </a:lnTo>
                  <a:lnTo>
                    <a:pt x="141" y="433"/>
                  </a:lnTo>
                  <a:lnTo>
                    <a:pt x="136" y="441"/>
                  </a:lnTo>
                  <a:close/>
                  <a:moveTo>
                    <a:pt x="192" y="409"/>
                  </a:moveTo>
                  <a:lnTo>
                    <a:pt x="192" y="409"/>
                  </a:lnTo>
                  <a:lnTo>
                    <a:pt x="196" y="409"/>
                  </a:lnTo>
                  <a:lnTo>
                    <a:pt x="196" y="409"/>
                  </a:lnTo>
                  <a:lnTo>
                    <a:pt x="196" y="405"/>
                  </a:lnTo>
                  <a:lnTo>
                    <a:pt x="205" y="405"/>
                  </a:lnTo>
                  <a:lnTo>
                    <a:pt x="205" y="405"/>
                  </a:lnTo>
                  <a:lnTo>
                    <a:pt x="205" y="401"/>
                  </a:lnTo>
                  <a:lnTo>
                    <a:pt x="205" y="401"/>
                  </a:lnTo>
                  <a:lnTo>
                    <a:pt x="205" y="397"/>
                  </a:lnTo>
                  <a:lnTo>
                    <a:pt x="205" y="397"/>
                  </a:lnTo>
                  <a:lnTo>
                    <a:pt x="212" y="393"/>
                  </a:lnTo>
                  <a:lnTo>
                    <a:pt x="212" y="393"/>
                  </a:lnTo>
                  <a:lnTo>
                    <a:pt x="212" y="389"/>
                  </a:lnTo>
                  <a:lnTo>
                    <a:pt x="216" y="385"/>
                  </a:lnTo>
                  <a:lnTo>
                    <a:pt x="216" y="385"/>
                  </a:lnTo>
                  <a:lnTo>
                    <a:pt x="216" y="385"/>
                  </a:lnTo>
                  <a:lnTo>
                    <a:pt x="221" y="381"/>
                  </a:lnTo>
                  <a:lnTo>
                    <a:pt x="221" y="381"/>
                  </a:lnTo>
                  <a:lnTo>
                    <a:pt x="225" y="381"/>
                  </a:lnTo>
                  <a:lnTo>
                    <a:pt x="225" y="381"/>
                  </a:lnTo>
                  <a:lnTo>
                    <a:pt x="236" y="373"/>
                  </a:lnTo>
                  <a:lnTo>
                    <a:pt x="236" y="373"/>
                  </a:lnTo>
                  <a:lnTo>
                    <a:pt x="245" y="373"/>
                  </a:lnTo>
                  <a:lnTo>
                    <a:pt x="245" y="373"/>
                  </a:lnTo>
                  <a:lnTo>
                    <a:pt x="249" y="373"/>
                  </a:lnTo>
                  <a:lnTo>
                    <a:pt x="249" y="373"/>
                  </a:lnTo>
                  <a:lnTo>
                    <a:pt x="256" y="377"/>
                  </a:lnTo>
                  <a:lnTo>
                    <a:pt x="256" y="377"/>
                  </a:lnTo>
                  <a:lnTo>
                    <a:pt x="261" y="381"/>
                  </a:lnTo>
                  <a:lnTo>
                    <a:pt x="261" y="381"/>
                  </a:lnTo>
                  <a:lnTo>
                    <a:pt x="261" y="381"/>
                  </a:lnTo>
                  <a:lnTo>
                    <a:pt x="261" y="381"/>
                  </a:lnTo>
                  <a:lnTo>
                    <a:pt x="261" y="385"/>
                  </a:lnTo>
                  <a:lnTo>
                    <a:pt x="261" y="385"/>
                  </a:lnTo>
                  <a:lnTo>
                    <a:pt x="261" y="389"/>
                  </a:lnTo>
                  <a:lnTo>
                    <a:pt x="265" y="393"/>
                  </a:lnTo>
                  <a:lnTo>
                    <a:pt x="265" y="393"/>
                  </a:lnTo>
                  <a:lnTo>
                    <a:pt x="265" y="397"/>
                  </a:lnTo>
                  <a:lnTo>
                    <a:pt x="265" y="397"/>
                  </a:lnTo>
                  <a:lnTo>
                    <a:pt x="265" y="405"/>
                  </a:lnTo>
                  <a:lnTo>
                    <a:pt x="265" y="405"/>
                  </a:lnTo>
                  <a:lnTo>
                    <a:pt x="265" y="409"/>
                  </a:lnTo>
                  <a:lnTo>
                    <a:pt x="265" y="409"/>
                  </a:lnTo>
                  <a:lnTo>
                    <a:pt x="261" y="417"/>
                  </a:lnTo>
                  <a:lnTo>
                    <a:pt x="261" y="417"/>
                  </a:lnTo>
                  <a:lnTo>
                    <a:pt x="256" y="421"/>
                  </a:lnTo>
                  <a:lnTo>
                    <a:pt x="256" y="421"/>
                  </a:lnTo>
                  <a:lnTo>
                    <a:pt x="256" y="421"/>
                  </a:lnTo>
                  <a:lnTo>
                    <a:pt x="253" y="421"/>
                  </a:lnTo>
                  <a:lnTo>
                    <a:pt x="253" y="425"/>
                  </a:lnTo>
                  <a:lnTo>
                    <a:pt x="253" y="425"/>
                  </a:lnTo>
                  <a:lnTo>
                    <a:pt x="253" y="425"/>
                  </a:lnTo>
                  <a:lnTo>
                    <a:pt x="253" y="425"/>
                  </a:lnTo>
                  <a:lnTo>
                    <a:pt x="249" y="425"/>
                  </a:lnTo>
                  <a:lnTo>
                    <a:pt x="249" y="425"/>
                  </a:lnTo>
                  <a:lnTo>
                    <a:pt x="249" y="429"/>
                  </a:lnTo>
                  <a:lnTo>
                    <a:pt x="245" y="429"/>
                  </a:lnTo>
                  <a:lnTo>
                    <a:pt x="245" y="429"/>
                  </a:lnTo>
                  <a:lnTo>
                    <a:pt x="245" y="429"/>
                  </a:lnTo>
                  <a:lnTo>
                    <a:pt x="245" y="433"/>
                  </a:lnTo>
                  <a:lnTo>
                    <a:pt x="245" y="433"/>
                  </a:lnTo>
                  <a:lnTo>
                    <a:pt x="245" y="433"/>
                  </a:lnTo>
                  <a:lnTo>
                    <a:pt x="245" y="433"/>
                  </a:lnTo>
                  <a:lnTo>
                    <a:pt x="245" y="433"/>
                  </a:lnTo>
                  <a:lnTo>
                    <a:pt x="241" y="429"/>
                  </a:lnTo>
                  <a:lnTo>
                    <a:pt x="236" y="433"/>
                  </a:lnTo>
                  <a:lnTo>
                    <a:pt x="236" y="433"/>
                  </a:lnTo>
                  <a:lnTo>
                    <a:pt x="236" y="437"/>
                  </a:lnTo>
                  <a:lnTo>
                    <a:pt x="236" y="437"/>
                  </a:lnTo>
                  <a:lnTo>
                    <a:pt x="233" y="437"/>
                  </a:lnTo>
                  <a:lnTo>
                    <a:pt x="233" y="441"/>
                  </a:lnTo>
                  <a:lnTo>
                    <a:pt x="233" y="441"/>
                  </a:lnTo>
                  <a:lnTo>
                    <a:pt x="229" y="441"/>
                  </a:lnTo>
                  <a:lnTo>
                    <a:pt x="229" y="441"/>
                  </a:lnTo>
                  <a:lnTo>
                    <a:pt x="225" y="441"/>
                  </a:lnTo>
                  <a:lnTo>
                    <a:pt x="225" y="441"/>
                  </a:lnTo>
                  <a:lnTo>
                    <a:pt x="221" y="441"/>
                  </a:lnTo>
                  <a:lnTo>
                    <a:pt x="221" y="441"/>
                  </a:lnTo>
                  <a:lnTo>
                    <a:pt x="209" y="441"/>
                  </a:lnTo>
                  <a:lnTo>
                    <a:pt x="209" y="441"/>
                  </a:lnTo>
                  <a:lnTo>
                    <a:pt x="205" y="441"/>
                  </a:lnTo>
                  <a:lnTo>
                    <a:pt x="205" y="441"/>
                  </a:lnTo>
                  <a:lnTo>
                    <a:pt x="205" y="441"/>
                  </a:lnTo>
                  <a:lnTo>
                    <a:pt x="201" y="441"/>
                  </a:lnTo>
                  <a:lnTo>
                    <a:pt x="201" y="441"/>
                  </a:lnTo>
                  <a:lnTo>
                    <a:pt x="189" y="413"/>
                  </a:lnTo>
                  <a:lnTo>
                    <a:pt x="189" y="413"/>
                  </a:lnTo>
                  <a:lnTo>
                    <a:pt x="192" y="409"/>
                  </a:lnTo>
                  <a:close/>
                  <a:moveTo>
                    <a:pt x="141" y="253"/>
                  </a:moveTo>
                  <a:lnTo>
                    <a:pt x="141" y="253"/>
                  </a:lnTo>
                  <a:lnTo>
                    <a:pt x="144" y="253"/>
                  </a:lnTo>
                  <a:lnTo>
                    <a:pt x="148" y="249"/>
                  </a:lnTo>
                  <a:lnTo>
                    <a:pt x="148" y="249"/>
                  </a:lnTo>
                  <a:lnTo>
                    <a:pt x="148" y="245"/>
                  </a:lnTo>
                  <a:lnTo>
                    <a:pt x="152" y="245"/>
                  </a:lnTo>
                  <a:lnTo>
                    <a:pt x="152" y="245"/>
                  </a:lnTo>
                  <a:lnTo>
                    <a:pt x="156" y="245"/>
                  </a:lnTo>
                  <a:lnTo>
                    <a:pt x="156" y="245"/>
                  </a:lnTo>
                  <a:lnTo>
                    <a:pt x="172" y="241"/>
                  </a:lnTo>
                  <a:lnTo>
                    <a:pt x="172" y="241"/>
                  </a:lnTo>
                  <a:lnTo>
                    <a:pt x="181" y="241"/>
                  </a:lnTo>
                  <a:lnTo>
                    <a:pt x="181" y="241"/>
                  </a:lnTo>
                  <a:lnTo>
                    <a:pt x="185" y="241"/>
                  </a:lnTo>
                  <a:lnTo>
                    <a:pt x="185" y="241"/>
                  </a:lnTo>
                  <a:lnTo>
                    <a:pt x="192" y="245"/>
                  </a:lnTo>
                  <a:lnTo>
                    <a:pt x="192" y="245"/>
                  </a:lnTo>
                  <a:lnTo>
                    <a:pt x="196" y="249"/>
                  </a:lnTo>
                  <a:lnTo>
                    <a:pt x="196" y="249"/>
                  </a:lnTo>
                  <a:lnTo>
                    <a:pt x="196" y="249"/>
                  </a:lnTo>
                  <a:lnTo>
                    <a:pt x="196" y="249"/>
                  </a:lnTo>
                  <a:lnTo>
                    <a:pt x="196" y="253"/>
                  </a:lnTo>
                  <a:lnTo>
                    <a:pt x="196" y="253"/>
                  </a:lnTo>
                  <a:lnTo>
                    <a:pt x="196" y="256"/>
                  </a:lnTo>
                  <a:lnTo>
                    <a:pt x="196" y="261"/>
                  </a:lnTo>
                  <a:lnTo>
                    <a:pt x="196" y="261"/>
                  </a:lnTo>
                  <a:lnTo>
                    <a:pt x="201" y="261"/>
                  </a:lnTo>
                  <a:lnTo>
                    <a:pt x="201" y="261"/>
                  </a:lnTo>
                  <a:lnTo>
                    <a:pt x="196" y="269"/>
                  </a:lnTo>
                  <a:lnTo>
                    <a:pt x="196" y="269"/>
                  </a:lnTo>
                  <a:lnTo>
                    <a:pt x="192" y="273"/>
                  </a:lnTo>
                  <a:lnTo>
                    <a:pt x="192" y="273"/>
                  </a:lnTo>
                  <a:lnTo>
                    <a:pt x="189" y="281"/>
                  </a:lnTo>
                  <a:lnTo>
                    <a:pt x="189" y="281"/>
                  </a:lnTo>
                  <a:lnTo>
                    <a:pt x="185" y="281"/>
                  </a:lnTo>
                  <a:lnTo>
                    <a:pt x="181" y="285"/>
                  </a:lnTo>
                  <a:lnTo>
                    <a:pt x="181" y="285"/>
                  </a:lnTo>
                  <a:lnTo>
                    <a:pt x="181" y="285"/>
                  </a:lnTo>
                  <a:lnTo>
                    <a:pt x="181" y="289"/>
                  </a:lnTo>
                  <a:lnTo>
                    <a:pt x="181" y="289"/>
                  </a:lnTo>
                  <a:lnTo>
                    <a:pt x="176" y="289"/>
                  </a:lnTo>
                  <a:lnTo>
                    <a:pt x="176" y="289"/>
                  </a:lnTo>
                  <a:lnTo>
                    <a:pt x="176" y="289"/>
                  </a:lnTo>
                  <a:lnTo>
                    <a:pt x="176" y="289"/>
                  </a:lnTo>
                  <a:lnTo>
                    <a:pt x="172" y="289"/>
                  </a:lnTo>
                  <a:lnTo>
                    <a:pt x="172" y="289"/>
                  </a:lnTo>
                  <a:lnTo>
                    <a:pt x="172" y="289"/>
                  </a:lnTo>
                  <a:lnTo>
                    <a:pt x="168" y="289"/>
                  </a:lnTo>
                  <a:lnTo>
                    <a:pt x="168" y="289"/>
                  </a:lnTo>
                  <a:lnTo>
                    <a:pt x="168" y="289"/>
                  </a:lnTo>
                  <a:lnTo>
                    <a:pt x="168" y="293"/>
                  </a:lnTo>
                  <a:lnTo>
                    <a:pt x="168" y="293"/>
                  </a:lnTo>
                  <a:lnTo>
                    <a:pt x="168" y="293"/>
                  </a:lnTo>
                  <a:lnTo>
                    <a:pt x="165" y="289"/>
                  </a:lnTo>
                  <a:lnTo>
                    <a:pt x="165" y="293"/>
                  </a:lnTo>
                  <a:lnTo>
                    <a:pt x="165" y="293"/>
                  </a:lnTo>
                  <a:lnTo>
                    <a:pt x="156" y="293"/>
                  </a:lnTo>
                  <a:lnTo>
                    <a:pt x="156" y="293"/>
                  </a:lnTo>
                  <a:lnTo>
                    <a:pt x="156" y="293"/>
                  </a:lnTo>
                  <a:lnTo>
                    <a:pt x="152" y="297"/>
                  </a:lnTo>
                  <a:lnTo>
                    <a:pt x="152" y="297"/>
                  </a:lnTo>
                  <a:lnTo>
                    <a:pt x="152" y="297"/>
                  </a:lnTo>
                  <a:lnTo>
                    <a:pt x="152" y="297"/>
                  </a:lnTo>
                  <a:lnTo>
                    <a:pt x="144" y="297"/>
                  </a:lnTo>
                  <a:lnTo>
                    <a:pt x="144" y="297"/>
                  </a:lnTo>
                  <a:lnTo>
                    <a:pt x="144" y="297"/>
                  </a:lnTo>
                  <a:lnTo>
                    <a:pt x="144" y="297"/>
                  </a:lnTo>
                  <a:lnTo>
                    <a:pt x="136" y="265"/>
                  </a:lnTo>
                  <a:lnTo>
                    <a:pt x="136" y="256"/>
                  </a:lnTo>
                  <a:lnTo>
                    <a:pt x="136" y="256"/>
                  </a:lnTo>
                  <a:lnTo>
                    <a:pt x="141" y="253"/>
                  </a:lnTo>
                  <a:close/>
                  <a:moveTo>
                    <a:pt x="112" y="120"/>
                  </a:moveTo>
                  <a:lnTo>
                    <a:pt x="112" y="120"/>
                  </a:lnTo>
                  <a:lnTo>
                    <a:pt x="112" y="120"/>
                  </a:lnTo>
                  <a:lnTo>
                    <a:pt x="112" y="120"/>
                  </a:lnTo>
                  <a:lnTo>
                    <a:pt x="116" y="120"/>
                  </a:lnTo>
                  <a:lnTo>
                    <a:pt x="116" y="116"/>
                  </a:lnTo>
                  <a:lnTo>
                    <a:pt x="116" y="116"/>
                  </a:lnTo>
                  <a:lnTo>
                    <a:pt x="116" y="116"/>
                  </a:lnTo>
                  <a:lnTo>
                    <a:pt x="121" y="116"/>
                  </a:lnTo>
                  <a:lnTo>
                    <a:pt x="121" y="116"/>
                  </a:lnTo>
                  <a:lnTo>
                    <a:pt x="124" y="116"/>
                  </a:lnTo>
                  <a:lnTo>
                    <a:pt x="124" y="116"/>
                  </a:lnTo>
                  <a:lnTo>
                    <a:pt x="128" y="116"/>
                  </a:lnTo>
                  <a:lnTo>
                    <a:pt x="128" y="116"/>
                  </a:lnTo>
                  <a:lnTo>
                    <a:pt x="132" y="116"/>
                  </a:lnTo>
                  <a:lnTo>
                    <a:pt x="132" y="116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41" y="120"/>
                  </a:lnTo>
                  <a:lnTo>
                    <a:pt x="141" y="120"/>
                  </a:lnTo>
                  <a:lnTo>
                    <a:pt x="141" y="120"/>
                  </a:lnTo>
                  <a:lnTo>
                    <a:pt x="141" y="120"/>
                  </a:lnTo>
                  <a:lnTo>
                    <a:pt x="141" y="120"/>
                  </a:lnTo>
                  <a:lnTo>
                    <a:pt x="141" y="120"/>
                  </a:lnTo>
                  <a:lnTo>
                    <a:pt x="141" y="124"/>
                  </a:lnTo>
                  <a:lnTo>
                    <a:pt x="141" y="124"/>
                  </a:lnTo>
                  <a:lnTo>
                    <a:pt x="141" y="124"/>
                  </a:lnTo>
                  <a:lnTo>
                    <a:pt x="144" y="128"/>
                  </a:lnTo>
                  <a:lnTo>
                    <a:pt x="144" y="128"/>
                  </a:lnTo>
                  <a:lnTo>
                    <a:pt x="144" y="128"/>
                  </a:lnTo>
                  <a:lnTo>
                    <a:pt x="144" y="128"/>
                  </a:lnTo>
                  <a:lnTo>
                    <a:pt x="141" y="132"/>
                  </a:lnTo>
                  <a:lnTo>
                    <a:pt x="141" y="132"/>
                  </a:lnTo>
                  <a:lnTo>
                    <a:pt x="141" y="136"/>
                  </a:lnTo>
                  <a:lnTo>
                    <a:pt x="141" y="136"/>
                  </a:lnTo>
                  <a:lnTo>
                    <a:pt x="136" y="136"/>
                  </a:lnTo>
                  <a:lnTo>
                    <a:pt x="136" y="136"/>
                  </a:lnTo>
                  <a:lnTo>
                    <a:pt x="136" y="136"/>
                  </a:lnTo>
                  <a:lnTo>
                    <a:pt x="136" y="136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2" y="141"/>
                  </a:lnTo>
                  <a:lnTo>
                    <a:pt x="132" y="141"/>
                  </a:lnTo>
                  <a:lnTo>
                    <a:pt x="132" y="141"/>
                  </a:lnTo>
                  <a:lnTo>
                    <a:pt x="132" y="144"/>
                  </a:lnTo>
                  <a:lnTo>
                    <a:pt x="132" y="144"/>
                  </a:lnTo>
                  <a:lnTo>
                    <a:pt x="128" y="144"/>
                  </a:lnTo>
                  <a:lnTo>
                    <a:pt x="128" y="148"/>
                  </a:lnTo>
                  <a:lnTo>
                    <a:pt x="128" y="148"/>
                  </a:lnTo>
                  <a:lnTo>
                    <a:pt x="128" y="148"/>
                  </a:lnTo>
                  <a:lnTo>
                    <a:pt x="128" y="148"/>
                  </a:lnTo>
                  <a:lnTo>
                    <a:pt x="128" y="144"/>
                  </a:lnTo>
                  <a:lnTo>
                    <a:pt x="128" y="144"/>
                  </a:lnTo>
                  <a:lnTo>
                    <a:pt x="124" y="148"/>
                  </a:lnTo>
                  <a:lnTo>
                    <a:pt x="124" y="148"/>
                  </a:lnTo>
                  <a:lnTo>
                    <a:pt x="121" y="144"/>
                  </a:lnTo>
                  <a:lnTo>
                    <a:pt x="121" y="144"/>
                  </a:lnTo>
                  <a:lnTo>
                    <a:pt x="116" y="144"/>
                  </a:lnTo>
                  <a:lnTo>
                    <a:pt x="116" y="144"/>
                  </a:lnTo>
                  <a:lnTo>
                    <a:pt x="116" y="144"/>
                  </a:lnTo>
                  <a:lnTo>
                    <a:pt x="116" y="144"/>
                  </a:lnTo>
                  <a:lnTo>
                    <a:pt x="116" y="144"/>
                  </a:lnTo>
                  <a:lnTo>
                    <a:pt x="112" y="144"/>
                  </a:lnTo>
                  <a:lnTo>
                    <a:pt x="112" y="144"/>
                  </a:lnTo>
                  <a:lnTo>
                    <a:pt x="112" y="144"/>
                  </a:lnTo>
                  <a:lnTo>
                    <a:pt x="108" y="124"/>
                  </a:lnTo>
                  <a:lnTo>
                    <a:pt x="108" y="124"/>
                  </a:lnTo>
                  <a:lnTo>
                    <a:pt x="108" y="124"/>
                  </a:lnTo>
                  <a:lnTo>
                    <a:pt x="108" y="124"/>
                  </a:lnTo>
                  <a:lnTo>
                    <a:pt x="112" y="124"/>
                  </a:lnTo>
                  <a:lnTo>
                    <a:pt x="112" y="124"/>
                  </a:lnTo>
                  <a:lnTo>
                    <a:pt x="112" y="120"/>
                  </a:lnTo>
                  <a:close/>
                  <a:moveTo>
                    <a:pt x="92" y="281"/>
                  </a:moveTo>
                  <a:lnTo>
                    <a:pt x="92" y="281"/>
                  </a:lnTo>
                  <a:lnTo>
                    <a:pt x="76" y="289"/>
                  </a:lnTo>
                  <a:lnTo>
                    <a:pt x="76" y="289"/>
                  </a:lnTo>
                  <a:lnTo>
                    <a:pt x="68" y="301"/>
                  </a:lnTo>
                  <a:lnTo>
                    <a:pt x="68" y="301"/>
                  </a:lnTo>
                  <a:lnTo>
                    <a:pt x="64" y="301"/>
                  </a:lnTo>
                  <a:lnTo>
                    <a:pt x="64" y="301"/>
                  </a:lnTo>
                  <a:lnTo>
                    <a:pt x="56" y="305"/>
                  </a:lnTo>
                  <a:lnTo>
                    <a:pt x="56" y="305"/>
                  </a:lnTo>
                  <a:lnTo>
                    <a:pt x="52" y="313"/>
                  </a:lnTo>
                  <a:lnTo>
                    <a:pt x="52" y="313"/>
                  </a:lnTo>
                  <a:lnTo>
                    <a:pt x="44" y="317"/>
                  </a:lnTo>
                  <a:lnTo>
                    <a:pt x="44" y="317"/>
                  </a:lnTo>
                  <a:lnTo>
                    <a:pt x="40" y="317"/>
                  </a:lnTo>
                  <a:lnTo>
                    <a:pt x="40" y="317"/>
                  </a:lnTo>
                  <a:lnTo>
                    <a:pt x="32" y="309"/>
                  </a:lnTo>
                  <a:lnTo>
                    <a:pt x="32" y="309"/>
                  </a:lnTo>
                  <a:lnTo>
                    <a:pt x="28" y="297"/>
                  </a:lnTo>
                  <a:lnTo>
                    <a:pt x="28" y="297"/>
                  </a:lnTo>
                  <a:lnTo>
                    <a:pt x="28" y="281"/>
                  </a:lnTo>
                  <a:lnTo>
                    <a:pt x="28" y="281"/>
                  </a:lnTo>
                  <a:lnTo>
                    <a:pt x="36" y="269"/>
                  </a:lnTo>
                  <a:lnTo>
                    <a:pt x="36" y="269"/>
                  </a:lnTo>
                  <a:lnTo>
                    <a:pt x="40" y="265"/>
                  </a:lnTo>
                  <a:lnTo>
                    <a:pt x="40" y="265"/>
                  </a:lnTo>
                  <a:lnTo>
                    <a:pt x="52" y="256"/>
                  </a:lnTo>
                  <a:lnTo>
                    <a:pt x="64" y="256"/>
                  </a:lnTo>
                  <a:lnTo>
                    <a:pt x="64" y="256"/>
                  </a:lnTo>
                  <a:lnTo>
                    <a:pt x="68" y="256"/>
                  </a:lnTo>
                  <a:lnTo>
                    <a:pt x="68" y="256"/>
                  </a:lnTo>
                  <a:lnTo>
                    <a:pt x="80" y="261"/>
                  </a:lnTo>
                  <a:lnTo>
                    <a:pt x="80" y="261"/>
                  </a:lnTo>
                  <a:lnTo>
                    <a:pt x="88" y="265"/>
                  </a:lnTo>
                  <a:lnTo>
                    <a:pt x="88" y="265"/>
                  </a:lnTo>
                  <a:lnTo>
                    <a:pt x="92" y="269"/>
                  </a:lnTo>
                  <a:lnTo>
                    <a:pt x="92" y="269"/>
                  </a:lnTo>
                  <a:lnTo>
                    <a:pt x="92" y="269"/>
                  </a:lnTo>
                  <a:lnTo>
                    <a:pt x="92" y="269"/>
                  </a:lnTo>
                  <a:lnTo>
                    <a:pt x="96" y="273"/>
                  </a:lnTo>
                  <a:lnTo>
                    <a:pt x="96" y="273"/>
                  </a:lnTo>
                  <a:lnTo>
                    <a:pt x="96" y="273"/>
                  </a:lnTo>
                  <a:lnTo>
                    <a:pt x="96" y="273"/>
                  </a:lnTo>
                  <a:lnTo>
                    <a:pt x="100" y="273"/>
                  </a:lnTo>
                  <a:lnTo>
                    <a:pt x="100" y="273"/>
                  </a:lnTo>
                  <a:lnTo>
                    <a:pt x="92" y="281"/>
                  </a:lnTo>
                  <a:close/>
                  <a:moveTo>
                    <a:pt x="281" y="578"/>
                  </a:moveTo>
                  <a:lnTo>
                    <a:pt x="281" y="578"/>
                  </a:lnTo>
                  <a:lnTo>
                    <a:pt x="281" y="573"/>
                  </a:lnTo>
                  <a:lnTo>
                    <a:pt x="281" y="566"/>
                  </a:lnTo>
                  <a:lnTo>
                    <a:pt x="281" y="566"/>
                  </a:lnTo>
                  <a:lnTo>
                    <a:pt x="281" y="566"/>
                  </a:lnTo>
                  <a:lnTo>
                    <a:pt x="285" y="562"/>
                  </a:lnTo>
                  <a:lnTo>
                    <a:pt x="285" y="562"/>
                  </a:lnTo>
                  <a:lnTo>
                    <a:pt x="293" y="562"/>
                  </a:lnTo>
                  <a:lnTo>
                    <a:pt x="293" y="562"/>
                  </a:lnTo>
                  <a:lnTo>
                    <a:pt x="301" y="549"/>
                  </a:lnTo>
                  <a:lnTo>
                    <a:pt x="301" y="549"/>
                  </a:lnTo>
                  <a:lnTo>
                    <a:pt x="309" y="546"/>
                  </a:lnTo>
                  <a:lnTo>
                    <a:pt x="309" y="546"/>
                  </a:lnTo>
                  <a:lnTo>
                    <a:pt x="317" y="546"/>
                  </a:lnTo>
                  <a:lnTo>
                    <a:pt x="317" y="546"/>
                  </a:lnTo>
                  <a:lnTo>
                    <a:pt x="325" y="549"/>
                  </a:lnTo>
                  <a:lnTo>
                    <a:pt x="325" y="549"/>
                  </a:lnTo>
                  <a:lnTo>
                    <a:pt x="329" y="553"/>
                  </a:lnTo>
                  <a:lnTo>
                    <a:pt x="329" y="553"/>
                  </a:lnTo>
                  <a:lnTo>
                    <a:pt x="329" y="553"/>
                  </a:lnTo>
                  <a:lnTo>
                    <a:pt x="329" y="553"/>
                  </a:lnTo>
                  <a:lnTo>
                    <a:pt x="333" y="562"/>
                  </a:lnTo>
                  <a:lnTo>
                    <a:pt x="333" y="562"/>
                  </a:lnTo>
                  <a:lnTo>
                    <a:pt x="333" y="566"/>
                  </a:lnTo>
                  <a:lnTo>
                    <a:pt x="333" y="569"/>
                  </a:lnTo>
                  <a:lnTo>
                    <a:pt x="333" y="569"/>
                  </a:lnTo>
                  <a:lnTo>
                    <a:pt x="337" y="569"/>
                  </a:lnTo>
                  <a:lnTo>
                    <a:pt x="337" y="569"/>
                  </a:lnTo>
                  <a:lnTo>
                    <a:pt x="337" y="578"/>
                  </a:lnTo>
                  <a:lnTo>
                    <a:pt x="337" y="578"/>
                  </a:lnTo>
                  <a:lnTo>
                    <a:pt x="333" y="586"/>
                  </a:lnTo>
                  <a:lnTo>
                    <a:pt x="333" y="586"/>
                  </a:lnTo>
                  <a:lnTo>
                    <a:pt x="329" y="593"/>
                  </a:lnTo>
                  <a:lnTo>
                    <a:pt x="329" y="593"/>
                  </a:lnTo>
                  <a:lnTo>
                    <a:pt x="325" y="598"/>
                  </a:lnTo>
                  <a:lnTo>
                    <a:pt x="321" y="602"/>
                  </a:lnTo>
                  <a:lnTo>
                    <a:pt x="321" y="602"/>
                  </a:lnTo>
                  <a:lnTo>
                    <a:pt x="321" y="602"/>
                  </a:lnTo>
                  <a:lnTo>
                    <a:pt x="321" y="606"/>
                  </a:lnTo>
                  <a:lnTo>
                    <a:pt x="321" y="606"/>
                  </a:lnTo>
                  <a:lnTo>
                    <a:pt x="317" y="606"/>
                  </a:lnTo>
                  <a:lnTo>
                    <a:pt x="317" y="606"/>
                  </a:lnTo>
                  <a:lnTo>
                    <a:pt x="317" y="606"/>
                  </a:lnTo>
                  <a:lnTo>
                    <a:pt x="317" y="606"/>
                  </a:lnTo>
                  <a:lnTo>
                    <a:pt x="313" y="610"/>
                  </a:lnTo>
                  <a:lnTo>
                    <a:pt x="309" y="610"/>
                  </a:lnTo>
                  <a:lnTo>
                    <a:pt x="309" y="610"/>
                  </a:lnTo>
                  <a:lnTo>
                    <a:pt x="309" y="610"/>
                  </a:lnTo>
                  <a:lnTo>
                    <a:pt x="309" y="614"/>
                  </a:lnTo>
                  <a:lnTo>
                    <a:pt x="309" y="614"/>
                  </a:lnTo>
                  <a:lnTo>
                    <a:pt x="309" y="614"/>
                  </a:lnTo>
                  <a:lnTo>
                    <a:pt x="309" y="614"/>
                  </a:lnTo>
                  <a:lnTo>
                    <a:pt x="309" y="614"/>
                  </a:lnTo>
                  <a:lnTo>
                    <a:pt x="305" y="614"/>
                  </a:lnTo>
                  <a:lnTo>
                    <a:pt x="301" y="614"/>
                  </a:lnTo>
                  <a:lnTo>
                    <a:pt x="301" y="614"/>
                  </a:lnTo>
                  <a:lnTo>
                    <a:pt x="297" y="618"/>
                  </a:lnTo>
                  <a:lnTo>
                    <a:pt x="297" y="618"/>
                  </a:lnTo>
                  <a:lnTo>
                    <a:pt x="277" y="586"/>
                  </a:lnTo>
                  <a:lnTo>
                    <a:pt x="277" y="586"/>
                  </a:lnTo>
                  <a:lnTo>
                    <a:pt x="277" y="582"/>
                  </a:lnTo>
                  <a:lnTo>
                    <a:pt x="277" y="582"/>
                  </a:lnTo>
                  <a:lnTo>
                    <a:pt x="281" y="578"/>
                  </a:lnTo>
                  <a:close/>
                  <a:moveTo>
                    <a:pt x="241" y="614"/>
                  </a:moveTo>
                  <a:lnTo>
                    <a:pt x="241" y="614"/>
                  </a:lnTo>
                  <a:lnTo>
                    <a:pt x="233" y="630"/>
                  </a:lnTo>
                  <a:lnTo>
                    <a:pt x="233" y="630"/>
                  </a:lnTo>
                  <a:lnTo>
                    <a:pt x="229" y="638"/>
                  </a:lnTo>
                  <a:lnTo>
                    <a:pt x="229" y="638"/>
                  </a:lnTo>
                  <a:lnTo>
                    <a:pt x="229" y="638"/>
                  </a:lnTo>
                  <a:lnTo>
                    <a:pt x="229" y="638"/>
                  </a:lnTo>
                  <a:lnTo>
                    <a:pt x="221" y="642"/>
                  </a:lnTo>
                  <a:lnTo>
                    <a:pt x="221" y="642"/>
                  </a:lnTo>
                  <a:lnTo>
                    <a:pt x="216" y="646"/>
                  </a:lnTo>
                  <a:lnTo>
                    <a:pt x="216" y="646"/>
                  </a:lnTo>
                  <a:lnTo>
                    <a:pt x="205" y="650"/>
                  </a:lnTo>
                  <a:lnTo>
                    <a:pt x="196" y="650"/>
                  </a:lnTo>
                  <a:lnTo>
                    <a:pt x="196" y="650"/>
                  </a:lnTo>
                  <a:lnTo>
                    <a:pt x="185" y="646"/>
                  </a:lnTo>
                  <a:lnTo>
                    <a:pt x="185" y="646"/>
                  </a:lnTo>
                  <a:lnTo>
                    <a:pt x="176" y="638"/>
                  </a:lnTo>
                  <a:lnTo>
                    <a:pt x="176" y="638"/>
                  </a:lnTo>
                  <a:lnTo>
                    <a:pt x="176" y="626"/>
                  </a:lnTo>
                  <a:lnTo>
                    <a:pt x="176" y="626"/>
                  </a:lnTo>
                  <a:lnTo>
                    <a:pt x="181" y="618"/>
                  </a:lnTo>
                  <a:lnTo>
                    <a:pt x="181" y="618"/>
                  </a:lnTo>
                  <a:lnTo>
                    <a:pt x="185" y="610"/>
                  </a:lnTo>
                  <a:lnTo>
                    <a:pt x="185" y="610"/>
                  </a:lnTo>
                  <a:lnTo>
                    <a:pt x="196" y="602"/>
                  </a:lnTo>
                  <a:lnTo>
                    <a:pt x="196" y="602"/>
                  </a:lnTo>
                  <a:lnTo>
                    <a:pt x="209" y="602"/>
                  </a:lnTo>
                  <a:lnTo>
                    <a:pt x="209" y="602"/>
                  </a:lnTo>
                  <a:lnTo>
                    <a:pt x="212" y="598"/>
                  </a:lnTo>
                  <a:lnTo>
                    <a:pt x="212" y="598"/>
                  </a:lnTo>
                  <a:lnTo>
                    <a:pt x="229" y="602"/>
                  </a:lnTo>
                  <a:lnTo>
                    <a:pt x="229" y="602"/>
                  </a:lnTo>
                  <a:lnTo>
                    <a:pt x="241" y="606"/>
                  </a:lnTo>
                  <a:lnTo>
                    <a:pt x="241" y="606"/>
                  </a:lnTo>
                  <a:lnTo>
                    <a:pt x="245" y="610"/>
                  </a:lnTo>
                  <a:lnTo>
                    <a:pt x="245" y="610"/>
                  </a:lnTo>
                  <a:lnTo>
                    <a:pt x="241" y="614"/>
                  </a:lnTo>
                  <a:close/>
                  <a:moveTo>
                    <a:pt x="269" y="626"/>
                  </a:moveTo>
                  <a:lnTo>
                    <a:pt x="269" y="626"/>
                  </a:lnTo>
                  <a:lnTo>
                    <a:pt x="269" y="626"/>
                  </a:lnTo>
                  <a:lnTo>
                    <a:pt x="265" y="622"/>
                  </a:lnTo>
                  <a:lnTo>
                    <a:pt x="265" y="622"/>
                  </a:lnTo>
                  <a:lnTo>
                    <a:pt x="265" y="622"/>
                  </a:lnTo>
                  <a:lnTo>
                    <a:pt x="265" y="622"/>
                  </a:lnTo>
                  <a:lnTo>
                    <a:pt x="269" y="618"/>
                  </a:lnTo>
                  <a:lnTo>
                    <a:pt x="269" y="618"/>
                  </a:lnTo>
                  <a:lnTo>
                    <a:pt x="273" y="626"/>
                  </a:lnTo>
                  <a:lnTo>
                    <a:pt x="273" y="626"/>
                  </a:lnTo>
                  <a:lnTo>
                    <a:pt x="273" y="626"/>
                  </a:lnTo>
                  <a:lnTo>
                    <a:pt x="273" y="626"/>
                  </a:lnTo>
                  <a:lnTo>
                    <a:pt x="269" y="626"/>
                  </a:lnTo>
                  <a:close/>
                  <a:moveTo>
                    <a:pt x="377" y="722"/>
                  </a:moveTo>
                  <a:lnTo>
                    <a:pt x="377" y="722"/>
                  </a:lnTo>
                  <a:lnTo>
                    <a:pt x="381" y="722"/>
                  </a:lnTo>
                  <a:lnTo>
                    <a:pt x="381" y="722"/>
                  </a:lnTo>
                  <a:lnTo>
                    <a:pt x="381" y="718"/>
                  </a:lnTo>
                  <a:lnTo>
                    <a:pt x="385" y="714"/>
                  </a:lnTo>
                  <a:lnTo>
                    <a:pt x="385" y="714"/>
                  </a:lnTo>
                  <a:lnTo>
                    <a:pt x="385" y="710"/>
                  </a:lnTo>
                  <a:lnTo>
                    <a:pt x="385" y="710"/>
                  </a:lnTo>
                  <a:lnTo>
                    <a:pt x="385" y="706"/>
                  </a:lnTo>
                  <a:lnTo>
                    <a:pt x="385" y="706"/>
                  </a:lnTo>
                  <a:lnTo>
                    <a:pt x="385" y="702"/>
                  </a:lnTo>
                  <a:lnTo>
                    <a:pt x="385" y="702"/>
                  </a:lnTo>
                  <a:lnTo>
                    <a:pt x="389" y="698"/>
                  </a:lnTo>
                  <a:lnTo>
                    <a:pt x="389" y="694"/>
                  </a:lnTo>
                  <a:lnTo>
                    <a:pt x="389" y="694"/>
                  </a:lnTo>
                  <a:lnTo>
                    <a:pt x="389" y="690"/>
                  </a:lnTo>
                  <a:lnTo>
                    <a:pt x="389" y="690"/>
                  </a:lnTo>
                  <a:lnTo>
                    <a:pt x="389" y="690"/>
                  </a:lnTo>
                  <a:lnTo>
                    <a:pt x="397" y="686"/>
                  </a:lnTo>
                  <a:lnTo>
                    <a:pt x="397" y="686"/>
                  </a:lnTo>
                  <a:lnTo>
                    <a:pt x="405" y="678"/>
                  </a:lnTo>
                  <a:lnTo>
                    <a:pt x="405" y="678"/>
                  </a:lnTo>
                  <a:lnTo>
                    <a:pt x="409" y="678"/>
                  </a:lnTo>
                  <a:lnTo>
                    <a:pt x="409" y="678"/>
                  </a:lnTo>
                  <a:lnTo>
                    <a:pt x="417" y="678"/>
                  </a:lnTo>
                  <a:lnTo>
                    <a:pt x="417" y="678"/>
                  </a:lnTo>
                  <a:lnTo>
                    <a:pt x="421" y="678"/>
                  </a:lnTo>
                  <a:lnTo>
                    <a:pt x="421" y="678"/>
                  </a:lnTo>
                  <a:lnTo>
                    <a:pt x="425" y="686"/>
                  </a:lnTo>
                  <a:lnTo>
                    <a:pt x="425" y="686"/>
                  </a:lnTo>
                  <a:lnTo>
                    <a:pt x="425" y="686"/>
                  </a:lnTo>
                  <a:lnTo>
                    <a:pt x="425" y="686"/>
                  </a:lnTo>
                  <a:lnTo>
                    <a:pt x="429" y="690"/>
                  </a:lnTo>
                  <a:lnTo>
                    <a:pt x="429" y="690"/>
                  </a:lnTo>
                  <a:lnTo>
                    <a:pt x="429" y="694"/>
                  </a:lnTo>
                  <a:lnTo>
                    <a:pt x="429" y="698"/>
                  </a:lnTo>
                  <a:lnTo>
                    <a:pt x="429" y="698"/>
                  </a:lnTo>
                  <a:lnTo>
                    <a:pt x="433" y="698"/>
                  </a:lnTo>
                  <a:lnTo>
                    <a:pt x="433" y="698"/>
                  </a:lnTo>
                  <a:lnTo>
                    <a:pt x="433" y="706"/>
                  </a:lnTo>
                  <a:lnTo>
                    <a:pt x="433" y="706"/>
                  </a:lnTo>
                  <a:lnTo>
                    <a:pt x="433" y="714"/>
                  </a:lnTo>
                  <a:lnTo>
                    <a:pt x="433" y="714"/>
                  </a:lnTo>
                  <a:lnTo>
                    <a:pt x="429" y="722"/>
                  </a:lnTo>
                  <a:lnTo>
                    <a:pt x="429" y="722"/>
                  </a:lnTo>
                  <a:lnTo>
                    <a:pt x="429" y="726"/>
                  </a:lnTo>
                  <a:lnTo>
                    <a:pt x="425" y="730"/>
                  </a:lnTo>
                  <a:lnTo>
                    <a:pt x="425" y="730"/>
                  </a:lnTo>
                  <a:lnTo>
                    <a:pt x="425" y="730"/>
                  </a:lnTo>
                  <a:lnTo>
                    <a:pt x="425" y="734"/>
                  </a:lnTo>
                  <a:lnTo>
                    <a:pt x="425" y="734"/>
                  </a:lnTo>
                  <a:lnTo>
                    <a:pt x="425" y="734"/>
                  </a:lnTo>
                  <a:lnTo>
                    <a:pt x="425" y="734"/>
                  </a:lnTo>
                  <a:lnTo>
                    <a:pt x="421" y="734"/>
                  </a:lnTo>
                  <a:lnTo>
                    <a:pt x="421" y="734"/>
                  </a:lnTo>
                  <a:lnTo>
                    <a:pt x="421" y="738"/>
                  </a:lnTo>
                  <a:lnTo>
                    <a:pt x="421" y="738"/>
                  </a:lnTo>
                  <a:lnTo>
                    <a:pt x="421" y="738"/>
                  </a:lnTo>
                  <a:lnTo>
                    <a:pt x="417" y="738"/>
                  </a:lnTo>
                  <a:lnTo>
                    <a:pt x="417" y="742"/>
                  </a:lnTo>
                  <a:lnTo>
                    <a:pt x="417" y="742"/>
                  </a:lnTo>
                  <a:lnTo>
                    <a:pt x="417" y="742"/>
                  </a:lnTo>
                  <a:lnTo>
                    <a:pt x="417" y="742"/>
                  </a:lnTo>
                  <a:lnTo>
                    <a:pt x="417" y="742"/>
                  </a:lnTo>
                  <a:lnTo>
                    <a:pt x="413" y="742"/>
                  </a:lnTo>
                  <a:lnTo>
                    <a:pt x="413" y="742"/>
                  </a:lnTo>
                  <a:lnTo>
                    <a:pt x="413" y="742"/>
                  </a:lnTo>
                  <a:lnTo>
                    <a:pt x="409" y="746"/>
                  </a:lnTo>
                  <a:lnTo>
                    <a:pt x="409" y="746"/>
                  </a:lnTo>
                  <a:lnTo>
                    <a:pt x="409" y="750"/>
                  </a:lnTo>
                  <a:lnTo>
                    <a:pt x="409" y="750"/>
                  </a:lnTo>
                  <a:lnTo>
                    <a:pt x="409" y="750"/>
                  </a:lnTo>
                  <a:lnTo>
                    <a:pt x="405" y="754"/>
                  </a:lnTo>
                  <a:lnTo>
                    <a:pt x="405" y="754"/>
                  </a:lnTo>
                  <a:lnTo>
                    <a:pt x="401" y="754"/>
                  </a:lnTo>
                  <a:lnTo>
                    <a:pt x="385" y="734"/>
                  </a:lnTo>
                  <a:lnTo>
                    <a:pt x="377" y="726"/>
                  </a:lnTo>
                  <a:lnTo>
                    <a:pt x="377" y="726"/>
                  </a:lnTo>
                  <a:lnTo>
                    <a:pt x="377" y="722"/>
                  </a:lnTo>
                  <a:close/>
                  <a:moveTo>
                    <a:pt x="513" y="859"/>
                  </a:moveTo>
                  <a:lnTo>
                    <a:pt x="513" y="859"/>
                  </a:lnTo>
                  <a:lnTo>
                    <a:pt x="517" y="850"/>
                  </a:lnTo>
                  <a:lnTo>
                    <a:pt x="517" y="850"/>
                  </a:lnTo>
                  <a:lnTo>
                    <a:pt x="517" y="834"/>
                  </a:lnTo>
                  <a:lnTo>
                    <a:pt x="517" y="834"/>
                  </a:lnTo>
                  <a:lnTo>
                    <a:pt x="517" y="826"/>
                  </a:lnTo>
                  <a:lnTo>
                    <a:pt x="517" y="826"/>
                  </a:lnTo>
                  <a:lnTo>
                    <a:pt x="522" y="818"/>
                  </a:lnTo>
                  <a:lnTo>
                    <a:pt x="522" y="818"/>
                  </a:lnTo>
                  <a:lnTo>
                    <a:pt x="529" y="814"/>
                  </a:lnTo>
                  <a:lnTo>
                    <a:pt x="529" y="814"/>
                  </a:lnTo>
                  <a:lnTo>
                    <a:pt x="533" y="810"/>
                  </a:lnTo>
                  <a:lnTo>
                    <a:pt x="533" y="810"/>
                  </a:lnTo>
                  <a:lnTo>
                    <a:pt x="533" y="810"/>
                  </a:lnTo>
                  <a:lnTo>
                    <a:pt x="533" y="810"/>
                  </a:lnTo>
                  <a:lnTo>
                    <a:pt x="542" y="810"/>
                  </a:lnTo>
                  <a:lnTo>
                    <a:pt x="542" y="810"/>
                  </a:lnTo>
                  <a:lnTo>
                    <a:pt x="542" y="810"/>
                  </a:lnTo>
                  <a:lnTo>
                    <a:pt x="546" y="814"/>
                  </a:lnTo>
                  <a:lnTo>
                    <a:pt x="546" y="814"/>
                  </a:lnTo>
                  <a:lnTo>
                    <a:pt x="549" y="814"/>
                  </a:lnTo>
                  <a:lnTo>
                    <a:pt x="549" y="814"/>
                  </a:lnTo>
                  <a:lnTo>
                    <a:pt x="553" y="818"/>
                  </a:lnTo>
                  <a:lnTo>
                    <a:pt x="553" y="818"/>
                  </a:lnTo>
                  <a:lnTo>
                    <a:pt x="557" y="822"/>
                  </a:lnTo>
                  <a:lnTo>
                    <a:pt x="557" y="822"/>
                  </a:lnTo>
                  <a:lnTo>
                    <a:pt x="562" y="834"/>
                  </a:lnTo>
                  <a:lnTo>
                    <a:pt x="562" y="834"/>
                  </a:lnTo>
                  <a:lnTo>
                    <a:pt x="562" y="839"/>
                  </a:lnTo>
                  <a:lnTo>
                    <a:pt x="562" y="842"/>
                  </a:lnTo>
                  <a:lnTo>
                    <a:pt x="562" y="842"/>
                  </a:lnTo>
                  <a:lnTo>
                    <a:pt x="557" y="842"/>
                  </a:lnTo>
                  <a:lnTo>
                    <a:pt x="562" y="846"/>
                  </a:lnTo>
                  <a:lnTo>
                    <a:pt x="562" y="846"/>
                  </a:lnTo>
                  <a:lnTo>
                    <a:pt x="562" y="846"/>
                  </a:lnTo>
                  <a:lnTo>
                    <a:pt x="562" y="846"/>
                  </a:lnTo>
                  <a:lnTo>
                    <a:pt x="557" y="850"/>
                  </a:lnTo>
                  <a:lnTo>
                    <a:pt x="557" y="850"/>
                  </a:lnTo>
                  <a:lnTo>
                    <a:pt x="557" y="850"/>
                  </a:lnTo>
                  <a:lnTo>
                    <a:pt x="557" y="854"/>
                  </a:lnTo>
                  <a:lnTo>
                    <a:pt x="557" y="854"/>
                  </a:lnTo>
                  <a:lnTo>
                    <a:pt x="553" y="854"/>
                  </a:lnTo>
                  <a:lnTo>
                    <a:pt x="557" y="854"/>
                  </a:lnTo>
                  <a:lnTo>
                    <a:pt x="557" y="854"/>
                  </a:lnTo>
                  <a:lnTo>
                    <a:pt x="557" y="859"/>
                  </a:lnTo>
                  <a:lnTo>
                    <a:pt x="553" y="859"/>
                  </a:lnTo>
                  <a:lnTo>
                    <a:pt x="553" y="859"/>
                  </a:lnTo>
                  <a:lnTo>
                    <a:pt x="549" y="859"/>
                  </a:lnTo>
                  <a:lnTo>
                    <a:pt x="549" y="862"/>
                  </a:lnTo>
                  <a:lnTo>
                    <a:pt x="549" y="862"/>
                  </a:lnTo>
                  <a:lnTo>
                    <a:pt x="549" y="866"/>
                  </a:lnTo>
                  <a:lnTo>
                    <a:pt x="549" y="866"/>
                  </a:lnTo>
                  <a:lnTo>
                    <a:pt x="546" y="866"/>
                  </a:lnTo>
                  <a:lnTo>
                    <a:pt x="546" y="870"/>
                  </a:lnTo>
                  <a:lnTo>
                    <a:pt x="546" y="870"/>
                  </a:lnTo>
                  <a:lnTo>
                    <a:pt x="546" y="874"/>
                  </a:lnTo>
                  <a:lnTo>
                    <a:pt x="546" y="874"/>
                  </a:lnTo>
                  <a:lnTo>
                    <a:pt x="542" y="874"/>
                  </a:lnTo>
                  <a:lnTo>
                    <a:pt x="542" y="874"/>
                  </a:lnTo>
                  <a:lnTo>
                    <a:pt x="537" y="879"/>
                  </a:lnTo>
                  <a:lnTo>
                    <a:pt x="537" y="879"/>
                  </a:lnTo>
                  <a:lnTo>
                    <a:pt x="533" y="879"/>
                  </a:lnTo>
                  <a:lnTo>
                    <a:pt x="533" y="879"/>
                  </a:lnTo>
                  <a:lnTo>
                    <a:pt x="525" y="874"/>
                  </a:lnTo>
                  <a:lnTo>
                    <a:pt x="525" y="874"/>
                  </a:lnTo>
                  <a:lnTo>
                    <a:pt x="517" y="866"/>
                  </a:lnTo>
                  <a:lnTo>
                    <a:pt x="517" y="866"/>
                  </a:lnTo>
                  <a:lnTo>
                    <a:pt x="517" y="862"/>
                  </a:lnTo>
                  <a:lnTo>
                    <a:pt x="517" y="862"/>
                  </a:lnTo>
                  <a:lnTo>
                    <a:pt x="513" y="862"/>
                  </a:lnTo>
                  <a:lnTo>
                    <a:pt x="513" y="859"/>
                  </a:lnTo>
                  <a:close/>
                  <a:moveTo>
                    <a:pt x="493" y="914"/>
                  </a:moveTo>
                  <a:lnTo>
                    <a:pt x="493" y="914"/>
                  </a:lnTo>
                  <a:lnTo>
                    <a:pt x="485" y="930"/>
                  </a:lnTo>
                  <a:lnTo>
                    <a:pt x="485" y="930"/>
                  </a:lnTo>
                  <a:lnTo>
                    <a:pt x="477" y="943"/>
                  </a:lnTo>
                  <a:lnTo>
                    <a:pt x="477" y="943"/>
                  </a:lnTo>
                  <a:lnTo>
                    <a:pt x="477" y="947"/>
                  </a:lnTo>
                  <a:lnTo>
                    <a:pt x="477" y="947"/>
                  </a:lnTo>
                  <a:lnTo>
                    <a:pt x="469" y="951"/>
                  </a:lnTo>
                  <a:lnTo>
                    <a:pt x="469" y="951"/>
                  </a:lnTo>
                  <a:lnTo>
                    <a:pt x="465" y="959"/>
                  </a:lnTo>
                  <a:lnTo>
                    <a:pt x="465" y="959"/>
                  </a:lnTo>
                  <a:lnTo>
                    <a:pt x="457" y="967"/>
                  </a:lnTo>
                  <a:lnTo>
                    <a:pt x="445" y="967"/>
                  </a:lnTo>
                  <a:lnTo>
                    <a:pt x="445" y="967"/>
                  </a:lnTo>
                  <a:lnTo>
                    <a:pt x="437" y="967"/>
                  </a:lnTo>
                  <a:lnTo>
                    <a:pt x="437" y="967"/>
                  </a:lnTo>
                  <a:lnTo>
                    <a:pt x="425" y="954"/>
                  </a:lnTo>
                  <a:lnTo>
                    <a:pt x="425" y="954"/>
                  </a:lnTo>
                  <a:lnTo>
                    <a:pt x="421" y="943"/>
                  </a:lnTo>
                  <a:lnTo>
                    <a:pt x="421" y="943"/>
                  </a:lnTo>
                  <a:lnTo>
                    <a:pt x="425" y="930"/>
                  </a:lnTo>
                  <a:lnTo>
                    <a:pt x="425" y="930"/>
                  </a:lnTo>
                  <a:lnTo>
                    <a:pt x="429" y="927"/>
                  </a:lnTo>
                  <a:lnTo>
                    <a:pt x="429" y="927"/>
                  </a:lnTo>
                  <a:lnTo>
                    <a:pt x="441" y="914"/>
                  </a:lnTo>
                  <a:lnTo>
                    <a:pt x="453" y="907"/>
                  </a:lnTo>
                  <a:lnTo>
                    <a:pt x="453" y="907"/>
                  </a:lnTo>
                  <a:lnTo>
                    <a:pt x="457" y="907"/>
                  </a:lnTo>
                  <a:lnTo>
                    <a:pt x="457" y="907"/>
                  </a:lnTo>
                  <a:lnTo>
                    <a:pt x="477" y="903"/>
                  </a:lnTo>
                  <a:lnTo>
                    <a:pt x="477" y="903"/>
                  </a:lnTo>
                  <a:lnTo>
                    <a:pt x="489" y="907"/>
                  </a:lnTo>
                  <a:lnTo>
                    <a:pt x="489" y="907"/>
                  </a:lnTo>
                  <a:lnTo>
                    <a:pt x="497" y="907"/>
                  </a:lnTo>
                  <a:lnTo>
                    <a:pt x="497" y="907"/>
                  </a:lnTo>
                  <a:lnTo>
                    <a:pt x="502" y="907"/>
                  </a:lnTo>
                  <a:lnTo>
                    <a:pt x="502" y="907"/>
                  </a:lnTo>
                  <a:lnTo>
                    <a:pt x="493" y="914"/>
                  </a:lnTo>
                  <a:close/>
                  <a:moveTo>
                    <a:pt x="658" y="930"/>
                  </a:moveTo>
                  <a:lnTo>
                    <a:pt x="658" y="930"/>
                  </a:lnTo>
                  <a:lnTo>
                    <a:pt x="658" y="927"/>
                  </a:lnTo>
                  <a:lnTo>
                    <a:pt x="658" y="923"/>
                  </a:lnTo>
                  <a:lnTo>
                    <a:pt x="658" y="923"/>
                  </a:lnTo>
                  <a:lnTo>
                    <a:pt x="666" y="914"/>
                  </a:lnTo>
                  <a:lnTo>
                    <a:pt x="666" y="914"/>
                  </a:lnTo>
                  <a:lnTo>
                    <a:pt x="670" y="899"/>
                  </a:lnTo>
                  <a:lnTo>
                    <a:pt x="670" y="899"/>
                  </a:lnTo>
                  <a:lnTo>
                    <a:pt x="678" y="890"/>
                  </a:lnTo>
                  <a:lnTo>
                    <a:pt x="678" y="890"/>
                  </a:lnTo>
                  <a:lnTo>
                    <a:pt x="686" y="886"/>
                  </a:lnTo>
                  <a:lnTo>
                    <a:pt x="686" y="886"/>
                  </a:lnTo>
                  <a:lnTo>
                    <a:pt x="698" y="883"/>
                  </a:lnTo>
                  <a:lnTo>
                    <a:pt x="698" y="883"/>
                  </a:lnTo>
                  <a:lnTo>
                    <a:pt x="702" y="883"/>
                  </a:lnTo>
                  <a:lnTo>
                    <a:pt x="702" y="883"/>
                  </a:lnTo>
                  <a:lnTo>
                    <a:pt x="706" y="883"/>
                  </a:lnTo>
                  <a:lnTo>
                    <a:pt x="706" y="883"/>
                  </a:lnTo>
                  <a:lnTo>
                    <a:pt x="710" y="883"/>
                  </a:lnTo>
                  <a:lnTo>
                    <a:pt x="710" y="883"/>
                  </a:lnTo>
                  <a:lnTo>
                    <a:pt x="714" y="886"/>
                  </a:lnTo>
                  <a:lnTo>
                    <a:pt x="718" y="890"/>
                  </a:lnTo>
                  <a:lnTo>
                    <a:pt x="718" y="890"/>
                  </a:lnTo>
                  <a:lnTo>
                    <a:pt x="722" y="890"/>
                  </a:lnTo>
                  <a:lnTo>
                    <a:pt x="722" y="890"/>
                  </a:lnTo>
                  <a:lnTo>
                    <a:pt x="726" y="899"/>
                  </a:lnTo>
                  <a:lnTo>
                    <a:pt x="726" y="899"/>
                  </a:lnTo>
                  <a:lnTo>
                    <a:pt x="730" y="907"/>
                  </a:lnTo>
                  <a:lnTo>
                    <a:pt x="730" y="907"/>
                  </a:lnTo>
                  <a:lnTo>
                    <a:pt x="730" y="919"/>
                  </a:lnTo>
                  <a:lnTo>
                    <a:pt x="730" y="919"/>
                  </a:lnTo>
                  <a:lnTo>
                    <a:pt x="726" y="923"/>
                  </a:lnTo>
                  <a:lnTo>
                    <a:pt x="726" y="927"/>
                  </a:lnTo>
                  <a:lnTo>
                    <a:pt x="726" y="927"/>
                  </a:lnTo>
                  <a:lnTo>
                    <a:pt x="722" y="930"/>
                  </a:lnTo>
                  <a:lnTo>
                    <a:pt x="722" y="934"/>
                  </a:lnTo>
                  <a:lnTo>
                    <a:pt x="722" y="934"/>
                  </a:lnTo>
                  <a:lnTo>
                    <a:pt x="722" y="934"/>
                  </a:lnTo>
                  <a:lnTo>
                    <a:pt x="722" y="934"/>
                  </a:lnTo>
                  <a:lnTo>
                    <a:pt x="722" y="934"/>
                  </a:lnTo>
                  <a:lnTo>
                    <a:pt x="718" y="939"/>
                  </a:lnTo>
                  <a:lnTo>
                    <a:pt x="718" y="943"/>
                  </a:lnTo>
                  <a:lnTo>
                    <a:pt x="718" y="943"/>
                  </a:lnTo>
                  <a:lnTo>
                    <a:pt x="714" y="943"/>
                  </a:lnTo>
                  <a:lnTo>
                    <a:pt x="714" y="943"/>
                  </a:lnTo>
                  <a:lnTo>
                    <a:pt x="714" y="943"/>
                  </a:lnTo>
                  <a:lnTo>
                    <a:pt x="718" y="947"/>
                  </a:lnTo>
                  <a:lnTo>
                    <a:pt x="714" y="947"/>
                  </a:lnTo>
                  <a:lnTo>
                    <a:pt x="714" y="947"/>
                  </a:lnTo>
                  <a:lnTo>
                    <a:pt x="710" y="947"/>
                  </a:lnTo>
                  <a:lnTo>
                    <a:pt x="710" y="951"/>
                  </a:lnTo>
                  <a:lnTo>
                    <a:pt x="710" y="951"/>
                  </a:lnTo>
                  <a:lnTo>
                    <a:pt x="706" y="954"/>
                  </a:lnTo>
                  <a:lnTo>
                    <a:pt x="706" y="954"/>
                  </a:lnTo>
                  <a:lnTo>
                    <a:pt x="702" y="954"/>
                  </a:lnTo>
                  <a:lnTo>
                    <a:pt x="702" y="959"/>
                  </a:lnTo>
                  <a:lnTo>
                    <a:pt x="702" y="959"/>
                  </a:lnTo>
                  <a:lnTo>
                    <a:pt x="702" y="963"/>
                  </a:lnTo>
                  <a:lnTo>
                    <a:pt x="702" y="963"/>
                  </a:lnTo>
                  <a:lnTo>
                    <a:pt x="694" y="963"/>
                  </a:lnTo>
                  <a:lnTo>
                    <a:pt x="694" y="963"/>
                  </a:lnTo>
                  <a:lnTo>
                    <a:pt x="690" y="967"/>
                  </a:lnTo>
                  <a:lnTo>
                    <a:pt x="690" y="967"/>
                  </a:lnTo>
                  <a:lnTo>
                    <a:pt x="674" y="971"/>
                  </a:lnTo>
                  <a:lnTo>
                    <a:pt x="674" y="971"/>
                  </a:lnTo>
                  <a:lnTo>
                    <a:pt x="670" y="975"/>
                  </a:lnTo>
                  <a:lnTo>
                    <a:pt x="670" y="975"/>
                  </a:lnTo>
                  <a:lnTo>
                    <a:pt x="670" y="975"/>
                  </a:lnTo>
                  <a:lnTo>
                    <a:pt x="670" y="975"/>
                  </a:lnTo>
                  <a:lnTo>
                    <a:pt x="670" y="975"/>
                  </a:lnTo>
                  <a:lnTo>
                    <a:pt x="666" y="975"/>
                  </a:lnTo>
                  <a:lnTo>
                    <a:pt x="666" y="971"/>
                  </a:lnTo>
                  <a:lnTo>
                    <a:pt x="666" y="971"/>
                  </a:lnTo>
                  <a:lnTo>
                    <a:pt x="666" y="971"/>
                  </a:lnTo>
                  <a:lnTo>
                    <a:pt x="666" y="959"/>
                  </a:lnTo>
                  <a:lnTo>
                    <a:pt x="666" y="959"/>
                  </a:lnTo>
                  <a:lnTo>
                    <a:pt x="658" y="954"/>
                  </a:lnTo>
                  <a:lnTo>
                    <a:pt x="658" y="954"/>
                  </a:lnTo>
                  <a:lnTo>
                    <a:pt x="658" y="954"/>
                  </a:lnTo>
                  <a:lnTo>
                    <a:pt x="658" y="954"/>
                  </a:lnTo>
                  <a:lnTo>
                    <a:pt x="658" y="947"/>
                  </a:lnTo>
                  <a:lnTo>
                    <a:pt x="658" y="947"/>
                  </a:lnTo>
                  <a:lnTo>
                    <a:pt x="658" y="939"/>
                  </a:lnTo>
                  <a:lnTo>
                    <a:pt x="658" y="939"/>
                  </a:lnTo>
                  <a:lnTo>
                    <a:pt x="658" y="934"/>
                  </a:lnTo>
                  <a:lnTo>
                    <a:pt x="658" y="930"/>
                  </a:lnTo>
                  <a:close/>
                  <a:moveTo>
                    <a:pt x="638" y="1019"/>
                  </a:moveTo>
                  <a:lnTo>
                    <a:pt x="638" y="1019"/>
                  </a:lnTo>
                  <a:lnTo>
                    <a:pt x="634" y="1027"/>
                  </a:lnTo>
                  <a:lnTo>
                    <a:pt x="634" y="1027"/>
                  </a:lnTo>
                  <a:lnTo>
                    <a:pt x="626" y="1035"/>
                  </a:lnTo>
                  <a:lnTo>
                    <a:pt x="617" y="1043"/>
                  </a:lnTo>
                  <a:lnTo>
                    <a:pt x="617" y="1043"/>
                  </a:lnTo>
                  <a:lnTo>
                    <a:pt x="602" y="1043"/>
                  </a:lnTo>
                  <a:lnTo>
                    <a:pt x="602" y="1043"/>
                  </a:lnTo>
                  <a:lnTo>
                    <a:pt x="590" y="1043"/>
                  </a:lnTo>
                  <a:lnTo>
                    <a:pt x="590" y="1043"/>
                  </a:lnTo>
                  <a:lnTo>
                    <a:pt x="582" y="1035"/>
                  </a:lnTo>
                  <a:lnTo>
                    <a:pt x="582" y="1035"/>
                  </a:lnTo>
                  <a:lnTo>
                    <a:pt x="582" y="1027"/>
                  </a:lnTo>
                  <a:lnTo>
                    <a:pt x="582" y="1027"/>
                  </a:lnTo>
                  <a:lnTo>
                    <a:pt x="582" y="1019"/>
                  </a:lnTo>
                  <a:lnTo>
                    <a:pt x="582" y="1019"/>
                  </a:lnTo>
                  <a:lnTo>
                    <a:pt x="590" y="1011"/>
                  </a:lnTo>
                  <a:lnTo>
                    <a:pt x="602" y="1007"/>
                  </a:lnTo>
                  <a:lnTo>
                    <a:pt x="602" y="1007"/>
                  </a:lnTo>
                  <a:lnTo>
                    <a:pt x="606" y="1003"/>
                  </a:lnTo>
                  <a:lnTo>
                    <a:pt x="606" y="1003"/>
                  </a:lnTo>
                  <a:lnTo>
                    <a:pt x="626" y="1007"/>
                  </a:lnTo>
                  <a:lnTo>
                    <a:pt x="626" y="1007"/>
                  </a:lnTo>
                  <a:lnTo>
                    <a:pt x="634" y="1011"/>
                  </a:lnTo>
                  <a:lnTo>
                    <a:pt x="634" y="1011"/>
                  </a:lnTo>
                  <a:lnTo>
                    <a:pt x="638" y="1011"/>
                  </a:lnTo>
                  <a:lnTo>
                    <a:pt x="638" y="1011"/>
                  </a:lnTo>
                  <a:lnTo>
                    <a:pt x="638" y="1011"/>
                  </a:lnTo>
                  <a:lnTo>
                    <a:pt x="638" y="1011"/>
                  </a:lnTo>
                  <a:lnTo>
                    <a:pt x="638" y="101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31" name="Freeform 146">
              <a:extLst>
                <a:ext uri="{FF2B5EF4-FFF2-40B4-BE49-F238E27FC236}">
                  <a16:creationId xmlns:a16="http://schemas.microsoft.com/office/drawing/2014/main" id="{0B9BD572-1392-4E17-8C5E-4315261866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6338" y="1868488"/>
              <a:ext cx="26987" cy="26987"/>
            </a:xfrm>
            <a:custGeom>
              <a:avLst/>
              <a:gdLst>
                <a:gd name="T0" fmla="*/ 0 w 73"/>
                <a:gd name="T1" fmla="*/ 45 h 77"/>
                <a:gd name="T2" fmla="*/ 4 w 73"/>
                <a:gd name="T3" fmla="*/ 52 h 77"/>
                <a:gd name="T4" fmla="*/ 16 w 73"/>
                <a:gd name="T5" fmla="*/ 65 h 77"/>
                <a:gd name="T6" fmla="*/ 20 w 73"/>
                <a:gd name="T7" fmla="*/ 72 h 77"/>
                <a:gd name="T8" fmla="*/ 24 w 73"/>
                <a:gd name="T9" fmla="*/ 72 h 77"/>
                <a:gd name="T10" fmla="*/ 28 w 73"/>
                <a:gd name="T11" fmla="*/ 72 h 77"/>
                <a:gd name="T12" fmla="*/ 32 w 73"/>
                <a:gd name="T13" fmla="*/ 72 h 77"/>
                <a:gd name="T14" fmla="*/ 36 w 73"/>
                <a:gd name="T15" fmla="*/ 76 h 77"/>
                <a:gd name="T16" fmla="*/ 36 w 73"/>
                <a:gd name="T17" fmla="*/ 72 h 77"/>
                <a:gd name="T18" fmla="*/ 40 w 73"/>
                <a:gd name="T19" fmla="*/ 76 h 77"/>
                <a:gd name="T20" fmla="*/ 44 w 73"/>
                <a:gd name="T21" fmla="*/ 72 h 77"/>
                <a:gd name="T22" fmla="*/ 48 w 73"/>
                <a:gd name="T23" fmla="*/ 69 h 77"/>
                <a:gd name="T24" fmla="*/ 52 w 73"/>
                <a:gd name="T25" fmla="*/ 69 h 77"/>
                <a:gd name="T26" fmla="*/ 56 w 73"/>
                <a:gd name="T27" fmla="*/ 69 h 77"/>
                <a:gd name="T28" fmla="*/ 68 w 73"/>
                <a:gd name="T29" fmla="*/ 65 h 77"/>
                <a:gd name="T30" fmla="*/ 68 w 73"/>
                <a:gd name="T31" fmla="*/ 60 h 77"/>
                <a:gd name="T32" fmla="*/ 72 w 73"/>
                <a:gd name="T33" fmla="*/ 48 h 77"/>
                <a:gd name="T34" fmla="*/ 64 w 73"/>
                <a:gd name="T35" fmla="*/ 48 h 77"/>
                <a:gd name="T36" fmla="*/ 56 w 73"/>
                <a:gd name="T37" fmla="*/ 45 h 77"/>
                <a:gd name="T38" fmla="*/ 52 w 73"/>
                <a:gd name="T39" fmla="*/ 45 h 77"/>
                <a:gd name="T40" fmla="*/ 48 w 73"/>
                <a:gd name="T41" fmla="*/ 48 h 77"/>
                <a:gd name="T42" fmla="*/ 44 w 73"/>
                <a:gd name="T43" fmla="*/ 48 h 77"/>
                <a:gd name="T44" fmla="*/ 40 w 73"/>
                <a:gd name="T45" fmla="*/ 48 h 77"/>
                <a:gd name="T46" fmla="*/ 36 w 73"/>
                <a:gd name="T47" fmla="*/ 48 h 77"/>
                <a:gd name="T48" fmla="*/ 24 w 73"/>
                <a:gd name="T49" fmla="*/ 40 h 77"/>
                <a:gd name="T50" fmla="*/ 24 w 73"/>
                <a:gd name="T51" fmla="*/ 36 h 77"/>
                <a:gd name="T52" fmla="*/ 28 w 73"/>
                <a:gd name="T53" fmla="*/ 32 h 77"/>
                <a:gd name="T54" fmla="*/ 28 w 73"/>
                <a:gd name="T55" fmla="*/ 32 h 77"/>
                <a:gd name="T56" fmla="*/ 36 w 73"/>
                <a:gd name="T57" fmla="*/ 28 h 77"/>
                <a:gd name="T58" fmla="*/ 40 w 73"/>
                <a:gd name="T59" fmla="*/ 25 h 77"/>
                <a:gd name="T60" fmla="*/ 48 w 73"/>
                <a:gd name="T61" fmla="*/ 25 h 77"/>
                <a:gd name="T62" fmla="*/ 48 w 73"/>
                <a:gd name="T63" fmla="*/ 25 h 77"/>
                <a:gd name="T64" fmla="*/ 52 w 73"/>
                <a:gd name="T65" fmla="*/ 25 h 77"/>
                <a:gd name="T66" fmla="*/ 52 w 73"/>
                <a:gd name="T67" fmla="*/ 25 h 77"/>
                <a:gd name="T68" fmla="*/ 56 w 73"/>
                <a:gd name="T69" fmla="*/ 20 h 77"/>
                <a:gd name="T70" fmla="*/ 56 w 73"/>
                <a:gd name="T71" fmla="*/ 20 h 77"/>
                <a:gd name="T72" fmla="*/ 60 w 73"/>
                <a:gd name="T73" fmla="*/ 12 h 77"/>
                <a:gd name="T74" fmla="*/ 56 w 73"/>
                <a:gd name="T75" fmla="*/ 4 h 77"/>
                <a:gd name="T76" fmla="*/ 56 w 73"/>
                <a:gd name="T77" fmla="*/ 0 h 77"/>
                <a:gd name="T78" fmla="*/ 44 w 73"/>
                <a:gd name="T79" fmla="*/ 0 h 77"/>
                <a:gd name="T80" fmla="*/ 40 w 73"/>
                <a:gd name="T81" fmla="*/ 0 h 77"/>
                <a:gd name="T82" fmla="*/ 36 w 73"/>
                <a:gd name="T83" fmla="*/ 0 h 77"/>
                <a:gd name="T84" fmla="*/ 28 w 73"/>
                <a:gd name="T85" fmla="*/ 0 h 77"/>
                <a:gd name="T86" fmla="*/ 16 w 73"/>
                <a:gd name="T87" fmla="*/ 4 h 77"/>
                <a:gd name="T88" fmla="*/ 8 w 73"/>
                <a:gd name="T89" fmla="*/ 16 h 77"/>
                <a:gd name="T90" fmla="*/ 4 w 73"/>
                <a:gd name="T91" fmla="*/ 25 h 77"/>
                <a:gd name="T92" fmla="*/ 0 w 73"/>
                <a:gd name="T93" fmla="*/ 28 h 77"/>
                <a:gd name="T94" fmla="*/ 0 w 73"/>
                <a:gd name="T95" fmla="*/ 3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3" h="77">
                  <a:moveTo>
                    <a:pt x="0" y="40"/>
                  </a:moveTo>
                  <a:lnTo>
                    <a:pt x="0" y="40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16" y="65"/>
                  </a:lnTo>
                  <a:lnTo>
                    <a:pt x="16" y="65"/>
                  </a:lnTo>
                  <a:lnTo>
                    <a:pt x="16" y="69"/>
                  </a:lnTo>
                  <a:lnTo>
                    <a:pt x="20" y="72"/>
                  </a:lnTo>
                  <a:lnTo>
                    <a:pt x="20" y="72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32" y="72"/>
                  </a:lnTo>
                  <a:lnTo>
                    <a:pt x="32" y="72"/>
                  </a:lnTo>
                  <a:lnTo>
                    <a:pt x="32" y="72"/>
                  </a:lnTo>
                  <a:lnTo>
                    <a:pt x="36" y="76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40" y="76"/>
                  </a:lnTo>
                  <a:lnTo>
                    <a:pt x="40" y="76"/>
                  </a:lnTo>
                  <a:lnTo>
                    <a:pt x="40" y="76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8" y="72"/>
                  </a:lnTo>
                  <a:lnTo>
                    <a:pt x="48" y="69"/>
                  </a:lnTo>
                  <a:lnTo>
                    <a:pt x="48" y="69"/>
                  </a:lnTo>
                  <a:lnTo>
                    <a:pt x="52" y="69"/>
                  </a:lnTo>
                  <a:lnTo>
                    <a:pt x="52" y="69"/>
                  </a:lnTo>
                  <a:lnTo>
                    <a:pt x="56" y="69"/>
                  </a:lnTo>
                  <a:lnTo>
                    <a:pt x="56" y="69"/>
                  </a:lnTo>
                  <a:lnTo>
                    <a:pt x="56" y="69"/>
                  </a:lnTo>
                  <a:lnTo>
                    <a:pt x="56" y="69"/>
                  </a:lnTo>
                  <a:lnTo>
                    <a:pt x="68" y="65"/>
                  </a:lnTo>
                  <a:lnTo>
                    <a:pt x="68" y="65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56" y="45"/>
                  </a:lnTo>
                  <a:lnTo>
                    <a:pt x="56" y="45"/>
                  </a:lnTo>
                  <a:lnTo>
                    <a:pt x="56" y="45"/>
                  </a:lnTo>
                  <a:lnTo>
                    <a:pt x="56" y="45"/>
                  </a:lnTo>
                  <a:lnTo>
                    <a:pt x="52" y="45"/>
                  </a:lnTo>
                  <a:lnTo>
                    <a:pt x="52" y="45"/>
                  </a:lnTo>
                  <a:lnTo>
                    <a:pt x="52" y="45"/>
                  </a:lnTo>
                  <a:lnTo>
                    <a:pt x="52" y="45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6" y="28"/>
                  </a:lnTo>
                  <a:lnTo>
                    <a:pt x="40" y="25"/>
                  </a:lnTo>
                  <a:lnTo>
                    <a:pt x="40" y="25"/>
                  </a:lnTo>
                  <a:lnTo>
                    <a:pt x="40" y="25"/>
                  </a:lnTo>
                  <a:lnTo>
                    <a:pt x="40" y="25"/>
                  </a:lnTo>
                  <a:lnTo>
                    <a:pt x="48" y="25"/>
                  </a:lnTo>
                  <a:lnTo>
                    <a:pt x="48" y="25"/>
                  </a:lnTo>
                  <a:lnTo>
                    <a:pt x="48" y="25"/>
                  </a:lnTo>
                  <a:lnTo>
                    <a:pt x="48" y="25"/>
                  </a:lnTo>
                  <a:lnTo>
                    <a:pt x="48" y="25"/>
                  </a:lnTo>
                  <a:lnTo>
                    <a:pt x="48" y="2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4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fill="hold" nodeType="tmRoot">
              <p:childTnLst>
                <p:seq concurrent="1" prevAc="none" nextAc="seek">
                  <p:cTn id="2" dur="indefinite" fill="hold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iterate>
                                        <p:tmAbs val="0"/>
                                      </p:iterate>
                                      <p:childTnLst>
                                        <p:set>
                                          <p:cBhvr>
                                            <p:cTn id="6" fill="hold"/>
                                            <p:tgtEl>
                                              <p:spTgt spid="3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>
                                            <p:cTn id="7" dur="700" fill="hold"/>
                                            <p:tgtEl>
                                              <p:spTgt spid="3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>
                                            <p:cTn id="8" dur="700" fill="hold"/>
                                            <p:tgtEl>
                                              <p:spTgt spid="3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3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grpId="0" nodeType="withEffect" p14:presetBounceEnd="48000">
                                      <p:stCondLst>
                                        <p:cond delay="200"/>
                                      </p:stCondLst>
                                      <p:iterate>
                                        <p:tmAbs val="0"/>
                                      </p:iterate>
                                      <p:childTnLst>
                                        <p:set>
                                          <p:cBhvr>
                                            <p:cTn id="13" fill="hold"/>
                                            <p:tgtEl>
                                              <p:spTgt spid="4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>
                                            <p:cTn id="14" dur="700" fill="hold"/>
                                            <p:tgtEl>
                                              <p:spTgt spid="4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>
                                            <p:cTn id="15" dur="700" fill="hold"/>
                                            <p:tgtEl>
                                              <p:spTgt spid="4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4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 p14:presetBounceEnd="54286">
                                      <p:stCondLst>
                                        <p:cond delay="300"/>
                                      </p:stCondLst>
                                      <p:iterate>
                                        <p:tmAbs val="0"/>
                                      </p:iterate>
                                      <p:childTnLst>
                                        <p:set>
                                          <p:cBhvr>
                                            <p:cTn id="20" fill="hold"/>
                                            <p:tgtEl>
                                              <p:spTgt spid="4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286">
                                          <p:cBhvr>
                                            <p:cTn id="21" dur="700" fill="hold"/>
                                            <p:tgtEl>
                                              <p:spTgt spid="4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286">
                                          <p:cBhvr>
                                            <p:cTn id="22" dur="700" fill="hold"/>
                                            <p:tgtEl>
                                              <p:spTgt spid="4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4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 p14:presetBounceEnd="48000">
                                      <p:stCondLst>
                                        <p:cond delay="500"/>
                                      </p:stCondLst>
                                      <p:iterate>
                                        <p:tmAbs val="0"/>
                                      </p:iterate>
                                      <p:childTnLst>
                                        <p:set>
                                          <p:cBhvr>
                                            <p:cTn id="27" fill="hold"/>
                                            <p:tgtEl>
                                              <p:spTgt spid="4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>
                                            <p:cTn id="28" dur="700" fill="hold"/>
                                            <p:tgtEl>
                                              <p:spTgt spid="4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>
                                            <p:cTn id="29" dur="700" fill="hold"/>
                                            <p:tgtEl>
                                              <p:spTgt spid="4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4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7" grpId="0" animBg="1" advAuto="0"/>
          <p:bldP spid="400" grpId="0" animBg="1" advAuto="0"/>
          <p:bldP spid="403" grpId="0" animBg="1" advAuto="0"/>
          <p:bldP spid="406" grpId="0" animBg="1" advAuto="0"/>
        </p:bldLst>
      </p:timing>
    </mc:Choice>
    <mc:Fallback xmlns="">
      <p:timing>
        <p:tnLst>
          <p:par>
            <p:cTn id="1" dur="indefinite" restart="never" fill="hold" nodeType="tmRoot">
              <p:childTnLst>
                <p:seq concurrent="1" prevAc="none" nextAc="seek">
                  <p:cTn id="2" dur="indefinite" fill="hold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1" nodeType="clickEffect">
                                      <p:stCondLst>
                                        <p:cond delay="0"/>
                                      </p:stCondLst>
                                      <p:iterate>
                                        <p:tmAbs val="0"/>
                                      </p:iterate>
                                      <p:childTnLst>
                                        <p:set>
                                          <p:cBhvr>
                                            <p:cTn id="6" fill="hold"/>
                                            <p:tgtEl>
                                              <p:spTgt spid="3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00" fill="hold"/>
                                            <p:tgtEl>
                                              <p:spTgt spid="3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00" fill="hold"/>
                                            <p:tgtEl>
                                              <p:spTgt spid="3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3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grpId="2" nodeType="withEffect">
                                      <p:stCondLst>
                                        <p:cond delay="200"/>
                                      </p:stCondLst>
                                      <p:iterate>
                                        <p:tmAbs val="0"/>
                                      </p:iterate>
                                      <p:childTnLst>
                                        <p:set>
                                          <p:cBhvr>
                                            <p:cTn id="13" fill="hold"/>
                                            <p:tgtEl>
                                              <p:spTgt spid="4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700" fill="hold"/>
                                            <p:tgtEl>
                                              <p:spTgt spid="4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700" fill="hold"/>
                                            <p:tgtEl>
                                              <p:spTgt spid="40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4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3" nodeType="withEffect">
                                      <p:stCondLst>
                                        <p:cond delay="300"/>
                                      </p:stCondLst>
                                      <p:iterate>
                                        <p:tmAbs val="0"/>
                                      </p:iterate>
                                      <p:childTnLst>
                                        <p:set>
                                          <p:cBhvr>
                                            <p:cTn id="20" fill="hold"/>
                                            <p:tgtEl>
                                              <p:spTgt spid="4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700" fill="hold"/>
                                            <p:tgtEl>
                                              <p:spTgt spid="4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700" fill="hold"/>
                                            <p:tgtEl>
                                              <p:spTgt spid="4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4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4" nodeType="withEffect">
                                      <p:stCondLst>
                                        <p:cond delay="500"/>
                                      </p:stCondLst>
                                      <p:iterate>
                                        <p:tmAbs val="0"/>
                                      </p:iterate>
                                      <p:childTnLst>
                                        <p:set>
                                          <p:cBhvr>
                                            <p:cTn id="27" fill="hold"/>
                                            <p:tgtEl>
                                              <p:spTgt spid="4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700" fill="hold"/>
                                            <p:tgtEl>
                                              <p:spTgt spid="4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700" fill="hold"/>
                                            <p:tgtEl>
                                              <p:spTgt spid="4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4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7" grpId="1" animBg="1" advAuto="0"/>
          <p:bldP spid="400" grpId="2" animBg="1" advAuto="0"/>
          <p:bldP spid="403" grpId="4" animBg="1" advAuto="0"/>
          <p:bldP spid="406" grpId="3" animBg="1" advAuto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>
                <a:latin typeface="+mj-ea"/>
                <a:ea typeface="+mj-ea"/>
                <a:cs typeface="+mn-ea"/>
                <a:sym typeface="+mn-lt"/>
              </a:rPr>
              <a:t>20</a:t>
            </a:fld>
            <a:endParaRPr>
              <a:latin typeface="+mj-ea"/>
              <a:ea typeface="+mj-ea"/>
              <a:cs typeface="+mn-ea"/>
              <a:sym typeface="+mn-lt"/>
            </a:endParaRPr>
          </a:p>
        </p:txBody>
      </p:sp>
      <p:pic>
        <p:nvPicPr>
          <p:cNvPr id="11" name="图片占位符 10">
            <a:extLst>
              <a:ext uri="{FF2B5EF4-FFF2-40B4-BE49-F238E27FC236}">
                <a16:creationId xmlns:a16="http://schemas.microsoft.com/office/drawing/2014/main" id="{14963C9F-D306-45E6-A41F-9BCF559BF85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0" r="16630"/>
          <a:stretch>
            <a:fillRect/>
          </a:stretch>
        </p:blipFill>
        <p:spPr/>
      </p:pic>
      <p:pic>
        <p:nvPicPr>
          <p:cNvPr id="7" name="图片占位符 6" descr="图片包含 钢笔, 书写用具, 定居者, 西装&#10;&#10;描述已自动生成">
            <a:extLst>
              <a:ext uri="{FF2B5EF4-FFF2-40B4-BE49-F238E27FC236}">
                <a16:creationId xmlns:a16="http://schemas.microsoft.com/office/drawing/2014/main" id="{6D9841D0-F51A-461A-9035-6EA10E64117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b="6250"/>
          <a:stretch>
            <a:fillRect/>
          </a:stretch>
        </p:blipFill>
        <p:spPr/>
      </p:pic>
      <p:pic>
        <p:nvPicPr>
          <p:cNvPr id="13" name="图片占位符 12" descr="图片包含 户外, 树, 道路, 地面&#10;&#10;描述已自动生成">
            <a:extLst>
              <a:ext uri="{FF2B5EF4-FFF2-40B4-BE49-F238E27FC236}">
                <a16:creationId xmlns:a16="http://schemas.microsoft.com/office/drawing/2014/main" id="{CE5F131B-7E9F-434E-9EC5-0365F3DEF45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0" b="16630"/>
          <a:stretch>
            <a:fillRect/>
          </a:stretch>
        </p:blipFill>
        <p:spPr/>
      </p:pic>
      <p:pic>
        <p:nvPicPr>
          <p:cNvPr id="9" name="图片占位符 8" descr="图片包含 钢笔, 书写用具, 定居者, 西装&#10;&#10;描述已自动生成">
            <a:extLst>
              <a:ext uri="{FF2B5EF4-FFF2-40B4-BE49-F238E27FC236}">
                <a16:creationId xmlns:a16="http://schemas.microsoft.com/office/drawing/2014/main" id="{73E3D087-DCA3-4F8C-A0EF-99D705A04774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b="6250"/>
          <a:stretch>
            <a:fillRect/>
          </a:stretch>
        </p:blipFill>
        <p:spPr/>
      </p:pic>
      <p:sp>
        <p:nvSpPr>
          <p:cNvPr id="548" name="Line"/>
          <p:cNvSpPr/>
          <p:nvPr/>
        </p:nvSpPr>
        <p:spPr>
          <a:xfrm flipV="1">
            <a:off x="3812150" y="2068281"/>
            <a:ext cx="0" cy="408219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549" name="Line"/>
          <p:cNvSpPr/>
          <p:nvPr/>
        </p:nvSpPr>
        <p:spPr>
          <a:xfrm flipV="1">
            <a:off x="5717150" y="4381500"/>
            <a:ext cx="0" cy="399222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550" name="Line"/>
          <p:cNvSpPr/>
          <p:nvPr/>
        </p:nvSpPr>
        <p:spPr>
          <a:xfrm flipV="1">
            <a:off x="7622150" y="2068281"/>
            <a:ext cx="0" cy="408219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551" name="Line"/>
          <p:cNvSpPr/>
          <p:nvPr/>
        </p:nvSpPr>
        <p:spPr>
          <a:xfrm flipV="1">
            <a:off x="9527150" y="4381499"/>
            <a:ext cx="0" cy="40822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552" name="Project 01…"/>
          <p:cNvSpPr txBox="1"/>
          <p:nvPr/>
        </p:nvSpPr>
        <p:spPr>
          <a:xfrm>
            <a:off x="3815324" y="1269570"/>
            <a:ext cx="1498808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900">
                <a:latin typeface="+mj-ea"/>
                <a:ea typeface="+mj-ea"/>
                <a:cs typeface="+mn-ea"/>
                <a:sym typeface="+mn-lt"/>
              </a:rPr>
              <a:t>Project 01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>
                <a:latin typeface="+mj-ea"/>
                <a:ea typeface="+mj-ea"/>
                <a:cs typeface="+mn-ea"/>
                <a:sym typeface="+mn-lt"/>
              </a:rPr>
              <a:t>Distinctively premium.</a:t>
            </a:r>
          </a:p>
        </p:txBody>
      </p:sp>
      <p:sp>
        <p:nvSpPr>
          <p:cNvPr id="553" name="Project 02…"/>
          <p:cNvSpPr txBox="1"/>
          <p:nvPr/>
        </p:nvSpPr>
        <p:spPr>
          <a:xfrm>
            <a:off x="5713974" y="5048680"/>
            <a:ext cx="1498808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900" dirty="0">
                <a:latin typeface="+mj-ea"/>
                <a:ea typeface="+mj-ea"/>
                <a:cs typeface="+mn-ea"/>
                <a:sym typeface="+mn-lt"/>
              </a:rPr>
              <a:t>Project 02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>
                <a:latin typeface="+mj-ea"/>
                <a:ea typeface="+mj-ea"/>
                <a:cs typeface="+mn-ea"/>
                <a:sym typeface="+mn-lt"/>
              </a:rPr>
              <a:t>Distinctively premium.</a:t>
            </a:r>
          </a:p>
        </p:txBody>
      </p:sp>
      <p:sp>
        <p:nvSpPr>
          <p:cNvPr id="554" name="Project 03…"/>
          <p:cNvSpPr txBox="1"/>
          <p:nvPr/>
        </p:nvSpPr>
        <p:spPr>
          <a:xfrm>
            <a:off x="7618974" y="1269570"/>
            <a:ext cx="1498808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900" dirty="0">
                <a:latin typeface="+mj-ea"/>
                <a:ea typeface="+mj-ea"/>
                <a:cs typeface="+mn-ea"/>
                <a:sym typeface="+mn-lt"/>
              </a:rPr>
              <a:t>Project 03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>
                <a:latin typeface="+mj-ea"/>
                <a:ea typeface="+mj-ea"/>
                <a:cs typeface="+mn-ea"/>
                <a:sym typeface="+mn-lt"/>
              </a:rPr>
              <a:t>Distinctively premium.</a:t>
            </a:r>
          </a:p>
        </p:txBody>
      </p:sp>
      <p:sp>
        <p:nvSpPr>
          <p:cNvPr id="555" name="Project 04…"/>
          <p:cNvSpPr txBox="1"/>
          <p:nvPr/>
        </p:nvSpPr>
        <p:spPr>
          <a:xfrm>
            <a:off x="9530324" y="5048680"/>
            <a:ext cx="1498808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900" dirty="0">
                <a:latin typeface="+mj-ea"/>
                <a:ea typeface="+mj-ea"/>
                <a:cs typeface="+mn-ea"/>
                <a:sym typeface="+mn-lt"/>
              </a:rPr>
              <a:t>Project 04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>
                <a:latin typeface="+mj-ea"/>
                <a:ea typeface="+mj-ea"/>
                <a:cs typeface="+mn-ea"/>
                <a:sym typeface="+mn-lt"/>
              </a:rPr>
              <a:t>Distinctively premium.</a:t>
            </a:r>
          </a:p>
        </p:txBody>
      </p:sp>
      <p:sp>
        <p:nvSpPr>
          <p:cNvPr id="556" name="Our Work…"/>
          <p:cNvSpPr txBox="1"/>
          <p:nvPr/>
        </p:nvSpPr>
        <p:spPr>
          <a:xfrm>
            <a:off x="759983" y="2870200"/>
            <a:ext cx="2093137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defRPr sz="70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3500">
                <a:latin typeface="+mj-ea"/>
                <a:ea typeface="+mj-ea"/>
                <a:cs typeface="+mn-ea"/>
                <a:sym typeface="+mn-lt"/>
              </a:rPr>
              <a:t>Our Work</a:t>
            </a:r>
          </a:p>
          <a:p>
            <a:pPr algn="l">
              <a:defRPr sz="70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3500">
                <a:latin typeface="+mj-ea"/>
                <a:ea typeface="+mj-ea"/>
                <a:cs typeface="+mn-ea"/>
                <a:sym typeface="+mn-lt"/>
              </a:rPr>
              <a:t>Process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" grpId="0" animBg="1" advAuto="0"/>
      <p:bldP spid="553" grpId="0" animBg="1" advAuto="0"/>
      <p:bldP spid="554" grpId="0" animBg="1" advAuto="0"/>
      <p:bldP spid="555" grpId="0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 descr="图片包含 钢笔, 书写用具, 定居者, 西装&#10;&#10;描述已自动生成">
            <a:extLst>
              <a:ext uri="{FF2B5EF4-FFF2-40B4-BE49-F238E27FC236}">
                <a16:creationId xmlns:a16="http://schemas.microsoft.com/office/drawing/2014/main" id="{E5E051C7-1F3F-4AAD-BC5D-14E9206779D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9" r="20899"/>
          <a:stretch>
            <a:fillRect/>
          </a:stretch>
        </p:blipFill>
        <p:spPr/>
      </p:pic>
      <p:sp>
        <p:nvSpPr>
          <p:cNvPr id="819" name="Slide Number"/>
          <p:cNvSpPr txBox="1">
            <a:spLocks noGrp="1"/>
          </p:cNvSpPr>
          <p:nvPr>
            <p:ph type="sldNum" sz="quarter" idx="4"/>
          </p:nvPr>
        </p:nvSpPr>
        <p:spPr>
          <a:xfrm>
            <a:off x="11254730" y="6351588"/>
            <a:ext cx="169863" cy="177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>
                <a:latin typeface="+mn-lt"/>
                <a:ea typeface="+mn-ea"/>
                <a:cs typeface="+mn-ea"/>
                <a:sym typeface="+mn-lt"/>
              </a:rPr>
              <a:t>21</a:t>
            </a:fld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21" name="Rectangle"/>
          <p:cNvSpPr/>
          <p:nvPr/>
        </p:nvSpPr>
        <p:spPr>
          <a:xfrm>
            <a:off x="3492500" y="0"/>
            <a:ext cx="2159000" cy="6858001"/>
          </a:xfrm>
          <a:prstGeom prst="rect">
            <a:avLst/>
          </a:prstGeom>
          <a:solidFill>
            <a:srgbClr val="D0B08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cs typeface="+mn-ea"/>
              <a:sym typeface="+mn-lt"/>
            </a:endParaRPr>
          </a:p>
        </p:txBody>
      </p:sp>
      <p:grpSp>
        <p:nvGrpSpPr>
          <p:cNvPr id="824" name="Group"/>
          <p:cNvGrpSpPr/>
          <p:nvPr/>
        </p:nvGrpSpPr>
        <p:grpSpPr>
          <a:xfrm>
            <a:off x="3798240" y="4325474"/>
            <a:ext cx="1692771" cy="1275202"/>
            <a:chOff x="0" y="0"/>
            <a:chExt cx="3385541" cy="2550402"/>
          </a:xfrm>
        </p:grpSpPr>
        <p:sp>
          <p:nvSpPr>
            <p:cNvPr id="822" name="Data Base…"/>
            <p:cNvSpPr txBox="1"/>
            <p:nvPr/>
          </p:nvSpPr>
          <p:spPr>
            <a:xfrm>
              <a:off x="0" y="1106289"/>
              <a:ext cx="3385541" cy="14441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>
                <a:lnSpc>
                  <a:spcPct val="150000"/>
                </a:lnSpc>
                <a:defRPr sz="2200" b="0">
                  <a:solidFill>
                    <a:srgbClr val="F7F9FF"/>
                  </a:solidFill>
                  <a:latin typeface="Quicksand Bold"/>
                  <a:ea typeface="Quicksand Bold"/>
                  <a:cs typeface="Quicksand Bold"/>
                  <a:sym typeface="Quicksand Bold"/>
                </a:defRPr>
              </a:pPr>
              <a:r>
                <a:rPr sz="1100">
                  <a:cs typeface="+mn-ea"/>
                  <a:sym typeface="+mn-lt"/>
                </a:rPr>
                <a:t>Data Base</a:t>
              </a:r>
            </a:p>
            <a:p>
              <a:pPr>
                <a:lnSpc>
                  <a:spcPct val="150000"/>
                </a:lnSpc>
                <a:defRPr sz="2200" b="0">
                  <a:solidFill>
                    <a:srgbClr val="F7F9FF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>
                  <a:cs typeface="+mn-ea"/>
                  <a:sym typeface="+mn-lt"/>
                </a:rPr>
                <a:t>Distinctively the growth</a:t>
              </a:r>
            </a:p>
            <a:p>
              <a:pPr>
                <a:lnSpc>
                  <a:spcPct val="150000"/>
                </a:lnSpc>
                <a:defRPr sz="2200" b="0">
                  <a:solidFill>
                    <a:srgbClr val="F7F9FF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>
                  <a:cs typeface="+mn-ea"/>
                  <a:sym typeface="+mn-lt"/>
                </a:rPr>
                <a:t>strategies premium</a:t>
              </a:r>
            </a:p>
          </p:txBody>
        </p:sp>
        <p:sp>
          <p:nvSpPr>
            <p:cNvPr id="823" name="Shape"/>
            <p:cNvSpPr/>
            <p:nvPr/>
          </p:nvSpPr>
          <p:spPr>
            <a:xfrm>
              <a:off x="1230020" y="0"/>
              <a:ext cx="635001" cy="620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9" extrusionOk="0">
                  <a:moveTo>
                    <a:pt x="7530" y="4197"/>
                  </a:moveTo>
                  <a:lnTo>
                    <a:pt x="6680" y="3701"/>
                  </a:lnTo>
                  <a:lnTo>
                    <a:pt x="6189" y="4560"/>
                  </a:lnTo>
                  <a:lnTo>
                    <a:pt x="7040" y="5056"/>
                  </a:lnTo>
                  <a:cubicBezTo>
                    <a:pt x="7040" y="5056"/>
                    <a:pt x="7530" y="4197"/>
                    <a:pt x="7530" y="4197"/>
                  </a:cubicBezTo>
                  <a:close/>
                  <a:moveTo>
                    <a:pt x="8512" y="2479"/>
                  </a:moveTo>
                  <a:lnTo>
                    <a:pt x="7662" y="1984"/>
                  </a:lnTo>
                  <a:lnTo>
                    <a:pt x="7171" y="2843"/>
                  </a:lnTo>
                  <a:lnTo>
                    <a:pt x="8021" y="3339"/>
                  </a:lnTo>
                  <a:cubicBezTo>
                    <a:pt x="8021" y="3339"/>
                    <a:pt x="8512" y="2479"/>
                    <a:pt x="8512" y="2479"/>
                  </a:cubicBezTo>
                  <a:close/>
                  <a:moveTo>
                    <a:pt x="20618" y="8428"/>
                  </a:moveTo>
                  <a:lnTo>
                    <a:pt x="982" y="8428"/>
                  </a:lnTo>
                  <a:lnTo>
                    <a:pt x="982" y="6445"/>
                  </a:lnTo>
                  <a:lnTo>
                    <a:pt x="20618" y="6445"/>
                  </a:lnTo>
                  <a:cubicBezTo>
                    <a:pt x="20618" y="6445"/>
                    <a:pt x="20618" y="8428"/>
                    <a:pt x="20618" y="8428"/>
                  </a:cubicBezTo>
                  <a:close/>
                  <a:moveTo>
                    <a:pt x="18655" y="20327"/>
                  </a:moveTo>
                  <a:lnTo>
                    <a:pt x="2945" y="20327"/>
                  </a:lnTo>
                  <a:lnTo>
                    <a:pt x="2945" y="9420"/>
                  </a:lnTo>
                  <a:lnTo>
                    <a:pt x="18655" y="9420"/>
                  </a:lnTo>
                  <a:cubicBezTo>
                    <a:pt x="18655" y="9420"/>
                    <a:pt x="18655" y="20327"/>
                    <a:pt x="18655" y="20327"/>
                  </a:cubicBezTo>
                  <a:close/>
                  <a:moveTo>
                    <a:pt x="6811" y="1488"/>
                  </a:moveTo>
                  <a:cubicBezTo>
                    <a:pt x="7083" y="1014"/>
                    <a:pt x="7683" y="851"/>
                    <a:pt x="8153" y="1125"/>
                  </a:cubicBezTo>
                  <a:lnTo>
                    <a:pt x="9854" y="2117"/>
                  </a:lnTo>
                  <a:lnTo>
                    <a:pt x="7946" y="5454"/>
                  </a:lnTo>
                  <a:lnTo>
                    <a:pt x="5759" y="5454"/>
                  </a:lnTo>
                  <a:lnTo>
                    <a:pt x="5698" y="5419"/>
                  </a:lnTo>
                  <a:lnTo>
                    <a:pt x="5678" y="5454"/>
                  </a:lnTo>
                  <a:lnTo>
                    <a:pt x="4545" y="5454"/>
                  </a:lnTo>
                  <a:cubicBezTo>
                    <a:pt x="4545" y="5454"/>
                    <a:pt x="6811" y="1488"/>
                    <a:pt x="6811" y="1488"/>
                  </a:cubicBezTo>
                  <a:close/>
                  <a:moveTo>
                    <a:pt x="15577" y="5454"/>
                  </a:moveTo>
                  <a:lnTo>
                    <a:pt x="9079" y="5454"/>
                  </a:lnTo>
                  <a:lnTo>
                    <a:pt x="10704" y="2612"/>
                  </a:lnTo>
                  <a:cubicBezTo>
                    <a:pt x="10704" y="2612"/>
                    <a:pt x="15577" y="5454"/>
                    <a:pt x="15577" y="5454"/>
                  </a:cubicBezTo>
                  <a:close/>
                  <a:moveTo>
                    <a:pt x="15930" y="2759"/>
                  </a:moveTo>
                  <a:cubicBezTo>
                    <a:pt x="16454" y="2617"/>
                    <a:pt x="16991" y="2931"/>
                    <a:pt x="17132" y="3460"/>
                  </a:cubicBezTo>
                  <a:lnTo>
                    <a:pt x="17661" y="5454"/>
                  </a:lnTo>
                  <a:lnTo>
                    <a:pt x="17540" y="5454"/>
                  </a:lnTo>
                  <a:lnTo>
                    <a:pt x="16279" y="4718"/>
                  </a:lnTo>
                  <a:lnTo>
                    <a:pt x="16438" y="4674"/>
                  </a:lnTo>
                  <a:lnTo>
                    <a:pt x="16184" y="3716"/>
                  </a:lnTo>
                  <a:lnTo>
                    <a:pt x="15236" y="3973"/>
                  </a:lnTo>
                  <a:lnTo>
                    <a:pt x="15279" y="4135"/>
                  </a:lnTo>
                  <a:lnTo>
                    <a:pt x="14076" y="3434"/>
                  </a:lnTo>
                  <a:lnTo>
                    <a:pt x="14033" y="3272"/>
                  </a:lnTo>
                  <a:cubicBezTo>
                    <a:pt x="14033" y="3272"/>
                    <a:pt x="15930" y="2759"/>
                    <a:pt x="15930" y="2759"/>
                  </a:cubicBezTo>
                  <a:close/>
                  <a:moveTo>
                    <a:pt x="20618" y="5454"/>
                  </a:moveTo>
                  <a:lnTo>
                    <a:pt x="18678" y="5454"/>
                  </a:lnTo>
                  <a:lnTo>
                    <a:pt x="18081" y="3203"/>
                  </a:lnTo>
                  <a:cubicBezTo>
                    <a:pt x="17800" y="2145"/>
                    <a:pt x="16724" y="1518"/>
                    <a:pt x="15676" y="1801"/>
                  </a:cubicBezTo>
                  <a:lnTo>
                    <a:pt x="12671" y="2615"/>
                  </a:lnTo>
                  <a:lnTo>
                    <a:pt x="8644" y="266"/>
                  </a:lnTo>
                  <a:cubicBezTo>
                    <a:pt x="7704" y="-281"/>
                    <a:pt x="6504" y="44"/>
                    <a:pt x="5961" y="992"/>
                  </a:cubicBezTo>
                  <a:lnTo>
                    <a:pt x="3410" y="5454"/>
                  </a:lnTo>
                  <a:lnTo>
                    <a:pt x="982" y="5454"/>
                  </a:lnTo>
                  <a:cubicBezTo>
                    <a:pt x="440" y="5454"/>
                    <a:pt x="0" y="5898"/>
                    <a:pt x="0" y="6445"/>
                  </a:cubicBezTo>
                  <a:lnTo>
                    <a:pt x="0" y="8428"/>
                  </a:lnTo>
                  <a:cubicBezTo>
                    <a:pt x="0" y="8977"/>
                    <a:pt x="440" y="9420"/>
                    <a:pt x="982" y="9420"/>
                  </a:cubicBezTo>
                  <a:lnTo>
                    <a:pt x="1964" y="9420"/>
                  </a:lnTo>
                  <a:lnTo>
                    <a:pt x="1964" y="20327"/>
                  </a:lnTo>
                  <a:cubicBezTo>
                    <a:pt x="1964" y="20875"/>
                    <a:pt x="2403" y="21319"/>
                    <a:pt x="2945" y="21319"/>
                  </a:cubicBezTo>
                  <a:lnTo>
                    <a:pt x="18655" y="21319"/>
                  </a:lnTo>
                  <a:cubicBezTo>
                    <a:pt x="19197" y="21319"/>
                    <a:pt x="19636" y="20875"/>
                    <a:pt x="19636" y="20327"/>
                  </a:cubicBezTo>
                  <a:lnTo>
                    <a:pt x="19636" y="9420"/>
                  </a:lnTo>
                  <a:lnTo>
                    <a:pt x="20618" y="9420"/>
                  </a:lnTo>
                  <a:cubicBezTo>
                    <a:pt x="21160" y="9420"/>
                    <a:pt x="21600" y="8977"/>
                    <a:pt x="21600" y="8428"/>
                  </a:cubicBezTo>
                  <a:lnTo>
                    <a:pt x="21600" y="6445"/>
                  </a:lnTo>
                  <a:cubicBezTo>
                    <a:pt x="21600" y="5898"/>
                    <a:pt x="21160" y="5454"/>
                    <a:pt x="20618" y="5454"/>
                  </a:cubicBezTo>
                  <a:moveTo>
                    <a:pt x="7855" y="12395"/>
                  </a:moveTo>
                  <a:lnTo>
                    <a:pt x="13745" y="12395"/>
                  </a:lnTo>
                  <a:lnTo>
                    <a:pt x="13745" y="13386"/>
                  </a:lnTo>
                  <a:lnTo>
                    <a:pt x="7855" y="13386"/>
                  </a:lnTo>
                  <a:cubicBezTo>
                    <a:pt x="7855" y="13386"/>
                    <a:pt x="7855" y="12395"/>
                    <a:pt x="7855" y="12395"/>
                  </a:cubicBezTo>
                  <a:close/>
                  <a:moveTo>
                    <a:pt x="7855" y="14378"/>
                  </a:moveTo>
                  <a:lnTo>
                    <a:pt x="13745" y="14378"/>
                  </a:lnTo>
                  <a:cubicBezTo>
                    <a:pt x="14288" y="14378"/>
                    <a:pt x="14727" y="13934"/>
                    <a:pt x="14727" y="13386"/>
                  </a:cubicBezTo>
                  <a:lnTo>
                    <a:pt x="14727" y="12395"/>
                  </a:lnTo>
                  <a:cubicBezTo>
                    <a:pt x="14727" y="11847"/>
                    <a:pt x="14288" y="11403"/>
                    <a:pt x="13745" y="11403"/>
                  </a:cubicBezTo>
                  <a:lnTo>
                    <a:pt x="7855" y="11403"/>
                  </a:lnTo>
                  <a:cubicBezTo>
                    <a:pt x="7312" y="11403"/>
                    <a:pt x="6873" y="11847"/>
                    <a:pt x="6873" y="12395"/>
                  </a:cubicBezTo>
                  <a:lnTo>
                    <a:pt x="6873" y="13386"/>
                  </a:lnTo>
                  <a:cubicBezTo>
                    <a:pt x="6873" y="13934"/>
                    <a:pt x="7312" y="14378"/>
                    <a:pt x="7855" y="14378"/>
                  </a:cubicBezTo>
                </a:path>
              </a:pathLst>
            </a:custGeom>
            <a:solidFill>
              <a:srgbClr val="F7F9FF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900">
                <a:cs typeface="+mn-ea"/>
                <a:sym typeface="+mn-lt"/>
              </a:endParaRPr>
            </a:p>
          </p:txBody>
        </p:sp>
      </p:grpSp>
      <p:grpSp>
        <p:nvGrpSpPr>
          <p:cNvPr id="827" name="Group"/>
          <p:cNvGrpSpPr/>
          <p:nvPr/>
        </p:nvGrpSpPr>
        <p:grpSpPr>
          <a:xfrm>
            <a:off x="3798240" y="1269570"/>
            <a:ext cx="1692771" cy="1282427"/>
            <a:chOff x="0" y="0"/>
            <a:chExt cx="3385541" cy="2564851"/>
          </a:xfrm>
        </p:grpSpPr>
        <p:sp>
          <p:nvSpPr>
            <p:cNvPr id="825" name="Shape"/>
            <p:cNvSpPr/>
            <p:nvPr/>
          </p:nvSpPr>
          <p:spPr>
            <a:xfrm>
              <a:off x="1230020" y="0"/>
              <a:ext cx="635001" cy="635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4909"/>
                  </a:moveTo>
                  <a:lnTo>
                    <a:pt x="12764" y="4909"/>
                  </a:lnTo>
                  <a:cubicBezTo>
                    <a:pt x="12493" y="4909"/>
                    <a:pt x="12273" y="5129"/>
                    <a:pt x="12273" y="5400"/>
                  </a:cubicBezTo>
                  <a:cubicBezTo>
                    <a:pt x="12273" y="5671"/>
                    <a:pt x="12493" y="5891"/>
                    <a:pt x="12764" y="5891"/>
                  </a:cubicBezTo>
                  <a:lnTo>
                    <a:pt x="20618" y="5891"/>
                  </a:lnTo>
                  <a:lnTo>
                    <a:pt x="20618" y="7854"/>
                  </a:lnTo>
                  <a:lnTo>
                    <a:pt x="12764" y="7854"/>
                  </a:lnTo>
                  <a:cubicBezTo>
                    <a:pt x="12493" y="7854"/>
                    <a:pt x="12273" y="8074"/>
                    <a:pt x="12273" y="8345"/>
                  </a:cubicBezTo>
                  <a:cubicBezTo>
                    <a:pt x="12273" y="8617"/>
                    <a:pt x="12493" y="8836"/>
                    <a:pt x="12764" y="8836"/>
                  </a:cubicBezTo>
                  <a:lnTo>
                    <a:pt x="18655" y="8836"/>
                  </a:lnTo>
                  <a:lnTo>
                    <a:pt x="18655" y="20617"/>
                  </a:lnTo>
                  <a:lnTo>
                    <a:pt x="2945" y="20617"/>
                  </a:lnTo>
                  <a:lnTo>
                    <a:pt x="2945" y="8836"/>
                  </a:lnTo>
                  <a:lnTo>
                    <a:pt x="8836" y="8836"/>
                  </a:lnTo>
                  <a:cubicBezTo>
                    <a:pt x="9107" y="8836"/>
                    <a:pt x="9327" y="8617"/>
                    <a:pt x="9327" y="8345"/>
                  </a:cubicBezTo>
                  <a:cubicBezTo>
                    <a:pt x="9327" y="8074"/>
                    <a:pt x="9107" y="7854"/>
                    <a:pt x="8836" y="7854"/>
                  </a:cubicBezTo>
                  <a:lnTo>
                    <a:pt x="982" y="7854"/>
                  </a:lnTo>
                  <a:lnTo>
                    <a:pt x="982" y="5891"/>
                  </a:lnTo>
                  <a:lnTo>
                    <a:pt x="8836" y="5891"/>
                  </a:lnTo>
                  <a:cubicBezTo>
                    <a:pt x="9107" y="5891"/>
                    <a:pt x="9327" y="5671"/>
                    <a:pt x="9327" y="5400"/>
                  </a:cubicBezTo>
                  <a:cubicBezTo>
                    <a:pt x="9327" y="5129"/>
                    <a:pt x="9107" y="4909"/>
                    <a:pt x="8836" y="4909"/>
                  </a:cubicBezTo>
                  <a:lnTo>
                    <a:pt x="982" y="4909"/>
                  </a:lnTo>
                  <a:cubicBezTo>
                    <a:pt x="440" y="4909"/>
                    <a:pt x="0" y="5349"/>
                    <a:pt x="0" y="5891"/>
                  </a:cubicBezTo>
                  <a:lnTo>
                    <a:pt x="0" y="7854"/>
                  </a:lnTo>
                  <a:cubicBezTo>
                    <a:pt x="0" y="8396"/>
                    <a:pt x="440" y="8836"/>
                    <a:pt x="982" y="8836"/>
                  </a:cubicBezTo>
                  <a:lnTo>
                    <a:pt x="1964" y="8836"/>
                  </a:lnTo>
                  <a:lnTo>
                    <a:pt x="1964" y="20617"/>
                  </a:lnTo>
                  <a:cubicBezTo>
                    <a:pt x="1964" y="21159"/>
                    <a:pt x="2403" y="21600"/>
                    <a:pt x="2945" y="21600"/>
                  </a:cubicBezTo>
                  <a:lnTo>
                    <a:pt x="18655" y="21600"/>
                  </a:lnTo>
                  <a:cubicBezTo>
                    <a:pt x="19197" y="21600"/>
                    <a:pt x="19636" y="21159"/>
                    <a:pt x="19636" y="20617"/>
                  </a:cubicBezTo>
                  <a:lnTo>
                    <a:pt x="19636" y="8836"/>
                  </a:lnTo>
                  <a:lnTo>
                    <a:pt x="20618" y="8836"/>
                  </a:lnTo>
                  <a:cubicBezTo>
                    <a:pt x="21160" y="8836"/>
                    <a:pt x="21600" y="8396"/>
                    <a:pt x="21600" y="7854"/>
                  </a:cubicBezTo>
                  <a:lnTo>
                    <a:pt x="21600" y="5891"/>
                  </a:lnTo>
                  <a:cubicBezTo>
                    <a:pt x="21600" y="5349"/>
                    <a:pt x="21160" y="4909"/>
                    <a:pt x="20618" y="4909"/>
                  </a:cubicBezTo>
                  <a:moveTo>
                    <a:pt x="7855" y="3927"/>
                  </a:moveTo>
                  <a:cubicBezTo>
                    <a:pt x="7990" y="3927"/>
                    <a:pt x="8113" y="3872"/>
                    <a:pt x="8202" y="3784"/>
                  </a:cubicBezTo>
                  <a:lnTo>
                    <a:pt x="10309" y="1676"/>
                  </a:lnTo>
                  <a:lnTo>
                    <a:pt x="10309" y="15218"/>
                  </a:lnTo>
                  <a:lnTo>
                    <a:pt x="10309" y="15218"/>
                  </a:lnTo>
                  <a:cubicBezTo>
                    <a:pt x="10309" y="15489"/>
                    <a:pt x="10529" y="15709"/>
                    <a:pt x="10800" y="15709"/>
                  </a:cubicBezTo>
                  <a:cubicBezTo>
                    <a:pt x="11071" y="15709"/>
                    <a:pt x="11291" y="15489"/>
                    <a:pt x="11291" y="15218"/>
                  </a:cubicBezTo>
                  <a:lnTo>
                    <a:pt x="11291" y="1676"/>
                  </a:lnTo>
                  <a:lnTo>
                    <a:pt x="13398" y="3784"/>
                  </a:lnTo>
                  <a:cubicBezTo>
                    <a:pt x="13487" y="3872"/>
                    <a:pt x="13610" y="3927"/>
                    <a:pt x="13745" y="3927"/>
                  </a:cubicBezTo>
                  <a:cubicBezTo>
                    <a:pt x="14016" y="3927"/>
                    <a:pt x="14236" y="3708"/>
                    <a:pt x="14236" y="3436"/>
                  </a:cubicBezTo>
                  <a:cubicBezTo>
                    <a:pt x="14236" y="3301"/>
                    <a:pt x="14181" y="3178"/>
                    <a:pt x="14093" y="3089"/>
                  </a:cubicBezTo>
                  <a:lnTo>
                    <a:pt x="11147" y="144"/>
                  </a:lnTo>
                  <a:cubicBezTo>
                    <a:pt x="11058" y="55"/>
                    <a:pt x="10935" y="0"/>
                    <a:pt x="10800" y="0"/>
                  </a:cubicBezTo>
                  <a:cubicBezTo>
                    <a:pt x="10665" y="0"/>
                    <a:pt x="10542" y="55"/>
                    <a:pt x="10453" y="144"/>
                  </a:cubicBezTo>
                  <a:lnTo>
                    <a:pt x="7507" y="3089"/>
                  </a:lnTo>
                  <a:cubicBezTo>
                    <a:pt x="7419" y="3178"/>
                    <a:pt x="7364" y="3301"/>
                    <a:pt x="7364" y="3436"/>
                  </a:cubicBezTo>
                  <a:cubicBezTo>
                    <a:pt x="7364" y="3708"/>
                    <a:pt x="7584" y="3927"/>
                    <a:pt x="7855" y="3927"/>
                  </a:cubicBezTo>
                </a:path>
              </a:pathLst>
            </a:custGeom>
            <a:solidFill>
              <a:srgbClr val="F7F9FF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900">
                <a:cs typeface="+mn-ea"/>
                <a:sym typeface="+mn-lt"/>
              </a:endParaRPr>
            </a:p>
          </p:txBody>
        </p:sp>
        <p:sp>
          <p:nvSpPr>
            <p:cNvPr id="826" name="Upload…"/>
            <p:cNvSpPr txBox="1"/>
            <p:nvPr/>
          </p:nvSpPr>
          <p:spPr>
            <a:xfrm>
              <a:off x="0" y="1120739"/>
              <a:ext cx="3385541" cy="14441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>
                <a:lnSpc>
                  <a:spcPct val="150000"/>
                </a:lnSpc>
                <a:defRPr sz="2200" b="0">
                  <a:solidFill>
                    <a:srgbClr val="F7F9FF"/>
                  </a:solidFill>
                  <a:latin typeface="Quicksand Bold"/>
                  <a:ea typeface="Quicksand Bold"/>
                  <a:cs typeface="Quicksand Bold"/>
                  <a:sym typeface="Quicksand Bold"/>
                </a:defRPr>
              </a:pPr>
              <a:r>
                <a:rPr sz="1100">
                  <a:cs typeface="+mn-ea"/>
                  <a:sym typeface="+mn-lt"/>
                </a:rPr>
                <a:t>Upload</a:t>
              </a:r>
            </a:p>
            <a:p>
              <a:pPr>
                <a:lnSpc>
                  <a:spcPct val="150000"/>
                </a:lnSpc>
                <a:defRPr sz="2200" b="0">
                  <a:solidFill>
                    <a:srgbClr val="F7F9FF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>
                  <a:cs typeface="+mn-ea"/>
                  <a:sym typeface="+mn-lt"/>
                </a:rPr>
                <a:t>Distinctively the growth</a:t>
              </a:r>
            </a:p>
            <a:p>
              <a:pPr>
                <a:lnSpc>
                  <a:spcPct val="150000"/>
                </a:lnSpc>
                <a:defRPr sz="2200" b="0">
                  <a:solidFill>
                    <a:srgbClr val="F7F9FF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>
                  <a:cs typeface="+mn-ea"/>
                  <a:sym typeface="+mn-lt"/>
                </a:rPr>
                <a:t>strategies premium</a:t>
              </a:r>
            </a:p>
          </p:txBody>
        </p:sp>
      </p:grpSp>
      <p:grpSp>
        <p:nvGrpSpPr>
          <p:cNvPr id="830" name="Group"/>
          <p:cNvGrpSpPr/>
          <p:nvPr/>
        </p:nvGrpSpPr>
        <p:grpSpPr>
          <a:xfrm>
            <a:off x="3798240" y="2811954"/>
            <a:ext cx="1692771" cy="1253563"/>
            <a:chOff x="0" y="0"/>
            <a:chExt cx="3385541" cy="2507123"/>
          </a:xfrm>
        </p:grpSpPr>
        <p:sp>
          <p:nvSpPr>
            <p:cNvPr id="828" name="Shape"/>
            <p:cNvSpPr/>
            <p:nvPr/>
          </p:nvSpPr>
          <p:spPr>
            <a:xfrm>
              <a:off x="1230020" y="0"/>
              <a:ext cx="635001" cy="577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82" y="12420"/>
                  </a:moveTo>
                  <a:cubicBezTo>
                    <a:pt x="16368" y="12420"/>
                    <a:pt x="15709" y="11694"/>
                    <a:pt x="15709" y="10800"/>
                  </a:cubicBezTo>
                  <a:cubicBezTo>
                    <a:pt x="15709" y="9906"/>
                    <a:pt x="16368" y="9180"/>
                    <a:pt x="17182" y="9180"/>
                  </a:cubicBezTo>
                  <a:cubicBezTo>
                    <a:pt x="17995" y="9180"/>
                    <a:pt x="18655" y="9906"/>
                    <a:pt x="18655" y="10800"/>
                  </a:cubicBezTo>
                  <a:cubicBezTo>
                    <a:pt x="18655" y="11694"/>
                    <a:pt x="17995" y="12420"/>
                    <a:pt x="17182" y="12420"/>
                  </a:cubicBezTo>
                  <a:moveTo>
                    <a:pt x="21109" y="10260"/>
                  </a:moveTo>
                  <a:lnTo>
                    <a:pt x="19587" y="10260"/>
                  </a:lnTo>
                  <a:cubicBezTo>
                    <a:pt x="19360" y="9028"/>
                    <a:pt x="18369" y="8100"/>
                    <a:pt x="17182" y="8100"/>
                  </a:cubicBezTo>
                  <a:cubicBezTo>
                    <a:pt x="15994" y="8100"/>
                    <a:pt x="15004" y="9028"/>
                    <a:pt x="14777" y="10260"/>
                  </a:cubicBezTo>
                  <a:lnTo>
                    <a:pt x="491" y="10260"/>
                  </a:lnTo>
                  <a:cubicBezTo>
                    <a:pt x="220" y="10260"/>
                    <a:pt x="0" y="10502"/>
                    <a:pt x="0" y="10800"/>
                  </a:cubicBezTo>
                  <a:cubicBezTo>
                    <a:pt x="0" y="11098"/>
                    <a:pt x="220" y="11340"/>
                    <a:pt x="491" y="11340"/>
                  </a:cubicBezTo>
                  <a:lnTo>
                    <a:pt x="14777" y="11340"/>
                  </a:lnTo>
                  <a:cubicBezTo>
                    <a:pt x="15004" y="12572"/>
                    <a:pt x="15994" y="13500"/>
                    <a:pt x="17182" y="13500"/>
                  </a:cubicBezTo>
                  <a:cubicBezTo>
                    <a:pt x="18369" y="13500"/>
                    <a:pt x="19360" y="12572"/>
                    <a:pt x="19587" y="11340"/>
                  </a:cubicBezTo>
                  <a:lnTo>
                    <a:pt x="21109" y="11340"/>
                  </a:lnTo>
                  <a:cubicBezTo>
                    <a:pt x="21380" y="11340"/>
                    <a:pt x="21600" y="11098"/>
                    <a:pt x="21600" y="10800"/>
                  </a:cubicBezTo>
                  <a:cubicBezTo>
                    <a:pt x="21600" y="10502"/>
                    <a:pt x="21380" y="10260"/>
                    <a:pt x="21109" y="10260"/>
                  </a:cubicBezTo>
                  <a:moveTo>
                    <a:pt x="5400" y="1080"/>
                  </a:moveTo>
                  <a:cubicBezTo>
                    <a:pt x="6214" y="1080"/>
                    <a:pt x="6873" y="1806"/>
                    <a:pt x="6873" y="2700"/>
                  </a:cubicBezTo>
                  <a:cubicBezTo>
                    <a:pt x="6873" y="3595"/>
                    <a:pt x="6214" y="4320"/>
                    <a:pt x="5400" y="4320"/>
                  </a:cubicBezTo>
                  <a:cubicBezTo>
                    <a:pt x="4586" y="4320"/>
                    <a:pt x="3927" y="3595"/>
                    <a:pt x="3927" y="2700"/>
                  </a:cubicBezTo>
                  <a:cubicBezTo>
                    <a:pt x="3927" y="1806"/>
                    <a:pt x="4586" y="1080"/>
                    <a:pt x="5400" y="1080"/>
                  </a:cubicBezTo>
                  <a:moveTo>
                    <a:pt x="491" y="3240"/>
                  </a:moveTo>
                  <a:lnTo>
                    <a:pt x="2995" y="3240"/>
                  </a:lnTo>
                  <a:cubicBezTo>
                    <a:pt x="3222" y="4472"/>
                    <a:pt x="4213" y="5400"/>
                    <a:pt x="5400" y="5400"/>
                  </a:cubicBezTo>
                  <a:cubicBezTo>
                    <a:pt x="6587" y="5400"/>
                    <a:pt x="7578" y="4472"/>
                    <a:pt x="7805" y="3240"/>
                  </a:cubicBezTo>
                  <a:lnTo>
                    <a:pt x="21109" y="3240"/>
                  </a:lnTo>
                  <a:cubicBezTo>
                    <a:pt x="21380" y="3240"/>
                    <a:pt x="21600" y="2999"/>
                    <a:pt x="21600" y="2700"/>
                  </a:cubicBezTo>
                  <a:cubicBezTo>
                    <a:pt x="21600" y="2402"/>
                    <a:pt x="21380" y="2160"/>
                    <a:pt x="21109" y="2160"/>
                  </a:cubicBezTo>
                  <a:lnTo>
                    <a:pt x="7805" y="2160"/>
                  </a:lnTo>
                  <a:cubicBezTo>
                    <a:pt x="7578" y="928"/>
                    <a:pt x="6587" y="0"/>
                    <a:pt x="5400" y="0"/>
                  </a:cubicBezTo>
                  <a:cubicBezTo>
                    <a:pt x="4213" y="0"/>
                    <a:pt x="3222" y="928"/>
                    <a:pt x="2995" y="2160"/>
                  </a:cubicBezTo>
                  <a:lnTo>
                    <a:pt x="491" y="2160"/>
                  </a:lnTo>
                  <a:cubicBezTo>
                    <a:pt x="220" y="2160"/>
                    <a:pt x="0" y="2402"/>
                    <a:pt x="0" y="2700"/>
                  </a:cubicBezTo>
                  <a:cubicBezTo>
                    <a:pt x="0" y="2999"/>
                    <a:pt x="220" y="3240"/>
                    <a:pt x="491" y="3240"/>
                  </a:cubicBezTo>
                  <a:moveTo>
                    <a:pt x="9327" y="20519"/>
                  </a:moveTo>
                  <a:cubicBezTo>
                    <a:pt x="8514" y="20519"/>
                    <a:pt x="7855" y="19794"/>
                    <a:pt x="7855" y="18899"/>
                  </a:cubicBezTo>
                  <a:cubicBezTo>
                    <a:pt x="7855" y="18005"/>
                    <a:pt x="8514" y="17279"/>
                    <a:pt x="9327" y="17279"/>
                  </a:cubicBezTo>
                  <a:cubicBezTo>
                    <a:pt x="10141" y="17279"/>
                    <a:pt x="10800" y="18005"/>
                    <a:pt x="10800" y="18899"/>
                  </a:cubicBezTo>
                  <a:cubicBezTo>
                    <a:pt x="10800" y="19794"/>
                    <a:pt x="10141" y="20519"/>
                    <a:pt x="9327" y="20519"/>
                  </a:cubicBezTo>
                  <a:moveTo>
                    <a:pt x="21109" y="18359"/>
                  </a:moveTo>
                  <a:lnTo>
                    <a:pt x="11732" y="18359"/>
                  </a:lnTo>
                  <a:cubicBezTo>
                    <a:pt x="11505" y="17127"/>
                    <a:pt x="10515" y="16199"/>
                    <a:pt x="9327" y="16199"/>
                  </a:cubicBezTo>
                  <a:cubicBezTo>
                    <a:pt x="8140" y="16199"/>
                    <a:pt x="7150" y="17127"/>
                    <a:pt x="6922" y="18359"/>
                  </a:cubicBezTo>
                  <a:lnTo>
                    <a:pt x="491" y="18359"/>
                  </a:lnTo>
                  <a:cubicBezTo>
                    <a:pt x="220" y="18359"/>
                    <a:pt x="0" y="18601"/>
                    <a:pt x="0" y="18899"/>
                  </a:cubicBezTo>
                  <a:cubicBezTo>
                    <a:pt x="0" y="19198"/>
                    <a:pt x="220" y="19439"/>
                    <a:pt x="491" y="19439"/>
                  </a:cubicBezTo>
                  <a:lnTo>
                    <a:pt x="6922" y="19439"/>
                  </a:lnTo>
                  <a:cubicBezTo>
                    <a:pt x="7150" y="20672"/>
                    <a:pt x="8140" y="21600"/>
                    <a:pt x="9327" y="21600"/>
                  </a:cubicBezTo>
                  <a:cubicBezTo>
                    <a:pt x="10515" y="21600"/>
                    <a:pt x="11505" y="20672"/>
                    <a:pt x="11732" y="19439"/>
                  </a:cubicBezTo>
                  <a:lnTo>
                    <a:pt x="21109" y="19439"/>
                  </a:lnTo>
                  <a:cubicBezTo>
                    <a:pt x="21380" y="19439"/>
                    <a:pt x="21600" y="19198"/>
                    <a:pt x="21600" y="18899"/>
                  </a:cubicBezTo>
                  <a:cubicBezTo>
                    <a:pt x="21600" y="18601"/>
                    <a:pt x="21380" y="18359"/>
                    <a:pt x="21109" y="18359"/>
                  </a:cubicBezTo>
                </a:path>
              </a:pathLst>
            </a:custGeom>
            <a:solidFill>
              <a:srgbClr val="F7F9FF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900">
                <a:cs typeface="+mn-ea"/>
                <a:sym typeface="+mn-lt"/>
              </a:endParaRPr>
            </a:p>
          </p:txBody>
        </p:sp>
        <p:sp>
          <p:nvSpPr>
            <p:cNvPr id="829" name="Upload…"/>
            <p:cNvSpPr txBox="1"/>
            <p:nvPr/>
          </p:nvSpPr>
          <p:spPr>
            <a:xfrm>
              <a:off x="0" y="1063011"/>
              <a:ext cx="3385541" cy="14441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>
                <a:lnSpc>
                  <a:spcPct val="150000"/>
                </a:lnSpc>
                <a:defRPr sz="2200" b="0">
                  <a:solidFill>
                    <a:srgbClr val="F7F9FF"/>
                  </a:solidFill>
                  <a:latin typeface="Quicksand Bold"/>
                  <a:ea typeface="Quicksand Bold"/>
                  <a:cs typeface="Quicksand Bold"/>
                  <a:sym typeface="Quicksand Bold"/>
                </a:defRPr>
              </a:pPr>
              <a:r>
                <a:rPr sz="1100" dirty="0">
                  <a:cs typeface="+mn-ea"/>
                  <a:sym typeface="+mn-lt"/>
                </a:rPr>
                <a:t>Upload</a:t>
              </a:r>
            </a:p>
            <a:p>
              <a:pPr>
                <a:lnSpc>
                  <a:spcPct val="150000"/>
                </a:lnSpc>
                <a:defRPr sz="2200" b="0">
                  <a:solidFill>
                    <a:srgbClr val="F7F9FF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>
                  <a:cs typeface="+mn-ea"/>
                  <a:sym typeface="+mn-lt"/>
                </a:rPr>
                <a:t>Distinctively the growth</a:t>
              </a:r>
            </a:p>
            <a:p>
              <a:pPr>
                <a:lnSpc>
                  <a:spcPct val="150000"/>
                </a:lnSpc>
                <a:defRPr sz="2200" b="0">
                  <a:solidFill>
                    <a:srgbClr val="F7F9FF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>
                  <a:cs typeface="+mn-ea"/>
                  <a:sym typeface="+mn-lt"/>
                </a:rPr>
                <a:t>strategies premium</a:t>
              </a:r>
            </a:p>
          </p:txBody>
        </p:sp>
      </p:grpSp>
      <p:sp>
        <p:nvSpPr>
          <p:cNvPr id="831" name="Meet Jonathan…"/>
          <p:cNvSpPr txBox="1"/>
          <p:nvPr/>
        </p:nvSpPr>
        <p:spPr>
          <a:xfrm>
            <a:off x="7199456" y="1269570"/>
            <a:ext cx="2917465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defRPr sz="70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3500">
                <a:cs typeface="+mn-ea"/>
                <a:sym typeface="+mn-lt"/>
              </a:rPr>
              <a:t>Meet Jonathan</a:t>
            </a:r>
          </a:p>
          <a:p>
            <a:pPr algn="l">
              <a:defRPr sz="70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3500">
                <a:cs typeface="+mn-ea"/>
                <a:sym typeface="+mn-lt"/>
              </a:rPr>
              <a:t>Davidson</a:t>
            </a:r>
          </a:p>
        </p:txBody>
      </p:sp>
      <p:sp>
        <p:nvSpPr>
          <p:cNvPr id="832" name="Distinctively build premium growth strategies whereas premium…"/>
          <p:cNvSpPr txBox="1"/>
          <p:nvPr/>
        </p:nvSpPr>
        <p:spPr>
          <a:xfrm>
            <a:off x="7199456" y="3022170"/>
            <a:ext cx="4443524" cy="722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>
                <a:cs typeface="+mn-ea"/>
                <a:sym typeface="+mn-lt"/>
              </a:rPr>
              <a:t>Distinctively build premium growth strategies whereas premium 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>
                <a:cs typeface="+mn-ea"/>
                <a:sym typeface="+mn-lt"/>
              </a:rPr>
              <a:t>human capital. Conveniently </a:t>
            </a:r>
            <a:r>
              <a:rPr sz="1100" dirty="0" err="1">
                <a:cs typeface="+mn-ea"/>
                <a:sym typeface="+mn-lt"/>
              </a:rPr>
              <a:t>envisioneer</a:t>
            </a:r>
            <a:r>
              <a:rPr sz="1100" dirty="0">
                <a:cs typeface="+mn-ea"/>
                <a:sym typeface="+mn-lt"/>
              </a:rPr>
              <a:t> accurate users whereas 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>
                <a:cs typeface="+mn-ea"/>
                <a:sym typeface="+mn-lt"/>
              </a:rPr>
              <a:t>collaborative e-commerce.</a:t>
            </a:r>
          </a:p>
        </p:txBody>
      </p:sp>
      <p:sp>
        <p:nvSpPr>
          <p:cNvPr id="833" name="Rectangle"/>
          <p:cNvSpPr/>
          <p:nvPr/>
        </p:nvSpPr>
        <p:spPr>
          <a:xfrm>
            <a:off x="7199456" y="4811794"/>
            <a:ext cx="4191001" cy="50801"/>
          </a:xfrm>
          <a:prstGeom prst="rect">
            <a:avLst/>
          </a:prstGeom>
          <a:solidFill>
            <a:srgbClr val="1C1F25">
              <a:alpha val="1533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cs typeface="+mn-ea"/>
              <a:sym typeface="+mn-lt"/>
            </a:endParaRPr>
          </a:p>
        </p:txBody>
      </p:sp>
      <p:sp>
        <p:nvSpPr>
          <p:cNvPr id="834" name="Rectangle"/>
          <p:cNvSpPr/>
          <p:nvPr/>
        </p:nvSpPr>
        <p:spPr>
          <a:xfrm>
            <a:off x="7199456" y="4811794"/>
            <a:ext cx="3492501" cy="50801"/>
          </a:xfrm>
          <a:prstGeom prst="rect">
            <a:avLst/>
          </a:prstGeom>
          <a:solidFill>
            <a:srgbClr val="D0B08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cs typeface="+mn-ea"/>
              <a:sym typeface="+mn-lt"/>
            </a:endParaRPr>
          </a:p>
        </p:txBody>
      </p:sp>
      <p:sp>
        <p:nvSpPr>
          <p:cNvPr id="835" name="Process 01"/>
          <p:cNvSpPr txBox="1"/>
          <p:nvPr/>
        </p:nvSpPr>
        <p:spPr>
          <a:xfrm>
            <a:off x="7205806" y="4480617"/>
            <a:ext cx="721351" cy="224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lvl1pPr>
          </a:lstStyle>
          <a:p>
            <a:r>
              <a:rPr sz="1100">
                <a:latin typeface="+mn-lt"/>
                <a:ea typeface="+mn-ea"/>
                <a:cs typeface="+mn-ea"/>
                <a:sym typeface="+mn-lt"/>
              </a:rPr>
              <a:t>Process 01</a:t>
            </a:r>
          </a:p>
        </p:txBody>
      </p:sp>
      <p:sp>
        <p:nvSpPr>
          <p:cNvPr id="836" name="80%"/>
          <p:cNvSpPr txBox="1"/>
          <p:nvPr/>
        </p:nvSpPr>
        <p:spPr>
          <a:xfrm>
            <a:off x="11103943" y="4480617"/>
            <a:ext cx="291747" cy="224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lvl1pPr>
          </a:lstStyle>
          <a:p>
            <a:r>
              <a:rPr sz="1100">
                <a:latin typeface="+mn-lt"/>
                <a:ea typeface="+mn-ea"/>
                <a:cs typeface="+mn-ea"/>
                <a:sym typeface="+mn-lt"/>
              </a:rPr>
              <a:t>80%</a:t>
            </a:r>
          </a:p>
        </p:txBody>
      </p:sp>
      <p:sp>
        <p:nvSpPr>
          <p:cNvPr id="837" name="Rectangle"/>
          <p:cNvSpPr/>
          <p:nvPr/>
        </p:nvSpPr>
        <p:spPr>
          <a:xfrm>
            <a:off x="7199456" y="5539019"/>
            <a:ext cx="4191001" cy="50801"/>
          </a:xfrm>
          <a:prstGeom prst="rect">
            <a:avLst/>
          </a:prstGeom>
          <a:solidFill>
            <a:srgbClr val="1C1F25">
              <a:alpha val="15336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cs typeface="+mn-ea"/>
              <a:sym typeface="+mn-lt"/>
            </a:endParaRPr>
          </a:p>
        </p:txBody>
      </p:sp>
      <p:sp>
        <p:nvSpPr>
          <p:cNvPr id="838" name="Rectangle"/>
          <p:cNvSpPr/>
          <p:nvPr/>
        </p:nvSpPr>
        <p:spPr>
          <a:xfrm>
            <a:off x="7199456" y="5539019"/>
            <a:ext cx="3919424" cy="50801"/>
          </a:xfrm>
          <a:prstGeom prst="rect">
            <a:avLst/>
          </a:prstGeom>
          <a:solidFill>
            <a:srgbClr val="D0B08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cs typeface="+mn-ea"/>
              <a:sym typeface="+mn-lt"/>
            </a:endParaRPr>
          </a:p>
        </p:txBody>
      </p:sp>
      <p:sp>
        <p:nvSpPr>
          <p:cNvPr id="839" name="Process 02"/>
          <p:cNvSpPr txBox="1"/>
          <p:nvPr/>
        </p:nvSpPr>
        <p:spPr>
          <a:xfrm>
            <a:off x="7205806" y="5207842"/>
            <a:ext cx="721351" cy="224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lvl1pPr>
          </a:lstStyle>
          <a:p>
            <a:r>
              <a:rPr sz="1100">
                <a:latin typeface="+mn-lt"/>
                <a:ea typeface="+mn-ea"/>
                <a:cs typeface="+mn-ea"/>
                <a:sym typeface="+mn-lt"/>
              </a:rPr>
              <a:t>Process 02</a:t>
            </a:r>
          </a:p>
        </p:txBody>
      </p:sp>
      <p:sp>
        <p:nvSpPr>
          <p:cNvPr id="840" name="95%"/>
          <p:cNvSpPr txBox="1"/>
          <p:nvPr/>
        </p:nvSpPr>
        <p:spPr>
          <a:xfrm>
            <a:off x="11103942" y="5207842"/>
            <a:ext cx="291747" cy="224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r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lvl1pPr>
          </a:lstStyle>
          <a:p>
            <a:r>
              <a:rPr sz="1100">
                <a:latin typeface="+mn-lt"/>
                <a:ea typeface="+mn-ea"/>
                <a:cs typeface="+mn-ea"/>
                <a:sym typeface="+mn-lt"/>
              </a:rPr>
              <a:t>95%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" tmFilter="0, 0; .2, .5; .8, .5; 1, 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00" autoRev="1" fill="hold"/>
                                        <p:tgtEl>
                                          <p:spTgt spid="8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2" grpId="0" animBg="1" advAuto="0"/>
      <p:bldP spid="832" grpId="1" animBg="1"/>
      <p:bldP spid="834" grpId="0" animBg="1" advAuto="0"/>
      <p:bldP spid="838" grpId="0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193250" y="12702579"/>
            <a:ext cx="658349" cy="355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1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Quicksand Bold"/>
                <a:ea typeface="Quicksand Bold"/>
                <a:cs typeface="Quicksand Bold"/>
                <a:sym typeface="Quicksand 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altLang="zh-CN" smtClean="0">
                <a:latin typeface="+mj-ea"/>
                <a:ea typeface="+mj-ea"/>
                <a:cs typeface="+mn-ea"/>
                <a:sym typeface="+mn-lt"/>
              </a:rPr>
              <a:pPr/>
              <a:t>22</a:t>
            </a:fld>
            <a:endParaRPr>
              <a:latin typeface="+mj-ea"/>
              <a:ea typeface="+mj-ea"/>
              <a:cs typeface="+mn-ea"/>
              <a:sym typeface="+mn-lt"/>
            </a:endParaRPr>
          </a:p>
        </p:txBody>
      </p:sp>
      <p:graphicFrame>
        <p:nvGraphicFramePr>
          <p:cNvPr id="1195" name="2D Pie Chart"/>
          <p:cNvGraphicFramePr/>
          <p:nvPr>
            <p:extLst>
              <p:ext uri="{D42A27DB-BD31-4B8C-83A1-F6EECF244321}">
                <p14:modId xmlns:p14="http://schemas.microsoft.com/office/powerpoint/2010/main" val="1675897195"/>
              </p:ext>
            </p:extLst>
          </p:nvPr>
        </p:nvGraphicFramePr>
        <p:xfrm>
          <a:off x="1301713" y="2635250"/>
          <a:ext cx="1587501" cy="158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96" name="80%"/>
          <p:cNvSpPr txBox="1"/>
          <p:nvPr/>
        </p:nvSpPr>
        <p:spPr>
          <a:xfrm>
            <a:off x="1768146" y="3149600"/>
            <a:ext cx="650819" cy="538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 sz="70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3500">
                <a:latin typeface="+mj-ea"/>
                <a:ea typeface="+mj-ea"/>
                <a:cs typeface="+mn-ea"/>
                <a:sym typeface="+mn-lt"/>
              </a:rPr>
              <a:t>80</a:t>
            </a:r>
            <a:r>
              <a:rPr sz="1100">
                <a:latin typeface="+mj-ea"/>
                <a:ea typeface="+mj-ea"/>
                <a:cs typeface="+mn-ea"/>
                <a:sym typeface="+mn-lt"/>
              </a:rPr>
              <a:t>%</a:t>
            </a:r>
          </a:p>
        </p:txBody>
      </p:sp>
      <p:graphicFrame>
        <p:nvGraphicFramePr>
          <p:cNvPr id="1197" name="2D Pie Chart"/>
          <p:cNvGraphicFramePr/>
          <p:nvPr>
            <p:extLst>
              <p:ext uri="{D42A27DB-BD31-4B8C-83A1-F6EECF244321}">
                <p14:modId xmlns:p14="http://schemas.microsoft.com/office/powerpoint/2010/main" val="817020228"/>
              </p:ext>
            </p:extLst>
          </p:nvPr>
        </p:nvGraphicFramePr>
        <p:xfrm>
          <a:off x="3968738" y="2635250"/>
          <a:ext cx="1587501" cy="158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98" name="60%"/>
          <p:cNvSpPr txBox="1"/>
          <p:nvPr/>
        </p:nvSpPr>
        <p:spPr>
          <a:xfrm>
            <a:off x="4444060" y="3149600"/>
            <a:ext cx="650819" cy="538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 sz="70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3500">
                <a:latin typeface="+mj-ea"/>
                <a:ea typeface="+mj-ea"/>
                <a:cs typeface="+mn-ea"/>
                <a:sym typeface="+mn-lt"/>
              </a:rPr>
              <a:t>60</a:t>
            </a:r>
            <a:r>
              <a:rPr sz="1100">
                <a:latin typeface="+mj-ea"/>
                <a:ea typeface="+mj-ea"/>
                <a:cs typeface="+mn-ea"/>
                <a:sym typeface="+mn-lt"/>
              </a:rPr>
              <a:t>%</a:t>
            </a:r>
          </a:p>
        </p:txBody>
      </p:sp>
      <p:graphicFrame>
        <p:nvGraphicFramePr>
          <p:cNvPr id="1199" name="2D Pie Chart"/>
          <p:cNvGraphicFramePr/>
          <p:nvPr>
            <p:extLst>
              <p:ext uri="{D42A27DB-BD31-4B8C-83A1-F6EECF244321}">
                <p14:modId xmlns:p14="http://schemas.microsoft.com/office/powerpoint/2010/main" val="1555008483"/>
              </p:ext>
            </p:extLst>
          </p:nvPr>
        </p:nvGraphicFramePr>
        <p:xfrm>
          <a:off x="6635762" y="2635250"/>
          <a:ext cx="1587501" cy="158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00" name="30%"/>
          <p:cNvSpPr txBox="1"/>
          <p:nvPr/>
        </p:nvSpPr>
        <p:spPr>
          <a:xfrm>
            <a:off x="7116864" y="3149600"/>
            <a:ext cx="650819" cy="538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 sz="70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3500">
                <a:latin typeface="+mj-ea"/>
                <a:ea typeface="+mj-ea"/>
                <a:cs typeface="+mn-ea"/>
                <a:sym typeface="+mn-lt"/>
              </a:rPr>
              <a:t>30</a:t>
            </a:r>
            <a:r>
              <a:rPr sz="1100">
                <a:latin typeface="+mj-ea"/>
                <a:ea typeface="+mj-ea"/>
                <a:cs typeface="+mn-ea"/>
                <a:sym typeface="+mn-lt"/>
              </a:rPr>
              <a:t>%</a:t>
            </a:r>
          </a:p>
        </p:txBody>
      </p:sp>
      <p:graphicFrame>
        <p:nvGraphicFramePr>
          <p:cNvPr id="1201" name="2D Pie Chart"/>
          <p:cNvGraphicFramePr/>
          <p:nvPr>
            <p:extLst>
              <p:ext uri="{D42A27DB-BD31-4B8C-83A1-F6EECF244321}">
                <p14:modId xmlns:p14="http://schemas.microsoft.com/office/powerpoint/2010/main" val="2990038615"/>
              </p:ext>
            </p:extLst>
          </p:nvPr>
        </p:nvGraphicFramePr>
        <p:xfrm>
          <a:off x="9302787" y="2635250"/>
          <a:ext cx="1587501" cy="158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02" name="90%"/>
          <p:cNvSpPr txBox="1"/>
          <p:nvPr/>
        </p:nvSpPr>
        <p:spPr>
          <a:xfrm>
            <a:off x="9778110" y="3149600"/>
            <a:ext cx="650819" cy="538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 sz="70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3500">
                <a:latin typeface="+mj-ea"/>
                <a:ea typeface="+mj-ea"/>
                <a:cs typeface="+mn-ea"/>
                <a:sym typeface="+mn-lt"/>
              </a:rPr>
              <a:t>90</a:t>
            </a:r>
            <a:r>
              <a:rPr sz="1100">
                <a:latin typeface="+mj-ea"/>
                <a:ea typeface="+mj-ea"/>
                <a:cs typeface="+mn-ea"/>
                <a:sym typeface="+mn-lt"/>
              </a:rPr>
              <a:t>%</a:t>
            </a:r>
          </a:p>
        </p:txBody>
      </p:sp>
      <p:sp>
        <p:nvSpPr>
          <p:cNvPr id="1203" name="Web Design…"/>
          <p:cNvSpPr txBox="1"/>
          <p:nvPr/>
        </p:nvSpPr>
        <p:spPr>
          <a:xfrm>
            <a:off x="1135552" y="4878619"/>
            <a:ext cx="2171557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22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1200" dirty="0">
                <a:latin typeface="+mj-ea"/>
                <a:ea typeface="+mj-ea"/>
                <a:cs typeface="+mn-ea"/>
                <a:sym typeface="+mn-lt"/>
              </a:rPr>
              <a:t>Web Design</a:t>
            </a:r>
          </a:p>
          <a:p>
            <a:pPr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200" dirty="0">
                <a:latin typeface="+mj-ea"/>
                <a:ea typeface="+mj-ea"/>
                <a:cs typeface="+mn-ea"/>
                <a:sym typeface="+mn-lt"/>
              </a:rPr>
              <a:t>Distinctively premium growth</a:t>
            </a:r>
          </a:p>
          <a:p>
            <a:pPr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200" dirty="0">
                <a:latin typeface="+mj-ea"/>
                <a:ea typeface="+mj-ea"/>
                <a:cs typeface="+mn-ea"/>
                <a:sym typeface="+mn-lt"/>
              </a:rPr>
              <a:t>strategies the capital.</a:t>
            </a:r>
          </a:p>
        </p:txBody>
      </p:sp>
      <p:sp>
        <p:nvSpPr>
          <p:cNvPr id="1204" name="Marketing…"/>
          <p:cNvSpPr txBox="1"/>
          <p:nvPr/>
        </p:nvSpPr>
        <p:spPr>
          <a:xfrm>
            <a:off x="3802577" y="4878619"/>
            <a:ext cx="2171557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22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1200" dirty="0">
                <a:latin typeface="+mj-ea"/>
                <a:ea typeface="+mj-ea"/>
                <a:cs typeface="+mn-ea"/>
                <a:sym typeface="+mn-lt"/>
              </a:rPr>
              <a:t>Marketing</a:t>
            </a:r>
          </a:p>
          <a:p>
            <a:pPr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200" dirty="0">
                <a:latin typeface="+mj-ea"/>
                <a:ea typeface="+mj-ea"/>
                <a:cs typeface="+mn-ea"/>
                <a:sym typeface="+mn-lt"/>
              </a:rPr>
              <a:t>Distinctively premium growth</a:t>
            </a:r>
          </a:p>
          <a:p>
            <a:pPr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200" dirty="0">
                <a:latin typeface="+mj-ea"/>
                <a:ea typeface="+mj-ea"/>
                <a:cs typeface="+mn-ea"/>
                <a:sym typeface="+mn-lt"/>
              </a:rPr>
              <a:t>strategies the capital.</a:t>
            </a:r>
          </a:p>
        </p:txBody>
      </p:sp>
      <p:sp>
        <p:nvSpPr>
          <p:cNvPr id="1205" name="Application…"/>
          <p:cNvSpPr txBox="1"/>
          <p:nvPr/>
        </p:nvSpPr>
        <p:spPr>
          <a:xfrm>
            <a:off x="6469602" y="4878619"/>
            <a:ext cx="2171557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22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1200" dirty="0">
                <a:latin typeface="+mj-ea"/>
                <a:ea typeface="+mj-ea"/>
                <a:cs typeface="+mn-ea"/>
                <a:sym typeface="+mn-lt"/>
              </a:rPr>
              <a:t>Application</a:t>
            </a:r>
          </a:p>
          <a:p>
            <a:pPr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200" dirty="0">
                <a:latin typeface="+mj-ea"/>
                <a:ea typeface="+mj-ea"/>
                <a:cs typeface="+mn-ea"/>
                <a:sym typeface="+mn-lt"/>
              </a:rPr>
              <a:t>Distinctively premium growth</a:t>
            </a:r>
          </a:p>
          <a:p>
            <a:pPr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200" dirty="0">
                <a:latin typeface="+mj-ea"/>
                <a:ea typeface="+mj-ea"/>
                <a:cs typeface="+mn-ea"/>
                <a:sym typeface="+mn-lt"/>
              </a:rPr>
              <a:t>strategies the capital.</a:t>
            </a:r>
          </a:p>
        </p:txBody>
      </p:sp>
      <p:sp>
        <p:nvSpPr>
          <p:cNvPr id="1206" name="Consulting…"/>
          <p:cNvSpPr txBox="1"/>
          <p:nvPr/>
        </p:nvSpPr>
        <p:spPr>
          <a:xfrm>
            <a:off x="9136627" y="4878619"/>
            <a:ext cx="2171557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22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1200" dirty="0">
                <a:latin typeface="+mj-ea"/>
                <a:ea typeface="+mj-ea"/>
                <a:cs typeface="+mn-ea"/>
                <a:sym typeface="+mn-lt"/>
              </a:rPr>
              <a:t>Consulting</a:t>
            </a:r>
          </a:p>
          <a:p>
            <a:pPr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200" dirty="0">
                <a:latin typeface="+mj-ea"/>
                <a:ea typeface="+mj-ea"/>
                <a:cs typeface="+mn-ea"/>
                <a:sym typeface="+mn-lt"/>
              </a:rPr>
              <a:t>Distinctively premium growth</a:t>
            </a:r>
          </a:p>
          <a:p>
            <a:pPr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200" dirty="0">
                <a:latin typeface="+mj-ea"/>
                <a:ea typeface="+mj-ea"/>
                <a:cs typeface="+mn-ea"/>
                <a:sym typeface="+mn-lt"/>
              </a:rPr>
              <a:t>strategies the capital.</a:t>
            </a:r>
          </a:p>
        </p:txBody>
      </p:sp>
      <p:sp>
        <p:nvSpPr>
          <p:cNvPr id="1207" name="There are no secrets to success. It is the result of preparation, hard…"/>
          <p:cNvSpPr txBox="1"/>
          <p:nvPr/>
        </p:nvSpPr>
        <p:spPr>
          <a:xfrm>
            <a:off x="2639060" y="1280881"/>
            <a:ext cx="7144776" cy="8079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3500" b="0">
                <a:solidFill>
                  <a:srgbClr val="2C2E3C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750">
                <a:latin typeface="+mj-ea"/>
                <a:ea typeface="+mj-ea"/>
                <a:cs typeface="+mn-ea"/>
                <a:sym typeface="+mn-lt"/>
              </a:rPr>
              <a:t>There are no secrets to success. It is the result of preparation, hard </a:t>
            </a:r>
          </a:p>
          <a:p>
            <a:pPr>
              <a:lnSpc>
                <a:spcPct val="150000"/>
              </a:lnSpc>
              <a:defRPr sz="3500" b="0">
                <a:solidFill>
                  <a:srgbClr val="2C2E3C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750">
                <a:latin typeface="+mj-ea"/>
                <a:ea typeface="+mj-ea"/>
                <a:cs typeface="+mn-ea"/>
                <a:sym typeface="+mn-lt"/>
              </a:rPr>
              <a:t>work, and learning from failure.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1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1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" fill="hold"/>
                                        <p:tgtEl>
                                          <p:spTgt spid="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3" grpId="0" animBg="1" advAuto="0"/>
      <p:bldP spid="1204" grpId="0" animBg="1" advAuto="0"/>
      <p:bldP spid="1205" grpId="0" animBg="1" advAuto="0"/>
      <p:bldP spid="1206" grpId="0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>
                <a:latin typeface="+mj-ea"/>
                <a:ea typeface="+mj-ea"/>
                <a:cs typeface="+mn-ea"/>
                <a:sym typeface="+mn-lt"/>
              </a:rPr>
              <a:t>23</a:t>
            </a:fld>
            <a:endParaRPr>
              <a:latin typeface="+mj-ea"/>
              <a:ea typeface="+mj-ea"/>
              <a:cs typeface="+mn-ea"/>
              <a:sym typeface="+mn-lt"/>
            </a:endParaRPr>
          </a:p>
        </p:txBody>
      </p:sp>
      <p:pic>
        <p:nvPicPr>
          <p:cNvPr id="4" name="图片占位符 3" descr="图片包含 钢笔, 书写用具, 定居者, 西装&#10;&#10;描述已自动生成">
            <a:extLst>
              <a:ext uri="{FF2B5EF4-FFF2-40B4-BE49-F238E27FC236}">
                <a16:creationId xmlns:a16="http://schemas.microsoft.com/office/drawing/2014/main" id="{41CD17A1-F72C-42DB-BF07-9C4AF959CD6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b="6250"/>
          <a:stretch>
            <a:fillRect/>
          </a:stretch>
        </p:blipFill>
        <p:spPr/>
      </p:pic>
      <p:sp>
        <p:nvSpPr>
          <p:cNvPr id="679" name="Rectangle"/>
          <p:cNvSpPr/>
          <p:nvPr/>
        </p:nvSpPr>
        <p:spPr>
          <a:xfrm>
            <a:off x="5077983" y="1269570"/>
            <a:ext cx="2159001" cy="4318001"/>
          </a:xfrm>
          <a:prstGeom prst="rect">
            <a:avLst/>
          </a:prstGeom>
          <a:solidFill>
            <a:srgbClr val="D0B08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680" name="Design"/>
          <p:cNvSpPr txBox="1"/>
          <p:nvPr/>
        </p:nvSpPr>
        <p:spPr>
          <a:xfrm>
            <a:off x="5793151" y="2467603"/>
            <a:ext cx="743793" cy="403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50000"/>
              </a:lnSpc>
              <a:defRPr sz="3500" b="0">
                <a:solidFill>
                  <a:srgbClr val="F7F9FF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lvl1pPr>
          </a:lstStyle>
          <a:p>
            <a:r>
              <a:rPr sz="1750">
                <a:latin typeface="+mj-ea"/>
                <a:ea typeface="+mj-ea"/>
                <a:cs typeface="+mn-ea"/>
                <a:sym typeface="+mn-lt"/>
              </a:rPr>
              <a:t>Design</a:t>
            </a:r>
          </a:p>
        </p:txBody>
      </p:sp>
      <p:sp>
        <p:nvSpPr>
          <p:cNvPr id="681" name="Development"/>
          <p:cNvSpPr txBox="1"/>
          <p:nvPr/>
        </p:nvSpPr>
        <p:spPr>
          <a:xfrm>
            <a:off x="5438774" y="3288870"/>
            <a:ext cx="1442896" cy="403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50000"/>
              </a:lnSpc>
              <a:defRPr sz="3500" b="0">
                <a:solidFill>
                  <a:srgbClr val="F7F9FF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lvl1pPr>
          </a:lstStyle>
          <a:p>
            <a:r>
              <a:rPr sz="1750">
                <a:latin typeface="+mj-ea"/>
                <a:ea typeface="+mj-ea"/>
                <a:cs typeface="+mn-ea"/>
                <a:sym typeface="+mn-lt"/>
              </a:rPr>
              <a:t>Development</a:t>
            </a:r>
          </a:p>
        </p:txBody>
      </p:sp>
      <p:sp>
        <p:nvSpPr>
          <p:cNvPr id="682" name="Marketing"/>
          <p:cNvSpPr txBox="1"/>
          <p:nvPr/>
        </p:nvSpPr>
        <p:spPr>
          <a:xfrm>
            <a:off x="5612351" y="4110137"/>
            <a:ext cx="1096454" cy="403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50000"/>
              </a:lnSpc>
              <a:defRPr sz="3500" b="0">
                <a:solidFill>
                  <a:srgbClr val="F7F9FF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lvl1pPr>
          </a:lstStyle>
          <a:p>
            <a:r>
              <a:rPr sz="1750">
                <a:latin typeface="+mj-ea"/>
                <a:ea typeface="+mj-ea"/>
                <a:cs typeface="+mn-ea"/>
                <a:sym typeface="+mn-lt"/>
              </a:rPr>
              <a:t>Marketing</a:t>
            </a:r>
          </a:p>
        </p:txBody>
      </p:sp>
      <p:sp>
        <p:nvSpPr>
          <p:cNvPr id="683" name="Line"/>
          <p:cNvSpPr/>
          <p:nvPr/>
        </p:nvSpPr>
        <p:spPr>
          <a:xfrm>
            <a:off x="5909274" y="3839204"/>
            <a:ext cx="496418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684" name="Line"/>
          <p:cNvSpPr/>
          <p:nvPr/>
        </p:nvSpPr>
        <p:spPr>
          <a:xfrm>
            <a:off x="5909274" y="3017937"/>
            <a:ext cx="496418" cy="0"/>
          </a:xfrm>
          <a:prstGeom prst="line">
            <a:avLst/>
          </a:prstGeom>
          <a:ln w="12700">
            <a:solidFill>
              <a:srgbClr val="C8CBD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685" name="Distinctively build premium growth strategies…"/>
          <p:cNvSpPr txBox="1"/>
          <p:nvPr/>
        </p:nvSpPr>
        <p:spPr>
          <a:xfrm>
            <a:off x="8221232" y="3816350"/>
            <a:ext cx="3287760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>
                <a:latin typeface="+mj-ea"/>
                <a:ea typeface="+mj-ea"/>
                <a:cs typeface="+mn-ea"/>
                <a:sym typeface="+mn-lt"/>
              </a:rPr>
              <a:t>Distinctively build premium growth strategies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>
                <a:latin typeface="+mj-ea"/>
                <a:ea typeface="+mj-ea"/>
                <a:cs typeface="+mn-ea"/>
                <a:sym typeface="+mn-lt"/>
              </a:rPr>
              <a:t>whereas premium human capital. Conveniently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>
                <a:latin typeface="+mj-ea"/>
                <a:ea typeface="+mj-ea"/>
                <a:cs typeface="+mn-ea"/>
                <a:sym typeface="+mn-lt"/>
              </a:rPr>
              <a:t>envisioneer accurate users whereas collaborative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>
                <a:latin typeface="+mj-ea"/>
                <a:ea typeface="+mj-ea"/>
                <a:cs typeface="+mn-ea"/>
                <a:sym typeface="+mn-lt"/>
              </a:rPr>
              <a:t>e-commerce.</a:t>
            </a:r>
          </a:p>
        </p:txBody>
      </p:sp>
      <p:sp>
        <p:nvSpPr>
          <p:cNvPr id="686" name="Our Featured…"/>
          <p:cNvSpPr txBox="1"/>
          <p:nvPr/>
        </p:nvSpPr>
        <p:spPr>
          <a:xfrm>
            <a:off x="8221232" y="2063750"/>
            <a:ext cx="2840586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defRPr sz="70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3500">
                <a:latin typeface="+mj-ea"/>
                <a:ea typeface="+mj-ea"/>
                <a:cs typeface="+mn-ea"/>
                <a:sym typeface="+mn-lt"/>
              </a:rPr>
              <a:t>Our Featured</a:t>
            </a:r>
          </a:p>
          <a:p>
            <a:pPr algn="l">
              <a:defRPr sz="70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3500">
                <a:latin typeface="+mj-ea"/>
                <a:ea typeface="+mj-ea"/>
                <a:cs typeface="+mn-ea"/>
                <a:sym typeface="+mn-lt"/>
              </a:rPr>
              <a:t>Portfolio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" grpId="0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Rectangle"/>
          <p:cNvSpPr/>
          <p:nvPr/>
        </p:nvSpPr>
        <p:spPr>
          <a:xfrm>
            <a:off x="0" y="0"/>
            <a:ext cx="3210488" cy="6858000"/>
          </a:xfrm>
          <a:prstGeom prst="rect">
            <a:avLst/>
          </a:prstGeom>
          <a:solidFill>
            <a:srgbClr val="1C1F2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5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>
                <a:latin typeface="+mj-ea"/>
                <a:ea typeface="+mj-ea"/>
                <a:cs typeface="+mn-ea"/>
                <a:sym typeface="+mn-lt"/>
              </a:rPr>
              <a:t>24</a:t>
            </a:fld>
            <a:endParaRPr>
              <a:latin typeface="+mj-ea"/>
              <a:ea typeface="+mj-ea"/>
              <a:cs typeface="+mn-ea"/>
              <a:sym typeface="+mn-lt"/>
            </a:endParaRPr>
          </a:p>
        </p:txBody>
      </p:sp>
      <p:pic>
        <p:nvPicPr>
          <p:cNvPr id="4" name="图片占位符 3" descr="图片包含 钢笔, 书写用具, 定居者, 西装&#10;&#10;描述已自动生成">
            <a:extLst>
              <a:ext uri="{FF2B5EF4-FFF2-40B4-BE49-F238E27FC236}">
                <a16:creationId xmlns:a16="http://schemas.microsoft.com/office/drawing/2014/main" id="{857BFF08-402A-4A71-8A84-C06DDFAA1AC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1" b="11351"/>
          <a:stretch>
            <a:fillRect/>
          </a:stretch>
        </p:blipFill>
        <p:spPr/>
      </p:pic>
      <p:grpSp>
        <p:nvGrpSpPr>
          <p:cNvPr id="578" name="Group"/>
          <p:cNvGrpSpPr/>
          <p:nvPr/>
        </p:nvGrpSpPr>
        <p:grpSpPr>
          <a:xfrm>
            <a:off x="6277086" y="1513375"/>
            <a:ext cx="2372444" cy="1493420"/>
            <a:chOff x="0" y="0"/>
            <a:chExt cx="4744886" cy="2986838"/>
          </a:xfrm>
        </p:grpSpPr>
        <p:sp>
          <p:nvSpPr>
            <p:cNvPr id="576" name="Special Showcase…"/>
            <p:cNvSpPr txBox="1"/>
            <p:nvPr/>
          </p:nvSpPr>
          <p:spPr>
            <a:xfrm>
              <a:off x="0" y="1463345"/>
              <a:ext cx="4744886" cy="15234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algn="l">
                <a:lnSpc>
                  <a:spcPct val="150000"/>
                </a:lnSpc>
                <a:defRPr sz="2200" b="0">
                  <a:solidFill>
                    <a:srgbClr val="2C2E3C"/>
                  </a:solidFill>
                  <a:latin typeface="Quicksand Bold"/>
                  <a:ea typeface="Quicksand Bold"/>
                  <a:cs typeface="Quicksand Bold"/>
                  <a:sym typeface="Quicksand Bold"/>
                </a:defRPr>
              </a:pPr>
              <a:r>
                <a:rPr sz="1100" dirty="0">
                  <a:latin typeface="+mj-ea"/>
                  <a:ea typeface="+mj-ea"/>
                  <a:cs typeface="+mn-ea"/>
                  <a:sym typeface="+mn-lt"/>
                </a:rPr>
                <a:t>Special Showcase</a:t>
              </a:r>
            </a:p>
            <a:p>
              <a:pPr algn="l"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>
                  <a:latin typeface="+mj-ea"/>
                  <a:ea typeface="+mj-ea"/>
                  <a:cs typeface="+mn-ea"/>
                  <a:sym typeface="+mn-lt"/>
                </a:rPr>
                <a:t>Distinctively build premium growth</a:t>
              </a:r>
            </a:p>
            <a:p>
              <a:pPr algn="l"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>
                  <a:latin typeface="+mj-ea"/>
                  <a:ea typeface="+mj-ea"/>
                  <a:cs typeface="+mn-ea"/>
                  <a:sym typeface="+mn-lt"/>
                </a:rPr>
                <a:t>strategies premium human capital.</a:t>
              </a:r>
            </a:p>
          </p:txBody>
        </p:sp>
        <p:sp>
          <p:nvSpPr>
            <p:cNvPr id="577" name="01"/>
            <p:cNvSpPr txBox="1"/>
            <p:nvPr/>
          </p:nvSpPr>
          <p:spPr>
            <a:xfrm>
              <a:off x="0" y="0"/>
              <a:ext cx="1051570" cy="1077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sz="7000" b="0">
                  <a:solidFill>
                    <a:srgbClr val="2C2E3C"/>
                  </a:solidFill>
                  <a:latin typeface="Quicksand Bold"/>
                  <a:ea typeface="Quicksand Bold"/>
                  <a:cs typeface="Quicksand Bold"/>
                  <a:sym typeface="Quicksand Bold"/>
                </a:defRPr>
              </a:lvl1pPr>
            </a:lstStyle>
            <a:p>
              <a:r>
                <a:rPr sz="3500">
                  <a:latin typeface="+mj-ea"/>
                  <a:ea typeface="+mj-ea"/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581" name="Group"/>
          <p:cNvGrpSpPr/>
          <p:nvPr/>
        </p:nvGrpSpPr>
        <p:grpSpPr>
          <a:xfrm>
            <a:off x="9165873" y="1513375"/>
            <a:ext cx="2372444" cy="1493420"/>
            <a:chOff x="0" y="0"/>
            <a:chExt cx="4744886" cy="2986838"/>
          </a:xfrm>
        </p:grpSpPr>
        <p:sp>
          <p:nvSpPr>
            <p:cNvPr id="579" name="Creativity Product…"/>
            <p:cNvSpPr txBox="1"/>
            <p:nvPr/>
          </p:nvSpPr>
          <p:spPr>
            <a:xfrm>
              <a:off x="0" y="1463345"/>
              <a:ext cx="4744886" cy="15234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algn="l">
                <a:lnSpc>
                  <a:spcPct val="150000"/>
                </a:lnSpc>
                <a:defRPr sz="2200" b="0">
                  <a:solidFill>
                    <a:srgbClr val="2C2E3C"/>
                  </a:solidFill>
                  <a:latin typeface="Quicksand Bold"/>
                  <a:ea typeface="Quicksand Bold"/>
                  <a:cs typeface="Quicksand Bold"/>
                  <a:sym typeface="Quicksand Bold"/>
                </a:defRPr>
              </a:pPr>
              <a:r>
                <a:rPr sz="1100">
                  <a:latin typeface="+mj-ea"/>
                  <a:ea typeface="+mj-ea"/>
                  <a:cs typeface="+mn-ea"/>
                  <a:sym typeface="+mn-lt"/>
                </a:rPr>
                <a:t>Creativity Product</a:t>
              </a:r>
            </a:p>
            <a:p>
              <a:pPr algn="l"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>
                  <a:latin typeface="+mj-ea"/>
                  <a:ea typeface="+mj-ea"/>
                  <a:cs typeface="+mn-ea"/>
                  <a:sym typeface="+mn-lt"/>
                </a:rPr>
                <a:t>Distinctively build premium growth</a:t>
              </a:r>
            </a:p>
            <a:p>
              <a:pPr algn="l"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>
                  <a:latin typeface="+mj-ea"/>
                  <a:ea typeface="+mj-ea"/>
                  <a:cs typeface="+mn-ea"/>
                  <a:sym typeface="+mn-lt"/>
                </a:rPr>
                <a:t>strategies premium human capital.</a:t>
              </a:r>
            </a:p>
          </p:txBody>
        </p:sp>
        <p:sp>
          <p:nvSpPr>
            <p:cNvPr id="580" name="02"/>
            <p:cNvSpPr txBox="1"/>
            <p:nvPr/>
          </p:nvSpPr>
          <p:spPr>
            <a:xfrm>
              <a:off x="0" y="0"/>
              <a:ext cx="1051570" cy="1077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sz="7000" b="0">
                  <a:solidFill>
                    <a:srgbClr val="D0B082"/>
                  </a:solidFill>
                  <a:latin typeface="Quicksand Bold"/>
                  <a:ea typeface="Quicksand Bold"/>
                  <a:cs typeface="Quicksand Bold"/>
                  <a:sym typeface="Quicksand Bold"/>
                </a:defRPr>
              </a:lvl1pPr>
            </a:lstStyle>
            <a:p>
              <a:r>
                <a:rPr sz="3500" dirty="0">
                  <a:latin typeface="+mj-ea"/>
                  <a:ea typeface="+mj-ea"/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584" name="Group"/>
          <p:cNvGrpSpPr/>
          <p:nvPr/>
        </p:nvGrpSpPr>
        <p:grpSpPr>
          <a:xfrm>
            <a:off x="6277086" y="3901752"/>
            <a:ext cx="2372444" cy="1493420"/>
            <a:chOff x="0" y="0"/>
            <a:chExt cx="4744886" cy="2986836"/>
          </a:xfrm>
        </p:grpSpPr>
        <p:sp>
          <p:nvSpPr>
            <p:cNvPr id="582" name="Sale Promotion…"/>
            <p:cNvSpPr txBox="1"/>
            <p:nvPr/>
          </p:nvSpPr>
          <p:spPr>
            <a:xfrm>
              <a:off x="0" y="1463344"/>
              <a:ext cx="4744886" cy="15234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algn="l">
                <a:lnSpc>
                  <a:spcPct val="150000"/>
                </a:lnSpc>
                <a:defRPr sz="2200" b="0">
                  <a:solidFill>
                    <a:srgbClr val="2C2E3C"/>
                  </a:solidFill>
                  <a:latin typeface="Quicksand Bold"/>
                  <a:ea typeface="Quicksand Bold"/>
                  <a:cs typeface="Quicksand Bold"/>
                  <a:sym typeface="Quicksand Bold"/>
                </a:defRPr>
              </a:pPr>
              <a:r>
                <a:rPr sz="1100">
                  <a:latin typeface="+mj-ea"/>
                  <a:ea typeface="+mj-ea"/>
                  <a:cs typeface="+mn-ea"/>
                  <a:sym typeface="+mn-lt"/>
                </a:rPr>
                <a:t>Sale Promotion</a:t>
              </a:r>
            </a:p>
            <a:p>
              <a:pPr algn="l"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>
                  <a:latin typeface="+mj-ea"/>
                  <a:ea typeface="+mj-ea"/>
                  <a:cs typeface="+mn-ea"/>
                  <a:sym typeface="+mn-lt"/>
                </a:rPr>
                <a:t>Distinctively build premium growth</a:t>
              </a:r>
            </a:p>
            <a:p>
              <a:pPr algn="l"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>
                  <a:latin typeface="+mj-ea"/>
                  <a:ea typeface="+mj-ea"/>
                  <a:cs typeface="+mn-ea"/>
                  <a:sym typeface="+mn-lt"/>
                </a:rPr>
                <a:t>strategies premium human capital.</a:t>
              </a:r>
            </a:p>
          </p:txBody>
        </p:sp>
        <p:sp>
          <p:nvSpPr>
            <p:cNvPr id="583" name="03"/>
            <p:cNvSpPr txBox="1"/>
            <p:nvPr/>
          </p:nvSpPr>
          <p:spPr>
            <a:xfrm>
              <a:off x="0" y="0"/>
              <a:ext cx="1051570" cy="1077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sz="7000" b="0">
                  <a:solidFill>
                    <a:srgbClr val="D0B082"/>
                  </a:solidFill>
                  <a:latin typeface="Quicksand Bold"/>
                  <a:ea typeface="Quicksand Bold"/>
                  <a:cs typeface="Quicksand Bold"/>
                  <a:sym typeface="Quicksand Bold"/>
                </a:defRPr>
              </a:lvl1pPr>
            </a:lstStyle>
            <a:p>
              <a:r>
                <a:rPr sz="3500" dirty="0">
                  <a:latin typeface="+mj-ea"/>
                  <a:ea typeface="+mj-ea"/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587" name="Group"/>
          <p:cNvGrpSpPr/>
          <p:nvPr/>
        </p:nvGrpSpPr>
        <p:grpSpPr>
          <a:xfrm>
            <a:off x="9165871" y="3901752"/>
            <a:ext cx="2372444" cy="1493420"/>
            <a:chOff x="0" y="0"/>
            <a:chExt cx="4744886" cy="2986836"/>
          </a:xfrm>
        </p:grpSpPr>
        <p:sp>
          <p:nvSpPr>
            <p:cNvPr id="585" name="Client Support…"/>
            <p:cNvSpPr txBox="1"/>
            <p:nvPr/>
          </p:nvSpPr>
          <p:spPr>
            <a:xfrm>
              <a:off x="0" y="1463344"/>
              <a:ext cx="4744886" cy="15234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algn="l">
                <a:lnSpc>
                  <a:spcPct val="150000"/>
                </a:lnSpc>
                <a:defRPr sz="2200" b="0">
                  <a:solidFill>
                    <a:srgbClr val="2C2E3C"/>
                  </a:solidFill>
                  <a:latin typeface="Quicksand Bold"/>
                  <a:ea typeface="Quicksand Bold"/>
                  <a:cs typeface="Quicksand Bold"/>
                  <a:sym typeface="Quicksand Bold"/>
                </a:defRPr>
              </a:pPr>
              <a:r>
                <a:rPr sz="1100">
                  <a:latin typeface="+mj-ea"/>
                  <a:ea typeface="+mj-ea"/>
                  <a:cs typeface="+mn-ea"/>
                  <a:sym typeface="+mn-lt"/>
                </a:rPr>
                <a:t>Client Support</a:t>
              </a:r>
            </a:p>
            <a:p>
              <a:pPr algn="l"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>
                  <a:latin typeface="+mj-ea"/>
                  <a:ea typeface="+mj-ea"/>
                  <a:cs typeface="+mn-ea"/>
                  <a:sym typeface="+mn-lt"/>
                </a:rPr>
                <a:t>Distinctively build premium growth</a:t>
              </a:r>
            </a:p>
            <a:p>
              <a:pPr algn="l"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>
                  <a:latin typeface="+mj-ea"/>
                  <a:ea typeface="+mj-ea"/>
                  <a:cs typeface="+mn-ea"/>
                  <a:sym typeface="+mn-lt"/>
                </a:rPr>
                <a:t>strategies premium human capital.</a:t>
              </a:r>
            </a:p>
          </p:txBody>
        </p:sp>
        <p:sp>
          <p:nvSpPr>
            <p:cNvPr id="586" name="04"/>
            <p:cNvSpPr txBox="1"/>
            <p:nvPr/>
          </p:nvSpPr>
          <p:spPr>
            <a:xfrm>
              <a:off x="0" y="0"/>
              <a:ext cx="1051570" cy="10772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algn="l">
                <a:defRPr sz="7000" b="0">
                  <a:solidFill>
                    <a:srgbClr val="2C2E3C"/>
                  </a:solidFill>
                  <a:latin typeface="Quicksand Bold"/>
                  <a:ea typeface="Quicksand Bold"/>
                  <a:cs typeface="Quicksand Bold"/>
                  <a:sym typeface="Quicksand Bold"/>
                </a:defRPr>
              </a:lvl1pPr>
            </a:lstStyle>
            <a:p>
              <a:r>
                <a:rPr sz="3500">
                  <a:latin typeface="+mj-ea"/>
                  <a:ea typeface="+mj-ea"/>
                  <a:cs typeface="+mn-ea"/>
                  <a:sym typeface="+mn-lt"/>
                </a:rPr>
                <a:t>04</a:t>
              </a:r>
            </a:p>
          </p:txBody>
        </p:sp>
      </p:grpSp>
      <p:sp>
        <p:nvSpPr>
          <p:cNvPr id="590" name="Shape"/>
          <p:cNvSpPr/>
          <p:nvPr/>
        </p:nvSpPr>
        <p:spPr>
          <a:xfrm>
            <a:off x="766333" y="6376690"/>
            <a:ext cx="63501" cy="127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567" y="10800"/>
                </a:moveTo>
                <a:lnTo>
                  <a:pt x="21284" y="922"/>
                </a:lnTo>
                <a:cubicBezTo>
                  <a:pt x="21480" y="824"/>
                  <a:pt x="21600" y="689"/>
                  <a:pt x="21600" y="540"/>
                </a:cubicBezTo>
                <a:cubicBezTo>
                  <a:pt x="21600" y="242"/>
                  <a:pt x="21117" y="0"/>
                  <a:pt x="20520" y="0"/>
                </a:cubicBezTo>
                <a:cubicBezTo>
                  <a:pt x="20222" y="0"/>
                  <a:pt x="19953" y="61"/>
                  <a:pt x="19756" y="158"/>
                </a:cubicBezTo>
                <a:lnTo>
                  <a:pt x="316" y="10418"/>
                </a:lnTo>
                <a:cubicBezTo>
                  <a:pt x="121" y="10516"/>
                  <a:pt x="0" y="10651"/>
                  <a:pt x="0" y="10800"/>
                </a:cubicBezTo>
                <a:cubicBezTo>
                  <a:pt x="0" y="10949"/>
                  <a:pt x="120" y="11084"/>
                  <a:pt x="316" y="11182"/>
                </a:cubicBezTo>
                <a:lnTo>
                  <a:pt x="19756" y="21442"/>
                </a:lnTo>
                <a:cubicBezTo>
                  <a:pt x="19953" y="21540"/>
                  <a:pt x="20222" y="21600"/>
                  <a:pt x="20520" y="21600"/>
                </a:cubicBezTo>
                <a:cubicBezTo>
                  <a:pt x="21117" y="21600"/>
                  <a:pt x="21600" y="21358"/>
                  <a:pt x="21600" y="21060"/>
                </a:cubicBezTo>
                <a:cubicBezTo>
                  <a:pt x="21600" y="20911"/>
                  <a:pt x="21480" y="20776"/>
                  <a:pt x="21284" y="20678"/>
                </a:cubicBezTo>
                <a:cubicBezTo>
                  <a:pt x="21284" y="20678"/>
                  <a:pt x="2567" y="10800"/>
                  <a:pt x="2567" y="10800"/>
                </a:cubicBezTo>
                <a:close/>
              </a:path>
            </a:pathLst>
          </a:custGeom>
          <a:solidFill>
            <a:srgbClr val="F7F9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591" name="Shape"/>
          <p:cNvSpPr/>
          <p:nvPr/>
        </p:nvSpPr>
        <p:spPr>
          <a:xfrm>
            <a:off x="1036766" y="6376690"/>
            <a:ext cx="63501" cy="127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84" y="10418"/>
                </a:moveTo>
                <a:lnTo>
                  <a:pt x="1844" y="158"/>
                </a:lnTo>
                <a:cubicBezTo>
                  <a:pt x="1648" y="61"/>
                  <a:pt x="1378" y="0"/>
                  <a:pt x="1080" y="0"/>
                </a:cubicBezTo>
                <a:cubicBezTo>
                  <a:pt x="483" y="0"/>
                  <a:pt x="0" y="242"/>
                  <a:pt x="0" y="540"/>
                </a:cubicBezTo>
                <a:cubicBezTo>
                  <a:pt x="0" y="689"/>
                  <a:pt x="121" y="824"/>
                  <a:pt x="316" y="922"/>
                </a:cubicBezTo>
                <a:lnTo>
                  <a:pt x="19033" y="10800"/>
                </a:lnTo>
                <a:lnTo>
                  <a:pt x="316" y="20678"/>
                </a:lnTo>
                <a:cubicBezTo>
                  <a:pt x="121" y="20776"/>
                  <a:pt x="0" y="20911"/>
                  <a:pt x="0" y="21060"/>
                </a:cubicBezTo>
                <a:cubicBezTo>
                  <a:pt x="0" y="21358"/>
                  <a:pt x="483" y="21600"/>
                  <a:pt x="1080" y="21600"/>
                </a:cubicBezTo>
                <a:cubicBezTo>
                  <a:pt x="1378" y="21600"/>
                  <a:pt x="1648" y="21540"/>
                  <a:pt x="1844" y="21442"/>
                </a:cubicBezTo>
                <a:lnTo>
                  <a:pt x="21284" y="11182"/>
                </a:lnTo>
                <a:cubicBezTo>
                  <a:pt x="21479" y="11084"/>
                  <a:pt x="21600" y="10949"/>
                  <a:pt x="21600" y="10800"/>
                </a:cubicBezTo>
                <a:cubicBezTo>
                  <a:pt x="21600" y="10651"/>
                  <a:pt x="21479" y="10516"/>
                  <a:pt x="21284" y="10418"/>
                </a:cubicBezTo>
              </a:path>
            </a:pathLst>
          </a:custGeom>
          <a:solidFill>
            <a:srgbClr val="F7F9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>
              <a:latin typeface="+mj-ea"/>
              <a:ea typeface="+mj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10" tmFilter="0, 0; .2, .5; .8, .5; 1, 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05" autoRev="1" fill="hold"/>
                                        <p:tgtEl>
                                          <p:spTgt spid="5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10" tmFilter="0, 0; .2, .5; .8, .5; 1, 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105" autoRev="1" fill="hold"/>
                                        <p:tgtEl>
                                          <p:spTgt spid="5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10" tmFilter="0, 0; .2, .5; .8, .5; 1, 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05" autoRev="1" fill="hold"/>
                                        <p:tgtEl>
                                          <p:spTgt spid="5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7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60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60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60"/>
                            </p:stCondLst>
                            <p:childTnLst>
                              <p:par>
                                <p:cTn id="4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10" tmFilter="0, 0; .2, .5; .8, .5; 1, 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105" autoRev="1" fill="hold"/>
                                        <p:tgtEl>
                                          <p:spTgt spid="5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" grpId="0" animBg="1" advAuto="0"/>
      <p:bldP spid="581" grpId="0" animBg="1" advAuto="0"/>
      <p:bldP spid="584" grpId="0" animBg="1" advAuto="0"/>
      <p:bldP spid="587" grpId="0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193250" y="12702579"/>
            <a:ext cx="658349" cy="355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1" i="0" u="none" strike="noStrike" cap="none" spc="0" normalizeH="0" baseline="0">
                <a:ln>
                  <a:noFill/>
                </a:ln>
                <a:solidFill>
                  <a:srgbClr val="2C2E3C"/>
                </a:solidFill>
                <a:effectLst/>
                <a:uFillTx/>
                <a:latin typeface="Quicksand Bold"/>
                <a:ea typeface="Quicksand Bold"/>
                <a:cs typeface="Quicksand Bold"/>
                <a:sym typeface="Quicksand Bold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US" altLang="zh-CN" smtClean="0">
                <a:latin typeface="+mn-lt"/>
                <a:ea typeface="+mn-ea"/>
                <a:cs typeface="+mn-ea"/>
                <a:sym typeface="+mn-lt"/>
              </a:rPr>
              <a:pPr/>
              <a:t>25</a:t>
            </a:fld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1097" name="2D Column Chart"/>
          <p:cNvGraphicFramePr/>
          <p:nvPr/>
        </p:nvGraphicFramePr>
        <p:xfrm>
          <a:off x="6466577" y="1641045"/>
          <a:ext cx="4959223" cy="3660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98" name="Distinctively build premium growth strategies whereas premium…"/>
          <p:cNvSpPr txBox="1"/>
          <p:nvPr/>
        </p:nvSpPr>
        <p:spPr>
          <a:xfrm>
            <a:off x="1369583" y="3297137"/>
            <a:ext cx="4754443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200" dirty="0">
                <a:latin typeface="+mj-ea"/>
                <a:ea typeface="+mj-ea"/>
                <a:cs typeface="+mn-ea"/>
                <a:sym typeface="+mn-lt"/>
              </a:rPr>
              <a:t>Distinctively build premium growth strategies whereas premium 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200" dirty="0">
                <a:latin typeface="+mj-ea"/>
                <a:ea typeface="+mj-ea"/>
                <a:cs typeface="+mn-ea"/>
                <a:sym typeface="+mn-lt"/>
              </a:rPr>
              <a:t>human capital. Conveniently </a:t>
            </a:r>
            <a:r>
              <a:rPr sz="1200" dirty="0" err="1">
                <a:latin typeface="+mj-ea"/>
                <a:ea typeface="+mj-ea"/>
                <a:cs typeface="+mn-ea"/>
                <a:sym typeface="+mn-lt"/>
              </a:rPr>
              <a:t>envisioneer</a:t>
            </a:r>
            <a:r>
              <a:rPr sz="1200" dirty="0">
                <a:latin typeface="+mj-ea"/>
                <a:ea typeface="+mj-ea"/>
                <a:cs typeface="+mn-ea"/>
                <a:sym typeface="+mn-lt"/>
              </a:rPr>
              <a:t> accurate users whereas 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200" dirty="0">
                <a:latin typeface="+mj-ea"/>
                <a:ea typeface="+mj-ea"/>
                <a:cs typeface="+mn-ea"/>
                <a:sym typeface="+mn-lt"/>
              </a:rPr>
              <a:t>collaborative e-commerce.</a:t>
            </a:r>
          </a:p>
        </p:txBody>
      </p:sp>
      <p:sp>
        <p:nvSpPr>
          <p:cNvPr id="1099" name="Data Chart…"/>
          <p:cNvSpPr txBox="1"/>
          <p:nvPr/>
        </p:nvSpPr>
        <p:spPr>
          <a:xfrm>
            <a:off x="1369583" y="1544537"/>
            <a:ext cx="2308324" cy="11079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defRPr sz="70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3600">
                <a:cs typeface="+mn-ea"/>
                <a:sym typeface="+mn-lt"/>
              </a:rPr>
              <a:t>Data Chart</a:t>
            </a:r>
          </a:p>
          <a:p>
            <a:pPr algn="l">
              <a:defRPr sz="70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3600">
                <a:cs typeface="+mn-ea"/>
                <a:sym typeface="+mn-lt"/>
              </a:rPr>
              <a:t>Analysis</a:t>
            </a:r>
          </a:p>
        </p:txBody>
      </p:sp>
      <p:sp>
        <p:nvSpPr>
          <p:cNvPr id="1100" name="70,600k…"/>
          <p:cNvSpPr txBox="1"/>
          <p:nvPr/>
        </p:nvSpPr>
        <p:spPr>
          <a:xfrm>
            <a:off x="1375933" y="4767427"/>
            <a:ext cx="846386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defRPr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1000" dirty="0">
                <a:cs typeface="+mn-ea"/>
                <a:sym typeface="+mn-lt"/>
              </a:rPr>
              <a:t>70,600k</a:t>
            </a:r>
          </a:p>
          <a:p>
            <a:pPr algn="l"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200" dirty="0">
                <a:cs typeface="+mn-ea"/>
                <a:sym typeface="+mn-lt"/>
              </a:rPr>
              <a:t>Social User</a:t>
            </a:r>
          </a:p>
        </p:txBody>
      </p:sp>
      <p:grpSp>
        <p:nvGrpSpPr>
          <p:cNvPr id="1103" name="Group"/>
          <p:cNvGrpSpPr/>
          <p:nvPr/>
        </p:nvGrpSpPr>
        <p:grpSpPr>
          <a:xfrm>
            <a:off x="2618051" y="4652862"/>
            <a:ext cx="808557" cy="648231"/>
            <a:chOff x="0" y="0"/>
            <a:chExt cx="1617112" cy="1296459"/>
          </a:xfrm>
        </p:grpSpPr>
        <p:sp>
          <p:nvSpPr>
            <p:cNvPr id="1101" name="30Bn…"/>
            <p:cNvSpPr txBox="1"/>
            <p:nvPr/>
          </p:nvSpPr>
          <p:spPr>
            <a:xfrm>
              <a:off x="376832" y="229129"/>
              <a:ext cx="769441" cy="6771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algn="l">
                <a:defRPr b="0">
                  <a:solidFill>
                    <a:srgbClr val="2C2E3C"/>
                  </a:solidFill>
                  <a:latin typeface="Quicksand Bold"/>
                  <a:ea typeface="Quicksand Bold"/>
                  <a:cs typeface="Quicksand Bold"/>
                  <a:sym typeface="Quicksand Bold"/>
                </a:defRPr>
              </a:pPr>
              <a:r>
                <a:rPr sz="1000" dirty="0">
                  <a:cs typeface="+mn-ea"/>
                  <a:sym typeface="+mn-lt"/>
                </a:rPr>
                <a:t>30Bn</a:t>
              </a:r>
            </a:p>
            <a:p>
              <a:pPr algn="l"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200" dirty="0">
                  <a:cs typeface="+mn-ea"/>
                  <a:sym typeface="+mn-lt"/>
                </a:rPr>
                <a:t>Sales</a:t>
              </a:r>
            </a:p>
          </p:txBody>
        </p:sp>
        <p:sp>
          <p:nvSpPr>
            <p:cNvPr id="1102" name="Rounded Rectangle"/>
            <p:cNvSpPr/>
            <p:nvPr/>
          </p:nvSpPr>
          <p:spPr>
            <a:xfrm>
              <a:off x="0" y="0"/>
              <a:ext cx="1617112" cy="1296459"/>
            </a:xfrm>
            <a:prstGeom prst="roundRect">
              <a:avLst>
                <a:gd name="adj" fmla="val 8332"/>
              </a:avLst>
            </a:prstGeom>
            <a:noFill/>
            <a:ln w="38100" cap="flat">
              <a:solidFill>
                <a:srgbClr val="D0B08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1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1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7" grpId="0" animBg="1" advAuto="0"/>
      <p:bldP spid="1100" grpId="0" animBg="1" advAuto="0"/>
      <p:bldP spid="1103" grpId="0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07FB9DD9-7F77-47E7-86CD-894CD1D1DA30}"/>
              </a:ext>
            </a:extLst>
          </p:cNvPr>
          <p:cNvGrpSpPr/>
          <p:nvPr/>
        </p:nvGrpSpPr>
        <p:grpSpPr>
          <a:xfrm>
            <a:off x="405369" y="0"/>
            <a:ext cx="11786631" cy="6858000"/>
            <a:chOff x="2974693" y="0"/>
            <a:chExt cx="9217307" cy="3810000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9FDE88C0-1251-4C3D-B506-DA7E4A91F662}"/>
                </a:ext>
              </a:extLst>
            </p:cNvPr>
            <p:cNvGrpSpPr/>
            <p:nvPr/>
          </p:nvGrpSpPr>
          <p:grpSpPr>
            <a:xfrm>
              <a:off x="2974693" y="0"/>
              <a:ext cx="9217307" cy="3810000"/>
              <a:chOff x="2974693" y="0"/>
              <a:chExt cx="9217307" cy="3810000"/>
            </a:xfrm>
          </p:grpSpPr>
          <p:pic>
            <p:nvPicPr>
              <p:cNvPr id="3" name="图片 2">
                <a:extLst>
                  <a:ext uri="{FF2B5EF4-FFF2-40B4-BE49-F238E27FC236}">
                    <a16:creationId xmlns:a16="http://schemas.microsoft.com/office/drawing/2014/main" id="{B46BB598-070E-410A-B9A7-1D9923A56D4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519"/>
              <a:stretch/>
            </p:blipFill>
            <p:spPr>
              <a:xfrm>
                <a:off x="7500395" y="0"/>
                <a:ext cx="4691605" cy="3810000"/>
              </a:xfrm>
              <a:prstGeom prst="rect">
                <a:avLst/>
              </a:prstGeom>
            </p:spPr>
          </p:pic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9A5D4BE4-AA00-4F70-AD85-4FA645068B32}"/>
                  </a:ext>
                </a:extLst>
              </p:cNvPr>
              <p:cNvSpPr/>
              <p:nvPr/>
            </p:nvSpPr>
            <p:spPr>
              <a:xfrm>
                <a:off x="2974693" y="440803"/>
                <a:ext cx="1990846" cy="2928394"/>
              </a:xfrm>
              <a:prstGeom prst="rect">
                <a:avLst/>
              </a:prstGeom>
              <a:solidFill>
                <a:srgbClr val="EFED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60F99EF6-56DA-4EAF-9AE5-EDC76265A2AE}"/>
                </a:ext>
              </a:extLst>
            </p:cNvPr>
            <p:cNvSpPr/>
            <p:nvPr/>
          </p:nvSpPr>
          <p:spPr>
            <a:xfrm>
              <a:off x="3449256" y="393539"/>
              <a:ext cx="4051139" cy="2928395"/>
            </a:xfrm>
            <a:prstGeom prst="rect">
              <a:avLst/>
            </a:prstGeom>
            <a:solidFill>
              <a:srgbClr val="EEEC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FAB9B3D6-FA98-4118-A5F2-20D2DFCD6E10}"/>
              </a:ext>
            </a:extLst>
          </p:cNvPr>
          <p:cNvSpPr/>
          <p:nvPr/>
        </p:nvSpPr>
        <p:spPr>
          <a:xfrm>
            <a:off x="663937" y="4989983"/>
            <a:ext cx="2571714" cy="589622"/>
          </a:xfrm>
          <a:prstGeom prst="rect">
            <a:avLst/>
          </a:prstGeom>
          <a:solidFill>
            <a:srgbClr val="D0B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2FF3F64-4A5D-424E-A7A3-6633F480829E}"/>
              </a:ext>
            </a:extLst>
          </p:cNvPr>
          <p:cNvSpPr txBox="1"/>
          <p:nvPr/>
        </p:nvSpPr>
        <p:spPr>
          <a:xfrm>
            <a:off x="467016" y="2593331"/>
            <a:ext cx="53930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000" b="1" dirty="0">
                <a:solidFill>
                  <a:srgbClr val="343C3F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THANK YOU</a:t>
            </a:r>
            <a:endParaRPr lang="zh-CN" altLang="en-US" sz="6000" b="1" dirty="0">
              <a:solidFill>
                <a:srgbClr val="343C3F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46FE1E71-8C6E-4943-A81D-4DF9BC924582}"/>
              </a:ext>
            </a:extLst>
          </p:cNvPr>
          <p:cNvSpPr txBox="1"/>
          <p:nvPr/>
        </p:nvSpPr>
        <p:spPr>
          <a:xfrm>
            <a:off x="677905" y="5072627"/>
            <a:ext cx="2513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www.jpppt.com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3E0021DC-C7C2-41FC-B212-E869890D4EE2}"/>
              </a:ext>
            </a:extLst>
          </p:cNvPr>
          <p:cNvSpPr/>
          <p:nvPr/>
        </p:nvSpPr>
        <p:spPr>
          <a:xfrm>
            <a:off x="3544042" y="4989983"/>
            <a:ext cx="1516671" cy="589622"/>
          </a:xfrm>
          <a:prstGeom prst="rect">
            <a:avLst/>
          </a:prstGeom>
          <a:solidFill>
            <a:srgbClr val="6F3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0A8C76E0-644E-4280-9BD4-895E7229BA55}"/>
              </a:ext>
            </a:extLst>
          </p:cNvPr>
          <p:cNvSpPr txBox="1"/>
          <p:nvPr/>
        </p:nvSpPr>
        <p:spPr>
          <a:xfrm>
            <a:off x="3558010" y="5072627"/>
            <a:ext cx="1502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20XX.XX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32" name="Group 18">
            <a:extLst>
              <a:ext uri="{FF2B5EF4-FFF2-40B4-BE49-F238E27FC236}">
                <a16:creationId xmlns:a16="http://schemas.microsoft.com/office/drawing/2014/main" id="{B48697C8-A44D-451C-8959-B765A0E9E7D9}"/>
              </a:ext>
            </a:extLst>
          </p:cNvPr>
          <p:cNvGrpSpPr/>
          <p:nvPr/>
        </p:nvGrpSpPr>
        <p:grpSpPr>
          <a:xfrm rot="18416799" flipH="1" flipV="1">
            <a:off x="1074223" y="343392"/>
            <a:ext cx="1982680" cy="2270762"/>
            <a:chOff x="1171575" y="1827213"/>
            <a:chExt cx="371475" cy="425450"/>
          </a:xfrm>
        </p:grpSpPr>
        <p:sp>
          <p:nvSpPr>
            <p:cNvPr id="33" name="Freeform 145">
              <a:extLst>
                <a:ext uri="{FF2B5EF4-FFF2-40B4-BE49-F238E27FC236}">
                  <a16:creationId xmlns:a16="http://schemas.microsoft.com/office/drawing/2014/main" id="{D315B8CF-055E-4D87-801D-43F6C5B69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1575" y="1827213"/>
              <a:ext cx="371475" cy="425450"/>
            </a:xfrm>
            <a:custGeom>
              <a:avLst/>
              <a:gdLst>
                <a:gd name="T0" fmla="*/ 814 w 1032"/>
                <a:gd name="T1" fmla="*/ 983 h 1180"/>
                <a:gd name="T2" fmla="*/ 858 w 1032"/>
                <a:gd name="T3" fmla="*/ 987 h 1180"/>
                <a:gd name="T4" fmla="*/ 842 w 1032"/>
                <a:gd name="T5" fmla="*/ 1059 h 1180"/>
                <a:gd name="T6" fmla="*/ 786 w 1032"/>
                <a:gd name="T7" fmla="*/ 975 h 1180"/>
                <a:gd name="T8" fmla="*/ 750 w 1032"/>
                <a:gd name="T9" fmla="*/ 890 h 1180"/>
                <a:gd name="T10" fmla="*/ 577 w 1032"/>
                <a:gd name="T11" fmla="*/ 870 h 1180"/>
                <a:gd name="T12" fmla="*/ 441 w 1032"/>
                <a:gd name="T13" fmla="*/ 750 h 1180"/>
                <a:gd name="T14" fmla="*/ 333 w 1032"/>
                <a:gd name="T15" fmla="*/ 626 h 1180"/>
                <a:gd name="T16" fmla="*/ 225 w 1032"/>
                <a:gd name="T17" fmla="*/ 465 h 1180"/>
                <a:gd name="T18" fmla="*/ 189 w 1032"/>
                <a:gd name="T19" fmla="*/ 381 h 1180"/>
                <a:gd name="T20" fmla="*/ 156 w 1032"/>
                <a:gd name="T21" fmla="*/ 216 h 1180"/>
                <a:gd name="T22" fmla="*/ 136 w 1032"/>
                <a:gd name="T23" fmla="*/ 88 h 1180"/>
                <a:gd name="T24" fmla="*/ 72 w 1032"/>
                <a:gd name="T25" fmla="*/ 0 h 1180"/>
                <a:gd name="T26" fmla="*/ 68 w 1032"/>
                <a:gd name="T27" fmla="*/ 80 h 1180"/>
                <a:gd name="T28" fmla="*/ 72 w 1032"/>
                <a:gd name="T29" fmla="*/ 24 h 1180"/>
                <a:gd name="T30" fmla="*/ 96 w 1032"/>
                <a:gd name="T31" fmla="*/ 56 h 1180"/>
                <a:gd name="T32" fmla="*/ 84 w 1032"/>
                <a:gd name="T33" fmla="*/ 132 h 1180"/>
                <a:gd name="T34" fmla="*/ 56 w 1032"/>
                <a:gd name="T35" fmla="*/ 229 h 1180"/>
                <a:gd name="T36" fmla="*/ 64 w 1032"/>
                <a:gd name="T37" fmla="*/ 333 h 1180"/>
                <a:gd name="T38" fmla="*/ 116 w 1032"/>
                <a:gd name="T39" fmla="*/ 289 h 1180"/>
                <a:gd name="T40" fmla="*/ 141 w 1032"/>
                <a:gd name="T41" fmla="*/ 409 h 1180"/>
                <a:gd name="T42" fmla="*/ 64 w 1032"/>
                <a:gd name="T43" fmla="*/ 469 h 1180"/>
                <a:gd name="T44" fmla="*/ 152 w 1032"/>
                <a:gd name="T45" fmla="*/ 457 h 1180"/>
                <a:gd name="T46" fmla="*/ 212 w 1032"/>
                <a:gd name="T47" fmla="*/ 578 h 1180"/>
                <a:gd name="T48" fmla="*/ 212 w 1032"/>
                <a:gd name="T49" fmla="*/ 674 h 1180"/>
                <a:gd name="T50" fmla="*/ 305 w 1032"/>
                <a:gd name="T51" fmla="*/ 670 h 1180"/>
                <a:gd name="T52" fmla="*/ 309 w 1032"/>
                <a:gd name="T53" fmla="*/ 754 h 1180"/>
                <a:gd name="T54" fmla="*/ 313 w 1032"/>
                <a:gd name="T55" fmla="*/ 730 h 1180"/>
                <a:gd name="T56" fmla="*/ 325 w 1032"/>
                <a:gd name="T57" fmla="*/ 822 h 1180"/>
                <a:gd name="T58" fmla="*/ 381 w 1032"/>
                <a:gd name="T59" fmla="*/ 774 h 1180"/>
                <a:gd name="T60" fmla="*/ 445 w 1032"/>
                <a:gd name="T61" fmla="*/ 883 h 1180"/>
                <a:gd name="T62" fmla="*/ 473 w 1032"/>
                <a:gd name="T63" fmla="*/ 987 h 1180"/>
                <a:gd name="T64" fmla="*/ 522 w 1032"/>
                <a:gd name="T65" fmla="*/ 914 h 1180"/>
                <a:gd name="T66" fmla="*/ 622 w 1032"/>
                <a:gd name="T67" fmla="*/ 983 h 1180"/>
                <a:gd name="T68" fmla="*/ 613 w 1032"/>
                <a:gd name="T69" fmla="*/ 1067 h 1180"/>
                <a:gd name="T70" fmla="*/ 674 w 1032"/>
                <a:gd name="T71" fmla="*/ 1007 h 1180"/>
                <a:gd name="T72" fmla="*/ 762 w 1032"/>
                <a:gd name="T73" fmla="*/ 1155 h 1180"/>
                <a:gd name="T74" fmla="*/ 790 w 1032"/>
                <a:gd name="T75" fmla="*/ 1067 h 1180"/>
                <a:gd name="T76" fmla="*/ 730 w 1032"/>
                <a:gd name="T77" fmla="*/ 1163 h 1180"/>
                <a:gd name="T78" fmla="*/ 822 w 1032"/>
                <a:gd name="T79" fmla="*/ 1135 h 1180"/>
                <a:gd name="T80" fmla="*/ 1031 w 1032"/>
                <a:gd name="T81" fmla="*/ 1131 h 1180"/>
                <a:gd name="T82" fmla="*/ 141 w 1032"/>
                <a:gd name="T83" fmla="*/ 433 h 1180"/>
                <a:gd name="T84" fmla="*/ 256 w 1032"/>
                <a:gd name="T85" fmla="*/ 377 h 1180"/>
                <a:gd name="T86" fmla="*/ 245 w 1032"/>
                <a:gd name="T87" fmla="*/ 433 h 1180"/>
                <a:gd name="T88" fmla="*/ 152 w 1032"/>
                <a:gd name="T89" fmla="*/ 245 h 1180"/>
                <a:gd name="T90" fmla="*/ 181 w 1032"/>
                <a:gd name="T91" fmla="*/ 289 h 1180"/>
                <a:gd name="T92" fmla="*/ 112 w 1032"/>
                <a:gd name="T93" fmla="*/ 120 h 1180"/>
                <a:gd name="T94" fmla="*/ 141 w 1032"/>
                <a:gd name="T95" fmla="*/ 136 h 1180"/>
                <a:gd name="T96" fmla="*/ 116 w 1032"/>
                <a:gd name="T97" fmla="*/ 144 h 1180"/>
                <a:gd name="T98" fmla="*/ 28 w 1032"/>
                <a:gd name="T99" fmla="*/ 297 h 1180"/>
                <a:gd name="T100" fmla="*/ 285 w 1032"/>
                <a:gd name="T101" fmla="*/ 562 h 1180"/>
                <a:gd name="T102" fmla="*/ 317 w 1032"/>
                <a:gd name="T103" fmla="*/ 606 h 1180"/>
                <a:gd name="T104" fmla="*/ 216 w 1032"/>
                <a:gd name="T105" fmla="*/ 646 h 1180"/>
                <a:gd name="T106" fmla="*/ 269 w 1032"/>
                <a:gd name="T107" fmla="*/ 618 h 1180"/>
                <a:gd name="T108" fmla="*/ 421 w 1032"/>
                <a:gd name="T109" fmla="*/ 678 h 1180"/>
                <a:gd name="T110" fmla="*/ 417 w 1032"/>
                <a:gd name="T111" fmla="*/ 742 h 1180"/>
                <a:gd name="T112" fmla="*/ 533 w 1032"/>
                <a:gd name="T113" fmla="*/ 810 h 1180"/>
                <a:gd name="T114" fmla="*/ 549 w 1032"/>
                <a:gd name="T115" fmla="*/ 862 h 1180"/>
                <a:gd name="T116" fmla="*/ 465 w 1032"/>
                <a:gd name="T117" fmla="*/ 959 h 1180"/>
                <a:gd name="T118" fmla="*/ 666 w 1032"/>
                <a:gd name="T119" fmla="*/ 914 h 1180"/>
                <a:gd name="T120" fmla="*/ 722 w 1032"/>
                <a:gd name="T121" fmla="*/ 934 h 1180"/>
                <a:gd name="T122" fmla="*/ 666 w 1032"/>
                <a:gd name="T123" fmla="*/ 971 h 1180"/>
                <a:gd name="T124" fmla="*/ 606 w 1032"/>
                <a:gd name="T125" fmla="*/ 1003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32" h="1180">
                  <a:moveTo>
                    <a:pt x="1027" y="1127"/>
                  </a:moveTo>
                  <a:lnTo>
                    <a:pt x="1027" y="1127"/>
                  </a:lnTo>
                  <a:lnTo>
                    <a:pt x="1015" y="1119"/>
                  </a:lnTo>
                  <a:lnTo>
                    <a:pt x="1015" y="1119"/>
                  </a:lnTo>
                  <a:lnTo>
                    <a:pt x="974" y="1107"/>
                  </a:lnTo>
                  <a:lnTo>
                    <a:pt x="974" y="1107"/>
                  </a:lnTo>
                  <a:lnTo>
                    <a:pt x="894" y="1083"/>
                  </a:lnTo>
                  <a:lnTo>
                    <a:pt x="842" y="1063"/>
                  </a:lnTo>
                  <a:lnTo>
                    <a:pt x="842" y="1063"/>
                  </a:lnTo>
                  <a:lnTo>
                    <a:pt x="814" y="1051"/>
                  </a:lnTo>
                  <a:lnTo>
                    <a:pt x="814" y="1051"/>
                  </a:lnTo>
                  <a:lnTo>
                    <a:pt x="818" y="1043"/>
                  </a:lnTo>
                  <a:lnTo>
                    <a:pt x="818" y="1043"/>
                  </a:lnTo>
                  <a:lnTo>
                    <a:pt x="818" y="1043"/>
                  </a:lnTo>
                  <a:lnTo>
                    <a:pt x="818" y="1043"/>
                  </a:lnTo>
                  <a:lnTo>
                    <a:pt x="818" y="1039"/>
                  </a:lnTo>
                  <a:lnTo>
                    <a:pt x="818" y="1031"/>
                  </a:lnTo>
                  <a:lnTo>
                    <a:pt x="818" y="1031"/>
                  </a:lnTo>
                  <a:lnTo>
                    <a:pt x="818" y="1031"/>
                  </a:lnTo>
                  <a:lnTo>
                    <a:pt x="818" y="1031"/>
                  </a:lnTo>
                  <a:lnTo>
                    <a:pt x="814" y="1027"/>
                  </a:lnTo>
                  <a:lnTo>
                    <a:pt x="814" y="1027"/>
                  </a:lnTo>
                  <a:lnTo>
                    <a:pt x="814" y="1019"/>
                  </a:lnTo>
                  <a:lnTo>
                    <a:pt x="814" y="1019"/>
                  </a:lnTo>
                  <a:lnTo>
                    <a:pt x="814" y="1015"/>
                  </a:lnTo>
                  <a:lnTo>
                    <a:pt x="810" y="1011"/>
                  </a:lnTo>
                  <a:lnTo>
                    <a:pt x="810" y="1011"/>
                  </a:lnTo>
                  <a:lnTo>
                    <a:pt x="810" y="1007"/>
                  </a:lnTo>
                  <a:lnTo>
                    <a:pt x="810" y="1003"/>
                  </a:lnTo>
                  <a:lnTo>
                    <a:pt x="810" y="1003"/>
                  </a:lnTo>
                  <a:lnTo>
                    <a:pt x="814" y="999"/>
                  </a:lnTo>
                  <a:lnTo>
                    <a:pt x="814" y="999"/>
                  </a:lnTo>
                  <a:lnTo>
                    <a:pt x="814" y="983"/>
                  </a:lnTo>
                  <a:lnTo>
                    <a:pt x="814" y="983"/>
                  </a:lnTo>
                  <a:lnTo>
                    <a:pt x="814" y="975"/>
                  </a:lnTo>
                  <a:lnTo>
                    <a:pt x="814" y="975"/>
                  </a:lnTo>
                  <a:lnTo>
                    <a:pt x="818" y="967"/>
                  </a:lnTo>
                  <a:lnTo>
                    <a:pt x="818" y="967"/>
                  </a:lnTo>
                  <a:lnTo>
                    <a:pt x="826" y="963"/>
                  </a:lnTo>
                  <a:lnTo>
                    <a:pt x="826" y="963"/>
                  </a:lnTo>
                  <a:lnTo>
                    <a:pt x="830" y="959"/>
                  </a:lnTo>
                  <a:lnTo>
                    <a:pt x="830" y="959"/>
                  </a:lnTo>
                  <a:lnTo>
                    <a:pt x="834" y="959"/>
                  </a:lnTo>
                  <a:lnTo>
                    <a:pt x="834" y="959"/>
                  </a:lnTo>
                  <a:lnTo>
                    <a:pt x="838" y="959"/>
                  </a:lnTo>
                  <a:lnTo>
                    <a:pt x="838" y="959"/>
                  </a:lnTo>
                  <a:lnTo>
                    <a:pt x="842" y="954"/>
                  </a:lnTo>
                  <a:lnTo>
                    <a:pt x="846" y="959"/>
                  </a:lnTo>
                  <a:lnTo>
                    <a:pt x="846" y="959"/>
                  </a:lnTo>
                  <a:lnTo>
                    <a:pt x="846" y="954"/>
                  </a:lnTo>
                  <a:lnTo>
                    <a:pt x="846" y="954"/>
                  </a:lnTo>
                  <a:lnTo>
                    <a:pt x="854" y="959"/>
                  </a:lnTo>
                  <a:lnTo>
                    <a:pt x="854" y="959"/>
                  </a:lnTo>
                  <a:lnTo>
                    <a:pt x="858" y="963"/>
                  </a:lnTo>
                  <a:lnTo>
                    <a:pt x="858" y="963"/>
                  </a:lnTo>
                  <a:lnTo>
                    <a:pt x="858" y="971"/>
                  </a:lnTo>
                  <a:lnTo>
                    <a:pt x="858" y="971"/>
                  </a:lnTo>
                  <a:lnTo>
                    <a:pt x="858" y="975"/>
                  </a:lnTo>
                  <a:lnTo>
                    <a:pt x="858" y="975"/>
                  </a:lnTo>
                  <a:lnTo>
                    <a:pt x="858" y="975"/>
                  </a:lnTo>
                  <a:lnTo>
                    <a:pt x="858" y="979"/>
                  </a:lnTo>
                  <a:lnTo>
                    <a:pt x="858" y="983"/>
                  </a:lnTo>
                  <a:lnTo>
                    <a:pt x="858" y="983"/>
                  </a:lnTo>
                  <a:lnTo>
                    <a:pt x="858" y="983"/>
                  </a:lnTo>
                  <a:lnTo>
                    <a:pt x="858" y="983"/>
                  </a:lnTo>
                  <a:lnTo>
                    <a:pt x="858" y="983"/>
                  </a:lnTo>
                  <a:lnTo>
                    <a:pt x="858" y="983"/>
                  </a:lnTo>
                  <a:lnTo>
                    <a:pt x="858" y="987"/>
                  </a:lnTo>
                  <a:lnTo>
                    <a:pt x="854" y="991"/>
                  </a:lnTo>
                  <a:lnTo>
                    <a:pt x="854" y="991"/>
                  </a:lnTo>
                  <a:lnTo>
                    <a:pt x="854" y="991"/>
                  </a:lnTo>
                  <a:lnTo>
                    <a:pt x="854" y="991"/>
                  </a:lnTo>
                  <a:lnTo>
                    <a:pt x="854" y="991"/>
                  </a:lnTo>
                  <a:lnTo>
                    <a:pt x="854" y="995"/>
                  </a:lnTo>
                  <a:lnTo>
                    <a:pt x="854" y="995"/>
                  </a:lnTo>
                  <a:lnTo>
                    <a:pt x="854" y="995"/>
                  </a:lnTo>
                  <a:lnTo>
                    <a:pt x="850" y="995"/>
                  </a:lnTo>
                  <a:lnTo>
                    <a:pt x="850" y="999"/>
                  </a:lnTo>
                  <a:lnTo>
                    <a:pt x="850" y="999"/>
                  </a:lnTo>
                  <a:lnTo>
                    <a:pt x="850" y="1003"/>
                  </a:lnTo>
                  <a:lnTo>
                    <a:pt x="850" y="1003"/>
                  </a:lnTo>
                  <a:lnTo>
                    <a:pt x="850" y="1007"/>
                  </a:lnTo>
                  <a:lnTo>
                    <a:pt x="850" y="1011"/>
                  </a:lnTo>
                  <a:lnTo>
                    <a:pt x="850" y="1011"/>
                  </a:lnTo>
                  <a:lnTo>
                    <a:pt x="850" y="1011"/>
                  </a:lnTo>
                  <a:lnTo>
                    <a:pt x="850" y="1011"/>
                  </a:lnTo>
                  <a:lnTo>
                    <a:pt x="842" y="1015"/>
                  </a:lnTo>
                  <a:lnTo>
                    <a:pt x="842" y="1015"/>
                  </a:lnTo>
                  <a:lnTo>
                    <a:pt x="842" y="1019"/>
                  </a:lnTo>
                  <a:lnTo>
                    <a:pt x="842" y="1019"/>
                  </a:lnTo>
                  <a:lnTo>
                    <a:pt x="830" y="1031"/>
                  </a:lnTo>
                  <a:lnTo>
                    <a:pt x="830" y="1035"/>
                  </a:lnTo>
                  <a:lnTo>
                    <a:pt x="830" y="1035"/>
                  </a:lnTo>
                  <a:lnTo>
                    <a:pt x="830" y="1035"/>
                  </a:lnTo>
                  <a:lnTo>
                    <a:pt x="826" y="1047"/>
                  </a:lnTo>
                  <a:lnTo>
                    <a:pt x="826" y="1047"/>
                  </a:lnTo>
                  <a:lnTo>
                    <a:pt x="826" y="1051"/>
                  </a:lnTo>
                  <a:lnTo>
                    <a:pt x="826" y="1051"/>
                  </a:lnTo>
                  <a:lnTo>
                    <a:pt x="834" y="1055"/>
                  </a:lnTo>
                  <a:lnTo>
                    <a:pt x="834" y="1055"/>
                  </a:lnTo>
                  <a:lnTo>
                    <a:pt x="842" y="1059"/>
                  </a:lnTo>
                  <a:lnTo>
                    <a:pt x="842" y="1059"/>
                  </a:lnTo>
                  <a:lnTo>
                    <a:pt x="846" y="1059"/>
                  </a:lnTo>
                  <a:lnTo>
                    <a:pt x="846" y="1059"/>
                  </a:lnTo>
                  <a:lnTo>
                    <a:pt x="846" y="1051"/>
                  </a:lnTo>
                  <a:lnTo>
                    <a:pt x="846" y="1051"/>
                  </a:lnTo>
                  <a:lnTo>
                    <a:pt x="854" y="1039"/>
                  </a:lnTo>
                  <a:lnTo>
                    <a:pt x="854" y="1039"/>
                  </a:lnTo>
                  <a:lnTo>
                    <a:pt x="866" y="1023"/>
                  </a:lnTo>
                  <a:lnTo>
                    <a:pt x="866" y="1023"/>
                  </a:lnTo>
                  <a:lnTo>
                    <a:pt x="874" y="1015"/>
                  </a:lnTo>
                  <a:lnTo>
                    <a:pt x="874" y="1015"/>
                  </a:lnTo>
                  <a:lnTo>
                    <a:pt x="874" y="1011"/>
                  </a:lnTo>
                  <a:lnTo>
                    <a:pt x="874" y="1011"/>
                  </a:lnTo>
                  <a:lnTo>
                    <a:pt x="878" y="1003"/>
                  </a:lnTo>
                  <a:lnTo>
                    <a:pt x="878" y="1003"/>
                  </a:lnTo>
                  <a:lnTo>
                    <a:pt x="882" y="991"/>
                  </a:lnTo>
                  <a:lnTo>
                    <a:pt x="882" y="991"/>
                  </a:lnTo>
                  <a:lnTo>
                    <a:pt x="886" y="979"/>
                  </a:lnTo>
                  <a:lnTo>
                    <a:pt x="882" y="959"/>
                  </a:lnTo>
                  <a:lnTo>
                    <a:pt x="882" y="959"/>
                  </a:lnTo>
                  <a:lnTo>
                    <a:pt x="878" y="951"/>
                  </a:lnTo>
                  <a:lnTo>
                    <a:pt x="870" y="939"/>
                  </a:lnTo>
                  <a:lnTo>
                    <a:pt x="870" y="939"/>
                  </a:lnTo>
                  <a:lnTo>
                    <a:pt x="858" y="934"/>
                  </a:lnTo>
                  <a:lnTo>
                    <a:pt x="842" y="930"/>
                  </a:lnTo>
                  <a:lnTo>
                    <a:pt x="842" y="930"/>
                  </a:lnTo>
                  <a:lnTo>
                    <a:pt x="830" y="930"/>
                  </a:lnTo>
                  <a:lnTo>
                    <a:pt x="818" y="934"/>
                  </a:lnTo>
                  <a:lnTo>
                    <a:pt x="818" y="934"/>
                  </a:lnTo>
                  <a:lnTo>
                    <a:pt x="802" y="951"/>
                  </a:lnTo>
                  <a:lnTo>
                    <a:pt x="802" y="951"/>
                  </a:lnTo>
                  <a:lnTo>
                    <a:pt x="790" y="963"/>
                  </a:lnTo>
                  <a:lnTo>
                    <a:pt x="790" y="963"/>
                  </a:lnTo>
                  <a:lnTo>
                    <a:pt x="786" y="975"/>
                  </a:lnTo>
                  <a:lnTo>
                    <a:pt x="786" y="975"/>
                  </a:lnTo>
                  <a:lnTo>
                    <a:pt x="782" y="987"/>
                  </a:lnTo>
                  <a:lnTo>
                    <a:pt x="782" y="987"/>
                  </a:lnTo>
                  <a:lnTo>
                    <a:pt x="786" y="1011"/>
                  </a:lnTo>
                  <a:lnTo>
                    <a:pt x="786" y="1011"/>
                  </a:lnTo>
                  <a:lnTo>
                    <a:pt x="786" y="1015"/>
                  </a:lnTo>
                  <a:lnTo>
                    <a:pt x="786" y="1015"/>
                  </a:lnTo>
                  <a:lnTo>
                    <a:pt x="794" y="1035"/>
                  </a:lnTo>
                  <a:lnTo>
                    <a:pt x="794" y="1035"/>
                  </a:lnTo>
                  <a:lnTo>
                    <a:pt x="798" y="1043"/>
                  </a:lnTo>
                  <a:lnTo>
                    <a:pt x="798" y="1043"/>
                  </a:lnTo>
                  <a:lnTo>
                    <a:pt x="794" y="1039"/>
                  </a:lnTo>
                  <a:lnTo>
                    <a:pt x="766" y="1027"/>
                  </a:lnTo>
                  <a:lnTo>
                    <a:pt x="766" y="1027"/>
                  </a:lnTo>
                  <a:lnTo>
                    <a:pt x="734" y="1011"/>
                  </a:lnTo>
                  <a:lnTo>
                    <a:pt x="734" y="1011"/>
                  </a:lnTo>
                  <a:lnTo>
                    <a:pt x="726" y="1007"/>
                  </a:lnTo>
                  <a:lnTo>
                    <a:pt x="726" y="1007"/>
                  </a:lnTo>
                  <a:lnTo>
                    <a:pt x="694" y="991"/>
                  </a:lnTo>
                  <a:lnTo>
                    <a:pt x="694" y="991"/>
                  </a:lnTo>
                  <a:lnTo>
                    <a:pt x="714" y="979"/>
                  </a:lnTo>
                  <a:lnTo>
                    <a:pt x="714" y="979"/>
                  </a:lnTo>
                  <a:lnTo>
                    <a:pt x="726" y="971"/>
                  </a:lnTo>
                  <a:lnTo>
                    <a:pt x="726" y="971"/>
                  </a:lnTo>
                  <a:lnTo>
                    <a:pt x="726" y="971"/>
                  </a:lnTo>
                  <a:lnTo>
                    <a:pt x="726" y="971"/>
                  </a:lnTo>
                  <a:lnTo>
                    <a:pt x="734" y="963"/>
                  </a:lnTo>
                  <a:lnTo>
                    <a:pt x="734" y="963"/>
                  </a:lnTo>
                  <a:lnTo>
                    <a:pt x="742" y="951"/>
                  </a:lnTo>
                  <a:lnTo>
                    <a:pt x="742" y="951"/>
                  </a:lnTo>
                  <a:lnTo>
                    <a:pt x="750" y="934"/>
                  </a:lnTo>
                  <a:lnTo>
                    <a:pt x="754" y="914"/>
                  </a:lnTo>
                  <a:lnTo>
                    <a:pt x="754" y="914"/>
                  </a:lnTo>
                  <a:lnTo>
                    <a:pt x="754" y="903"/>
                  </a:lnTo>
                  <a:lnTo>
                    <a:pt x="750" y="890"/>
                  </a:lnTo>
                  <a:lnTo>
                    <a:pt x="750" y="890"/>
                  </a:lnTo>
                  <a:lnTo>
                    <a:pt x="742" y="879"/>
                  </a:lnTo>
                  <a:lnTo>
                    <a:pt x="734" y="866"/>
                  </a:lnTo>
                  <a:lnTo>
                    <a:pt x="734" y="866"/>
                  </a:lnTo>
                  <a:lnTo>
                    <a:pt x="718" y="859"/>
                  </a:lnTo>
                  <a:lnTo>
                    <a:pt x="706" y="859"/>
                  </a:lnTo>
                  <a:lnTo>
                    <a:pt x="706" y="859"/>
                  </a:lnTo>
                  <a:lnTo>
                    <a:pt x="690" y="859"/>
                  </a:lnTo>
                  <a:lnTo>
                    <a:pt x="678" y="862"/>
                  </a:lnTo>
                  <a:lnTo>
                    <a:pt x="678" y="862"/>
                  </a:lnTo>
                  <a:lnTo>
                    <a:pt x="662" y="870"/>
                  </a:lnTo>
                  <a:lnTo>
                    <a:pt x="662" y="870"/>
                  </a:lnTo>
                  <a:lnTo>
                    <a:pt x="650" y="883"/>
                  </a:lnTo>
                  <a:lnTo>
                    <a:pt x="642" y="894"/>
                  </a:lnTo>
                  <a:lnTo>
                    <a:pt x="642" y="894"/>
                  </a:lnTo>
                  <a:lnTo>
                    <a:pt x="634" y="919"/>
                  </a:lnTo>
                  <a:lnTo>
                    <a:pt x="634" y="919"/>
                  </a:lnTo>
                  <a:lnTo>
                    <a:pt x="634" y="927"/>
                  </a:lnTo>
                  <a:lnTo>
                    <a:pt x="634" y="927"/>
                  </a:lnTo>
                  <a:lnTo>
                    <a:pt x="634" y="939"/>
                  </a:lnTo>
                  <a:lnTo>
                    <a:pt x="634" y="954"/>
                  </a:lnTo>
                  <a:lnTo>
                    <a:pt x="634" y="954"/>
                  </a:lnTo>
                  <a:lnTo>
                    <a:pt x="634" y="954"/>
                  </a:lnTo>
                  <a:lnTo>
                    <a:pt x="634" y="954"/>
                  </a:lnTo>
                  <a:lnTo>
                    <a:pt x="553" y="894"/>
                  </a:lnTo>
                  <a:lnTo>
                    <a:pt x="553" y="894"/>
                  </a:lnTo>
                  <a:lnTo>
                    <a:pt x="557" y="890"/>
                  </a:lnTo>
                  <a:lnTo>
                    <a:pt x="557" y="890"/>
                  </a:lnTo>
                  <a:lnTo>
                    <a:pt x="569" y="879"/>
                  </a:lnTo>
                  <a:lnTo>
                    <a:pt x="569" y="879"/>
                  </a:lnTo>
                  <a:lnTo>
                    <a:pt x="569" y="879"/>
                  </a:lnTo>
                  <a:lnTo>
                    <a:pt x="569" y="879"/>
                  </a:lnTo>
                  <a:lnTo>
                    <a:pt x="577" y="870"/>
                  </a:lnTo>
                  <a:lnTo>
                    <a:pt x="577" y="870"/>
                  </a:lnTo>
                  <a:lnTo>
                    <a:pt x="582" y="859"/>
                  </a:lnTo>
                  <a:lnTo>
                    <a:pt x="582" y="859"/>
                  </a:lnTo>
                  <a:lnTo>
                    <a:pt x="586" y="842"/>
                  </a:lnTo>
                  <a:lnTo>
                    <a:pt x="586" y="826"/>
                  </a:lnTo>
                  <a:lnTo>
                    <a:pt x="586" y="826"/>
                  </a:lnTo>
                  <a:lnTo>
                    <a:pt x="582" y="814"/>
                  </a:lnTo>
                  <a:lnTo>
                    <a:pt x="573" y="802"/>
                  </a:lnTo>
                  <a:lnTo>
                    <a:pt x="573" y="802"/>
                  </a:lnTo>
                  <a:lnTo>
                    <a:pt x="566" y="794"/>
                  </a:lnTo>
                  <a:lnTo>
                    <a:pt x="553" y="786"/>
                  </a:lnTo>
                  <a:lnTo>
                    <a:pt x="553" y="786"/>
                  </a:lnTo>
                  <a:lnTo>
                    <a:pt x="537" y="786"/>
                  </a:lnTo>
                  <a:lnTo>
                    <a:pt x="525" y="786"/>
                  </a:lnTo>
                  <a:lnTo>
                    <a:pt x="525" y="786"/>
                  </a:lnTo>
                  <a:lnTo>
                    <a:pt x="513" y="794"/>
                  </a:lnTo>
                  <a:lnTo>
                    <a:pt x="502" y="802"/>
                  </a:lnTo>
                  <a:lnTo>
                    <a:pt x="502" y="802"/>
                  </a:lnTo>
                  <a:lnTo>
                    <a:pt x="493" y="814"/>
                  </a:lnTo>
                  <a:lnTo>
                    <a:pt x="493" y="814"/>
                  </a:lnTo>
                  <a:lnTo>
                    <a:pt x="489" y="826"/>
                  </a:lnTo>
                  <a:lnTo>
                    <a:pt x="485" y="839"/>
                  </a:lnTo>
                  <a:lnTo>
                    <a:pt x="485" y="839"/>
                  </a:lnTo>
                  <a:lnTo>
                    <a:pt x="453" y="806"/>
                  </a:lnTo>
                  <a:lnTo>
                    <a:pt x="453" y="806"/>
                  </a:lnTo>
                  <a:lnTo>
                    <a:pt x="417" y="770"/>
                  </a:lnTo>
                  <a:lnTo>
                    <a:pt x="417" y="770"/>
                  </a:lnTo>
                  <a:lnTo>
                    <a:pt x="417" y="770"/>
                  </a:lnTo>
                  <a:lnTo>
                    <a:pt x="425" y="766"/>
                  </a:lnTo>
                  <a:lnTo>
                    <a:pt x="425" y="766"/>
                  </a:lnTo>
                  <a:lnTo>
                    <a:pt x="429" y="766"/>
                  </a:lnTo>
                  <a:lnTo>
                    <a:pt x="429" y="766"/>
                  </a:lnTo>
                  <a:lnTo>
                    <a:pt x="437" y="758"/>
                  </a:lnTo>
                  <a:lnTo>
                    <a:pt x="437" y="758"/>
                  </a:lnTo>
                  <a:lnTo>
                    <a:pt x="441" y="750"/>
                  </a:lnTo>
                  <a:lnTo>
                    <a:pt x="441" y="750"/>
                  </a:lnTo>
                  <a:lnTo>
                    <a:pt x="449" y="738"/>
                  </a:lnTo>
                  <a:lnTo>
                    <a:pt x="457" y="726"/>
                  </a:lnTo>
                  <a:lnTo>
                    <a:pt x="457" y="726"/>
                  </a:lnTo>
                  <a:lnTo>
                    <a:pt x="457" y="706"/>
                  </a:lnTo>
                  <a:lnTo>
                    <a:pt x="457" y="706"/>
                  </a:lnTo>
                  <a:lnTo>
                    <a:pt x="453" y="686"/>
                  </a:lnTo>
                  <a:lnTo>
                    <a:pt x="453" y="686"/>
                  </a:lnTo>
                  <a:lnTo>
                    <a:pt x="445" y="670"/>
                  </a:lnTo>
                  <a:lnTo>
                    <a:pt x="445" y="670"/>
                  </a:lnTo>
                  <a:lnTo>
                    <a:pt x="437" y="662"/>
                  </a:lnTo>
                  <a:lnTo>
                    <a:pt x="425" y="654"/>
                  </a:lnTo>
                  <a:lnTo>
                    <a:pt x="425" y="654"/>
                  </a:lnTo>
                  <a:lnTo>
                    <a:pt x="417" y="650"/>
                  </a:lnTo>
                  <a:lnTo>
                    <a:pt x="409" y="650"/>
                  </a:lnTo>
                  <a:lnTo>
                    <a:pt x="409" y="650"/>
                  </a:lnTo>
                  <a:lnTo>
                    <a:pt x="393" y="654"/>
                  </a:lnTo>
                  <a:lnTo>
                    <a:pt x="381" y="662"/>
                  </a:lnTo>
                  <a:lnTo>
                    <a:pt x="381" y="662"/>
                  </a:lnTo>
                  <a:lnTo>
                    <a:pt x="369" y="678"/>
                  </a:lnTo>
                  <a:lnTo>
                    <a:pt x="369" y="678"/>
                  </a:lnTo>
                  <a:lnTo>
                    <a:pt x="365" y="686"/>
                  </a:lnTo>
                  <a:lnTo>
                    <a:pt x="365" y="686"/>
                  </a:lnTo>
                  <a:lnTo>
                    <a:pt x="361" y="694"/>
                  </a:lnTo>
                  <a:lnTo>
                    <a:pt x="361" y="706"/>
                  </a:lnTo>
                  <a:lnTo>
                    <a:pt x="357" y="698"/>
                  </a:lnTo>
                  <a:lnTo>
                    <a:pt x="325" y="658"/>
                  </a:lnTo>
                  <a:lnTo>
                    <a:pt x="313" y="638"/>
                  </a:lnTo>
                  <a:lnTo>
                    <a:pt x="313" y="638"/>
                  </a:lnTo>
                  <a:lnTo>
                    <a:pt x="313" y="638"/>
                  </a:lnTo>
                  <a:lnTo>
                    <a:pt x="313" y="638"/>
                  </a:lnTo>
                  <a:lnTo>
                    <a:pt x="325" y="634"/>
                  </a:lnTo>
                  <a:lnTo>
                    <a:pt x="325" y="634"/>
                  </a:lnTo>
                  <a:lnTo>
                    <a:pt x="333" y="626"/>
                  </a:lnTo>
                  <a:lnTo>
                    <a:pt x="333" y="626"/>
                  </a:lnTo>
                  <a:lnTo>
                    <a:pt x="345" y="618"/>
                  </a:lnTo>
                  <a:lnTo>
                    <a:pt x="353" y="606"/>
                  </a:lnTo>
                  <a:lnTo>
                    <a:pt x="353" y="606"/>
                  </a:lnTo>
                  <a:lnTo>
                    <a:pt x="357" y="593"/>
                  </a:lnTo>
                  <a:lnTo>
                    <a:pt x="361" y="582"/>
                  </a:lnTo>
                  <a:lnTo>
                    <a:pt x="361" y="582"/>
                  </a:lnTo>
                  <a:lnTo>
                    <a:pt x="361" y="569"/>
                  </a:lnTo>
                  <a:lnTo>
                    <a:pt x="357" y="558"/>
                  </a:lnTo>
                  <a:lnTo>
                    <a:pt x="357" y="558"/>
                  </a:lnTo>
                  <a:lnTo>
                    <a:pt x="353" y="546"/>
                  </a:lnTo>
                  <a:lnTo>
                    <a:pt x="349" y="538"/>
                  </a:lnTo>
                  <a:lnTo>
                    <a:pt x="349" y="538"/>
                  </a:lnTo>
                  <a:lnTo>
                    <a:pt x="337" y="529"/>
                  </a:lnTo>
                  <a:lnTo>
                    <a:pt x="325" y="522"/>
                  </a:lnTo>
                  <a:lnTo>
                    <a:pt x="325" y="522"/>
                  </a:lnTo>
                  <a:lnTo>
                    <a:pt x="305" y="522"/>
                  </a:lnTo>
                  <a:lnTo>
                    <a:pt x="305" y="522"/>
                  </a:lnTo>
                  <a:lnTo>
                    <a:pt x="289" y="525"/>
                  </a:lnTo>
                  <a:lnTo>
                    <a:pt x="281" y="533"/>
                  </a:lnTo>
                  <a:lnTo>
                    <a:pt x="281" y="533"/>
                  </a:lnTo>
                  <a:lnTo>
                    <a:pt x="261" y="549"/>
                  </a:lnTo>
                  <a:lnTo>
                    <a:pt x="261" y="549"/>
                  </a:lnTo>
                  <a:lnTo>
                    <a:pt x="261" y="558"/>
                  </a:lnTo>
                  <a:lnTo>
                    <a:pt x="261" y="558"/>
                  </a:lnTo>
                  <a:lnTo>
                    <a:pt x="261" y="558"/>
                  </a:lnTo>
                  <a:lnTo>
                    <a:pt x="261" y="558"/>
                  </a:lnTo>
                  <a:lnTo>
                    <a:pt x="241" y="522"/>
                  </a:lnTo>
                  <a:lnTo>
                    <a:pt x="241" y="522"/>
                  </a:lnTo>
                  <a:lnTo>
                    <a:pt x="212" y="465"/>
                  </a:lnTo>
                  <a:lnTo>
                    <a:pt x="212" y="465"/>
                  </a:lnTo>
                  <a:lnTo>
                    <a:pt x="212" y="465"/>
                  </a:lnTo>
                  <a:lnTo>
                    <a:pt x="212" y="465"/>
                  </a:lnTo>
                  <a:lnTo>
                    <a:pt x="225" y="465"/>
                  </a:lnTo>
                  <a:lnTo>
                    <a:pt x="233" y="461"/>
                  </a:lnTo>
                  <a:lnTo>
                    <a:pt x="233" y="461"/>
                  </a:lnTo>
                  <a:lnTo>
                    <a:pt x="245" y="457"/>
                  </a:lnTo>
                  <a:lnTo>
                    <a:pt x="245" y="457"/>
                  </a:lnTo>
                  <a:lnTo>
                    <a:pt x="249" y="457"/>
                  </a:lnTo>
                  <a:lnTo>
                    <a:pt x="249" y="457"/>
                  </a:lnTo>
                  <a:lnTo>
                    <a:pt x="256" y="453"/>
                  </a:lnTo>
                  <a:lnTo>
                    <a:pt x="256" y="453"/>
                  </a:lnTo>
                  <a:lnTo>
                    <a:pt x="265" y="449"/>
                  </a:lnTo>
                  <a:lnTo>
                    <a:pt x="265" y="449"/>
                  </a:lnTo>
                  <a:lnTo>
                    <a:pt x="277" y="437"/>
                  </a:lnTo>
                  <a:lnTo>
                    <a:pt x="285" y="425"/>
                  </a:lnTo>
                  <a:lnTo>
                    <a:pt x="285" y="425"/>
                  </a:lnTo>
                  <a:lnTo>
                    <a:pt x="289" y="417"/>
                  </a:lnTo>
                  <a:lnTo>
                    <a:pt x="289" y="405"/>
                  </a:lnTo>
                  <a:lnTo>
                    <a:pt x="289" y="405"/>
                  </a:lnTo>
                  <a:lnTo>
                    <a:pt x="289" y="385"/>
                  </a:lnTo>
                  <a:lnTo>
                    <a:pt x="289" y="385"/>
                  </a:lnTo>
                  <a:lnTo>
                    <a:pt x="285" y="373"/>
                  </a:lnTo>
                  <a:lnTo>
                    <a:pt x="281" y="365"/>
                  </a:lnTo>
                  <a:lnTo>
                    <a:pt x="281" y="365"/>
                  </a:lnTo>
                  <a:lnTo>
                    <a:pt x="269" y="357"/>
                  </a:lnTo>
                  <a:lnTo>
                    <a:pt x="261" y="353"/>
                  </a:lnTo>
                  <a:lnTo>
                    <a:pt x="261" y="353"/>
                  </a:lnTo>
                  <a:lnTo>
                    <a:pt x="245" y="345"/>
                  </a:lnTo>
                  <a:lnTo>
                    <a:pt x="245" y="345"/>
                  </a:lnTo>
                  <a:lnTo>
                    <a:pt x="229" y="349"/>
                  </a:lnTo>
                  <a:lnTo>
                    <a:pt x="216" y="353"/>
                  </a:lnTo>
                  <a:lnTo>
                    <a:pt x="216" y="353"/>
                  </a:lnTo>
                  <a:lnTo>
                    <a:pt x="201" y="365"/>
                  </a:lnTo>
                  <a:lnTo>
                    <a:pt x="201" y="365"/>
                  </a:lnTo>
                  <a:lnTo>
                    <a:pt x="196" y="369"/>
                  </a:lnTo>
                  <a:lnTo>
                    <a:pt x="196" y="369"/>
                  </a:lnTo>
                  <a:lnTo>
                    <a:pt x="189" y="381"/>
                  </a:lnTo>
                  <a:lnTo>
                    <a:pt x="185" y="389"/>
                  </a:lnTo>
                  <a:lnTo>
                    <a:pt x="185" y="389"/>
                  </a:lnTo>
                  <a:lnTo>
                    <a:pt x="181" y="397"/>
                  </a:lnTo>
                  <a:lnTo>
                    <a:pt x="181" y="397"/>
                  </a:lnTo>
                  <a:lnTo>
                    <a:pt x="161" y="337"/>
                  </a:lnTo>
                  <a:lnTo>
                    <a:pt x="161" y="337"/>
                  </a:lnTo>
                  <a:lnTo>
                    <a:pt x="152" y="317"/>
                  </a:lnTo>
                  <a:lnTo>
                    <a:pt x="152" y="317"/>
                  </a:lnTo>
                  <a:lnTo>
                    <a:pt x="165" y="317"/>
                  </a:lnTo>
                  <a:lnTo>
                    <a:pt x="165" y="317"/>
                  </a:lnTo>
                  <a:lnTo>
                    <a:pt x="165" y="317"/>
                  </a:lnTo>
                  <a:lnTo>
                    <a:pt x="165" y="317"/>
                  </a:lnTo>
                  <a:lnTo>
                    <a:pt x="176" y="317"/>
                  </a:lnTo>
                  <a:lnTo>
                    <a:pt x="176" y="317"/>
                  </a:lnTo>
                  <a:lnTo>
                    <a:pt x="185" y="313"/>
                  </a:lnTo>
                  <a:lnTo>
                    <a:pt x="185" y="313"/>
                  </a:lnTo>
                  <a:lnTo>
                    <a:pt x="196" y="305"/>
                  </a:lnTo>
                  <a:lnTo>
                    <a:pt x="209" y="297"/>
                  </a:lnTo>
                  <a:lnTo>
                    <a:pt x="209" y="297"/>
                  </a:lnTo>
                  <a:lnTo>
                    <a:pt x="221" y="277"/>
                  </a:lnTo>
                  <a:lnTo>
                    <a:pt x="221" y="277"/>
                  </a:lnTo>
                  <a:lnTo>
                    <a:pt x="225" y="265"/>
                  </a:lnTo>
                  <a:lnTo>
                    <a:pt x="225" y="256"/>
                  </a:lnTo>
                  <a:lnTo>
                    <a:pt x="225" y="256"/>
                  </a:lnTo>
                  <a:lnTo>
                    <a:pt x="221" y="245"/>
                  </a:lnTo>
                  <a:lnTo>
                    <a:pt x="216" y="232"/>
                  </a:lnTo>
                  <a:lnTo>
                    <a:pt x="216" y="232"/>
                  </a:lnTo>
                  <a:lnTo>
                    <a:pt x="205" y="225"/>
                  </a:lnTo>
                  <a:lnTo>
                    <a:pt x="196" y="221"/>
                  </a:lnTo>
                  <a:lnTo>
                    <a:pt x="196" y="221"/>
                  </a:lnTo>
                  <a:lnTo>
                    <a:pt x="181" y="216"/>
                  </a:lnTo>
                  <a:lnTo>
                    <a:pt x="181" y="216"/>
                  </a:lnTo>
                  <a:lnTo>
                    <a:pt x="168" y="216"/>
                  </a:lnTo>
                  <a:lnTo>
                    <a:pt x="156" y="216"/>
                  </a:lnTo>
                  <a:lnTo>
                    <a:pt x="136" y="225"/>
                  </a:lnTo>
                  <a:lnTo>
                    <a:pt x="136" y="225"/>
                  </a:lnTo>
                  <a:lnTo>
                    <a:pt x="132" y="229"/>
                  </a:lnTo>
                  <a:lnTo>
                    <a:pt x="132" y="229"/>
                  </a:lnTo>
                  <a:lnTo>
                    <a:pt x="128" y="232"/>
                  </a:lnTo>
                  <a:lnTo>
                    <a:pt x="124" y="209"/>
                  </a:lnTo>
                  <a:lnTo>
                    <a:pt x="124" y="209"/>
                  </a:lnTo>
                  <a:lnTo>
                    <a:pt x="116" y="168"/>
                  </a:lnTo>
                  <a:lnTo>
                    <a:pt x="116" y="168"/>
                  </a:lnTo>
                  <a:lnTo>
                    <a:pt x="116" y="168"/>
                  </a:lnTo>
                  <a:lnTo>
                    <a:pt x="116" y="168"/>
                  </a:lnTo>
                  <a:lnTo>
                    <a:pt x="124" y="168"/>
                  </a:lnTo>
                  <a:lnTo>
                    <a:pt x="128" y="168"/>
                  </a:lnTo>
                  <a:lnTo>
                    <a:pt x="128" y="168"/>
                  </a:lnTo>
                  <a:lnTo>
                    <a:pt x="141" y="164"/>
                  </a:lnTo>
                  <a:lnTo>
                    <a:pt x="141" y="164"/>
                  </a:lnTo>
                  <a:lnTo>
                    <a:pt x="141" y="164"/>
                  </a:lnTo>
                  <a:lnTo>
                    <a:pt x="141" y="164"/>
                  </a:lnTo>
                  <a:lnTo>
                    <a:pt x="148" y="164"/>
                  </a:lnTo>
                  <a:lnTo>
                    <a:pt x="148" y="164"/>
                  </a:lnTo>
                  <a:lnTo>
                    <a:pt x="152" y="161"/>
                  </a:lnTo>
                  <a:lnTo>
                    <a:pt x="152" y="161"/>
                  </a:lnTo>
                  <a:lnTo>
                    <a:pt x="161" y="152"/>
                  </a:lnTo>
                  <a:lnTo>
                    <a:pt x="165" y="144"/>
                  </a:lnTo>
                  <a:lnTo>
                    <a:pt x="165" y="144"/>
                  </a:lnTo>
                  <a:lnTo>
                    <a:pt x="168" y="128"/>
                  </a:lnTo>
                  <a:lnTo>
                    <a:pt x="168" y="128"/>
                  </a:lnTo>
                  <a:lnTo>
                    <a:pt x="165" y="116"/>
                  </a:lnTo>
                  <a:lnTo>
                    <a:pt x="165" y="116"/>
                  </a:lnTo>
                  <a:lnTo>
                    <a:pt x="161" y="104"/>
                  </a:lnTo>
                  <a:lnTo>
                    <a:pt x="161" y="104"/>
                  </a:lnTo>
                  <a:lnTo>
                    <a:pt x="148" y="92"/>
                  </a:lnTo>
                  <a:lnTo>
                    <a:pt x="148" y="92"/>
                  </a:lnTo>
                  <a:lnTo>
                    <a:pt x="136" y="88"/>
                  </a:lnTo>
                  <a:lnTo>
                    <a:pt x="136" y="88"/>
                  </a:lnTo>
                  <a:lnTo>
                    <a:pt x="128" y="88"/>
                  </a:lnTo>
                  <a:lnTo>
                    <a:pt x="121" y="88"/>
                  </a:lnTo>
                  <a:lnTo>
                    <a:pt x="104" y="96"/>
                  </a:lnTo>
                  <a:lnTo>
                    <a:pt x="104" y="96"/>
                  </a:lnTo>
                  <a:lnTo>
                    <a:pt x="104" y="96"/>
                  </a:lnTo>
                  <a:lnTo>
                    <a:pt x="104" y="96"/>
                  </a:lnTo>
                  <a:lnTo>
                    <a:pt x="104" y="96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108" y="88"/>
                  </a:lnTo>
                  <a:lnTo>
                    <a:pt x="108" y="88"/>
                  </a:lnTo>
                  <a:lnTo>
                    <a:pt x="108" y="84"/>
                  </a:lnTo>
                  <a:lnTo>
                    <a:pt x="108" y="84"/>
                  </a:lnTo>
                  <a:lnTo>
                    <a:pt x="112" y="72"/>
                  </a:lnTo>
                  <a:lnTo>
                    <a:pt x="112" y="72"/>
                  </a:lnTo>
                  <a:lnTo>
                    <a:pt x="116" y="60"/>
                  </a:lnTo>
                  <a:lnTo>
                    <a:pt x="116" y="60"/>
                  </a:lnTo>
                  <a:lnTo>
                    <a:pt x="116" y="48"/>
                  </a:lnTo>
                  <a:lnTo>
                    <a:pt x="116" y="48"/>
                  </a:lnTo>
                  <a:lnTo>
                    <a:pt x="116" y="48"/>
                  </a:lnTo>
                  <a:lnTo>
                    <a:pt x="116" y="48"/>
                  </a:lnTo>
                  <a:lnTo>
                    <a:pt x="116" y="40"/>
                  </a:lnTo>
                  <a:lnTo>
                    <a:pt x="116" y="40"/>
                  </a:lnTo>
                  <a:lnTo>
                    <a:pt x="116" y="32"/>
                  </a:lnTo>
                  <a:lnTo>
                    <a:pt x="116" y="32"/>
                  </a:lnTo>
                  <a:lnTo>
                    <a:pt x="112" y="20"/>
                  </a:lnTo>
                  <a:lnTo>
                    <a:pt x="104" y="12"/>
                  </a:lnTo>
                  <a:lnTo>
                    <a:pt x="104" y="12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44" y="12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6" y="48"/>
                  </a:lnTo>
                  <a:lnTo>
                    <a:pt x="36" y="64"/>
                  </a:lnTo>
                  <a:lnTo>
                    <a:pt x="36" y="64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44" y="76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52" y="92"/>
                  </a:lnTo>
                  <a:lnTo>
                    <a:pt x="52" y="92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60" y="100"/>
                  </a:lnTo>
                  <a:lnTo>
                    <a:pt x="60" y="100"/>
                  </a:lnTo>
                  <a:lnTo>
                    <a:pt x="64" y="100"/>
                  </a:lnTo>
                  <a:lnTo>
                    <a:pt x="64" y="100"/>
                  </a:lnTo>
                  <a:lnTo>
                    <a:pt x="68" y="96"/>
                  </a:lnTo>
                  <a:lnTo>
                    <a:pt x="68" y="96"/>
                  </a:lnTo>
                  <a:lnTo>
                    <a:pt x="68" y="92"/>
                  </a:lnTo>
                  <a:lnTo>
                    <a:pt x="68" y="92"/>
                  </a:lnTo>
                  <a:lnTo>
                    <a:pt x="68" y="92"/>
                  </a:lnTo>
                  <a:lnTo>
                    <a:pt x="68" y="92"/>
                  </a:lnTo>
                  <a:lnTo>
                    <a:pt x="68" y="84"/>
                  </a:lnTo>
                  <a:lnTo>
                    <a:pt x="68" y="84"/>
                  </a:lnTo>
                  <a:lnTo>
                    <a:pt x="68" y="80"/>
                  </a:lnTo>
                  <a:lnTo>
                    <a:pt x="68" y="80"/>
                  </a:lnTo>
                  <a:lnTo>
                    <a:pt x="68" y="80"/>
                  </a:lnTo>
                  <a:lnTo>
                    <a:pt x="68" y="72"/>
                  </a:lnTo>
                  <a:lnTo>
                    <a:pt x="68" y="72"/>
                  </a:lnTo>
                  <a:lnTo>
                    <a:pt x="68" y="72"/>
                  </a:lnTo>
                  <a:lnTo>
                    <a:pt x="68" y="72"/>
                  </a:lnTo>
                  <a:lnTo>
                    <a:pt x="64" y="72"/>
                  </a:lnTo>
                  <a:lnTo>
                    <a:pt x="64" y="72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4" y="60"/>
                  </a:lnTo>
                  <a:lnTo>
                    <a:pt x="64" y="60"/>
                  </a:lnTo>
                  <a:lnTo>
                    <a:pt x="60" y="60"/>
                  </a:lnTo>
                  <a:lnTo>
                    <a:pt x="64" y="56"/>
                  </a:lnTo>
                  <a:lnTo>
                    <a:pt x="64" y="56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6" y="24"/>
                  </a:lnTo>
                  <a:lnTo>
                    <a:pt x="76" y="24"/>
                  </a:lnTo>
                  <a:lnTo>
                    <a:pt x="80" y="24"/>
                  </a:lnTo>
                  <a:lnTo>
                    <a:pt x="80" y="24"/>
                  </a:lnTo>
                  <a:lnTo>
                    <a:pt x="84" y="28"/>
                  </a:lnTo>
                  <a:lnTo>
                    <a:pt x="84" y="28"/>
                  </a:lnTo>
                  <a:lnTo>
                    <a:pt x="88" y="32"/>
                  </a:lnTo>
                  <a:lnTo>
                    <a:pt x="88" y="32"/>
                  </a:lnTo>
                  <a:lnTo>
                    <a:pt x="88" y="32"/>
                  </a:lnTo>
                  <a:lnTo>
                    <a:pt x="88" y="36"/>
                  </a:lnTo>
                  <a:lnTo>
                    <a:pt x="88" y="36"/>
                  </a:lnTo>
                  <a:lnTo>
                    <a:pt x="88" y="36"/>
                  </a:lnTo>
                  <a:lnTo>
                    <a:pt x="92" y="36"/>
                  </a:lnTo>
                  <a:lnTo>
                    <a:pt x="92" y="36"/>
                  </a:lnTo>
                  <a:lnTo>
                    <a:pt x="88" y="36"/>
                  </a:lnTo>
                  <a:lnTo>
                    <a:pt x="88" y="36"/>
                  </a:lnTo>
                  <a:lnTo>
                    <a:pt x="88" y="40"/>
                  </a:lnTo>
                  <a:lnTo>
                    <a:pt x="88" y="40"/>
                  </a:lnTo>
                  <a:lnTo>
                    <a:pt x="92" y="40"/>
                  </a:lnTo>
                  <a:lnTo>
                    <a:pt x="92" y="40"/>
                  </a:lnTo>
                  <a:lnTo>
                    <a:pt x="92" y="40"/>
                  </a:lnTo>
                  <a:lnTo>
                    <a:pt x="88" y="44"/>
                  </a:lnTo>
                  <a:lnTo>
                    <a:pt x="92" y="44"/>
                  </a:lnTo>
                  <a:lnTo>
                    <a:pt x="92" y="44"/>
                  </a:lnTo>
                  <a:lnTo>
                    <a:pt x="92" y="44"/>
                  </a:lnTo>
                  <a:lnTo>
                    <a:pt x="92" y="44"/>
                  </a:lnTo>
                  <a:lnTo>
                    <a:pt x="88" y="44"/>
                  </a:lnTo>
                  <a:lnTo>
                    <a:pt x="92" y="48"/>
                  </a:lnTo>
                  <a:lnTo>
                    <a:pt x="92" y="48"/>
                  </a:lnTo>
                  <a:lnTo>
                    <a:pt x="92" y="52"/>
                  </a:lnTo>
                  <a:lnTo>
                    <a:pt x="92" y="52"/>
                  </a:lnTo>
                  <a:lnTo>
                    <a:pt x="92" y="52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92" y="56"/>
                  </a:lnTo>
                  <a:lnTo>
                    <a:pt x="92" y="56"/>
                  </a:lnTo>
                  <a:lnTo>
                    <a:pt x="92" y="56"/>
                  </a:lnTo>
                  <a:lnTo>
                    <a:pt x="92" y="56"/>
                  </a:lnTo>
                  <a:lnTo>
                    <a:pt x="92" y="64"/>
                  </a:lnTo>
                  <a:lnTo>
                    <a:pt x="92" y="64"/>
                  </a:lnTo>
                  <a:lnTo>
                    <a:pt x="88" y="68"/>
                  </a:lnTo>
                  <a:lnTo>
                    <a:pt x="88" y="68"/>
                  </a:lnTo>
                  <a:lnTo>
                    <a:pt x="88" y="72"/>
                  </a:lnTo>
                  <a:lnTo>
                    <a:pt x="88" y="72"/>
                  </a:lnTo>
                  <a:lnTo>
                    <a:pt x="88" y="72"/>
                  </a:lnTo>
                  <a:lnTo>
                    <a:pt x="88" y="80"/>
                  </a:lnTo>
                  <a:lnTo>
                    <a:pt x="88" y="80"/>
                  </a:lnTo>
                  <a:lnTo>
                    <a:pt x="92" y="84"/>
                  </a:lnTo>
                  <a:lnTo>
                    <a:pt x="92" y="84"/>
                  </a:lnTo>
                  <a:lnTo>
                    <a:pt x="92" y="84"/>
                  </a:lnTo>
                  <a:lnTo>
                    <a:pt x="92" y="84"/>
                  </a:lnTo>
                  <a:lnTo>
                    <a:pt x="92" y="108"/>
                  </a:lnTo>
                  <a:lnTo>
                    <a:pt x="92" y="108"/>
                  </a:lnTo>
                  <a:lnTo>
                    <a:pt x="92" y="108"/>
                  </a:lnTo>
                  <a:lnTo>
                    <a:pt x="92" y="108"/>
                  </a:lnTo>
                  <a:lnTo>
                    <a:pt x="88" y="120"/>
                  </a:lnTo>
                  <a:lnTo>
                    <a:pt x="88" y="120"/>
                  </a:lnTo>
                  <a:lnTo>
                    <a:pt x="84" y="124"/>
                  </a:lnTo>
                  <a:lnTo>
                    <a:pt x="84" y="124"/>
                  </a:lnTo>
                  <a:lnTo>
                    <a:pt x="84" y="128"/>
                  </a:lnTo>
                  <a:lnTo>
                    <a:pt x="84" y="128"/>
                  </a:lnTo>
                  <a:lnTo>
                    <a:pt x="84" y="132"/>
                  </a:lnTo>
                  <a:lnTo>
                    <a:pt x="84" y="132"/>
                  </a:lnTo>
                  <a:lnTo>
                    <a:pt x="88" y="132"/>
                  </a:lnTo>
                  <a:lnTo>
                    <a:pt x="88" y="132"/>
                  </a:lnTo>
                  <a:lnTo>
                    <a:pt x="92" y="132"/>
                  </a:lnTo>
                  <a:lnTo>
                    <a:pt x="92" y="132"/>
                  </a:lnTo>
                  <a:lnTo>
                    <a:pt x="92" y="181"/>
                  </a:lnTo>
                  <a:lnTo>
                    <a:pt x="92" y="181"/>
                  </a:lnTo>
                  <a:lnTo>
                    <a:pt x="96" y="192"/>
                  </a:lnTo>
                  <a:lnTo>
                    <a:pt x="96" y="192"/>
                  </a:lnTo>
                  <a:lnTo>
                    <a:pt x="104" y="221"/>
                  </a:lnTo>
                  <a:lnTo>
                    <a:pt x="104" y="221"/>
                  </a:lnTo>
                  <a:lnTo>
                    <a:pt x="108" y="253"/>
                  </a:lnTo>
                  <a:lnTo>
                    <a:pt x="108" y="253"/>
                  </a:lnTo>
                  <a:lnTo>
                    <a:pt x="108" y="253"/>
                  </a:lnTo>
                  <a:lnTo>
                    <a:pt x="104" y="256"/>
                  </a:lnTo>
                  <a:lnTo>
                    <a:pt x="104" y="256"/>
                  </a:lnTo>
                  <a:lnTo>
                    <a:pt x="104" y="256"/>
                  </a:lnTo>
                  <a:lnTo>
                    <a:pt x="104" y="256"/>
                  </a:lnTo>
                  <a:lnTo>
                    <a:pt x="100" y="253"/>
                  </a:lnTo>
                  <a:lnTo>
                    <a:pt x="100" y="245"/>
                  </a:lnTo>
                  <a:lnTo>
                    <a:pt x="100" y="245"/>
                  </a:lnTo>
                  <a:lnTo>
                    <a:pt x="100" y="245"/>
                  </a:lnTo>
                  <a:lnTo>
                    <a:pt x="100" y="245"/>
                  </a:lnTo>
                  <a:lnTo>
                    <a:pt x="92" y="241"/>
                  </a:lnTo>
                  <a:lnTo>
                    <a:pt x="92" y="241"/>
                  </a:lnTo>
                  <a:lnTo>
                    <a:pt x="84" y="236"/>
                  </a:lnTo>
                  <a:lnTo>
                    <a:pt x="84" y="236"/>
                  </a:lnTo>
                  <a:lnTo>
                    <a:pt x="80" y="232"/>
                  </a:lnTo>
                  <a:lnTo>
                    <a:pt x="72" y="232"/>
                  </a:lnTo>
                  <a:lnTo>
                    <a:pt x="72" y="232"/>
                  </a:lnTo>
                  <a:lnTo>
                    <a:pt x="68" y="232"/>
                  </a:lnTo>
                  <a:lnTo>
                    <a:pt x="64" y="232"/>
                  </a:lnTo>
                  <a:lnTo>
                    <a:pt x="64" y="232"/>
                  </a:lnTo>
                  <a:lnTo>
                    <a:pt x="56" y="229"/>
                  </a:lnTo>
                  <a:lnTo>
                    <a:pt x="56" y="229"/>
                  </a:lnTo>
                  <a:lnTo>
                    <a:pt x="44" y="229"/>
                  </a:lnTo>
                  <a:lnTo>
                    <a:pt x="32" y="236"/>
                  </a:lnTo>
                  <a:lnTo>
                    <a:pt x="32" y="236"/>
                  </a:lnTo>
                  <a:lnTo>
                    <a:pt x="20" y="249"/>
                  </a:lnTo>
                  <a:lnTo>
                    <a:pt x="20" y="249"/>
                  </a:lnTo>
                  <a:lnTo>
                    <a:pt x="12" y="256"/>
                  </a:lnTo>
                  <a:lnTo>
                    <a:pt x="12" y="256"/>
                  </a:lnTo>
                  <a:lnTo>
                    <a:pt x="8" y="269"/>
                  </a:lnTo>
                  <a:lnTo>
                    <a:pt x="8" y="269"/>
                  </a:lnTo>
                  <a:lnTo>
                    <a:pt x="4" y="277"/>
                  </a:lnTo>
                  <a:lnTo>
                    <a:pt x="4" y="277"/>
                  </a:lnTo>
                  <a:lnTo>
                    <a:pt x="4" y="281"/>
                  </a:lnTo>
                  <a:lnTo>
                    <a:pt x="4" y="281"/>
                  </a:lnTo>
                  <a:lnTo>
                    <a:pt x="0" y="289"/>
                  </a:lnTo>
                  <a:lnTo>
                    <a:pt x="0" y="289"/>
                  </a:lnTo>
                  <a:lnTo>
                    <a:pt x="0" y="293"/>
                  </a:lnTo>
                  <a:lnTo>
                    <a:pt x="0" y="301"/>
                  </a:lnTo>
                  <a:lnTo>
                    <a:pt x="0" y="301"/>
                  </a:lnTo>
                  <a:lnTo>
                    <a:pt x="4" y="305"/>
                  </a:lnTo>
                  <a:lnTo>
                    <a:pt x="4" y="305"/>
                  </a:lnTo>
                  <a:lnTo>
                    <a:pt x="8" y="317"/>
                  </a:lnTo>
                  <a:lnTo>
                    <a:pt x="8" y="317"/>
                  </a:lnTo>
                  <a:lnTo>
                    <a:pt x="16" y="329"/>
                  </a:lnTo>
                  <a:lnTo>
                    <a:pt x="16" y="329"/>
                  </a:lnTo>
                  <a:lnTo>
                    <a:pt x="24" y="333"/>
                  </a:lnTo>
                  <a:lnTo>
                    <a:pt x="32" y="341"/>
                  </a:lnTo>
                  <a:lnTo>
                    <a:pt x="32" y="341"/>
                  </a:lnTo>
                  <a:lnTo>
                    <a:pt x="44" y="345"/>
                  </a:lnTo>
                  <a:lnTo>
                    <a:pt x="52" y="341"/>
                  </a:lnTo>
                  <a:lnTo>
                    <a:pt x="52" y="341"/>
                  </a:lnTo>
                  <a:lnTo>
                    <a:pt x="60" y="337"/>
                  </a:lnTo>
                  <a:lnTo>
                    <a:pt x="60" y="333"/>
                  </a:lnTo>
                  <a:lnTo>
                    <a:pt x="60" y="333"/>
                  </a:lnTo>
                  <a:lnTo>
                    <a:pt x="64" y="333"/>
                  </a:lnTo>
                  <a:lnTo>
                    <a:pt x="64" y="333"/>
                  </a:lnTo>
                  <a:lnTo>
                    <a:pt x="64" y="333"/>
                  </a:lnTo>
                  <a:lnTo>
                    <a:pt x="64" y="333"/>
                  </a:lnTo>
                  <a:lnTo>
                    <a:pt x="68" y="329"/>
                  </a:lnTo>
                  <a:lnTo>
                    <a:pt x="72" y="329"/>
                  </a:lnTo>
                  <a:lnTo>
                    <a:pt x="72" y="329"/>
                  </a:lnTo>
                  <a:lnTo>
                    <a:pt x="72" y="329"/>
                  </a:lnTo>
                  <a:lnTo>
                    <a:pt x="76" y="325"/>
                  </a:lnTo>
                  <a:lnTo>
                    <a:pt x="76" y="325"/>
                  </a:lnTo>
                  <a:lnTo>
                    <a:pt x="76" y="325"/>
                  </a:lnTo>
                  <a:lnTo>
                    <a:pt x="76" y="325"/>
                  </a:lnTo>
                  <a:lnTo>
                    <a:pt x="76" y="325"/>
                  </a:lnTo>
                  <a:lnTo>
                    <a:pt x="80" y="325"/>
                  </a:lnTo>
                  <a:lnTo>
                    <a:pt x="80" y="321"/>
                  </a:lnTo>
                  <a:lnTo>
                    <a:pt x="80" y="321"/>
                  </a:lnTo>
                  <a:lnTo>
                    <a:pt x="84" y="317"/>
                  </a:lnTo>
                  <a:lnTo>
                    <a:pt x="84" y="317"/>
                  </a:lnTo>
                  <a:lnTo>
                    <a:pt x="88" y="313"/>
                  </a:lnTo>
                  <a:lnTo>
                    <a:pt x="88" y="309"/>
                  </a:lnTo>
                  <a:lnTo>
                    <a:pt x="88" y="309"/>
                  </a:lnTo>
                  <a:lnTo>
                    <a:pt x="88" y="309"/>
                  </a:lnTo>
                  <a:lnTo>
                    <a:pt x="88" y="309"/>
                  </a:lnTo>
                  <a:lnTo>
                    <a:pt x="96" y="305"/>
                  </a:lnTo>
                  <a:lnTo>
                    <a:pt x="96" y="305"/>
                  </a:lnTo>
                  <a:lnTo>
                    <a:pt x="96" y="301"/>
                  </a:lnTo>
                  <a:lnTo>
                    <a:pt x="96" y="301"/>
                  </a:lnTo>
                  <a:lnTo>
                    <a:pt x="112" y="293"/>
                  </a:lnTo>
                  <a:lnTo>
                    <a:pt x="116" y="289"/>
                  </a:lnTo>
                  <a:lnTo>
                    <a:pt x="116" y="289"/>
                  </a:lnTo>
                  <a:lnTo>
                    <a:pt x="116" y="289"/>
                  </a:lnTo>
                  <a:lnTo>
                    <a:pt x="116" y="289"/>
                  </a:lnTo>
                  <a:lnTo>
                    <a:pt x="116" y="289"/>
                  </a:lnTo>
                  <a:lnTo>
                    <a:pt x="116" y="289"/>
                  </a:lnTo>
                  <a:lnTo>
                    <a:pt x="116" y="289"/>
                  </a:lnTo>
                  <a:lnTo>
                    <a:pt x="116" y="293"/>
                  </a:lnTo>
                  <a:lnTo>
                    <a:pt x="116" y="293"/>
                  </a:lnTo>
                  <a:lnTo>
                    <a:pt x="112" y="297"/>
                  </a:lnTo>
                  <a:lnTo>
                    <a:pt x="112" y="297"/>
                  </a:lnTo>
                  <a:lnTo>
                    <a:pt x="108" y="301"/>
                  </a:lnTo>
                  <a:lnTo>
                    <a:pt x="108" y="301"/>
                  </a:lnTo>
                  <a:lnTo>
                    <a:pt x="108" y="309"/>
                  </a:lnTo>
                  <a:lnTo>
                    <a:pt x="108" y="309"/>
                  </a:lnTo>
                  <a:lnTo>
                    <a:pt x="108" y="313"/>
                  </a:lnTo>
                  <a:lnTo>
                    <a:pt x="108" y="313"/>
                  </a:lnTo>
                  <a:lnTo>
                    <a:pt x="116" y="313"/>
                  </a:lnTo>
                  <a:lnTo>
                    <a:pt x="116" y="313"/>
                  </a:lnTo>
                  <a:lnTo>
                    <a:pt x="124" y="317"/>
                  </a:lnTo>
                  <a:lnTo>
                    <a:pt x="124" y="317"/>
                  </a:lnTo>
                  <a:lnTo>
                    <a:pt x="124" y="317"/>
                  </a:lnTo>
                  <a:lnTo>
                    <a:pt x="124" y="317"/>
                  </a:lnTo>
                  <a:lnTo>
                    <a:pt x="132" y="333"/>
                  </a:lnTo>
                  <a:lnTo>
                    <a:pt x="136" y="353"/>
                  </a:lnTo>
                  <a:lnTo>
                    <a:pt x="136" y="353"/>
                  </a:lnTo>
                  <a:lnTo>
                    <a:pt x="144" y="385"/>
                  </a:lnTo>
                  <a:lnTo>
                    <a:pt x="144" y="385"/>
                  </a:lnTo>
                  <a:lnTo>
                    <a:pt x="156" y="413"/>
                  </a:lnTo>
                  <a:lnTo>
                    <a:pt x="156" y="413"/>
                  </a:lnTo>
                  <a:lnTo>
                    <a:pt x="152" y="417"/>
                  </a:lnTo>
                  <a:lnTo>
                    <a:pt x="152" y="417"/>
                  </a:lnTo>
                  <a:lnTo>
                    <a:pt x="148" y="425"/>
                  </a:lnTo>
                  <a:lnTo>
                    <a:pt x="148" y="425"/>
                  </a:lnTo>
                  <a:lnTo>
                    <a:pt x="148" y="417"/>
                  </a:lnTo>
                  <a:lnTo>
                    <a:pt x="148" y="417"/>
                  </a:lnTo>
                  <a:lnTo>
                    <a:pt x="148" y="417"/>
                  </a:lnTo>
                  <a:lnTo>
                    <a:pt x="148" y="417"/>
                  </a:lnTo>
                  <a:lnTo>
                    <a:pt x="144" y="413"/>
                  </a:lnTo>
                  <a:lnTo>
                    <a:pt x="141" y="409"/>
                  </a:lnTo>
                  <a:lnTo>
                    <a:pt x="141" y="409"/>
                  </a:lnTo>
                  <a:lnTo>
                    <a:pt x="141" y="405"/>
                  </a:lnTo>
                  <a:lnTo>
                    <a:pt x="141" y="405"/>
                  </a:lnTo>
                  <a:lnTo>
                    <a:pt x="132" y="405"/>
                  </a:lnTo>
                  <a:lnTo>
                    <a:pt x="132" y="405"/>
                  </a:lnTo>
                  <a:lnTo>
                    <a:pt x="128" y="401"/>
                  </a:lnTo>
                  <a:lnTo>
                    <a:pt x="128" y="401"/>
                  </a:lnTo>
                  <a:lnTo>
                    <a:pt x="121" y="397"/>
                  </a:lnTo>
                  <a:lnTo>
                    <a:pt x="116" y="397"/>
                  </a:lnTo>
                  <a:lnTo>
                    <a:pt x="116" y="397"/>
                  </a:lnTo>
                  <a:lnTo>
                    <a:pt x="112" y="397"/>
                  </a:lnTo>
                  <a:lnTo>
                    <a:pt x="108" y="397"/>
                  </a:lnTo>
                  <a:lnTo>
                    <a:pt x="108" y="397"/>
                  </a:lnTo>
                  <a:lnTo>
                    <a:pt x="100" y="393"/>
                  </a:lnTo>
                  <a:lnTo>
                    <a:pt x="100" y="393"/>
                  </a:lnTo>
                  <a:lnTo>
                    <a:pt x="88" y="397"/>
                  </a:lnTo>
                  <a:lnTo>
                    <a:pt x="76" y="401"/>
                  </a:lnTo>
                  <a:lnTo>
                    <a:pt x="76" y="401"/>
                  </a:lnTo>
                  <a:lnTo>
                    <a:pt x="68" y="413"/>
                  </a:lnTo>
                  <a:lnTo>
                    <a:pt x="68" y="413"/>
                  </a:lnTo>
                  <a:lnTo>
                    <a:pt x="60" y="421"/>
                  </a:lnTo>
                  <a:lnTo>
                    <a:pt x="60" y="421"/>
                  </a:lnTo>
                  <a:lnTo>
                    <a:pt x="56" y="433"/>
                  </a:lnTo>
                  <a:lnTo>
                    <a:pt x="56" y="433"/>
                  </a:lnTo>
                  <a:lnTo>
                    <a:pt x="56" y="441"/>
                  </a:lnTo>
                  <a:lnTo>
                    <a:pt x="56" y="441"/>
                  </a:lnTo>
                  <a:lnTo>
                    <a:pt x="52" y="445"/>
                  </a:lnTo>
                  <a:lnTo>
                    <a:pt x="52" y="445"/>
                  </a:lnTo>
                  <a:lnTo>
                    <a:pt x="52" y="449"/>
                  </a:lnTo>
                  <a:lnTo>
                    <a:pt x="56" y="457"/>
                  </a:lnTo>
                  <a:lnTo>
                    <a:pt x="56" y="457"/>
                  </a:lnTo>
                  <a:lnTo>
                    <a:pt x="56" y="461"/>
                  </a:lnTo>
                  <a:lnTo>
                    <a:pt x="60" y="469"/>
                  </a:lnTo>
                  <a:lnTo>
                    <a:pt x="60" y="469"/>
                  </a:lnTo>
                  <a:lnTo>
                    <a:pt x="64" y="469"/>
                  </a:lnTo>
                  <a:lnTo>
                    <a:pt x="64" y="469"/>
                  </a:lnTo>
                  <a:lnTo>
                    <a:pt x="76" y="477"/>
                  </a:lnTo>
                  <a:lnTo>
                    <a:pt x="76" y="477"/>
                  </a:lnTo>
                  <a:lnTo>
                    <a:pt x="88" y="481"/>
                  </a:lnTo>
                  <a:lnTo>
                    <a:pt x="88" y="481"/>
                  </a:lnTo>
                  <a:lnTo>
                    <a:pt x="104" y="485"/>
                  </a:lnTo>
                  <a:lnTo>
                    <a:pt x="104" y="485"/>
                  </a:lnTo>
                  <a:lnTo>
                    <a:pt x="112" y="485"/>
                  </a:lnTo>
                  <a:lnTo>
                    <a:pt x="116" y="485"/>
                  </a:lnTo>
                  <a:lnTo>
                    <a:pt x="116" y="485"/>
                  </a:lnTo>
                  <a:lnTo>
                    <a:pt x="121" y="485"/>
                  </a:lnTo>
                  <a:lnTo>
                    <a:pt x="124" y="481"/>
                  </a:lnTo>
                  <a:lnTo>
                    <a:pt x="124" y="481"/>
                  </a:lnTo>
                  <a:lnTo>
                    <a:pt x="124" y="481"/>
                  </a:lnTo>
                  <a:lnTo>
                    <a:pt x="124" y="481"/>
                  </a:lnTo>
                  <a:lnTo>
                    <a:pt x="128" y="481"/>
                  </a:lnTo>
                  <a:lnTo>
                    <a:pt x="128" y="481"/>
                  </a:lnTo>
                  <a:lnTo>
                    <a:pt x="132" y="477"/>
                  </a:lnTo>
                  <a:lnTo>
                    <a:pt x="136" y="477"/>
                  </a:lnTo>
                  <a:lnTo>
                    <a:pt x="136" y="477"/>
                  </a:lnTo>
                  <a:lnTo>
                    <a:pt x="141" y="477"/>
                  </a:lnTo>
                  <a:lnTo>
                    <a:pt x="141" y="473"/>
                  </a:lnTo>
                  <a:lnTo>
                    <a:pt x="141" y="473"/>
                  </a:lnTo>
                  <a:lnTo>
                    <a:pt x="141" y="473"/>
                  </a:lnTo>
                  <a:lnTo>
                    <a:pt x="144" y="473"/>
                  </a:lnTo>
                  <a:lnTo>
                    <a:pt x="144" y="473"/>
                  </a:lnTo>
                  <a:lnTo>
                    <a:pt x="148" y="473"/>
                  </a:lnTo>
                  <a:lnTo>
                    <a:pt x="148" y="469"/>
                  </a:lnTo>
                  <a:lnTo>
                    <a:pt x="148" y="469"/>
                  </a:lnTo>
                  <a:lnTo>
                    <a:pt x="152" y="461"/>
                  </a:lnTo>
                  <a:lnTo>
                    <a:pt x="152" y="461"/>
                  </a:lnTo>
                  <a:lnTo>
                    <a:pt x="152" y="461"/>
                  </a:lnTo>
                  <a:lnTo>
                    <a:pt x="152" y="457"/>
                  </a:lnTo>
                  <a:lnTo>
                    <a:pt x="152" y="457"/>
                  </a:lnTo>
                  <a:lnTo>
                    <a:pt x="156" y="457"/>
                  </a:lnTo>
                  <a:lnTo>
                    <a:pt x="156" y="457"/>
                  </a:lnTo>
                  <a:lnTo>
                    <a:pt x="161" y="449"/>
                  </a:lnTo>
                  <a:lnTo>
                    <a:pt x="161" y="449"/>
                  </a:lnTo>
                  <a:lnTo>
                    <a:pt x="161" y="449"/>
                  </a:lnTo>
                  <a:lnTo>
                    <a:pt x="161" y="449"/>
                  </a:lnTo>
                  <a:lnTo>
                    <a:pt x="168" y="441"/>
                  </a:lnTo>
                  <a:lnTo>
                    <a:pt x="168" y="441"/>
                  </a:lnTo>
                  <a:lnTo>
                    <a:pt x="189" y="485"/>
                  </a:lnTo>
                  <a:lnTo>
                    <a:pt x="205" y="513"/>
                  </a:lnTo>
                  <a:lnTo>
                    <a:pt x="221" y="542"/>
                  </a:lnTo>
                  <a:lnTo>
                    <a:pt x="221" y="542"/>
                  </a:lnTo>
                  <a:lnTo>
                    <a:pt x="253" y="593"/>
                  </a:lnTo>
                  <a:lnTo>
                    <a:pt x="253" y="593"/>
                  </a:lnTo>
                  <a:lnTo>
                    <a:pt x="253" y="593"/>
                  </a:lnTo>
                  <a:lnTo>
                    <a:pt x="253" y="593"/>
                  </a:lnTo>
                  <a:lnTo>
                    <a:pt x="253" y="593"/>
                  </a:lnTo>
                  <a:lnTo>
                    <a:pt x="253" y="593"/>
                  </a:lnTo>
                  <a:lnTo>
                    <a:pt x="253" y="593"/>
                  </a:lnTo>
                  <a:lnTo>
                    <a:pt x="249" y="593"/>
                  </a:lnTo>
                  <a:lnTo>
                    <a:pt x="249" y="593"/>
                  </a:lnTo>
                  <a:lnTo>
                    <a:pt x="245" y="590"/>
                  </a:lnTo>
                  <a:lnTo>
                    <a:pt x="245" y="586"/>
                  </a:lnTo>
                  <a:lnTo>
                    <a:pt x="245" y="586"/>
                  </a:lnTo>
                  <a:lnTo>
                    <a:pt x="241" y="582"/>
                  </a:lnTo>
                  <a:lnTo>
                    <a:pt x="241" y="582"/>
                  </a:lnTo>
                  <a:lnTo>
                    <a:pt x="233" y="582"/>
                  </a:lnTo>
                  <a:lnTo>
                    <a:pt x="233" y="582"/>
                  </a:lnTo>
                  <a:lnTo>
                    <a:pt x="229" y="578"/>
                  </a:lnTo>
                  <a:lnTo>
                    <a:pt x="229" y="578"/>
                  </a:lnTo>
                  <a:lnTo>
                    <a:pt x="221" y="573"/>
                  </a:lnTo>
                  <a:lnTo>
                    <a:pt x="216" y="578"/>
                  </a:lnTo>
                  <a:lnTo>
                    <a:pt x="216" y="578"/>
                  </a:lnTo>
                  <a:lnTo>
                    <a:pt x="212" y="578"/>
                  </a:lnTo>
                  <a:lnTo>
                    <a:pt x="205" y="578"/>
                  </a:lnTo>
                  <a:lnTo>
                    <a:pt x="205" y="578"/>
                  </a:lnTo>
                  <a:lnTo>
                    <a:pt x="196" y="573"/>
                  </a:lnTo>
                  <a:lnTo>
                    <a:pt x="196" y="573"/>
                  </a:lnTo>
                  <a:lnTo>
                    <a:pt x="185" y="578"/>
                  </a:lnTo>
                  <a:lnTo>
                    <a:pt x="185" y="578"/>
                  </a:lnTo>
                  <a:lnTo>
                    <a:pt x="176" y="582"/>
                  </a:lnTo>
                  <a:lnTo>
                    <a:pt x="176" y="582"/>
                  </a:lnTo>
                  <a:lnTo>
                    <a:pt x="165" y="593"/>
                  </a:lnTo>
                  <a:lnTo>
                    <a:pt x="165" y="593"/>
                  </a:lnTo>
                  <a:lnTo>
                    <a:pt x="156" y="606"/>
                  </a:lnTo>
                  <a:lnTo>
                    <a:pt x="156" y="606"/>
                  </a:lnTo>
                  <a:lnTo>
                    <a:pt x="152" y="614"/>
                  </a:lnTo>
                  <a:lnTo>
                    <a:pt x="152" y="614"/>
                  </a:lnTo>
                  <a:lnTo>
                    <a:pt x="148" y="626"/>
                  </a:lnTo>
                  <a:lnTo>
                    <a:pt x="148" y="626"/>
                  </a:lnTo>
                  <a:lnTo>
                    <a:pt x="148" y="630"/>
                  </a:lnTo>
                  <a:lnTo>
                    <a:pt x="148" y="630"/>
                  </a:lnTo>
                  <a:lnTo>
                    <a:pt x="148" y="634"/>
                  </a:lnTo>
                  <a:lnTo>
                    <a:pt x="148" y="638"/>
                  </a:lnTo>
                  <a:lnTo>
                    <a:pt x="148" y="638"/>
                  </a:lnTo>
                  <a:lnTo>
                    <a:pt x="152" y="646"/>
                  </a:lnTo>
                  <a:lnTo>
                    <a:pt x="152" y="650"/>
                  </a:lnTo>
                  <a:lnTo>
                    <a:pt x="152" y="650"/>
                  </a:lnTo>
                  <a:lnTo>
                    <a:pt x="156" y="654"/>
                  </a:lnTo>
                  <a:lnTo>
                    <a:pt x="156" y="654"/>
                  </a:lnTo>
                  <a:lnTo>
                    <a:pt x="168" y="666"/>
                  </a:lnTo>
                  <a:lnTo>
                    <a:pt x="168" y="666"/>
                  </a:lnTo>
                  <a:lnTo>
                    <a:pt x="176" y="670"/>
                  </a:lnTo>
                  <a:lnTo>
                    <a:pt x="176" y="670"/>
                  </a:lnTo>
                  <a:lnTo>
                    <a:pt x="196" y="674"/>
                  </a:lnTo>
                  <a:lnTo>
                    <a:pt x="196" y="674"/>
                  </a:lnTo>
                  <a:lnTo>
                    <a:pt x="205" y="674"/>
                  </a:lnTo>
                  <a:lnTo>
                    <a:pt x="212" y="674"/>
                  </a:lnTo>
                  <a:lnTo>
                    <a:pt x="212" y="674"/>
                  </a:lnTo>
                  <a:lnTo>
                    <a:pt x="216" y="674"/>
                  </a:lnTo>
                  <a:lnTo>
                    <a:pt x="221" y="670"/>
                  </a:lnTo>
                  <a:lnTo>
                    <a:pt x="221" y="670"/>
                  </a:lnTo>
                  <a:lnTo>
                    <a:pt x="221" y="670"/>
                  </a:lnTo>
                  <a:lnTo>
                    <a:pt x="221" y="670"/>
                  </a:lnTo>
                  <a:lnTo>
                    <a:pt x="225" y="670"/>
                  </a:lnTo>
                  <a:lnTo>
                    <a:pt x="225" y="670"/>
                  </a:lnTo>
                  <a:lnTo>
                    <a:pt x="229" y="666"/>
                  </a:lnTo>
                  <a:lnTo>
                    <a:pt x="233" y="666"/>
                  </a:lnTo>
                  <a:lnTo>
                    <a:pt x="233" y="666"/>
                  </a:lnTo>
                  <a:lnTo>
                    <a:pt x="236" y="666"/>
                  </a:lnTo>
                  <a:lnTo>
                    <a:pt x="236" y="662"/>
                  </a:lnTo>
                  <a:lnTo>
                    <a:pt x="236" y="662"/>
                  </a:lnTo>
                  <a:lnTo>
                    <a:pt x="236" y="662"/>
                  </a:lnTo>
                  <a:lnTo>
                    <a:pt x="241" y="662"/>
                  </a:lnTo>
                  <a:lnTo>
                    <a:pt x="241" y="662"/>
                  </a:lnTo>
                  <a:lnTo>
                    <a:pt x="245" y="662"/>
                  </a:lnTo>
                  <a:lnTo>
                    <a:pt x="245" y="658"/>
                  </a:lnTo>
                  <a:lnTo>
                    <a:pt x="245" y="658"/>
                  </a:lnTo>
                  <a:lnTo>
                    <a:pt x="249" y="650"/>
                  </a:lnTo>
                  <a:lnTo>
                    <a:pt x="249" y="650"/>
                  </a:lnTo>
                  <a:lnTo>
                    <a:pt x="253" y="646"/>
                  </a:lnTo>
                  <a:lnTo>
                    <a:pt x="253" y="642"/>
                  </a:lnTo>
                  <a:lnTo>
                    <a:pt x="253" y="642"/>
                  </a:lnTo>
                  <a:lnTo>
                    <a:pt x="253" y="642"/>
                  </a:lnTo>
                  <a:lnTo>
                    <a:pt x="253" y="642"/>
                  </a:lnTo>
                  <a:lnTo>
                    <a:pt x="253" y="642"/>
                  </a:lnTo>
                  <a:lnTo>
                    <a:pt x="253" y="642"/>
                  </a:lnTo>
                  <a:lnTo>
                    <a:pt x="265" y="646"/>
                  </a:lnTo>
                  <a:lnTo>
                    <a:pt x="273" y="650"/>
                  </a:lnTo>
                  <a:lnTo>
                    <a:pt x="273" y="650"/>
                  </a:lnTo>
                  <a:lnTo>
                    <a:pt x="289" y="650"/>
                  </a:lnTo>
                  <a:lnTo>
                    <a:pt x="305" y="670"/>
                  </a:lnTo>
                  <a:lnTo>
                    <a:pt x="313" y="682"/>
                  </a:lnTo>
                  <a:lnTo>
                    <a:pt x="313" y="682"/>
                  </a:lnTo>
                  <a:lnTo>
                    <a:pt x="337" y="714"/>
                  </a:lnTo>
                  <a:lnTo>
                    <a:pt x="337" y="714"/>
                  </a:lnTo>
                  <a:lnTo>
                    <a:pt x="353" y="734"/>
                  </a:lnTo>
                  <a:lnTo>
                    <a:pt x="365" y="750"/>
                  </a:lnTo>
                  <a:lnTo>
                    <a:pt x="365" y="750"/>
                  </a:lnTo>
                  <a:lnTo>
                    <a:pt x="357" y="762"/>
                  </a:lnTo>
                  <a:lnTo>
                    <a:pt x="357" y="762"/>
                  </a:lnTo>
                  <a:lnTo>
                    <a:pt x="349" y="778"/>
                  </a:lnTo>
                  <a:lnTo>
                    <a:pt x="349" y="778"/>
                  </a:lnTo>
                  <a:lnTo>
                    <a:pt x="345" y="786"/>
                  </a:lnTo>
                  <a:lnTo>
                    <a:pt x="345" y="786"/>
                  </a:lnTo>
                  <a:lnTo>
                    <a:pt x="341" y="786"/>
                  </a:lnTo>
                  <a:lnTo>
                    <a:pt x="341" y="786"/>
                  </a:lnTo>
                  <a:lnTo>
                    <a:pt x="337" y="790"/>
                  </a:lnTo>
                  <a:lnTo>
                    <a:pt x="337" y="790"/>
                  </a:lnTo>
                  <a:lnTo>
                    <a:pt x="333" y="794"/>
                  </a:lnTo>
                  <a:lnTo>
                    <a:pt x="333" y="794"/>
                  </a:lnTo>
                  <a:lnTo>
                    <a:pt x="321" y="798"/>
                  </a:lnTo>
                  <a:lnTo>
                    <a:pt x="313" y="798"/>
                  </a:lnTo>
                  <a:lnTo>
                    <a:pt x="313" y="798"/>
                  </a:lnTo>
                  <a:lnTo>
                    <a:pt x="301" y="794"/>
                  </a:lnTo>
                  <a:lnTo>
                    <a:pt x="301" y="794"/>
                  </a:lnTo>
                  <a:lnTo>
                    <a:pt x="289" y="790"/>
                  </a:lnTo>
                  <a:lnTo>
                    <a:pt x="289" y="790"/>
                  </a:lnTo>
                  <a:lnTo>
                    <a:pt x="285" y="782"/>
                  </a:lnTo>
                  <a:lnTo>
                    <a:pt x="285" y="782"/>
                  </a:lnTo>
                  <a:lnTo>
                    <a:pt x="285" y="770"/>
                  </a:lnTo>
                  <a:lnTo>
                    <a:pt x="285" y="770"/>
                  </a:lnTo>
                  <a:lnTo>
                    <a:pt x="289" y="766"/>
                  </a:lnTo>
                  <a:lnTo>
                    <a:pt x="289" y="766"/>
                  </a:lnTo>
                  <a:lnTo>
                    <a:pt x="297" y="758"/>
                  </a:lnTo>
                  <a:lnTo>
                    <a:pt x="309" y="754"/>
                  </a:lnTo>
                  <a:lnTo>
                    <a:pt x="309" y="754"/>
                  </a:lnTo>
                  <a:lnTo>
                    <a:pt x="313" y="754"/>
                  </a:lnTo>
                  <a:lnTo>
                    <a:pt x="313" y="754"/>
                  </a:lnTo>
                  <a:lnTo>
                    <a:pt x="325" y="758"/>
                  </a:lnTo>
                  <a:lnTo>
                    <a:pt x="325" y="758"/>
                  </a:lnTo>
                  <a:lnTo>
                    <a:pt x="337" y="758"/>
                  </a:lnTo>
                  <a:lnTo>
                    <a:pt x="337" y="758"/>
                  </a:lnTo>
                  <a:lnTo>
                    <a:pt x="341" y="762"/>
                  </a:lnTo>
                  <a:lnTo>
                    <a:pt x="341" y="762"/>
                  </a:lnTo>
                  <a:lnTo>
                    <a:pt x="345" y="766"/>
                  </a:lnTo>
                  <a:lnTo>
                    <a:pt x="345" y="766"/>
                  </a:lnTo>
                  <a:lnTo>
                    <a:pt x="349" y="766"/>
                  </a:lnTo>
                  <a:lnTo>
                    <a:pt x="349" y="766"/>
                  </a:lnTo>
                  <a:lnTo>
                    <a:pt x="353" y="758"/>
                  </a:lnTo>
                  <a:lnTo>
                    <a:pt x="353" y="758"/>
                  </a:lnTo>
                  <a:lnTo>
                    <a:pt x="353" y="758"/>
                  </a:lnTo>
                  <a:lnTo>
                    <a:pt x="353" y="758"/>
                  </a:lnTo>
                  <a:lnTo>
                    <a:pt x="353" y="758"/>
                  </a:lnTo>
                  <a:lnTo>
                    <a:pt x="353" y="758"/>
                  </a:lnTo>
                  <a:lnTo>
                    <a:pt x="345" y="746"/>
                  </a:lnTo>
                  <a:lnTo>
                    <a:pt x="345" y="746"/>
                  </a:lnTo>
                  <a:lnTo>
                    <a:pt x="345" y="746"/>
                  </a:lnTo>
                  <a:lnTo>
                    <a:pt x="345" y="746"/>
                  </a:lnTo>
                  <a:lnTo>
                    <a:pt x="341" y="742"/>
                  </a:lnTo>
                  <a:lnTo>
                    <a:pt x="341" y="738"/>
                  </a:lnTo>
                  <a:lnTo>
                    <a:pt x="341" y="738"/>
                  </a:lnTo>
                  <a:lnTo>
                    <a:pt x="337" y="734"/>
                  </a:lnTo>
                  <a:lnTo>
                    <a:pt x="337" y="734"/>
                  </a:lnTo>
                  <a:lnTo>
                    <a:pt x="329" y="734"/>
                  </a:lnTo>
                  <a:lnTo>
                    <a:pt x="329" y="734"/>
                  </a:lnTo>
                  <a:lnTo>
                    <a:pt x="325" y="730"/>
                  </a:lnTo>
                  <a:lnTo>
                    <a:pt x="325" y="730"/>
                  </a:lnTo>
                  <a:lnTo>
                    <a:pt x="317" y="730"/>
                  </a:lnTo>
                  <a:lnTo>
                    <a:pt x="313" y="730"/>
                  </a:lnTo>
                  <a:lnTo>
                    <a:pt x="313" y="730"/>
                  </a:lnTo>
                  <a:lnTo>
                    <a:pt x="309" y="730"/>
                  </a:lnTo>
                  <a:lnTo>
                    <a:pt x="305" y="730"/>
                  </a:lnTo>
                  <a:lnTo>
                    <a:pt x="305" y="730"/>
                  </a:lnTo>
                  <a:lnTo>
                    <a:pt x="297" y="730"/>
                  </a:lnTo>
                  <a:lnTo>
                    <a:pt x="297" y="730"/>
                  </a:lnTo>
                  <a:lnTo>
                    <a:pt x="285" y="734"/>
                  </a:lnTo>
                  <a:lnTo>
                    <a:pt x="273" y="742"/>
                  </a:lnTo>
                  <a:lnTo>
                    <a:pt x="273" y="742"/>
                  </a:lnTo>
                  <a:lnTo>
                    <a:pt x="265" y="754"/>
                  </a:lnTo>
                  <a:lnTo>
                    <a:pt x="265" y="754"/>
                  </a:lnTo>
                  <a:lnTo>
                    <a:pt x="261" y="766"/>
                  </a:lnTo>
                  <a:lnTo>
                    <a:pt x="261" y="766"/>
                  </a:lnTo>
                  <a:lnTo>
                    <a:pt x="261" y="778"/>
                  </a:lnTo>
                  <a:lnTo>
                    <a:pt x="261" y="778"/>
                  </a:lnTo>
                  <a:lnTo>
                    <a:pt x="261" y="786"/>
                  </a:lnTo>
                  <a:lnTo>
                    <a:pt x="261" y="786"/>
                  </a:lnTo>
                  <a:lnTo>
                    <a:pt x="261" y="790"/>
                  </a:lnTo>
                  <a:lnTo>
                    <a:pt x="261" y="790"/>
                  </a:lnTo>
                  <a:lnTo>
                    <a:pt x="261" y="794"/>
                  </a:lnTo>
                  <a:lnTo>
                    <a:pt x="265" y="798"/>
                  </a:lnTo>
                  <a:lnTo>
                    <a:pt x="265" y="798"/>
                  </a:lnTo>
                  <a:lnTo>
                    <a:pt x="269" y="802"/>
                  </a:lnTo>
                  <a:lnTo>
                    <a:pt x="273" y="810"/>
                  </a:lnTo>
                  <a:lnTo>
                    <a:pt x="273" y="810"/>
                  </a:lnTo>
                  <a:lnTo>
                    <a:pt x="277" y="810"/>
                  </a:lnTo>
                  <a:lnTo>
                    <a:pt x="277" y="810"/>
                  </a:lnTo>
                  <a:lnTo>
                    <a:pt x="289" y="818"/>
                  </a:lnTo>
                  <a:lnTo>
                    <a:pt x="289" y="818"/>
                  </a:lnTo>
                  <a:lnTo>
                    <a:pt x="297" y="822"/>
                  </a:lnTo>
                  <a:lnTo>
                    <a:pt x="297" y="822"/>
                  </a:lnTo>
                  <a:lnTo>
                    <a:pt x="317" y="822"/>
                  </a:lnTo>
                  <a:lnTo>
                    <a:pt x="317" y="822"/>
                  </a:lnTo>
                  <a:lnTo>
                    <a:pt x="325" y="822"/>
                  </a:lnTo>
                  <a:lnTo>
                    <a:pt x="329" y="822"/>
                  </a:lnTo>
                  <a:lnTo>
                    <a:pt x="329" y="822"/>
                  </a:lnTo>
                  <a:lnTo>
                    <a:pt x="333" y="822"/>
                  </a:lnTo>
                  <a:lnTo>
                    <a:pt x="337" y="818"/>
                  </a:lnTo>
                  <a:lnTo>
                    <a:pt x="337" y="818"/>
                  </a:lnTo>
                  <a:lnTo>
                    <a:pt x="337" y="818"/>
                  </a:lnTo>
                  <a:lnTo>
                    <a:pt x="337" y="818"/>
                  </a:lnTo>
                  <a:lnTo>
                    <a:pt x="341" y="818"/>
                  </a:lnTo>
                  <a:lnTo>
                    <a:pt x="341" y="818"/>
                  </a:lnTo>
                  <a:lnTo>
                    <a:pt x="345" y="814"/>
                  </a:lnTo>
                  <a:lnTo>
                    <a:pt x="349" y="814"/>
                  </a:lnTo>
                  <a:lnTo>
                    <a:pt x="349" y="814"/>
                  </a:lnTo>
                  <a:lnTo>
                    <a:pt x="353" y="810"/>
                  </a:lnTo>
                  <a:lnTo>
                    <a:pt x="353" y="810"/>
                  </a:lnTo>
                  <a:lnTo>
                    <a:pt x="353" y="810"/>
                  </a:lnTo>
                  <a:lnTo>
                    <a:pt x="353" y="806"/>
                  </a:lnTo>
                  <a:lnTo>
                    <a:pt x="353" y="806"/>
                  </a:lnTo>
                  <a:lnTo>
                    <a:pt x="353" y="806"/>
                  </a:lnTo>
                  <a:lnTo>
                    <a:pt x="361" y="806"/>
                  </a:lnTo>
                  <a:lnTo>
                    <a:pt x="361" y="806"/>
                  </a:lnTo>
                  <a:lnTo>
                    <a:pt x="361" y="806"/>
                  </a:lnTo>
                  <a:lnTo>
                    <a:pt x="365" y="798"/>
                  </a:lnTo>
                  <a:lnTo>
                    <a:pt x="365" y="798"/>
                  </a:lnTo>
                  <a:lnTo>
                    <a:pt x="365" y="794"/>
                  </a:lnTo>
                  <a:lnTo>
                    <a:pt x="365" y="790"/>
                  </a:lnTo>
                  <a:lnTo>
                    <a:pt x="365" y="790"/>
                  </a:lnTo>
                  <a:lnTo>
                    <a:pt x="365" y="790"/>
                  </a:lnTo>
                  <a:lnTo>
                    <a:pt x="365" y="790"/>
                  </a:lnTo>
                  <a:lnTo>
                    <a:pt x="373" y="786"/>
                  </a:lnTo>
                  <a:lnTo>
                    <a:pt x="373" y="786"/>
                  </a:lnTo>
                  <a:lnTo>
                    <a:pt x="373" y="782"/>
                  </a:lnTo>
                  <a:lnTo>
                    <a:pt x="373" y="782"/>
                  </a:lnTo>
                  <a:lnTo>
                    <a:pt x="381" y="774"/>
                  </a:lnTo>
                  <a:lnTo>
                    <a:pt x="381" y="774"/>
                  </a:lnTo>
                  <a:lnTo>
                    <a:pt x="389" y="778"/>
                  </a:lnTo>
                  <a:lnTo>
                    <a:pt x="389" y="778"/>
                  </a:lnTo>
                  <a:lnTo>
                    <a:pt x="429" y="818"/>
                  </a:lnTo>
                  <a:lnTo>
                    <a:pt x="429" y="818"/>
                  </a:lnTo>
                  <a:lnTo>
                    <a:pt x="461" y="850"/>
                  </a:lnTo>
                  <a:lnTo>
                    <a:pt x="461" y="850"/>
                  </a:lnTo>
                  <a:lnTo>
                    <a:pt x="497" y="883"/>
                  </a:lnTo>
                  <a:lnTo>
                    <a:pt x="497" y="883"/>
                  </a:lnTo>
                  <a:lnTo>
                    <a:pt x="505" y="894"/>
                  </a:lnTo>
                  <a:lnTo>
                    <a:pt x="505" y="894"/>
                  </a:lnTo>
                  <a:lnTo>
                    <a:pt x="505" y="894"/>
                  </a:lnTo>
                  <a:lnTo>
                    <a:pt x="505" y="894"/>
                  </a:lnTo>
                  <a:lnTo>
                    <a:pt x="505" y="899"/>
                  </a:lnTo>
                  <a:lnTo>
                    <a:pt x="505" y="899"/>
                  </a:lnTo>
                  <a:lnTo>
                    <a:pt x="505" y="899"/>
                  </a:lnTo>
                  <a:lnTo>
                    <a:pt x="505" y="899"/>
                  </a:lnTo>
                  <a:lnTo>
                    <a:pt x="497" y="890"/>
                  </a:lnTo>
                  <a:lnTo>
                    <a:pt x="497" y="890"/>
                  </a:lnTo>
                  <a:lnTo>
                    <a:pt x="497" y="886"/>
                  </a:lnTo>
                  <a:lnTo>
                    <a:pt x="497" y="886"/>
                  </a:lnTo>
                  <a:lnTo>
                    <a:pt x="489" y="886"/>
                  </a:lnTo>
                  <a:lnTo>
                    <a:pt x="485" y="883"/>
                  </a:lnTo>
                  <a:lnTo>
                    <a:pt x="485" y="883"/>
                  </a:lnTo>
                  <a:lnTo>
                    <a:pt x="485" y="883"/>
                  </a:lnTo>
                  <a:lnTo>
                    <a:pt x="485" y="883"/>
                  </a:lnTo>
                  <a:lnTo>
                    <a:pt x="477" y="883"/>
                  </a:lnTo>
                  <a:lnTo>
                    <a:pt x="477" y="883"/>
                  </a:lnTo>
                  <a:lnTo>
                    <a:pt x="465" y="879"/>
                  </a:lnTo>
                  <a:lnTo>
                    <a:pt x="465" y="879"/>
                  </a:lnTo>
                  <a:lnTo>
                    <a:pt x="461" y="879"/>
                  </a:lnTo>
                  <a:lnTo>
                    <a:pt x="453" y="883"/>
                  </a:lnTo>
                  <a:lnTo>
                    <a:pt x="453" y="883"/>
                  </a:lnTo>
                  <a:lnTo>
                    <a:pt x="449" y="883"/>
                  </a:lnTo>
                  <a:lnTo>
                    <a:pt x="445" y="883"/>
                  </a:lnTo>
                  <a:lnTo>
                    <a:pt x="445" y="883"/>
                  </a:lnTo>
                  <a:lnTo>
                    <a:pt x="437" y="883"/>
                  </a:lnTo>
                  <a:lnTo>
                    <a:pt x="437" y="883"/>
                  </a:lnTo>
                  <a:lnTo>
                    <a:pt x="425" y="890"/>
                  </a:lnTo>
                  <a:lnTo>
                    <a:pt x="413" y="899"/>
                  </a:lnTo>
                  <a:lnTo>
                    <a:pt x="413" y="899"/>
                  </a:lnTo>
                  <a:lnTo>
                    <a:pt x="405" y="910"/>
                  </a:lnTo>
                  <a:lnTo>
                    <a:pt x="405" y="910"/>
                  </a:lnTo>
                  <a:lnTo>
                    <a:pt x="401" y="923"/>
                  </a:lnTo>
                  <a:lnTo>
                    <a:pt x="401" y="923"/>
                  </a:lnTo>
                  <a:lnTo>
                    <a:pt x="397" y="934"/>
                  </a:lnTo>
                  <a:lnTo>
                    <a:pt x="397" y="934"/>
                  </a:lnTo>
                  <a:lnTo>
                    <a:pt x="397" y="947"/>
                  </a:lnTo>
                  <a:lnTo>
                    <a:pt x="397" y="947"/>
                  </a:lnTo>
                  <a:lnTo>
                    <a:pt x="397" y="951"/>
                  </a:lnTo>
                  <a:lnTo>
                    <a:pt x="397" y="951"/>
                  </a:lnTo>
                  <a:lnTo>
                    <a:pt x="397" y="954"/>
                  </a:lnTo>
                  <a:lnTo>
                    <a:pt x="397" y="959"/>
                  </a:lnTo>
                  <a:lnTo>
                    <a:pt x="397" y="959"/>
                  </a:lnTo>
                  <a:lnTo>
                    <a:pt x="401" y="967"/>
                  </a:lnTo>
                  <a:lnTo>
                    <a:pt x="405" y="975"/>
                  </a:lnTo>
                  <a:lnTo>
                    <a:pt x="405" y="975"/>
                  </a:lnTo>
                  <a:lnTo>
                    <a:pt x="409" y="975"/>
                  </a:lnTo>
                  <a:lnTo>
                    <a:pt x="409" y="975"/>
                  </a:lnTo>
                  <a:lnTo>
                    <a:pt x="421" y="987"/>
                  </a:lnTo>
                  <a:lnTo>
                    <a:pt x="421" y="987"/>
                  </a:lnTo>
                  <a:lnTo>
                    <a:pt x="433" y="991"/>
                  </a:lnTo>
                  <a:lnTo>
                    <a:pt x="433" y="991"/>
                  </a:lnTo>
                  <a:lnTo>
                    <a:pt x="445" y="995"/>
                  </a:lnTo>
                  <a:lnTo>
                    <a:pt x="457" y="991"/>
                  </a:lnTo>
                  <a:lnTo>
                    <a:pt x="457" y="991"/>
                  </a:lnTo>
                  <a:lnTo>
                    <a:pt x="465" y="991"/>
                  </a:lnTo>
                  <a:lnTo>
                    <a:pt x="473" y="987"/>
                  </a:lnTo>
                  <a:lnTo>
                    <a:pt x="473" y="987"/>
                  </a:lnTo>
                  <a:lnTo>
                    <a:pt x="477" y="987"/>
                  </a:lnTo>
                  <a:lnTo>
                    <a:pt x="477" y="983"/>
                  </a:lnTo>
                  <a:lnTo>
                    <a:pt x="477" y="983"/>
                  </a:lnTo>
                  <a:lnTo>
                    <a:pt x="481" y="979"/>
                  </a:lnTo>
                  <a:lnTo>
                    <a:pt x="481" y="979"/>
                  </a:lnTo>
                  <a:lnTo>
                    <a:pt x="481" y="979"/>
                  </a:lnTo>
                  <a:lnTo>
                    <a:pt x="481" y="979"/>
                  </a:lnTo>
                  <a:lnTo>
                    <a:pt x="485" y="975"/>
                  </a:lnTo>
                  <a:lnTo>
                    <a:pt x="489" y="971"/>
                  </a:lnTo>
                  <a:lnTo>
                    <a:pt x="489" y="971"/>
                  </a:lnTo>
                  <a:lnTo>
                    <a:pt x="493" y="971"/>
                  </a:lnTo>
                  <a:lnTo>
                    <a:pt x="493" y="967"/>
                  </a:lnTo>
                  <a:lnTo>
                    <a:pt x="493" y="967"/>
                  </a:lnTo>
                  <a:lnTo>
                    <a:pt x="493" y="967"/>
                  </a:lnTo>
                  <a:lnTo>
                    <a:pt x="493" y="967"/>
                  </a:lnTo>
                  <a:lnTo>
                    <a:pt x="493" y="967"/>
                  </a:lnTo>
                  <a:lnTo>
                    <a:pt x="497" y="963"/>
                  </a:lnTo>
                  <a:lnTo>
                    <a:pt x="497" y="959"/>
                  </a:lnTo>
                  <a:lnTo>
                    <a:pt x="497" y="959"/>
                  </a:lnTo>
                  <a:lnTo>
                    <a:pt x="502" y="954"/>
                  </a:lnTo>
                  <a:lnTo>
                    <a:pt x="502" y="954"/>
                  </a:lnTo>
                  <a:lnTo>
                    <a:pt x="502" y="951"/>
                  </a:lnTo>
                  <a:lnTo>
                    <a:pt x="502" y="947"/>
                  </a:lnTo>
                  <a:lnTo>
                    <a:pt x="502" y="947"/>
                  </a:lnTo>
                  <a:lnTo>
                    <a:pt x="502" y="947"/>
                  </a:lnTo>
                  <a:lnTo>
                    <a:pt x="502" y="947"/>
                  </a:lnTo>
                  <a:lnTo>
                    <a:pt x="509" y="939"/>
                  </a:lnTo>
                  <a:lnTo>
                    <a:pt x="509" y="939"/>
                  </a:lnTo>
                  <a:lnTo>
                    <a:pt x="509" y="934"/>
                  </a:lnTo>
                  <a:lnTo>
                    <a:pt x="509" y="934"/>
                  </a:lnTo>
                  <a:lnTo>
                    <a:pt x="517" y="919"/>
                  </a:lnTo>
                  <a:lnTo>
                    <a:pt x="522" y="914"/>
                  </a:lnTo>
                  <a:lnTo>
                    <a:pt x="522" y="914"/>
                  </a:lnTo>
                  <a:lnTo>
                    <a:pt x="522" y="914"/>
                  </a:lnTo>
                  <a:lnTo>
                    <a:pt x="522" y="914"/>
                  </a:lnTo>
                  <a:lnTo>
                    <a:pt x="522" y="914"/>
                  </a:lnTo>
                  <a:lnTo>
                    <a:pt x="522" y="919"/>
                  </a:lnTo>
                  <a:lnTo>
                    <a:pt x="522" y="919"/>
                  </a:lnTo>
                  <a:lnTo>
                    <a:pt x="525" y="919"/>
                  </a:lnTo>
                  <a:lnTo>
                    <a:pt x="525" y="919"/>
                  </a:lnTo>
                  <a:lnTo>
                    <a:pt x="529" y="914"/>
                  </a:lnTo>
                  <a:lnTo>
                    <a:pt x="529" y="914"/>
                  </a:lnTo>
                  <a:lnTo>
                    <a:pt x="533" y="910"/>
                  </a:lnTo>
                  <a:lnTo>
                    <a:pt x="533" y="910"/>
                  </a:lnTo>
                  <a:lnTo>
                    <a:pt x="529" y="910"/>
                  </a:lnTo>
                  <a:lnTo>
                    <a:pt x="529" y="910"/>
                  </a:lnTo>
                  <a:lnTo>
                    <a:pt x="529" y="907"/>
                  </a:lnTo>
                  <a:lnTo>
                    <a:pt x="529" y="907"/>
                  </a:lnTo>
                  <a:lnTo>
                    <a:pt x="549" y="927"/>
                  </a:lnTo>
                  <a:lnTo>
                    <a:pt x="569" y="943"/>
                  </a:lnTo>
                  <a:lnTo>
                    <a:pt x="569" y="943"/>
                  </a:lnTo>
                  <a:lnTo>
                    <a:pt x="586" y="951"/>
                  </a:lnTo>
                  <a:lnTo>
                    <a:pt x="602" y="959"/>
                  </a:lnTo>
                  <a:lnTo>
                    <a:pt x="602" y="959"/>
                  </a:lnTo>
                  <a:lnTo>
                    <a:pt x="606" y="963"/>
                  </a:lnTo>
                  <a:lnTo>
                    <a:pt x="617" y="975"/>
                  </a:lnTo>
                  <a:lnTo>
                    <a:pt x="617" y="975"/>
                  </a:lnTo>
                  <a:lnTo>
                    <a:pt x="642" y="987"/>
                  </a:lnTo>
                  <a:lnTo>
                    <a:pt x="642" y="987"/>
                  </a:lnTo>
                  <a:lnTo>
                    <a:pt x="642" y="991"/>
                  </a:lnTo>
                  <a:lnTo>
                    <a:pt x="642" y="991"/>
                  </a:lnTo>
                  <a:lnTo>
                    <a:pt x="638" y="987"/>
                  </a:lnTo>
                  <a:lnTo>
                    <a:pt x="638" y="987"/>
                  </a:lnTo>
                  <a:lnTo>
                    <a:pt x="634" y="987"/>
                  </a:lnTo>
                  <a:lnTo>
                    <a:pt x="634" y="987"/>
                  </a:lnTo>
                  <a:lnTo>
                    <a:pt x="630" y="987"/>
                  </a:lnTo>
                  <a:lnTo>
                    <a:pt x="630" y="987"/>
                  </a:lnTo>
                  <a:lnTo>
                    <a:pt x="622" y="983"/>
                  </a:lnTo>
                  <a:lnTo>
                    <a:pt x="622" y="983"/>
                  </a:lnTo>
                  <a:lnTo>
                    <a:pt x="613" y="979"/>
                  </a:lnTo>
                  <a:lnTo>
                    <a:pt x="606" y="979"/>
                  </a:lnTo>
                  <a:lnTo>
                    <a:pt x="606" y="979"/>
                  </a:lnTo>
                  <a:lnTo>
                    <a:pt x="602" y="983"/>
                  </a:lnTo>
                  <a:lnTo>
                    <a:pt x="597" y="983"/>
                  </a:lnTo>
                  <a:lnTo>
                    <a:pt x="597" y="983"/>
                  </a:lnTo>
                  <a:lnTo>
                    <a:pt x="590" y="979"/>
                  </a:lnTo>
                  <a:lnTo>
                    <a:pt x="590" y="979"/>
                  </a:lnTo>
                  <a:lnTo>
                    <a:pt x="577" y="987"/>
                  </a:lnTo>
                  <a:lnTo>
                    <a:pt x="566" y="995"/>
                  </a:lnTo>
                  <a:lnTo>
                    <a:pt x="566" y="995"/>
                  </a:lnTo>
                  <a:lnTo>
                    <a:pt x="557" y="1011"/>
                  </a:lnTo>
                  <a:lnTo>
                    <a:pt x="557" y="1011"/>
                  </a:lnTo>
                  <a:lnTo>
                    <a:pt x="553" y="1023"/>
                  </a:lnTo>
                  <a:lnTo>
                    <a:pt x="553" y="1023"/>
                  </a:lnTo>
                  <a:lnTo>
                    <a:pt x="557" y="1035"/>
                  </a:lnTo>
                  <a:lnTo>
                    <a:pt x="557" y="1035"/>
                  </a:lnTo>
                  <a:lnTo>
                    <a:pt x="562" y="1047"/>
                  </a:lnTo>
                  <a:lnTo>
                    <a:pt x="562" y="1047"/>
                  </a:lnTo>
                  <a:lnTo>
                    <a:pt x="562" y="1051"/>
                  </a:lnTo>
                  <a:lnTo>
                    <a:pt x="562" y="1051"/>
                  </a:lnTo>
                  <a:lnTo>
                    <a:pt x="566" y="1055"/>
                  </a:lnTo>
                  <a:lnTo>
                    <a:pt x="569" y="1059"/>
                  </a:lnTo>
                  <a:lnTo>
                    <a:pt x="569" y="1059"/>
                  </a:lnTo>
                  <a:lnTo>
                    <a:pt x="573" y="1063"/>
                  </a:lnTo>
                  <a:lnTo>
                    <a:pt x="582" y="1067"/>
                  </a:lnTo>
                  <a:lnTo>
                    <a:pt x="582" y="1067"/>
                  </a:lnTo>
                  <a:lnTo>
                    <a:pt x="586" y="1067"/>
                  </a:lnTo>
                  <a:lnTo>
                    <a:pt x="586" y="1067"/>
                  </a:lnTo>
                  <a:lnTo>
                    <a:pt x="602" y="1067"/>
                  </a:lnTo>
                  <a:lnTo>
                    <a:pt x="602" y="1067"/>
                  </a:lnTo>
                  <a:lnTo>
                    <a:pt x="613" y="1067"/>
                  </a:lnTo>
                  <a:lnTo>
                    <a:pt x="613" y="1067"/>
                  </a:lnTo>
                  <a:lnTo>
                    <a:pt x="634" y="1059"/>
                  </a:lnTo>
                  <a:lnTo>
                    <a:pt x="634" y="1059"/>
                  </a:lnTo>
                  <a:lnTo>
                    <a:pt x="642" y="1059"/>
                  </a:lnTo>
                  <a:lnTo>
                    <a:pt x="646" y="1051"/>
                  </a:lnTo>
                  <a:lnTo>
                    <a:pt x="646" y="1051"/>
                  </a:lnTo>
                  <a:lnTo>
                    <a:pt x="650" y="1051"/>
                  </a:lnTo>
                  <a:lnTo>
                    <a:pt x="650" y="1047"/>
                  </a:lnTo>
                  <a:lnTo>
                    <a:pt x="650" y="1047"/>
                  </a:lnTo>
                  <a:lnTo>
                    <a:pt x="650" y="1043"/>
                  </a:lnTo>
                  <a:lnTo>
                    <a:pt x="650" y="1043"/>
                  </a:lnTo>
                  <a:lnTo>
                    <a:pt x="654" y="1043"/>
                  </a:lnTo>
                  <a:lnTo>
                    <a:pt x="654" y="1043"/>
                  </a:lnTo>
                  <a:lnTo>
                    <a:pt x="658" y="1039"/>
                  </a:lnTo>
                  <a:lnTo>
                    <a:pt x="662" y="1035"/>
                  </a:lnTo>
                  <a:lnTo>
                    <a:pt x="662" y="1035"/>
                  </a:lnTo>
                  <a:lnTo>
                    <a:pt x="662" y="1031"/>
                  </a:lnTo>
                  <a:lnTo>
                    <a:pt x="662" y="1031"/>
                  </a:lnTo>
                  <a:lnTo>
                    <a:pt x="662" y="1031"/>
                  </a:lnTo>
                  <a:lnTo>
                    <a:pt x="662" y="1027"/>
                  </a:lnTo>
                  <a:lnTo>
                    <a:pt x="662" y="1027"/>
                  </a:lnTo>
                  <a:lnTo>
                    <a:pt x="662" y="1027"/>
                  </a:lnTo>
                  <a:lnTo>
                    <a:pt x="666" y="1023"/>
                  </a:lnTo>
                  <a:lnTo>
                    <a:pt x="666" y="1019"/>
                  </a:lnTo>
                  <a:lnTo>
                    <a:pt x="666" y="1019"/>
                  </a:lnTo>
                  <a:lnTo>
                    <a:pt x="666" y="1011"/>
                  </a:lnTo>
                  <a:lnTo>
                    <a:pt x="666" y="1011"/>
                  </a:lnTo>
                  <a:lnTo>
                    <a:pt x="666" y="1011"/>
                  </a:lnTo>
                  <a:lnTo>
                    <a:pt x="662" y="1007"/>
                  </a:lnTo>
                  <a:lnTo>
                    <a:pt x="662" y="1007"/>
                  </a:lnTo>
                  <a:lnTo>
                    <a:pt x="662" y="1003"/>
                  </a:lnTo>
                  <a:lnTo>
                    <a:pt x="662" y="1003"/>
                  </a:lnTo>
                  <a:lnTo>
                    <a:pt x="662" y="1003"/>
                  </a:lnTo>
                  <a:lnTo>
                    <a:pt x="662" y="1003"/>
                  </a:lnTo>
                  <a:lnTo>
                    <a:pt x="674" y="1007"/>
                  </a:lnTo>
                  <a:lnTo>
                    <a:pt x="674" y="1007"/>
                  </a:lnTo>
                  <a:lnTo>
                    <a:pt x="678" y="1007"/>
                  </a:lnTo>
                  <a:lnTo>
                    <a:pt x="682" y="1011"/>
                  </a:lnTo>
                  <a:lnTo>
                    <a:pt x="682" y="1011"/>
                  </a:lnTo>
                  <a:lnTo>
                    <a:pt x="698" y="1023"/>
                  </a:lnTo>
                  <a:lnTo>
                    <a:pt x="710" y="1031"/>
                  </a:lnTo>
                  <a:lnTo>
                    <a:pt x="710" y="1031"/>
                  </a:lnTo>
                  <a:lnTo>
                    <a:pt x="742" y="1043"/>
                  </a:lnTo>
                  <a:lnTo>
                    <a:pt x="742" y="1043"/>
                  </a:lnTo>
                  <a:lnTo>
                    <a:pt x="758" y="1051"/>
                  </a:lnTo>
                  <a:lnTo>
                    <a:pt x="774" y="1055"/>
                  </a:lnTo>
                  <a:lnTo>
                    <a:pt x="774" y="1055"/>
                  </a:lnTo>
                  <a:lnTo>
                    <a:pt x="782" y="1059"/>
                  </a:lnTo>
                  <a:lnTo>
                    <a:pt x="782" y="1059"/>
                  </a:lnTo>
                  <a:lnTo>
                    <a:pt x="810" y="1075"/>
                  </a:lnTo>
                  <a:lnTo>
                    <a:pt x="810" y="1075"/>
                  </a:lnTo>
                  <a:lnTo>
                    <a:pt x="810" y="1079"/>
                  </a:lnTo>
                  <a:lnTo>
                    <a:pt x="810" y="1079"/>
                  </a:lnTo>
                  <a:lnTo>
                    <a:pt x="810" y="1091"/>
                  </a:lnTo>
                  <a:lnTo>
                    <a:pt x="810" y="1091"/>
                  </a:lnTo>
                  <a:lnTo>
                    <a:pt x="802" y="1111"/>
                  </a:lnTo>
                  <a:lnTo>
                    <a:pt x="802" y="1111"/>
                  </a:lnTo>
                  <a:lnTo>
                    <a:pt x="798" y="1123"/>
                  </a:lnTo>
                  <a:lnTo>
                    <a:pt x="798" y="1123"/>
                  </a:lnTo>
                  <a:lnTo>
                    <a:pt x="798" y="1123"/>
                  </a:lnTo>
                  <a:lnTo>
                    <a:pt x="798" y="1123"/>
                  </a:lnTo>
                  <a:lnTo>
                    <a:pt x="794" y="1131"/>
                  </a:lnTo>
                  <a:lnTo>
                    <a:pt x="794" y="1131"/>
                  </a:lnTo>
                  <a:lnTo>
                    <a:pt x="790" y="1139"/>
                  </a:lnTo>
                  <a:lnTo>
                    <a:pt x="790" y="1139"/>
                  </a:lnTo>
                  <a:lnTo>
                    <a:pt x="782" y="1147"/>
                  </a:lnTo>
                  <a:lnTo>
                    <a:pt x="774" y="1155"/>
                  </a:lnTo>
                  <a:lnTo>
                    <a:pt x="774" y="1155"/>
                  </a:lnTo>
                  <a:lnTo>
                    <a:pt x="762" y="1155"/>
                  </a:lnTo>
                  <a:lnTo>
                    <a:pt x="762" y="1155"/>
                  </a:lnTo>
                  <a:lnTo>
                    <a:pt x="754" y="1151"/>
                  </a:lnTo>
                  <a:lnTo>
                    <a:pt x="754" y="1151"/>
                  </a:lnTo>
                  <a:lnTo>
                    <a:pt x="746" y="1139"/>
                  </a:lnTo>
                  <a:lnTo>
                    <a:pt x="746" y="1139"/>
                  </a:lnTo>
                  <a:lnTo>
                    <a:pt x="742" y="1127"/>
                  </a:lnTo>
                  <a:lnTo>
                    <a:pt x="742" y="1127"/>
                  </a:lnTo>
                  <a:lnTo>
                    <a:pt x="742" y="1119"/>
                  </a:lnTo>
                  <a:lnTo>
                    <a:pt x="742" y="1119"/>
                  </a:lnTo>
                  <a:lnTo>
                    <a:pt x="746" y="1107"/>
                  </a:lnTo>
                  <a:lnTo>
                    <a:pt x="758" y="1099"/>
                  </a:lnTo>
                  <a:lnTo>
                    <a:pt x="758" y="1099"/>
                  </a:lnTo>
                  <a:lnTo>
                    <a:pt x="762" y="1095"/>
                  </a:lnTo>
                  <a:lnTo>
                    <a:pt x="762" y="1095"/>
                  </a:lnTo>
                  <a:lnTo>
                    <a:pt x="778" y="1087"/>
                  </a:lnTo>
                  <a:lnTo>
                    <a:pt x="778" y="1087"/>
                  </a:lnTo>
                  <a:lnTo>
                    <a:pt x="790" y="1083"/>
                  </a:lnTo>
                  <a:lnTo>
                    <a:pt x="790" y="1083"/>
                  </a:lnTo>
                  <a:lnTo>
                    <a:pt x="794" y="1083"/>
                  </a:lnTo>
                  <a:lnTo>
                    <a:pt x="798" y="1083"/>
                  </a:lnTo>
                  <a:lnTo>
                    <a:pt x="798" y="1083"/>
                  </a:lnTo>
                  <a:lnTo>
                    <a:pt x="802" y="1083"/>
                  </a:lnTo>
                  <a:lnTo>
                    <a:pt x="802" y="1083"/>
                  </a:lnTo>
                  <a:lnTo>
                    <a:pt x="806" y="1083"/>
                  </a:lnTo>
                  <a:lnTo>
                    <a:pt x="806" y="1083"/>
                  </a:lnTo>
                  <a:lnTo>
                    <a:pt x="806" y="1075"/>
                  </a:lnTo>
                  <a:lnTo>
                    <a:pt x="806" y="1075"/>
                  </a:lnTo>
                  <a:lnTo>
                    <a:pt x="806" y="1075"/>
                  </a:lnTo>
                  <a:lnTo>
                    <a:pt x="806" y="1075"/>
                  </a:lnTo>
                  <a:lnTo>
                    <a:pt x="802" y="1075"/>
                  </a:lnTo>
                  <a:lnTo>
                    <a:pt x="802" y="1075"/>
                  </a:lnTo>
                  <a:lnTo>
                    <a:pt x="790" y="1067"/>
                  </a:lnTo>
                  <a:lnTo>
                    <a:pt x="790" y="1067"/>
                  </a:lnTo>
                  <a:lnTo>
                    <a:pt x="790" y="1067"/>
                  </a:lnTo>
                  <a:lnTo>
                    <a:pt x="790" y="1067"/>
                  </a:lnTo>
                  <a:lnTo>
                    <a:pt x="782" y="1067"/>
                  </a:lnTo>
                  <a:lnTo>
                    <a:pt x="778" y="1063"/>
                  </a:lnTo>
                  <a:lnTo>
                    <a:pt x="778" y="1063"/>
                  </a:lnTo>
                  <a:lnTo>
                    <a:pt x="774" y="1063"/>
                  </a:lnTo>
                  <a:lnTo>
                    <a:pt x="774" y="1063"/>
                  </a:lnTo>
                  <a:lnTo>
                    <a:pt x="770" y="1067"/>
                  </a:lnTo>
                  <a:lnTo>
                    <a:pt x="770" y="1067"/>
                  </a:lnTo>
                  <a:lnTo>
                    <a:pt x="762" y="1067"/>
                  </a:lnTo>
                  <a:lnTo>
                    <a:pt x="762" y="1067"/>
                  </a:lnTo>
                  <a:lnTo>
                    <a:pt x="754" y="1071"/>
                  </a:lnTo>
                  <a:lnTo>
                    <a:pt x="750" y="1075"/>
                  </a:lnTo>
                  <a:lnTo>
                    <a:pt x="750" y="1075"/>
                  </a:lnTo>
                  <a:lnTo>
                    <a:pt x="746" y="1079"/>
                  </a:lnTo>
                  <a:lnTo>
                    <a:pt x="742" y="1079"/>
                  </a:lnTo>
                  <a:lnTo>
                    <a:pt x="742" y="1079"/>
                  </a:lnTo>
                  <a:lnTo>
                    <a:pt x="734" y="1083"/>
                  </a:lnTo>
                  <a:lnTo>
                    <a:pt x="734" y="1083"/>
                  </a:lnTo>
                  <a:lnTo>
                    <a:pt x="726" y="1091"/>
                  </a:lnTo>
                  <a:lnTo>
                    <a:pt x="718" y="1103"/>
                  </a:lnTo>
                  <a:lnTo>
                    <a:pt x="718" y="1103"/>
                  </a:lnTo>
                  <a:lnTo>
                    <a:pt x="714" y="1119"/>
                  </a:lnTo>
                  <a:lnTo>
                    <a:pt x="714" y="1119"/>
                  </a:lnTo>
                  <a:lnTo>
                    <a:pt x="714" y="1131"/>
                  </a:lnTo>
                  <a:lnTo>
                    <a:pt x="714" y="1131"/>
                  </a:lnTo>
                  <a:lnTo>
                    <a:pt x="718" y="1143"/>
                  </a:lnTo>
                  <a:lnTo>
                    <a:pt x="718" y="1143"/>
                  </a:lnTo>
                  <a:lnTo>
                    <a:pt x="722" y="1151"/>
                  </a:lnTo>
                  <a:lnTo>
                    <a:pt x="722" y="1151"/>
                  </a:lnTo>
                  <a:lnTo>
                    <a:pt x="722" y="1155"/>
                  </a:lnTo>
                  <a:lnTo>
                    <a:pt x="722" y="1155"/>
                  </a:lnTo>
                  <a:lnTo>
                    <a:pt x="726" y="1159"/>
                  </a:lnTo>
                  <a:lnTo>
                    <a:pt x="730" y="1163"/>
                  </a:lnTo>
                  <a:lnTo>
                    <a:pt x="730" y="1163"/>
                  </a:lnTo>
                  <a:lnTo>
                    <a:pt x="734" y="1167"/>
                  </a:lnTo>
                  <a:lnTo>
                    <a:pt x="738" y="1171"/>
                  </a:lnTo>
                  <a:lnTo>
                    <a:pt x="738" y="1171"/>
                  </a:lnTo>
                  <a:lnTo>
                    <a:pt x="742" y="1175"/>
                  </a:lnTo>
                  <a:lnTo>
                    <a:pt x="742" y="1175"/>
                  </a:lnTo>
                  <a:lnTo>
                    <a:pt x="758" y="1179"/>
                  </a:lnTo>
                  <a:lnTo>
                    <a:pt x="758" y="1179"/>
                  </a:lnTo>
                  <a:lnTo>
                    <a:pt x="766" y="1179"/>
                  </a:lnTo>
                  <a:lnTo>
                    <a:pt x="770" y="1179"/>
                  </a:lnTo>
                  <a:lnTo>
                    <a:pt x="770" y="1179"/>
                  </a:lnTo>
                  <a:lnTo>
                    <a:pt x="782" y="1175"/>
                  </a:lnTo>
                  <a:lnTo>
                    <a:pt x="794" y="1171"/>
                  </a:lnTo>
                  <a:lnTo>
                    <a:pt x="794" y="1171"/>
                  </a:lnTo>
                  <a:lnTo>
                    <a:pt x="798" y="1167"/>
                  </a:lnTo>
                  <a:lnTo>
                    <a:pt x="802" y="1163"/>
                  </a:lnTo>
                  <a:lnTo>
                    <a:pt x="802" y="1163"/>
                  </a:lnTo>
                  <a:lnTo>
                    <a:pt x="806" y="1163"/>
                  </a:lnTo>
                  <a:lnTo>
                    <a:pt x="806" y="1155"/>
                  </a:lnTo>
                  <a:lnTo>
                    <a:pt x="806" y="1155"/>
                  </a:lnTo>
                  <a:lnTo>
                    <a:pt x="810" y="1155"/>
                  </a:lnTo>
                  <a:lnTo>
                    <a:pt x="810" y="1155"/>
                  </a:lnTo>
                  <a:lnTo>
                    <a:pt x="810" y="1155"/>
                  </a:lnTo>
                  <a:lnTo>
                    <a:pt x="810" y="1155"/>
                  </a:lnTo>
                  <a:lnTo>
                    <a:pt x="814" y="1151"/>
                  </a:lnTo>
                  <a:lnTo>
                    <a:pt x="818" y="1147"/>
                  </a:lnTo>
                  <a:lnTo>
                    <a:pt x="818" y="1147"/>
                  </a:lnTo>
                  <a:lnTo>
                    <a:pt x="818" y="1143"/>
                  </a:lnTo>
                  <a:lnTo>
                    <a:pt x="818" y="1143"/>
                  </a:lnTo>
                  <a:lnTo>
                    <a:pt x="818" y="1143"/>
                  </a:lnTo>
                  <a:lnTo>
                    <a:pt x="818" y="1139"/>
                  </a:lnTo>
                  <a:lnTo>
                    <a:pt x="818" y="1139"/>
                  </a:lnTo>
                  <a:lnTo>
                    <a:pt x="818" y="1139"/>
                  </a:lnTo>
                  <a:lnTo>
                    <a:pt x="822" y="1139"/>
                  </a:lnTo>
                  <a:lnTo>
                    <a:pt x="822" y="1135"/>
                  </a:lnTo>
                  <a:lnTo>
                    <a:pt x="822" y="1135"/>
                  </a:lnTo>
                  <a:lnTo>
                    <a:pt x="822" y="1127"/>
                  </a:lnTo>
                  <a:lnTo>
                    <a:pt x="822" y="1127"/>
                  </a:lnTo>
                  <a:lnTo>
                    <a:pt x="826" y="1123"/>
                  </a:lnTo>
                  <a:lnTo>
                    <a:pt x="822" y="1119"/>
                  </a:lnTo>
                  <a:lnTo>
                    <a:pt x="822" y="1119"/>
                  </a:lnTo>
                  <a:lnTo>
                    <a:pt x="822" y="1119"/>
                  </a:lnTo>
                  <a:lnTo>
                    <a:pt x="822" y="1119"/>
                  </a:lnTo>
                  <a:lnTo>
                    <a:pt x="826" y="1111"/>
                  </a:lnTo>
                  <a:lnTo>
                    <a:pt x="826" y="1111"/>
                  </a:lnTo>
                  <a:lnTo>
                    <a:pt x="830" y="1107"/>
                  </a:lnTo>
                  <a:lnTo>
                    <a:pt x="830" y="1107"/>
                  </a:lnTo>
                  <a:lnTo>
                    <a:pt x="834" y="1091"/>
                  </a:lnTo>
                  <a:lnTo>
                    <a:pt x="834" y="1087"/>
                  </a:lnTo>
                  <a:lnTo>
                    <a:pt x="834" y="1087"/>
                  </a:lnTo>
                  <a:lnTo>
                    <a:pt x="834" y="1087"/>
                  </a:lnTo>
                  <a:lnTo>
                    <a:pt x="834" y="1083"/>
                  </a:lnTo>
                  <a:lnTo>
                    <a:pt x="834" y="1083"/>
                  </a:lnTo>
                  <a:lnTo>
                    <a:pt x="834" y="1083"/>
                  </a:lnTo>
                  <a:lnTo>
                    <a:pt x="834" y="1083"/>
                  </a:lnTo>
                  <a:lnTo>
                    <a:pt x="874" y="1099"/>
                  </a:lnTo>
                  <a:lnTo>
                    <a:pt x="919" y="1115"/>
                  </a:lnTo>
                  <a:lnTo>
                    <a:pt x="919" y="1115"/>
                  </a:lnTo>
                  <a:lnTo>
                    <a:pt x="943" y="1123"/>
                  </a:lnTo>
                  <a:lnTo>
                    <a:pt x="943" y="1123"/>
                  </a:lnTo>
                  <a:lnTo>
                    <a:pt x="943" y="1123"/>
                  </a:lnTo>
                  <a:lnTo>
                    <a:pt x="991" y="1135"/>
                  </a:lnTo>
                  <a:lnTo>
                    <a:pt x="991" y="1135"/>
                  </a:lnTo>
                  <a:lnTo>
                    <a:pt x="1023" y="1139"/>
                  </a:lnTo>
                  <a:lnTo>
                    <a:pt x="1023" y="1139"/>
                  </a:lnTo>
                  <a:lnTo>
                    <a:pt x="1027" y="1139"/>
                  </a:lnTo>
                  <a:lnTo>
                    <a:pt x="1031" y="1135"/>
                  </a:lnTo>
                  <a:lnTo>
                    <a:pt x="1031" y="1135"/>
                  </a:lnTo>
                  <a:lnTo>
                    <a:pt x="1031" y="1131"/>
                  </a:lnTo>
                  <a:lnTo>
                    <a:pt x="1027" y="1127"/>
                  </a:lnTo>
                  <a:close/>
                  <a:moveTo>
                    <a:pt x="136" y="441"/>
                  </a:moveTo>
                  <a:lnTo>
                    <a:pt x="136" y="441"/>
                  </a:lnTo>
                  <a:lnTo>
                    <a:pt x="132" y="449"/>
                  </a:lnTo>
                  <a:lnTo>
                    <a:pt x="132" y="449"/>
                  </a:lnTo>
                  <a:lnTo>
                    <a:pt x="132" y="449"/>
                  </a:lnTo>
                  <a:lnTo>
                    <a:pt x="132" y="449"/>
                  </a:lnTo>
                  <a:lnTo>
                    <a:pt x="124" y="453"/>
                  </a:lnTo>
                  <a:lnTo>
                    <a:pt x="124" y="453"/>
                  </a:lnTo>
                  <a:lnTo>
                    <a:pt x="121" y="457"/>
                  </a:lnTo>
                  <a:lnTo>
                    <a:pt x="121" y="457"/>
                  </a:lnTo>
                  <a:lnTo>
                    <a:pt x="112" y="461"/>
                  </a:lnTo>
                  <a:lnTo>
                    <a:pt x="100" y="461"/>
                  </a:lnTo>
                  <a:lnTo>
                    <a:pt x="100" y="461"/>
                  </a:lnTo>
                  <a:lnTo>
                    <a:pt x="88" y="457"/>
                  </a:lnTo>
                  <a:lnTo>
                    <a:pt x="88" y="457"/>
                  </a:lnTo>
                  <a:lnTo>
                    <a:pt x="80" y="449"/>
                  </a:lnTo>
                  <a:lnTo>
                    <a:pt x="80" y="449"/>
                  </a:lnTo>
                  <a:lnTo>
                    <a:pt x="80" y="441"/>
                  </a:lnTo>
                  <a:lnTo>
                    <a:pt x="80" y="441"/>
                  </a:lnTo>
                  <a:lnTo>
                    <a:pt x="84" y="433"/>
                  </a:lnTo>
                  <a:lnTo>
                    <a:pt x="84" y="433"/>
                  </a:lnTo>
                  <a:lnTo>
                    <a:pt x="88" y="429"/>
                  </a:lnTo>
                  <a:lnTo>
                    <a:pt x="88" y="429"/>
                  </a:lnTo>
                  <a:lnTo>
                    <a:pt x="96" y="425"/>
                  </a:lnTo>
                  <a:lnTo>
                    <a:pt x="108" y="421"/>
                  </a:lnTo>
                  <a:lnTo>
                    <a:pt x="108" y="421"/>
                  </a:lnTo>
                  <a:lnTo>
                    <a:pt x="112" y="421"/>
                  </a:lnTo>
                  <a:lnTo>
                    <a:pt x="112" y="421"/>
                  </a:lnTo>
                  <a:lnTo>
                    <a:pt x="124" y="425"/>
                  </a:lnTo>
                  <a:lnTo>
                    <a:pt x="124" y="425"/>
                  </a:lnTo>
                  <a:lnTo>
                    <a:pt x="136" y="429"/>
                  </a:lnTo>
                  <a:lnTo>
                    <a:pt x="136" y="429"/>
                  </a:lnTo>
                  <a:lnTo>
                    <a:pt x="141" y="433"/>
                  </a:lnTo>
                  <a:lnTo>
                    <a:pt x="141" y="433"/>
                  </a:lnTo>
                  <a:lnTo>
                    <a:pt x="141" y="433"/>
                  </a:lnTo>
                  <a:lnTo>
                    <a:pt x="141" y="433"/>
                  </a:lnTo>
                  <a:lnTo>
                    <a:pt x="141" y="433"/>
                  </a:lnTo>
                  <a:lnTo>
                    <a:pt x="141" y="433"/>
                  </a:lnTo>
                  <a:lnTo>
                    <a:pt x="136" y="441"/>
                  </a:lnTo>
                  <a:close/>
                  <a:moveTo>
                    <a:pt x="192" y="409"/>
                  </a:moveTo>
                  <a:lnTo>
                    <a:pt x="192" y="409"/>
                  </a:lnTo>
                  <a:lnTo>
                    <a:pt x="196" y="409"/>
                  </a:lnTo>
                  <a:lnTo>
                    <a:pt x="196" y="409"/>
                  </a:lnTo>
                  <a:lnTo>
                    <a:pt x="196" y="405"/>
                  </a:lnTo>
                  <a:lnTo>
                    <a:pt x="205" y="405"/>
                  </a:lnTo>
                  <a:lnTo>
                    <a:pt x="205" y="405"/>
                  </a:lnTo>
                  <a:lnTo>
                    <a:pt x="205" y="401"/>
                  </a:lnTo>
                  <a:lnTo>
                    <a:pt x="205" y="401"/>
                  </a:lnTo>
                  <a:lnTo>
                    <a:pt x="205" y="397"/>
                  </a:lnTo>
                  <a:lnTo>
                    <a:pt x="205" y="397"/>
                  </a:lnTo>
                  <a:lnTo>
                    <a:pt x="212" y="393"/>
                  </a:lnTo>
                  <a:lnTo>
                    <a:pt x="212" y="393"/>
                  </a:lnTo>
                  <a:lnTo>
                    <a:pt x="212" y="389"/>
                  </a:lnTo>
                  <a:lnTo>
                    <a:pt x="216" y="385"/>
                  </a:lnTo>
                  <a:lnTo>
                    <a:pt x="216" y="385"/>
                  </a:lnTo>
                  <a:lnTo>
                    <a:pt x="216" y="385"/>
                  </a:lnTo>
                  <a:lnTo>
                    <a:pt x="221" y="381"/>
                  </a:lnTo>
                  <a:lnTo>
                    <a:pt x="221" y="381"/>
                  </a:lnTo>
                  <a:lnTo>
                    <a:pt x="225" y="381"/>
                  </a:lnTo>
                  <a:lnTo>
                    <a:pt x="225" y="381"/>
                  </a:lnTo>
                  <a:lnTo>
                    <a:pt x="236" y="373"/>
                  </a:lnTo>
                  <a:lnTo>
                    <a:pt x="236" y="373"/>
                  </a:lnTo>
                  <a:lnTo>
                    <a:pt x="245" y="373"/>
                  </a:lnTo>
                  <a:lnTo>
                    <a:pt x="245" y="373"/>
                  </a:lnTo>
                  <a:lnTo>
                    <a:pt x="249" y="373"/>
                  </a:lnTo>
                  <a:lnTo>
                    <a:pt x="249" y="373"/>
                  </a:lnTo>
                  <a:lnTo>
                    <a:pt x="256" y="377"/>
                  </a:lnTo>
                  <a:lnTo>
                    <a:pt x="256" y="377"/>
                  </a:lnTo>
                  <a:lnTo>
                    <a:pt x="261" y="381"/>
                  </a:lnTo>
                  <a:lnTo>
                    <a:pt x="261" y="381"/>
                  </a:lnTo>
                  <a:lnTo>
                    <a:pt x="261" y="381"/>
                  </a:lnTo>
                  <a:lnTo>
                    <a:pt x="261" y="381"/>
                  </a:lnTo>
                  <a:lnTo>
                    <a:pt x="261" y="385"/>
                  </a:lnTo>
                  <a:lnTo>
                    <a:pt x="261" y="385"/>
                  </a:lnTo>
                  <a:lnTo>
                    <a:pt x="261" y="389"/>
                  </a:lnTo>
                  <a:lnTo>
                    <a:pt x="265" y="393"/>
                  </a:lnTo>
                  <a:lnTo>
                    <a:pt x="265" y="393"/>
                  </a:lnTo>
                  <a:lnTo>
                    <a:pt x="265" y="397"/>
                  </a:lnTo>
                  <a:lnTo>
                    <a:pt x="265" y="397"/>
                  </a:lnTo>
                  <a:lnTo>
                    <a:pt x="265" y="405"/>
                  </a:lnTo>
                  <a:lnTo>
                    <a:pt x="265" y="405"/>
                  </a:lnTo>
                  <a:lnTo>
                    <a:pt x="265" y="409"/>
                  </a:lnTo>
                  <a:lnTo>
                    <a:pt x="265" y="409"/>
                  </a:lnTo>
                  <a:lnTo>
                    <a:pt x="261" y="417"/>
                  </a:lnTo>
                  <a:lnTo>
                    <a:pt x="261" y="417"/>
                  </a:lnTo>
                  <a:lnTo>
                    <a:pt x="256" y="421"/>
                  </a:lnTo>
                  <a:lnTo>
                    <a:pt x="256" y="421"/>
                  </a:lnTo>
                  <a:lnTo>
                    <a:pt x="256" y="421"/>
                  </a:lnTo>
                  <a:lnTo>
                    <a:pt x="253" y="421"/>
                  </a:lnTo>
                  <a:lnTo>
                    <a:pt x="253" y="425"/>
                  </a:lnTo>
                  <a:lnTo>
                    <a:pt x="253" y="425"/>
                  </a:lnTo>
                  <a:lnTo>
                    <a:pt x="253" y="425"/>
                  </a:lnTo>
                  <a:lnTo>
                    <a:pt x="253" y="425"/>
                  </a:lnTo>
                  <a:lnTo>
                    <a:pt x="249" y="425"/>
                  </a:lnTo>
                  <a:lnTo>
                    <a:pt x="249" y="425"/>
                  </a:lnTo>
                  <a:lnTo>
                    <a:pt x="249" y="429"/>
                  </a:lnTo>
                  <a:lnTo>
                    <a:pt x="245" y="429"/>
                  </a:lnTo>
                  <a:lnTo>
                    <a:pt x="245" y="429"/>
                  </a:lnTo>
                  <a:lnTo>
                    <a:pt x="245" y="429"/>
                  </a:lnTo>
                  <a:lnTo>
                    <a:pt x="245" y="433"/>
                  </a:lnTo>
                  <a:lnTo>
                    <a:pt x="245" y="433"/>
                  </a:lnTo>
                  <a:lnTo>
                    <a:pt x="245" y="433"/>
                  </a:lnTo>
                  <a:lnTo>
                    <a:pt x="245" y="433"/>
                  </a:lnTo>
                  <a:lnTo>
                    <a:pt x="245" y="433"/>
                  </a:lnTo>
                  <a:lnTo>
                    <a:pt x="241" y="429"/>
                  </a:lnTo>
                  <a:lnTo>
                    <a:pt x="236" y="433"/>
                  </a:lnTo>
                  <a:lnTo>
                    <a:pt x="236" y="433"/>
                  </a:lnTo>
                  <a:lnTo>
                    <a:pt x="236" y="437"/>
                  </a:lnTo>
                  <a:lnTo>
                    <a:pt x="236" y="437"/>
                  </a:lnTo>
                  <a:lnTo>
                    <a:pt x="233" y="437"/>
                  </a:lnTo>
                  <a:lnTo>
                    <a:pt x="233" y="441"/>
                  </a:lnTo>
                  <a:lnTo>
                    <a:pt x="233" y="441"/>
                  </a:lnTo>
                  <a:lnTo>
                    <a:pt x="229" y="441"/>
                  </a:lnTo>
                  <a:lnTo>
                    <a:pt x="229" y="441"/>
                  </a:lnTo>
                  <a:lnTo>
                    <a:pt x="225" y="441"/>
                  </a:lnTo>
                  <a:lnTo>
                    <a:pt x="225" y="441"/>
                  </a:lnTo>
                  <a:lnTo>
                    <a:pt x="221" y="441"/>
                  </a:lnTo>
                  <a:lnTo>
                    <a:pt x="221" y="441"/>
                  </a:lnTo>
                  <a:lnTo>
                    <a:pt x="209" y="441"/>
                  </a:lnTo>
                  <a:lnTo>
                    <a:pt x="209" y="441"/>
                  </a:lnTo>
                  <a:lnTo>
                    <a:pt x="205" y="441"/>
                  </a:lnTo>
                  <a:lnTo>
                    <a:pt x="205" y="441"/>
                  </a:lnTo>
                  <a:lnTo>
                    <a:pt x="205" y="441"/>
                  </a:lnTo>
                  <a:lnTo>
                    <a:pt x="201" y="441"/>
                  </a:lnTo>
                  <a:lnTo>
                    <a:pt x="201" y="441"/>
                  </a:lnTo>
                  <a:lnTo>
                    <a:pt x="189" y="413"/>
                  </a:lnTo>
                  <a:lnTo>
                    <a:pt x="189" y="413"/>
                  </a:lnTo>
                  <a:lnTo>
                    <a:pt x="192" y="409"/>
                  </a:lnTo>
                  <a:close/>
                  <a:moveTo>
                    <a:pt x="141" y="253"/>
                  </a:moveTo>
                  <a:lnTo>
                    <a:pt x="141" y="253"/>
                  </a:lnTo>
                  <a:lnTo>
                    <a:pt x="144" y="253"/>
                  </a:lnTo>
                  <a:lnTo>
                    <a:pt x="148" y="249"/>
                  </a:lnTo>
                  <a:lnTo>
                    <a:pt x="148" y="249"/>
                  </a:lnTo>
                  <a:lnTo>
                    <a:pt x="148" y="245"/>
                  </a:lnTo>
                  <a:lnTo>
                    <a:pt x="152" y="245"/>
                  </a:lnTo>
                  <a:lnTo>
                    <a:pt x="152" y="245"/>
                  </a:lnTo>
                  <a:lnTo>
                    <a:pt x="156" y="245"/>
                  </a:lnTo>
                  <a:lnTo>
                    <a:pt x="156" y="245"/>
                  </a:lnTo>
                  <a:lnTo>
                    <a:pt x="172" y="241"/>
                  </a:lnTo>
                  <a:lnTo>
                    <a:pt x="172" y="241"/>
                  </a:lnTo>
                  <a:lnTo>
                    <a:pt x="181" y="241"/>
                  </a:lnTo>
                  <a:lnTo>
                    <a:pt x="181" y="241"/>
                  </a:lnTo>
                  <a:lnTo>
                    <a:pt x="185" y="241"/>
                  </a:lnTo>
                  <a:lnTo>
                    <a:pt x="185" y="241"/>
                  </a:lnTo>
                  <a:lnTo>
                    <a:pt x="192" y="245"/>
                  </a:lnTo>
                  <a:lnTo>
                    <a:pt x="192" y="245"/>
                  </a:lnTo>
                  <a:lnTo>
                    <a:pt x="196" y="249"/>
                  </a:lnTo>
                  <a:lnTo>
                    <a:pt x="196" y="249"/>
                  </a:lnTo>
                  <a:lnTo>
                    <a:pt x="196" y="249"/>
                  </a:lnTo>
                  <a:lnTo>
                    <a:pt x="196" y="249"/>
                  </a:lnTo>
                  <a:lnTo>
                    <a:pt x="196" y="253"/>
                  </a:lnTo>
                  <a:lnTo>
                    <a:pt x="196" y="253"/>
                  </a:lnTo>
                  <a:lnTo>
                    <a:pt x="196" y="256"/>
                  </a:lnTo>
                  <a:lnTo>
                    <a:pt x="196" y="261"/>
                  </a:lnTo>
                  <a:lnTo>
                    <a:pt x="196" y="261"/>
                  </a:lnTo>
                  <a:lnTo>
                    <a:pt x="201" y="261"/>
                  </a:lnTo>
                  <a:lnTo>
                    <a:pt x="201" y="261"/>
                  </a:lnTo>
                  <a:lnTo>
                    <a:pt x="196" y="269"/>
                  </a:lnTo>
                  <a:lnTo>
                    <a:pt x="196" y="269"/>
                  </a:lnTo>
                  <a:lnTo>
                    <a:pt x="192" y="273"/>
                  </a:lnTo>
                  <a:lnTo>
                    <a:pt x="192" y="273"/>
                  </a:lnTo>
                  <a:lnTo>
                    <a:pt x="189" y="281"/>
                  </a:lnTo>
                  <a:lnTo>
                    <a:pt x="189" y="281"/>
                  </a:lnTo>
                  <a:lnTo>
                    <a:pt x="185" y="281"/>
                  </a:lnTo>
                  <a:lnTo>
                    <a:pt x="181" y="285"/>
                  </a:lnTo>
                  <a:lnTo>
                    <a:pt x="181" y="285"/>
                  </a:lnTo>
                  <a:lnTo>
                    <a:pt x="181" y="285"/>
                  </a:lnTo>
                  <a:lnTo>
                    <a:pt x="181" y="289"/>
                  </a:lnTo>
                  <a:lnTo>
                    <a:pt x="181" y="289"/>
                  </a:lnTo>
                  <a:lnTo>
                    <a:pt x="176" y="289"/>
                  </a:lnTo>
                  <a:lnTo>
                    <a:pt x="176" y="289"/>
                  </a:lnTo>
                  <a:lnTo>
                    <a:pt x="176" y="289"/>
                  </a:lnTo>
                  <a:lnTo>
                    <a:pt x="176" y="289"/>
                  </a:lnTo>
                  <a:lnTo>
                    <a:pt x="172" y="289"/>
                  </a:lnTo>
                  <a:lnTo>
                    <a:pt x="172" y="289"/>
                  </a:lnTo>
                  <a:lnTo>
                    <a:pt x="172" y="289"/>
                  </a:lnTo>
                  <a:lnTo>
                    <a:pt x="168" y="289"/>
                  </a:lnTo>
                  <a:lnTo>
                    <a:pt x="168" y="289"/>
                  </a:lnTo>
                  <a:lnTo>
                    <a:pt x="168" y="289"/>
                  </a:lnTo>
                  <a:lnTo>
                    <a:pt x="168" y="293"/>
                  </a:lnTo>
                  <a:lnTo>
                    <a:pt x="168" y="293"/>
                  </a:lnTo>
                  <a:lnTo>
                    <a:pt x="168" y="293"/>
                  </a:lnTo>
                  <a:lnTo>
                    <a:pt x="165" y="289"/>
                  </a:lnTo>
                  <a:lnTo>
                    <a:pt x="165" y="293"/>
                  </a:lnTo>
                  <a:lnTo>
                    <a:pt x="165" y="293"/>
                  </a:lnTo>
                  <a:lnTo>
                    <a:pt x="156" y="293"/>
                  </a:lnTo>
                  <a:lnTo>
                    <a:pt x="156" y="293"/>
                  </a:lnTo>
                  <a:lnTo>
                    <a:pt x="156" y="293"/>
                  </a:lnTo>
                  <a:lnTo>
                    <a:pt x="152" y="297"/>
                  </a:lnTo>
                  <a:lnTo>
                    <a:pt x="152" y="297"/>
                  </a:lnTo>
                  <a:lnTo>
                    <a:pt x="152" y="297"/>
                  </a:lnTo>
                  <a:lnTo>
                    <a:pt x="152" y="297"/>
                  </a:lnTo>
                  <a:lnTo>
                    <a:pt x="144" y="297"/>
                  </a:lnTo>
                  <a:lnTo>
                    <a:pt x="144" y="297"/>
                  </a:lnTo>
                  <a:lnTo>
                    <a:pt x="144" y="297"/>
                  </a:lnTo>
                  <a:lnTo>
                    <a:pt x="144" y="297"/>
                  </a:lnTo>
                  <a:lnTo>
                    <a:pt x="136" y="265"/>
                  </a:lnTo>
                  <a:lnTo>
                    <a:pt x="136" y="256"/>
                  </a:lnTo>
                  <a:lnTo>
                    <a:pt x="136" y="256"/>
                  </a:lnTo>
                  <a:lnTo>
                    <a:pt x="141" y="253"/>
                  </a:lnTo>
                  <a:close/>
                  <a:moveTo>
                    <a:pt x="112" y="120"/>
                  </a:moveTo>
                  <a:lnTo>
                    <a:pt x="112" y="120"/>
                  </a:lnTo>
                  <a:lnTo>
                    <a:pt x="112" y="120"/>
                  </a:lnTo>
                  <a:lnTo>
                    <a:pt x="112" y="120"/>
                  </a:lnTo>
                  <a:lnTo>
                    <a:pt x="116" y="120"/>
                  </a:lnTo>
                  <a:lnTo>
                    <a:pt x="116" y="116"/>
                  </a:lnTo>
                  <a:lnTo>
                    <a:pt x="116" y="116"/>
                  </a:lnTo>
                  <a:lnTo>
                    <a:pt x="116" y="116"/>
                  </a:lnTo>
                  <a:lnTo>
                    <a:pt x="121" y="116"/>
                  </a:lnTo>
                  <a:lnTo>
                    <a:pt x="121" y="116"/>
                  </a:lnTo>
                  <a:lnTo>
                    <a:pt x="124" y="116"/>
                  </a:lnTo>
                  <a:lnTo>
                    <a:pt x="124" y="116"/>
                  </a:lnTo>
                  <a:lnTo>
                    <a:pt x="128" y="116"/>
                  </a:lnTo>
                  <a:lnTo>
                    <a:pt x="128" y="116"/>
                  </a:lnTo>
                  <a:lnTo>
                    <a:pt x="132" y="116"/>
                  </a:lnTo>
                  <a:lnTo>
                    <a:pt x="132" y="116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41" y="120"/>
                  </a:lnTo>
                  <a:lnTo>
                    <a:pt x="141" y="120"/>
                  </a:lnTo>
                  <a:lnTo>
                    <a:pt x="141" y="120"/>
                  </a:lnTo>
                  <a:lnTo>
                    <a:pt x="141" y="120"/>
                  </a:lnTo>
                  <a:lnTo>
                    <a:pt x="141" y="120"/>
                  </a:lnTo>
                  <a:lnTo>
                    <a:pt x="141" y="120"/>
                  </a:lnTo>
                  <a:lnTo>
                    <a:pt x="141" y="124"/>
                  </a:lnTo>
                  <a:lnTo>
                    <a:pt x="141" y="124"/>
                  </a:lnTo>
                  <a:lnTo>
                    <a:pt x="141" y="124"/>
                  </a:lnTo>
                  <a:lnTo>
                    <a:pt x="144" y="128"/>
                  </a:lnTo>
                  <a:lnTo>
                    <a:pt x="144" y="128"/>
                  </a:lnTo>
                  <a:lnTo>
                    <a:pt x="144" y="128"/>
                  </a:lnTo>
                  <a:lnTo>
                    <a:pt x="144" y="128"/>
                  </a:lnTo>
                  <a:lnTo>
                    <a:pt x="141" y="132"/>
                  </a:lnTo>
                  <a:lnTo>
                    <a:pt x="141" y="132"/>
                  </a:lnTo>
                  <a:lnTo>
                    <a:pt x="141" y="136"/>
                  </a:lnTo>
                  <a:lnTo>
                    <a:pt x="141" y="136"/>
                  </a:lnTo>
                  <a:lnTo>
                    <a:pt x="136" y="136"/>
                  </a:lnTo>
                  <a:lnTo>
                    <a:pt x="136" y="136"/>
                  </a:lnTo>
                  <a:lnTo>
                    <a:pt x="136" y="136"/>
                  </a:lnTo>
                  <a:lnTo>
                    <a:pt x="136" y="136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2" y="141"/>
                  </a:lnTo>
                  <a:lnTo>
                    <a:pt x="132" y="141"/>
                  </a:lnTo>
                  <a:lnTo>
                    <a:pt x="132" y="141"/>
                  </a:lnTo>
                  <a:lnTo>
                    <a:pt x="132" y="144"/>
                  </a:lnTo>
                  <a:lnTo>
                    <a:pt x="132" y="144"/>
                  </a:lnTo>
                  <a:lnTo>
                    <a:pt x="128" y="144"/>
                  </a:lnTo>
                  <a:lnTo>
                    <a:pt x="128" y="148"/>
                  </a:lnTo>
                  <a:lnTo>
                    <a:pt x="128" y="148"/>
                  </a:lnTo>
                  <a:lnTo>
                    <a:pt x="128" y="148"/>
                  </a:lnTo>
                  <a:lnTo>
                    <a:pt x="128" y="148"/>
                  </a:lnTo>
                  <a:lnTo>
                    <a:pt x="128" y="144"/>
                  </a:lnTo>
                  <a:lnTo>
                    <a:pt x="128" y="144"/>
                  </a:lnTo>
                  <a:lnTo>
                    <a:pt x="124" y="148"/>
                  </a:lnTo>
                  <a:lnTo>
                    <a:pt x="124" y="148"/>
                  </a:lnTo>
                  <a:lnTo>
                    <a:pt x="121" y="144"/>
                  </a:lnTo>
                  <a:lnTo>
                    <a:pt x="121" y="144"/>
                  </a:lnTo>
                  <a:lnTo>
                    <a:pt x="116" y="144"/>
                  </a:lnTo>
                  <a:lnTo>
                    <a:pt x="116" y="144"/>
                  </a:lnTo>
                  <a:lnTo>
                    <a:pt x="116" y="144"/>
                  </a:lnTo>
                  <a:lnTo>
                    <a:pt x="116" y="144"/>
                  </a:lnTo>
                  <a:lnTo>
                    <a:pt x="116" y="144"/>
                  </a:lnTo>
                  <a:lnTo>
                    <a:pt x="112" y="144"/>
                  </a:lnTo>
                  <a:lnTo>
                    <a:pt x="112" y="144"/>
                  </a:lnTo>
                  <a:lnTo>
                    <a:pt x="112" y="144"/>
                  </a:lnTo>
                  <a:lnTo>
                    <a:pt x="108" y="124"/>
                  </a:lnTo>
                  <a:lnTo>
                    <a:pt x="108" y="124"/>
                  </a:lnTo>
                  <a:lnTo>
                    <a:pt x="108" y="124"/>
                  </a:lnTo>
                  <a:lnTo>
                    <a:pt x="108" y="124"/>
                  </a:lnTo>
                  <a:lnTo>
                    <a:pt x="112" y="124"/>
                  </a:lnTo>
                  <a:lnTo>
                    <a:pt x="112" y="124"/>
                  </a:lnTo>
                  <a:lnTo>
                    <a:pt x="112" y="120"/>
                  </a:lnTo>
                  <a:close/>
                  <a:moveTo>
                    <a:pt x="92" y="281"/>
                  </a:moveTo>
                  <a:lnTo>
                    <a:pt x="92" y="281"/>
                  </a:lnTo>
                  <a:lnTo>
                    <a:pt x="76" y="289"/>
                  </a:lnTo>
                  <a:lnTo>
                    <a:pt x="76" y="289"/>
                  </a:lnTo>
                  <a:lnTo>
                    <a:pt x="68" y="301"/>
                  </a:lnTo>
                  <a:lnTo>
                    <a:pt x="68" y="301"/>
                  </a:lnTo>
                  <a:lnTo>
                    <a:pt x="64" y="301"/>
                  </a:lnTo>
                  <a:lnTo>
                    <a:pt x="64" y="301"/>
                  </a:lnTo>
                  <a:lnTo>
                    <a:pt x="56" y="305"/>
                  </a:lnTo>
                  <a:lnTo>
                    <a:pt x="56" y="305"/>
                  </a:lnTo>
                  <a:lnTo>
                    <a:pt x="52" y="313"/>
                  </a:lnTo>
                  <a:lnTo>
                    <a:pt x="52" y="313"/>
                  </a:lnTo>
                  <a:lnTo>
                    <a:pt x="44" y="317"/>
                  </a:lnTo>
                  <a:lnTo>
                    <a:pt x="44" y="317"/>
                  </a:lnTo>
                  <a:lnTo>
                    <a:pt x="40" y="317"/>
                  </a:lnTo>
                  <a:lnTo>
                    <a:pt x="40" y="317"/>
                  </a:lnTo>
                  <a:lnTo>
                    <a:pt x="32" y="309"/>
                  </a:lnTo>
                  <a:lnTo>
                    <a:pt x="32" y="309"/>
                  </a:lnTo>
                  <a:lnTo>
                    <a:pt x="28" y="297"/>
                  </a:lnTo>
                  <a:lnTo>
                    <a:pt x="28" y="297"/>
                  </a:lnTo>
                  <a:lnTo>
                    <a:pt x="28" y="281"/>
                  </a:lnTo>
                  <a:lnTo>
                    <a:pt x="28" y="281"/>
                  </a:lnTo>
                  <a:lnTo>
                    <a:pt x="36" y="269"/>
                  </a:lnTo>
                  <a:lnTo>
                    <a:pt x="36" y="269"/>
                  </a:lnTo>
                  <a:lnTo>
                    <a:pt x="40" y="265"/>
                  </a:lnTo>
                  <a:lnTo>
                    <a:pt x="40" y="265"/>
                  </a:lnTo>
                  <a:lnTo>
                    <a:pt x="52" y="256"/>
                  </a:lnTo>
                  <a:lnTo>
                    <a:pt x="64" y="256"/>
                  </a:lnTo>
                  <a:lnTo>
                    <a:pt x="64" y="256"/>
                  </a:lnTo>
                  <a:lnTo>
                    <a:pt x="68" y="256"/>
                  </a:lnTo>
                  <a:lnTo>
                    <a:pt x="68" y="256"/>
                  </a:lnTo>
                  <a:lnTo>
                    <a:pt x="80" y="261"/>
                  </a:lnTo>
                  <a:lnTo>
                    <a:pt x="80" y="261"/>
                  </a:lnTo>
                  <a:lnTo>
                    <a:pt x="88" y="265"/>
                  </a:lnTo>
                  <a:lnTo>
                    <a:pt x="88" y="265"/>
                  </a:lnTo>
                  <a:lnTo>
                    <a:pt x="92" y="269"/>
                  </a:lnTo>
                  <a:lnTo>
                    <a:pt x="92" y="269"/>
                  </a:lnTo>
                  <a:lnTo>
                    <a:pt x="92" y="269"/>
                  </a:lnTo>
                  <a:lnTo>
                    <a:pt x="92" y="269"/>
                  </a:lnTo>
                  <a:lnTo>
                    <a:pt x="96" y="273"/>
                  </a:lnTo>
                  <a:lnTo>
                    <a:pt x="96" y="273"/>
                  </a:lnTo>
                  <a:lnTo>
                    <a:pt x="96" y="273"/>
                  </a:lnTo>
                  <a:lnTo>
                    <a:pt x="96" y="273"/>
                  </a:lnTo>
                  <a:lnTo>
                    <a:pt x="100" y="273"/>
                  </a:lnTo>
                  <a:lnTo>
                    <a:pt x="100" y="273"/>
                  </a:lnTo>
                  <a:lnTo>
                    <a:pt x="92" y="281"/>
                  </a:lnTo>
                  <a:close/>
                  <a:moveTo>
                    <a:pt x="281" y="578"/>
                  </a:moveTo>
                  <a:lnTo>
                    <a:pt x="281" y="578"/>
                  </a:lnTo>
                  <a:lnTo>
                    <a:pt x="281" y="573"/>
                  </a:lnTo>
                  <a:lnTo>
                    <a:pt x="281" y="566"/>
                  </a:lnTo>
                  <a:lnTo>
                    <a:pt x="281" y="566"/>
                  </a:lnTo>
                  <a:lnTo>
                    <a:pt x="281" y="566"/>
                  </a:lnTo>
                  <a:lnTo>
                    <a:pt x="285" y="562"/>
                  </a:lnTo>
                  <a:lnTo>
                    <a:pt x="285" y="562"/>
                  </a:lnTo>
                  <a:lnTo>
                    <a:pt x="293" y="562"/>
                  </a:lnTo>
                  <a:lnTo>
                    <a:pt x="293" y="562"/>
                  </a:lnTo>
                  <a:lnTo>
                    <a:pt x="301" y="549"/>
                  </a:lnTo>
                  <a:lnTo>
                    <a:pt x="301" y="549"/>
                  </a:lnTo>
                  <a:lnTo>
                    <a:pt x="309" y="546"/>
                  </a:lnTo>
                  <a:lnTo>
                    <a:pt x="309" y="546"/>
                  </a:lnTo>
                  <a:lnTo>
                    <a:pt x="317" y="546"/>
                  </a:lnTo>
                  <a:lnTo>
                    <a:pt x="317" y="546"/>
                  </a:lnTo>
                  <a:lnTo>
                    <a:pt x="325" y="549"/>
                  </a:lnTo>
                  <a:lnTo>
                    <a:pt x="325" y="549"/>
                  </a:lnTo>
                  <a:lnTo>
                    <a:pt x="329" y="553"/>
                  </a:lnTo>
                  <a:lnTo>
                    <a:pt x="329" y="553"/>
                  </a:lnTo>
                  <a:lnTo>
                    <a:pt x="329" y="553"/>
                  </a:lnTo>
                  <a:lnTo>
                    <a:pt x="329" y="553"/>
                  </a:lnTo>
                  <a:lnTo>
                    <a:pt x="333" y="562"/>
                  </a:lnTo>
                  <a:lnTo>
                    <a:pt x="333" y="562"/>
                  </a:lnTo>
                  <a:lnTo>
                    <a:pt x="333" y="566"/>
                  </a:lnTo>
                  <a:lnTo>
                    <a:pt x="333" y="569"/>
                  </a:lnTo>
                  <a:lnTo>
                    <a:pt x="333" y="569"/>
                  </a:lnTo>
                  <a:lnTo>
                    <a:pt x="337" y="569"/>
                  </a:lnTo>
                  <a:lnTo>
                    <a:pt x="337" y="569"/>
                  </a:lnTo>
                  <a:lnTo>
                    <a:pt x="337" y="578"/>
                  </a:lnTo>
                  <a:lnTo>
                    <a:pt x="337" y="578"/>
                  </a:lnTo>
                  <a:lnTo>
                    <a:pt x="333" y="586"/>
                  </a:lnTo>
                  <a:lnTo>
                    <a:pt x="333" y="586"/>
                  </a:lnTo>
                  <a:lnTo>
                    <a:pt x="329" y="593"/>
                  </a:lnTo>
                  <a:lnTo>
                    <a:pt x="329" y="593"/>
                  </a:lnTo>
                  <a:lnTo>
                    <a:pt x="325" y="598"/>
                  </a:lnTo>
                  <a:lnTo>
                    <a:pt x="321" y="602"/>
                  </a:lnTo>
                  <a:lnTo>
                    <a:pt x="321" y="602"/>
                  </a:lnTo>
                  <a:lnTo>
                    <a:pt x="321" y="602"/>
                  </a:lnTo>
                  <a:lnTo>
                    <a:pt x="321" y="606"/>
                  </a:lnTo>
                  <a:lnTo>
                    <a:pt x="321" y="606"/>
                  </a:lnTo>
                  <a:lnTo>
                    <a:pt x="317" y="606"/>
                  </a:lnTo>
                  <a:lnTo>
                    <a:pt x="317" y="606"/>
                  </a:lnTo>
                  <a:lnTo>
                    <a:pt x="317" y="606"/>
                  </a:lnTo>
                  <a:lnTo>
                    <a:pt x="317" y="606"/>
                  </a:lnTo>
                  <a:lnTo>
                    <a:pt x="313" y="610"/>
                  </a:lnTo>
                  <a:lnTo>
                    <a:pt x="309" y="610"/>
                  </a:lnTo>
                  <a:lnTo>
                    <a:pt x="309" y="610"/>
                  </a:lnTo>
                  <a:lnTo>
                    <a:pt x="309" y="610"/>
                  </a:lnTo>
                  <a:lnTo>
                    <a:pt x="309" y="614"/>
                  </a:lnTo>
                  <a:lnTo>
                    <a:pt x="309" y="614"/>
                  </a:lnTo>
                  <a:lnTo>
                    <a:pt x="309" y="614"/>
                  </a:lnTo>
                  <a:lnTo>
                    <a:pt x="309" y="614"/>
                  </a:lnTo>
                  <a:lnTo>
                    <a:pt x="309" y="614"/>
                  </a:lnTo>
                  <a:lnTo>
                    <a:pt x="305" y="614"/>
                  </a:lnTo>
                  <a:lnTo>
                    <a:pt x="301" y="614"/>
                  </a:lnTo>
                  <a:lnTo>
                    <a:pt x="301" y="614"/>
                  </a:lnTo>
                  <a:lnTo>
                    <a:pt x="297" y="618"/>
                  </a:lnTo>
                  <a:lnTo>
                    <a:pt x="297" y="618"/>
                  </a:lnTo>
                  <a:lnTo>
                    <a:pt x="277" y="586"/>
                  </a:lnTo>
                  <a:lnTo>
                    <a:pt x="277" y="586"/>
                  </a:lnTo>
                  <a:lnTo>
                    <a:pt x="277" y="582"/>
                  </a:lnTo>
                  <a:lnTo>
                    <a:pt x="277" y="582"/>
                  </a:lnTo>
                  <a:lnTo>
                    <a:pt x="281" y="578"/>
                  </a:lnTo>
                  <a:close/>
                  <a:moveTo>
                    <a:pt x="241" y="614"/>
                  </a:moveTo>
                  <a:lnTo>
                    <a:pt x="241" y="614"/>
                  </a:lnTo>
                  <a:lnTo>
                    <a:pt x="233" y="630"/>
                  </a:lnTo>
                  <a:lnTo>
                    <a:pt x="233" y="630"/>
                  </a:lnTo>
                  <a:lnTo>
                    <a:pt x="229" y="638"/>
                  </a:lnTo>
                  <a:lnTo>
                    <a:pt x="229" y="638"/>
                  </a:lnTo>
                  <a:lnTo>
                    <a:pt x="229" y="638"/>
                  </a:lnTo>
                  <a:lnTo>
                    <a:pt x="229" y="638"/>
                  </a:lnTo>
                  <a:lnTo>
                    <a:pt x="221" y="642"/>
                  </a:lnTo>
                  <a:lnTo>
                    <a:pt x="221" y="642"/>
                  </a:lnTo>
                  <a:lnTo>
                    <a:pt x="216" y="646"/>
                  </a:lnTo>
                  <a:lnTo>
                    <a:pt x="216" y="646"/>
                  </a:lnTo>
                  <a:lnTo>
                    <a:pt x="205" y="650"/>
                  </a:lnTo>
                  <a:lnTo>
                    <a:pt x="196" y="650"/>
                  </a:lnTo>
                  <a:lnTo>
                    <a:pt x="196" y="650"/>
                  </a:lnTo>
                  <a:lnTo>
                    <a:pt x="185" y="646"/>
                  </a:lnTo>
                  <a:lnTo>
                    <a:pt x="185" y="646"/>
                  </a:lnTo>
                  <a:lnTo>
                    <a:pt x="176" y="638"/>
                  </a:lnTo>
                  <a:lnTo>
                    <a:pt x="176" y="638"/>
                  </a:lnTo>
                  <a:lnTo>
                    <a:pt x="176" y="626"/>
                  </a:lnTo>
                  <a:lnTo>
                    <a:pt x="176" y="626"/>
                  </a:lnTo>
                  <a:lnTo>
                    <a:pt x="181" y="618"/>
                  </a:lnTo>
                  <a:lnTo>
                    <a:pt x="181" y="618"/>
                  </a:lnTo>
                  <a:lnTo>
                    <a:pt x="185" y="610"/>
                  </a:lnTo>
                  <a:lnTo>
                    <a:pt x="185" y="610"/>
                  </a:lnTo>
                  <a:lnTo>
                    <a:pt x="196" y="602"/>
                  </a:lnTo>
                  <a:lnTo>
                    <a:pt x="196" y="602"/>
                  </a:lnTo>
                  <a:lnTo>
                    <a:pt x="209" y="602"/>
                  </a:lnTo>
                  <a:lnTo>
                    <a:pt x="209" y="602"/>
                  </a:lnTo>
                  <a:lnTo>
                    <a:pt x="212" y="598"/>
                  </a:lnTo>
                  <a:lnTo>
                    <a:pt x="212" y="598"/>
                  </a:lnTo>
                  <a:lnTo>
                    <a:pt x="229" y="602"/>
                  </a:lnTo>
                  <a:lnTo>
                    <a:pt x="229" y="602"/>
                  </a:lnTo>
                  <a:lnTo>
                    <a:pt x="241" y="606"/>
                  </a:lnTo>
                  <a:lnTo>
                    <a:pt x="241" y="606"/>
                  </a:lnTo>
                  <a:lnTo>
                    <a:pt x="245" y="610"/>
                  </a:lnTo>
                  <a:lnTo>
                    <a:pt x="245" y="610"/>
                  </a:lnTo>
                  <a:lnTo>
                    <a:pt x="241" y="614"/>
                  </a:lnTo>
                  <a:close/>
                  <a:moveTo>
                    <a:pt x="269" y="626"/>
                  </a:moveTo>
                  <a:lnTo>
                    <a:pt x="269" y="626"/>
                  </a:lnTo>
                  <a:lnTo>
                    <a:pt x="269" y="626"/>
                  </a:lnTo>
                  <a:lnTo>
                    <a:pt x="265" y="622"/>
                  </a:lnTo>
                  <a:lnTo>
                    <a:pt x="265" y="622"/>
                  </a:lnTo>
                  <a:lnTo>
                    <a:pt x="265" y="622"/>
                  </a:lnTo>
                  <a:lnTo>
                    <a:pt x="265" y="622"/>
                  </a:lnTo>
                  <a:lnTo>
                    <a:pt x="269" y="618"/>
                  </a:lnTo>
                  <a:lnTo>
                    <a:pt x="269" y="618"/>
                  </a:lnTo>
                  <a:lnTo>
                    <a:pt x="273" y="626"/>
                  </a:lnTo>
                  <a:lnTo>
                    <a:pt x="273" y="626"/>
                  </a:lnTo>
                  <a:lnTo>
                    <a:pt x="273" y="626"/>
                  </a:lnTo>
                  <a:lnTo>
                    <a:pt x="273" y="626"/>
                  </a:lnTo>
                  <a:lnTo>
                    <a:pt x="269" y="626"/>
                  </a:lnTo>
                  <a:close/>
                  <a:moveTo>
                    <a:pt x="377" y="722"/>
                  </a:moveTo>
                  <a:lnTo>
                    <a:pt x="377" y="722"/>
                  </a:lnTo>
                  <a:lnTo>
                    <a:pt x="381" y="722"/>
                  </a:lnTo>
                  <a:lnTo>
                    <a:pt x="381" y="722"/>
                  </a:lnTo>
                  <a:lnTo>
                    <a:pt x="381" y="718"/>
                  </a:lnTo>
                  <a:lnTo>
                    <a:pt x="385" y="714"/>
                  </a:lnTo>
                  <a:lnTo>
                    <a:pt x="385" y="714"/>
                  </a:lnTo>
                  <a:lnTo>
                    <a:pt x="385" y="710"/>
                  </a:lnTo>
                  <a:lnTo>
                    <a:pt x="385" y="710"/>
                  </a:lnTo>
                  <a:lnTo>
                    <a:pt x="385" y="706"/>
                  </a:lnTo>
                  <a:lnTo>
                    <a:pt x="385" y="706"/>
                  </a:lnTo>
                  <a:lnTo>
                    <a:pt x="385" y="702"/>
                  </a:lnTo>
                  <a:lnTo>
                    <a:pt x="385" y="702"/>
                  </a:lnTo>
                  <a:lnTo>
                    <a:pt x="389" y="698"/>
                  </a:lnTo>
                  <a:lnTo>
                    <a:pt x="389" y="694"/>
                  </a:lnTo>
                  <a:lnTo>
                    <a:pt x="389" y="694"/>
                  </a:lnTo>
                  <a:lnTo>
                    <a:pt x="389" y="690"/>
                  </a:lnTo>
                  <a:lnTo>
                    <a:pt x="389" y="690"/>
                  </a:lnTo>
                  <a:lnTo>
                    <a:pt x="389" y="690"/>
                  </a:lnTo>
                  <a:lnTo>
                    <a:pt x="397" y="686"/>
                  </a:lnTo>
                  <a:lnTo>
                    <a:pt x="397" y="686"/>
                  </a:lnTo>
                  <a:lnTo>
                    <a:pt x="405" y="678"/>
                  </a:lnTo>
                  <a:lnTo>
                    <a:pt x="405" y="678"/>
                  </a:lnTo>
                  <a:lnTo>
                    <a:pt x="409" y="678"/>
                  </a:lnTo>
                  <a:lnTo>
                    <a:pt x="409" y="678"/>
                  </a:lnTo>
                  <a:lnTo>
                    <a:pt x="417" y="678"/>
                  </a:lnTo>
                  <a:lnTo>
                    <a:pt x="417" y="678"/>
                  </a:lnTo>
                  <a:lnTo>
                    <a:pt x="421" y="678"/>
                  </a:lnTo>
                  <a:lnTo>
                    <a:pt x="421" y="678"/>
                  </a:lnTo>
                  <a:lnTo>
                    <a:pt x="425" y="686"/>
                  </a:lnTo>
                  <a:lnTo>
                    <a:pt x="425" y="686"/>
                  </a:lnTo>
                  <a:lnTo>
                    <a:pt x="425" y="686"/>
                  </a:lnTo>
                  <a:lnTo>
                    <a:pt x="425" y="686"/>
                  </a:lnTo>
                  <a:lnTo>
                    <a:pt x="429" y="690"/>
                  </a:lnTo>
                  <a:lnTo>
                    <a:pt x="429" y="690"/>
                  </a:lnTo>
                  <a:lnTo>
                    <a:pt x="429" y="694"/>
                  </a:lnTo>
                  <a:lnTo>
                    <a:pt x="429" y="698"/>
                  </a:lnTo>
                  <a:lnTo>
                    <a:pt x="429" y="698"/>
                  </a:lnTo>
                  <a:lnTo>
                    <a:pt x="433" y="698"/>
                  </a:lnTo>
                  <a:lnTo>
                    <a:pt x="433" y="698"/>
                  </a:lnTo>
                  <a:lnTo>
                    <a:pt x="433" y="706"/>
                  </a:lnTo>
                  <a:lnTo>
                    <a:pt x="433" y="706"/>
                  </a:lnTo>
                  <a:lnTo>
                    <a:pt x="433" y="714"/>
                  </a:lnTo>
                  <a:lnTo>
                    <a:pt x="433" y="714"/>
                  </a:lnTo>
                  <a:lnTo>
                    <a:pt x="429" y="722"/>
                  </a:lnTo>
                  <a:lnTo>
                    <a:pt x="429" y="722"/>
                  </a:lnTo>
                  <a:lnTo>
                    <a:pt x="429" y="726"/>
                  </a:lnTo>
                  <a:lnTo>
                    <a:pt x="425" y="730"/>
                  </a:lnTo>
                  <a:lnTo>
                    <a:pt x="425" y="730"/>
                  </a:lnTo>
                  <a:lnTo>
                    <a:pt x="425" y="730"/>
                  </a:lnTo>
                  <a:lnTo>
                    <a:pt x="425" y="734"/>
                  </a:lnTo>
                  <a:lnTo>
                    <a:pt x="425" y="734"/>
                  </a:lnTo>
                  <a:lnTo>
                    <a:pt x="425" y="734"/>
                  </a:lnTo>
                  <a:lnTo>
                    <a:pt x="425" y="734"/>
                  </a:lnTo>
                  <a:lnTo>
                    <a:pt x="421" y="734"/>
                  </a:lnTo>
                  <a:lnTo>
                    <a:pt x="421" y="734"/>
                  </a:lnTo>
                  <a:lnTo>
                    <a:pt x="421" y="738"/>
                  </a:lnTo>
                  <a:lnTo>
                    <a:pt x="421" y="738"/>
                  </a:lnTo>
                  <a:lnTo>
                    <a:pt x="421" y="738"/>
                  </a:lnTo>
                  <a:lnTo>
                    <a:pt x="417" y="738"/>
                  </a:lnTo>
                  <a:lnTo>
                    <a:pt x="417" y="742"/>
                  </a:lnTo>
                  <a:lnTo>
                    <a:pt x="417" y="742"/>
                  </a:lnTo>
                  <a:lnTo>
                    <a:pt x="417" y="742"/>
                  </a:lnTo>
                  <a:lnTo>
                    <a:pt x="417" y="742"/>
                  </a:lnTo>
                  <a:lnTo>
                    <a:pt x="417" y="742"/>
                  </a:lnTo>
                  <a:lnTo>
                    <a:pt x="413" y="742"/>
                  </a:lnTo>
                  <a:lnTo>
                    <a:pt x="413" y="742"/>
                  </a:lnTo>
                  <a:lnTo>
                    <a:pt x="413" y="742"/>
                  </a:lnTo>
                  <a:lnTo>
                    <a:pt x="409" y="746"/>
                  </a:lnTo>
                  <a:lnTo>
                    <a:pt x="409" y="746"/>
                  </a:lnTo>
                  <a:lnTo>
                    <a:pt x="409" y="750"/>
                  </a:lnTo>
                  <a:lnTo>
                    <a:pt x="409" y="750"/>
                  </a:lnTo>
                  <a:lnTo>
                    <a:pt x="409" y="750"/>
                  </a:lnTo>
                  <a:lnTo>
                    <a:pt x="405" y="754"/>
                  </a:lnTo>
                  <a:lnTo>
                    <a:pt x="405" y="754"/>
                  </a:lnTo>
                  <a:lnTo>
                    <a:pt x="401" y="754"/>
                  </a:lnTo>
                  <a:lnTo>
                    <a:pt x="385" y="734"/>
                  </a:lnTo>
                  <a:lnTo>
                    <a:pt x="377" y="726"/>
                  </a:lnTo>
                  <a:lnTo>
                    <a:pt x="377" y="726"/>
                  </a:lnTo>
                  <a:lnTo>
                    <a:pt x="377" y="722"/>
                  </a:lnTo>
                  <a:close/>
                  <a:moveTo>
                    <a:pt x="513" y="859"/>
                  </a:moveTo>
                  <a:lnTo>
                    <a:pt x="513" y="859"/>
                  </a:lnTo>
                  <a:lnTo>
                    <a:pt x="517" y="850"/>
                  </a:lnTo>
                  <a:lnTo>
                    <a:pt x="517" y="850"/>
                  </a:lnTo>
                  <a:lnTo>
                    <a:pt x="517" y="834"/>
                  </a:lnTo>
                  <a:lnTo>
                    <a:pt x="517" y="834"/>
                  </a:lnTo>
                  <a:lnTo>
                    <a:pt x="517" y="826"/>
                  </a:lnTo>
                  <a:lnTo>
                    <a:pt x="517" y="826"/>
                  </a:lnTo>
                  <a:lnTo>
                    <a:pt x="522" y="818"/>
                  </a:lnTo>
                  <a:lnTo>
                    <a:pt x="522" y="818"/>
                  </a:lnTo>
                  <a:lnTo>
                    <a:pt x="529" y="814"/>
                  </a:lnTo>
                  <a:lnTo>
                    <a:pt x="529" y="814"/>
                  </a:lnTo>
                  <a:lnTo>
                    <a:pt x="533" y="810"/>
                  </a:lnTo>
                  <a:lnTo>
                    <a:pt x="533" y="810"/>
                  </a:lnTo>
                  <a:lnTo>
                    <a:pt x="533" y="810"/>
                  </a:lnTo>
                  <a:lnTo>
                    <a:pt x="533" y="810"/>
                  </a:lnTo>
                  <a:lnTo>
                    <a:pt x="542" y="810"/>
                  </a:lnTo>
                  <a:lnTo>
                    <a:pt x="542" y="810"/>
                  </a:lnTo>
                  <a:lnTo>
                    <a:pt x="542" y="810"/>
                  </a:lnTo>
                  <a:lnTo>
                    <a:pt x="546" y="814"/>
                  </a:lnTo>
                  <a:lnTo>
                    <a:pt x="546" y="814"/>
                  </a:lnTo>
                  <a:lnTo>
                    <a:pt x="549" y="814"/>
                  </a:lnTo>
                  <a:lnTo>
                    <a:pt x="549" y="814"/>
                  </a:lnTo>
                  <a:lnTo>
                    <a:pt x="553" y="818"/>
                  </a:lnTo>
                  <a:lnTo>
                    <a:pt x="553" y="818"/>
                  </a:lnTo>
                  <a:lnTo>
                    <a:pt x="557" y="822"/>
                  </a:lnTo>
                  <a:lnTo>
                    <a:pt x="557" y="822"/>
                  </a:lnTo>
                  <a:lnTo>
                    <a:pt x="562" y="834"/>
                  </a:lnTo>
                  <a:lnTo>
                    <a:pt x="562" y="834"/>
                  </a:lnTo>
                  <a:lnTo>
                    <a:pt x="562" y="839"/>
                  </a:lnTo>
                  <a:lnTo>
                    <a:pt x="562" y="842"/>
                  </a:lnTo>
                  <a:lnTo>
                    <a:pt x="562" y="842"/>
                  </a:lnTo>
                  <a:lnTo>
                    <a:pt x="557" y="842"/>
                  </a:lnTo>
                  <a:lnTo>
                    <a:pt x="562" y="846"/>
                  </a:lnTo>
                  <a:lnTo>
                    <a:pt x="562" y="846"/>
                  </a:lnTo>
                  <a:lnTo>
                    <a:pt x="562" y="846"/>
                  </a:lnTo>
                  <a:lnTo>
                    <a:pt x="562" y="846"/>
                  </a:lnTo>
                  <a:lnTo>
                    <a:pt x="557" y="850"/>
                  </a:lnTo>
                  <a:lnTo>
                    <a:pt x="557" y="850"/>
                  </a:lnTo>
                  <a:lnTo>
                    <a:pt x="557" y="850"/>
                  </a:lnTo>
                  <a:lnTo>
                    <a:pt x="557" y="854"/>
                  </a:lnTo>
                  <a:lnTo>
                    <a:pt x="557" y="854"/>
                  </a:lnTo>
                  <a:lnTo>
                    <a:pt x="553" y="854"/>
                  </a:lnTo>
                  <a:lnTo>
                    <a:pt x="557" y="854"/>
                  </a:lnTo>
                  <a:lnTo>
                    <a:pt x="557" y="854"/>
                  </a:lnTo>
                  <a:lnTo>
                    <a:pt x="557" y="859"/>
                  </a:lnTo>
                  <a:lnTo>
                    <a:pt x="553" y="859"/>
                  </a:lnTo>
                  <a:lnTo>
                    <a:pt x="553" y="859"/>
                  </a:lnTo>
                  <a:lnTo>
                    <a:pt x="549" y="859"/>
                  </a:lnTo>
                  <a:lnTo>
                    <a:pt x="549" y="862"/>
                  </a:lnTo>
                  <a:lnTo>
                    <a:pt x="549" y="862"/>
                  </a:lnTo>
                  <a:lnTo>
                    <a:pt x="549" y="866"/>
                  </a:lnTo>
                  <a:lnTo>
                    <a:pt x="549" y="866"/>
                  </a:lnTo>
                  <a:lnTo>
                    <a:pt x="546" y="866"/>
                  </a:lnTo>
                  <a:lnTo>
                    <a:pt x="546" y="870"/>
                  </a:lnTo>
                  <a:lnTo>
                    <a:pt x="546" y="870"/>
                  </a:lnTo>
                  <a:lnTo>
                    <a:pt x="546" y="874"/>
                  </a:lnTo>
                  <a:lnTo>
                    <a:pt x="546" y="874"/>
                  </a:lnTo>
                  <a:lnTo>
                    <a:pt x="542" y="874"/>
                  </a:lnTo>
                  <a:lnTo>
                    <a:pt x="542" y="874"/>
                  </a:lnTo>
                  <a:lnTo>
                    <a:pt x="537" y="879"/>
                  </a:lnTo>
                  <a:lnTo>
                    <a:pt x="537" y="879"/>
                  </a:lnTo>
                  <a:lnTo>
                    <a:pt x="533" y="879"/>
                  </a:lnTo>
                  <a:lnTo>
                    <a:pt x="533" y="879"/>
                  </a:lnTo>
                  <a:lnTo>
                    <a:pt x="525" y="874"/>
                  </a:lnTo>
                  <a:lnTo>
                    <a:pt x="525" y="874"/>
                  </a:lnTo>
                  <a:lnTo>
                    <a:pt x="517" y="866"/>
                  </a:lnTo>
                  <a:lnTo>
                    <a:pt x="517" y="866"/>
                  </a:lnTo>
                  <a:lnTo>
                    <a:pt x="517" y="862"/>
                  </a:lnTo>
                  <a:lnTo>
                    <a:pt x="517" y="862"/>
                  </a:lnTo>
                  <a:lnTo>
                    <a:pt x="513" y="862"/>
                  </a:lnTo>
                  <a:lnTo>
                    <a:pt x="513" y="859"/>
                  </a:lnTo>
                  <a:close/>
                  <a:moveTo>
                    <a:pt x="493" y="914"/>
                  </a:moveTo>
                  <a:lnTo>
                    <a:pt x="493" y="914"/>
                  </a:lnTo>
                  <a:lnTo>
                    <a:pt x="485" y="930"/>
                  </a:lnTo>
                  <a:lnTo>
                    <a:pt x="485" y="930"/>
                  </a:lnTo>
                  <a:lnTo>
                    <a:pt x="477" y="943"/>
                  </a:lnTo>
                  <a:lnTo>
                    <a:pt x="477" y="943"/>
                  </a:lnTo>
                  <a:lnTo>
                    <a:pt x="477" y="947"/>
                  </a:lnTo>
                  <a:lnTo>
                    <a:pt x="477" y="947"/>
                  </a:lnTo>
                  <a:lnTo>
                    <a:pt x="469" y="951"/>
                  </a:lnTo>
                  <a:lnTo>
                    <a:pt x="469" y="951"/>
                  </a:lnTo>
                  <a:lnTo>
                    <a:pt x="465" y="959"/>
                  </a:lnTo>
                  <a:lnTo>
                    <a:pt x="465" y="959"/>
                  </a:lnTo>
                  <a:lnTo>
                    <a:pt x="457" y="967"/>
                  </a:lnTo>
                  <a:lnTo>
                    <a:pt x="445" y="967"/>
                  </a:lnTo>
                  <a:lnTo>
                    <a:pt x="445" y="967"/>
                  </a:lnTo>
                  <a:lnTo>
                    <a:pt x="437" y="967"/>
                  </a:lnTo>
                  <a:lnTo>
                    <a:pt x="437" y="967"/>
                  </a:lnTo>
                  <a:lnTo>
                    <a:pt x="425" y="954"/>
                  </a:lnTo>
                  <a:lnTo>
                    <a:pt x="425" y="954"/>
                  </a:lnTo>
                  <a:lnTo>
                    <a:pt x="421" y="943"/>
                  </a:lnTo>
                  <a:lnTo>
                    <a:pt x="421" y="943"/>
                  </a:lnTo>
                  <a:lnTo>
                    <a:pt x="425" y="930"/>
                  </a:lnTo>
                  <a:lnTo>
                    <a:pt x="425" y="930"/>
                  </a:lnTo>
                  <a:lnTo>
                    <a:pt x="429" y="927"/>
                  </a:lnTo>
                  <a:lnTo>
                    <a:pt x="429" y="927"/>
                  </a:lnTo>
                  <a:lnTo>
                    <a:pt x="441" y="914"/>
                  </a:lnTo>
                  <a:lnTo>
                    <a:pt x="453" y="907"/>
                  </a:lnTo>
                  <a:lnTo>
                    <a:pt x="453" y="907"/>
                  </a:lnTo>
                  <a:lnTo>
                    <a:pt x="457" y="907"/>
                  </a:lnTo>
                  <a:lnTo>
                    <a:pt x="457" y="907"/>
                  </a:lnTo>
                  <a:lnTo>
                    <a:pt x="477" y="903"/>
                  </a:lnTo>
                  <a:lnTo>
                    <a:pt x="477" y="903"/>
                  </a:lnTo>
                  <a:lnTo>
                    <a:pt x="489" y="907"/>
                  </a:lnTo>
                  <a:lnTo>
                    <a:pt x="489" y="907"/>
                  </a:lnTo>
                  <a:lnTo>
                    <a:pt x="497" y="907"/>
                  </a:lnTo>
                  <a:lnTo>
                    <a:pt x="497" y="907"/>
                  </a:lnTo>
                  <a:lnTo>
                    <a:pt x="502" y="907"/>
                  </a:lnTo>
                  <a:lnTo>
                    <a:pt x="502" y="907"/>
                  </a:lnTo>
                  <a:lnTo>
                    <a:pt x="493" y="914"/>
                  </a:lnTo>
                  <a:close/>
                  <a:moveTo>
                    <a:pt x="658" y="930"/>
                  </a:moveTo>
                  <a:lnTo>
                    <a:pt x="658" y="930"/>
                  </a:lnTo>
                  <a:lnTo>
                    <a:pt x="658" y="927"/>
                  </a:lnTo>
                  <a:lnTo>
                    <a:pt x="658" y="923"/>
                  </a:lnTo>
                  <a:lnTo>
                    <a:pt x="658" y="923"/>
                  </a:lnTo>
                  <a:lnTo>
                    <a:pt x="666" y="914"/>
                  </a:lnTo>
                  <a:lnTo>
                    <a:pt x="666" y="914"/>
                  </a:lnTo>
                  <a:lnTo>
                    <a:pt x="670" y="899"/>
                  </a:lnTo>
                  <a:lnTo>
                    <a:pt x="670" y="899"/>
                  </a:lnTo>
                  <a:lnTo>
                    <a:pt x="678" y="890"/>
                  </a:lnTo>
                  <a:lnTo>
                    <a:pt x="678" y="890"/>
                  </a:lnTo>
                  <a:lnTo>
                    <a:pt x="686" y="886"/>
                  </a:lnTo>
                  <a:lnTo>
                    <a:pt x="686" y="886"/>
                  </a:lnTo>
                  <a:lnTo>
                    <a:pt x="698" y="883"/>
                  </a:lnTo>
                  <a:lnTo>
                    <a:pt x="698" y="883"/>
                  </a:lnTo>
                  <a:lnTo>
                    <a:pt x="702" y="883"/>
                  </a:lnTo>
                  <a:lnTo>
                    <a:pt x="702" y="883"/>
                  </a:lnTo>
                  <a:lnTo>
                    <a:pt x="706" y="883"/>
                  </a:lnTo>
                  <a:lnTo>
                    <a:pt x="706" y="883"/>
                  </a:lnTo>
                  <a:lnTo>
                    <a:pt x="710" y="883"/>
                  </a:lnTo>
                  <a:lnTo>
                    <a:pt x="710" y="883"/>
                  </a:lnTo>
                  <a:lnTo>
                    <a:pt x="714" y="886"/>
                  </a:lnTo>
                  <a:lnTo>
                    <a:pt x="718" y="890"/>
                  </a:lnTo>
                  <a:lnTo>
                    <a:pt x="718" y="890"/>
                  </a:lnTo>
                  <a:lnTo>
                    <a:pt x="722" y="890"/>
                  </a:lnTo>
                  <a:lnTo>
                    <a:pt x="722" y="890"/>
                  </a:lnTo>
                  <a:lnTo>
                    <a:pt x="726" y="899"/>
                  </a:lnTo>
                  <a:lnTo>
                    <a:pt x="726" y="899"/>
                  </a:lnTo>
                  <a:lnTo>
                    <a:pt x="730" y="907"/>
                  </a:lnTo>
                  <a:lnTo>
                    <a:pt x="730" y="907"/>
                  </a:lnTo>
                  <a:lnTo>
                    <a:pt x="730" y="919"/>
                  </a:lnTo>
                  <a:lnTo>
                    <a:pt x="730" y="919"/>
                  </a:lnTo>
                  <a:lnTo>
                    <a:pt x="726" y="923"/>
                  </a:lnTo>
                  <a:lnTo>
                    <a:pt x="726" y="927"/>
                  </a:lnTo>
                  <a:lnTo>
                    <a:pt x="726" y="927"/>
                  </a:lnTo>
                  <a:lnTo>
                    <a:pt x="722" y="930"/>
                  </a:lnTo>
                  <a:lnTo>
                    <a:pt x="722" y="934"/>
                  </a:lnTo>
                  <a:lnTo>
                    <a:pt x="722" y="934"/>
                  </a:lnTo>
                  <a:lnTo>
                    <a:pt x="722" y="934"/>
                  </a:lnTo>
                  <a:lnTo>
                    <a:pt x="722" y="934"/>
                  </a:lnTo>
                  <a:lnTo>
                    <a:pt x="722" y="934"/>
                  </a:lnTo>
                  <a:lnTo>
                    <a:pt x="718" y="939"/>
                  </a:lnTo>
                  <a:lnTo>
                    <a:pt x="718" y="943"/>
                  </a:lnTo>
                  <a:lnTo>
                    <a:pt x="718" y="943"/>
                  </a:lnTo>
                  <a:lnTo>
                    <a:pt x="714" y="943"/>
                  </a:lnTo>
                  <a:lnTo>
                    <a:pt x="714" y="943"/>
                  </a:lnTo>
                  <a:lnTo>
                    <a:pt x="714" y="943"/>
                  </a:lnTo>
                  <a:lnTo>
                    <a:pt x="718" y="947"/>
                  </a:lnTo>
                  <a:lnTo>
                    <a:pt x="714" y="947"/>
                  </a:lnTo>
                  <a:lnTo>
                    <a:pt x="714" y="947"/>
                  </a:lnTo>
                  <a:lnTo>
                    <a:pt x="710" y="947"/>
                  </a:lnTo>
                  <a:lnTo>
                    <a:pt x="710" y="951"/>
                  </a:lnTo>
                  <a:lnTo>
                    <a:pt x="710" y="951"/>
                  </a:lnTo>
                  <a:lnTo>
                    <a:pt x="706" y="954"/>
                  </a:lnTo>
                  <a:lnTo>
                    <a:pt x="706" y="954"/>
                  </a:lnTo>
                  <a:lnTo>
                    <a:pt x="702" y="954"/>
                  </a:lnTo>
                  <a:lnTo>
                    <a:pt x="702" y="959"/>
                  </a:lnTo>
                  <a:lnTo>
                    <a:pt x="702" y="959"/>
                  </a:lnTo>
                  <a:lnTo>
                    <a:pt x="702" y="963"/>
                  </a:lnTo>
                  <a:lnTo>
                    <a:pt x="702" y="963"/>
                  </a:lnTo>
                  <a:lnTo>
                    <a:pt x="694" y="963"/>
                  </a:lnTo>
                  <a:lnTo>
                    <a:pt x="694" y="963"/>
                  </a:lnTo>
                  <a:lnTo>
                    <a:pt x="690" y="967"/>
                  </a:lnTo>
                  <a:lnTo>
                    <a:pt x="690" y="967"/>
                  </a:lnTo>
                  <a:lnTo>
                    <a:pt x="674" y="971"/>
                  </a:lnTo>
                  <a:lnTo>
                    <a:pt x="674" y="971"/>
                  </a:lnTo>
                  <a:lnTo>
                    <a:pt x="670" y="975"/>
                  </a:lnTo>
                  <a:lnTo>
                    <a:pt x="670" y="975"/>
                  </a:lnTo>
                  <a:lnTo>
                    <a:pt x="670" y="975"/>
                  </a:lnTo>
                  <a:lnTo>
                    <a:pt x="670" y="975"/>
                  </a:lnTo>
                  <a:lnTo>
                    <a:pt x="670" y="975"/>
                  </a:lnTo>
                  <a:lnTo>
                    <a:pt x="666" y="975"/>
                  </a:lnTo>
                  <a:lnTo>
                    <a:pt x="666" y="971"/>
                  </a:lnTo>
                  <a:lnTo>
                    <a:pt x="666" y="971"/>
                  </a:lnTo>
                  <a:lnTo>
                    <a:pt x="666" y="971"/>
                  </a:lnTo>
                  <a:lnTo>
                    <a:pt x="666" y="959"/>
                  </a:lnTo>
                  <a:lnTo>
                    <a:pt x="666" y="959"/>
                  </a:lnTo>
                  <a:lnTo>
                    <a:pt x="658" y="954"/>
                  </a:lnTo>
                  <a:lnTo>
                    <a:pt x="658" y="954"/>
                  </a:lnTo>
                  <a:lnTo>
                    <a:pt x="658" y="954"/>
                  </a:lnTo>
                  <a:lnTo>
                    <a:pt x="658" y="954"/>
                  </a:lnTo>
                  <a:lnTo>
                    <a:pt x="658" y="947"/>
                  </a:lnTo>
                  <a:lnTo>
                    <a:pt x="658" y="947"/>
                  </a:lnTo>
                  <a:lnTo>
                    <a:pt x="658" y="939"/>
                  </a:lnTo>
                  <a:lnTo>
                    <a:pt x="658" y="939"/>
                  </a:lnTo>
                  <a:lnTo>
                    <a:pt x="658" y="934"/>
                  </a:lnTo>
                  <a:lnTo>
                    <a:pt x="658" y="930"/>
                  </a:lnTo>
                  <a:close/>
                  <a:moveTo>
                    <a:pt x="638" y="1019"/>
                  </a:moveTo>
                  <a:lnTo>
                    <a:pt x="638" y="1019"/>
                  </a:lnTo>
                  <a:lnTo>
                    <a:pt x="634" y="1027"/>
                  </a:lnTo>
                  <a:lnTo>
                    <a:pt x="634" y="1027"/>
                  </a:lnTo>
                  <a:lnTo>
                    <a:pt x="626" y="1035"/>
                  </a:lnTo>
                  <a:lnTo>
                    <a:pt x="617" y="1043"/>
                  </a:lnTo>
                  <a:lnTo>
                    <a:pt x="617" y="1043"/>
                  </a:lnTo>
                  <a:lnTo>
                    <a:pt x="602" y="1043"/>
                  </a:lnTo>
                  <a:lnTo>
                    <a:pt x="602" y="1043"/>
                  </a:lnTo>
                  <a:lnTo>
                    <a:pt x="590" y="1043"/>
                  </a:lnTo>
                  <a:lnTo>
                    <a:pt x="590" y="1043"/>
                  </a:lnTo>
                  <a:lnTo>
                    <a:pt x="582" y="1035"/>
                  </a:lnTo>
                  <a:lnTo>
                    <a:pt x="582" y="1035"/>
                  </a:lnTo>
                  <a:lnTo>
                    <a:pt x="582" y="1027"/>
                  </a:lnTo>
                  <a:lnTo>
                    <a:pt x="582" y="1027"/>
                  </a:lnTo>
                  <a:lnTo>
                    <a:pt x="582" y="1019"/>
                  </a:lnTo>
                  <a:lnTo>
                    <a:pt x="582" y="1019"/>
                  </a:lnTo>
                  <a:lnTo>
                    <a:pt x="590" y="1011"/>
                  </a:lnTo>
                  <a:lnTo>
                    <a:pt x="602" y="1007"/>
                  </a:lnTo>
                  <a:lnTo>
                    <a:pt x="602" y="1007"/>
                  </a:lnTo>
                  <a:lnTo>
                    <a:pt x="606" y="1003"/>
                  </a:lnTo>
                  <a:lnTo>
                    <a:pt x="606" y="1003"/>
                  </a:lnTo>
                  <a:lnTo>
                    <a:pt x="626" y="1007"/>
                  </a:lnTo>
                  <a:lnTo>
                    <a:pt x="626" y="1007"/>
                  </a:lnTo>
                  <a:lnTo>
                    <a:pt x="634" y="1011"/>
                  </a:lnTo>
                  <a:lnTo>
                    <a:pt x="634" y="1011"/>
                  </a:lnTo>
                  <a:lnTo>
                    <a:pt x="638" y="1011"/>
                  </a:lnTo>
                  <a:lnTo>
                    <a:pt x="638" y="1011"/>
                  </a:lnTo>
                  <a:lnTo>
                    <a:pt x="638" y="1011"/>
                  </a:lnTo>
                  <a:lnTo>
                    <a:pt x="638" y="1011"/>
                  </a:lnTo>
                  <a:lnTo>
                    <a:pt x="638" y="10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4" name="Freeform 146">
              <a:extLst>
                <a:ext uri="{FF2B5EF4-FFF2-40B4-BE49-F238E27FC236}">
                  <a16:creationId xmlns:a16="http://schemas.microsoft.com/office/drawing/2014/main" id="{282E6756-524B-4FE2-8DCF-56E2BE7B67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6338" y="1868488"/>
              <a:ext cx="26987" cy="26987"/>
            </a:xfrm>
            <a:custGeom>
              <a:avLst/>
              <a:gdLst>
                <a:gd name="T0" fmla="*/ 0 w 73"/>
                <a:gd name="T1" fmla="*/ 45 h 77"/>
                <a:gd name="T2" fmla="*/ 4 w 73"/>
                <a:gd name="T3" fmla="*/ 52 h 77"/>
                <a:gd name="T4" fmla="*/ 16 w 73"/>
                <a:gd name="T5" fmla="*/ 65 h 77"/>
                <a:gd name="T6" fmla="*/ 20 w 73"/>
                <a:gd name="T7" fmla="*/ 72 h 77"/>
                <a:gd name="T8" fmla="*/ 24 w 73"/>
                <a:gd name="T9" fmla="*/ 72 h 77"/>
                <a:gd name="T10" fmla="*/ 28 w 73"/>
                <a:gd name="T11" fmla="*/ 72 h 77"/>
                <a:gd name="T12" fmla="*/ 32 w 73"/>
                <a:gd name="T13" fmla="*/ 72 h 77"/>
                <a:gd name="T14" fmla="*/ 36 w 73"/>
                <a:gd name="T15" fmla="*/ 76 h 77"/>
                <a:gd name="T16" fmla="*/ 36 w 73"/>
                <a:gd name="T17" fmla="*/ 72 h 77"/>
                <a:gd name="T18" fmla="*/ 40 w 73"/>
                <a:gd name="T19" fmla="*/ 76 h 77"/>
                <a:gd name="T20" fmla="*/ 44 w 73"/>
                <a:gd name="T21" fmla="*/ 72 h 77"/>
                <a:gd name="T22" fmla="*/ 48 w 73"/>
                <a:gd name="T23" fmla="*/ 69 h 77"/>
                <a:gd name="T24" fmla="*/ 52 w 73"/>
                <a:gd name="T25" fmla="*/ 69 h 77"/>
                <a:gd name="T26" fmla="*/ 56 w 73"/>
                <a:gd name="T27" fmla="*/ 69 h 77"/>
                <a:gd name="T28" fmla="*/ 68 w 73"/>
                <a:gd name="T29" fmla="*/ 65 h 77"/>
                <a:gd name="T30" fmla="*/ 68 w 73"/>
                <a:gd name="T31" fmla="*/ 60 h 77"/>
                <a:gd name="T32" fmla="*/ 72 w 73"/>
                <a:gd name="T33" fmla="*/ 48 h 77"/>
                <a:gd name="T34" fmla="*/ 64 w 73"/>
                <a:gd name="T35" fmla="*/ 48 h 77"/>
                <a:gd name="T36" fmla="*/ 56 w 73"/>
                <a:gd name="T37" fmla="*/ 45 h 77"/>
                <a:gd name="T38" fmla="*/ 52 w 73"/>
                <a:gd name="T39" fmla="*/ 45 h 77"/>
                <a:gd name="T40" fmla="*/ 48 w 73"/>
                <a:gd name="T41" fmla="*/ 48 h 77"/>
                <a:gd name="T42" fmla="*/ 44 w 73"/>
                <a:gd name="T43" fmla="*/ 48 h 77"/>
                <a:gd name="T44" fmla="*/ 40 w 73"/>
                <a:gd name="T45" fmla="*/ 48 h 77"/>
                <a:gd name="T46" fmla="*/ 36 w 73"/>
                <a:gd name="T47" fmla="*/ 48 h 77"/>
                <a:gd name="T48" fmla="*/ 24 w 73"/>
                <a:gd name="T49" fmla="*/ 40 h 77"/>
                <a:gd name="T50" fmla="*/ 24 w 73"/>
                <a:gd name="T51" fmla="*/ 36 h 77"/>
                <a:gd name="T52" fmla="*/ 28 w 73"/>
                <a:gd name="T53" fmla="*/ 32 h 77"/>
                <a:gd name="T54" fmla="*/ 28 w 73"/>
                <a:gd name="T55" fmla="*/ 32 h 77"/>
                <a:gd name="T56" fmla="*/ 36 w 73"/>
                <a:gd name="T57" fmla="*/ 28 h 77"/>
                <a:gd name="T58" fmla="*/ 40 w 73"/>
                <a:gd name="T59" fmla="*/ 25 h 77"/>
                <a:gd name="T60" fmla="*/ 48 w 73"/>
                <a:gd name="T61" fmla="*/ 25 h 77"/>
                <a:gd name="T62" fmla="*/ 48 w 73"/>
                <a:gd name="T63" fmla="*/ 25 h 77"/>
                <a:gd name="T64" fmla="*/ 52 w 73"/>
                <a:gd name="T65" fmla="*/ 25 h 77"/>
                <a:gd name="T66" fmla="*/ 52 w 73"/>
                <a:gd name="T67" fmla="*/ 25 h 77"/>
                <a:gd name="T68" fmla="*/ 56 w 73"/>
                <a:gd name="T69" fmla="*/ 20 h 77"/>
                <a:gd name="T70" fmla="*/ 56 w 73"/>
                <a:gd name="T71" fmla="*/ 20 h 77"/>
                <a:gd name="T72" fmla="*/ 60 w 73"/>
                <a:gd name="T73" fmla="*/ 12 h 77"/>
                <a:gd name="T74" fmla="*/ 56 w 73"/>
                <a:gd name="T75" fmla="*/ 4 h 77"/>
                <a:gd name="T76" fmla="*/ 56 w 73"/>
                <a:gd name="T77" fmla="*/ 0 h 77"/>
                <a:gd name="T78" fmla="*/ 44 w 73"/>
                <a:gd name="T79" fmla="*/ 0 h 77"/>
                <a:gd name="T80" fmla="*/ 40 w 73"/>
                <a:gd name="T81" fmla="*/ 0 h 77"/>
                <a:gd name="T82" fmla="*/ 36 w 73"/>
                <a:gd name="T83" fmla="*/ 0 h 77"/>
                <a:gd name="T84" fmla="*/ 28 w 73"/>
                <a:gd name="T85" fmla="*/ 0 h 77"/>
                <a:gd name="T86" fmla="*/ 16 w 73"/>
                <a:gd name="T87" fmla="*/ 4 h 77"/>
                <a:gd name="T88" fmla="*/ 8 w 73"/>
                <a:gd name="T89" fmla="*/ 16 h 77"/>
                <a:gd name="T90" fmla="*/ 4 w 73"/>
                <a:gd name="T91" fmla="*/ 25 h 77"/>
                <a:gd name="T92" fmla="*/ 0 w 73"/>
                <a:gd name="T93" fmla="*/ 28 h 77"/>
                <a:gd name="T94" fmla="*/ 0 w 73"/>
                <a:gd name="T95" fmla="*/ 3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3" h="77">
                  <a:moveTo>
                    <a:pt x="0" y="40"/>
                  </a:moveTo>
                  <a:lnTo>
                    <a:pt x="0" y="40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16" y="65"/>
                  </a:lnTo>
                  <a:lnTo>
                    <a:pt x="16" y="65"/>
                  </a:lnTo>
                  <a:lnTo>
                    <a:pt x="16" y="69"/>
                  </a:lnTo>
                  <a:lnTo>
                    <a:pt x="20" y="72"/>
                  </a:lnTo>
                  <a:lnTo>
                    <a:pt x="20" y="72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32" y="72"/>
                  </a:lnTo>
                  <a:lnTo>
                    <a:pt x="32" y="72"/>
                  </a:lnTo>
                  <a:lnTo>
                    <a:pt x="32" y="72"/>
                  </a:lnTo>
                  <a:lnTo>
                    <a:pt x="36" y="76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40" y="76"/>
                  </a:lnTo>
                  <a:lnTo>
                    <a:pt x="40" y="76"/>
                  </a:lnTo>
                  <a:lnTo>
                    <a:pt x="40" y="76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8" y="72"/>
                  </a:lnTo>
                  <a:lnTo>
                    <a:pt x="48" y="69"/>
                  </a:lnTo>
                  <a:lnTo>
                    <a:pt x="48" y="69"/>
                  </a:lnTo>
                  <a:lnTo>
                    <a:pt x="52" y="69"/>
                  </a:lnTo>
                  <a:lnTo>
                    <a:pt x="52" y="69"/>
                  </a:lnTo>
                  <a:lnTo>
                    <a:pt x="56" y="69"/>
                  </a:lnTo>
                  <a:lnTo>
                    <a:pt x="56" y="69"/>
                  </a:lnTo>
                  <a:lnTo>
                    <a:pt x="56" y="69"/>
                  </a:lnTo>
                  <a:lnTo>
                    <a:pt x="56" y="69"/>
                  </a:lnTo>
                  <a:lnTo>
                    <a:pt x="68" y="65"/>
                  </a:lnTo>
                  <a:lnTo>
                    <a:pt x="68" y="65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56" y="45"/>
                  </a:lnTo>
                  <a:lnTo>
                    <a:pt x="56" y="45"/>
                  </a:lnTo>
                  <a:lnTo>
                    <a:pt x="56" y="45"/>
                  </a:lnTo>
                  <a:lnTo>
                    <a:pt x="56" y="45"/>
                  </a:lnTo>
                  <a:lnTo>
                    <a:pt x="52" y="45"/>
                  </a:lnTo>
                  <a:lnTo>
                    <a:pt x="52" y="45"/>
                  </a:lnTo>
                  <a:lnTo>
                    <a:pt x="52" y="45"/>
                  </a:lnTo>
                  <a:lnTo>
                    <a:pt x="52" y="45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6" y="28"/>
                  </a:lnTo>
                  <a:lnTo>
                    <a:pt x="40" y="25"/>
                  </a:lnTo>
                  <a:lnTo>
                    <a:pt x="40" y="25"/>
                  </a:lnTo>
                  <a:lnTo>
                    <a:pt x="40" y="25"/>
                  </a:lnTo>
                  <a:lnTo>
                    <a:pt x="40" y="25"/>
                  </a:lnTo>
                  <a:lnTo>
                    <a:pt x="48" y="25"/>
                  </a:lnTo>
                  <a:lnTo>
                    <a:pt x="48" y="25"/>
                  </a:lnTo>
                  <a:lnTo>
                    <a:pt x="48" y="25"/>
                  </a:lnTo>
                  <a:lnTo>
                    <a:pt x="48" y="25"/>
                  </a:lnTo>
                  <a:lnTo>
                    <a:pt x="48" y="25"/>
                  </a:lnTo>
                  <a:lnTo>
                    <a:pt x="48" y="2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17" name="Rectangle 18">
            <a:extLst>
              <a:ext uri="{FF2B5EF4-FFF2-40B4-BE49-F238E27FC236}">
                <a16:creationId xmlns:a16="http://schemas.microsoft.com/office/drawing/2014/main" id="{1FBD4549-8C88-4E41-BC1D-3CFD66663CB7}"/>
              </a:ext>
            </a:extLst>
          </p:cNvPr>
          <p:cNvSpPr/>
          <p:nvPr/>
        </p:nvSpPr>
        <p:spPr>
          <a:xfrm>
            <a:off x="578104" y="3734602"/>
            <a:ext cx="4996848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343C3F"/>
                </a:solidFill>
                <a:latin typeface="+mj-ea"/>
                <a:ea typeface="+mj-ea"/>
                <a:cs typeface="+mn-ea"/>
                <a:sym typeface="+mn-lt"/>
              </a:rPr>
              <a:t>Insert the Subtitle of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33395775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1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Rectangle"/>
          <p:cNvSpPr/>
          <p:nvPr/>
        </p:nvSpPr>
        <p:spPr>
          <a:xfrm>
            <a:off x="6096000" y="0"/>
            <a:ext cx="6096000" cy="6858001"/>
          </a:xfrm>
          <a:prstGeom prst="rect">
            <a:avLst/>
          </a:prstGeom>
          <a:solidFill>
            <a:srgbClr val="1C1F2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+mj-ea"/>
              <a:ea typeface="+mj-ea"/>
              <a:cs typeface="+mn-ea"/>
              <a:sym typeface="+mn-lt"/>
            </a:endParaRPr>
          </a:p>
        </p:txBody>
      </p:sp>
      <p:pic>
        <p:nvPicPr>
          <p:cNvPr id="4" name="图片占位符 3" descr="图片包含 钢笔, 书写用具, 定居者, 西装&#10;&#10;描述已自动生成">
            <a:extLst>
              <a:ext uri="{FF2B5EF4-FFF2-40B4-BE49-F238E27FC236}">
                <a16:creationId xmlns:a16="http://schemas.microsoft.com/office/drawing/2014/main" id="{DF403EBC-14CB-4BD2-A942-BDD947883D1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91" b="25391"/>
          <a:stretch>
            <a:fillRect/>
          </a:stretch>
        </p:blipFill>
        <p:spPr/>
      </p:pic>
      <p:sp>
        <p:nvSpPr>
          <p:cNvPr id="843" name="Slide Number"/>
          <p:cNvSpPr txBox="1">
            <a:spLocks noGrp="1"/>
          </p:cNvSpPr>
          <p:nvPr>
            <p:ph type="sldNum" sz="quarter" idx="4"/>
          </p:nvPr>
        </p:nvSpPr>
        <p:spPr>
          <a:xfrm>
            <a:off x="11244572" y="6351588"/>
            <a:ext cx="164306" cy="177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F7F9FF"/>
                </a:solidFill>
              </a:defRPr>
            </a:lvl1pPr>
          </a:lstStyle>
          <a:p>
            <a:fld id="{86CB4B4D-7CA3-9044-876B-883B54F8677D}" type="slidenum">
              <a:rPr>
                <a:latin typeface="+mj-ea"/>
                <a:ea typeface="+mj-ea"/>
                <a:cs typeface="+mn-ea"/>
                <a:sym typeface="+mn-lt"/>
              </a:rPr>
              <a:t>3</a:t>
            </a:fld>
            <a:endParaRPr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845" name="Line"/>
          <p:cNvSpPr/>
          <p:nvPr/>
        </p:nvSpPr>
        <p:spPr>
          <a:xfrm flipV="1">
            <a:off x="11428975" y="6603625"/>
            <a:ext cx="0" cy="254376"/>
          </a:xfrm>
          <a:prstGeom prst="line">
            <a:avLst/>
          </a:prstGeom>
          <a:ln w="12700">
            <a:solidFill>
              <a:srgbClr val="9AA2AC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846" name="Meet Creative…"/>
          <p:cNvSpPr txBox="1"/>
          <p:nvPr/>
        </p:nvSpPr>
        <p:spPr>
          <a:xfrm>
            <a:off x="7077807" y="1304633"/>
            <a:ext cx="3256469" cy="2954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defRPr sz="7000" b="0">
                <a:solidFill>
                  <a:srgbClr val="F7F9FF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lang="en-US" sz="9600" b="1" dirty="0">
                <a:latin typeface="+mj-ea"/>
                <a:ea typeface="+mj-ea"/>
                <a:cs typeface="+mn-ea"/>
                <a:sym typeface="+mn-lt"/>
              </a:rPr>
              <a:t>PART</a:t>
            </a:r>
          </a:p>
          <a:p>
            <a:pPr algn="l">
              <a:defRPr sz="7000" b="0">
                <a:solidFill>
                  <a:srgbClr val="F7F9FF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lang="en-US" sz="9600" b="1" dirty="0">
                <a:latin typeface="+mj-ea"/>
                <a:ea typeface="+mj-ea"/>
                <a:cs typeface="+mn-ea"/>
                <a:sym typeface="+mn-lt"/>
              </a:rPr>
              <a:t>ONE</a:t>
            </a:r>
            <a:endParaRPr sz="9600" b="1" dirty="0"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847" name="Distinctively build premium growth strategies whereas premium…"/>
          <p:cNvSpPr txBox="1"/>
          <p:nvPr/>
        </p:nvSpPr>
        <p:spPr>
          <a:xfrm>
            <a:off x="7209201" y="4420830"/>
            <a:ext cx="4371389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2200" b="0">
                <a:solidFill>
                  <a:srgbClr val="F7F9FF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>
                <a:latin typeface="+mj-ea"/>
                <a:ea typeface="+mj-ea"/>
                <a:cs typeface="+mn-ea"/>
                <a:sym typeface="+mn-lt"/>
              </a:rPr>
              <a:t>Distinctively build premium growth strategies whereas premium 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F7F9FF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>
                <a:latin typeface="+mj-ea"/>
                <a:ea typeface="+mj-ea"/>
                <a:cs typeface="+mn-ea"/>
                <a:sym typeface="+mn-lt"/>
              </a:rPr>
              <a:t>human capital. Conveniently </a:t>
            </a:r>
            <a:r>
              <a:rPr sz="1100" dirty="0" err="1">
                <a:latin typeface="+mj-ea"/>
                <a:ea typeface="+mj-ea"/>
                <a:cs typeface="+mn-ea"/>
                <a:sym typeface="+mn-lt"/>
              </a:rPr>
              <a:t>envisioneer</a:t>
            </a:r>
            <a:r>
              <a:rPr sz="1100" dirty="0">
                <a:latin typeface="+mj-ea"/>
                <a:ea typeface="+mj-ea"/>
                <a:cs typeface="+mn-ea"/>
                <a:sym typeface="+mn-lt"/>
              </a:rPr>
              <a:t> accurate users whereas 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F7F9FF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>
                <a:latin typeface="+mj-ea"/>
                <a:ea typeface="+mj-ea"/>
                <a:cs typeface="+mn-ea"/>
                <a:sym typeface="+mn-lt"/>
              </a:rPr>
              <a:t>collaborative e-commerce. Completely foster virtual results and 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F7F9FF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>
                <a:latin typeface="+mj-ea"/>
                <a:ea typeface="+mj-ea"/>
                <a:cs typeface="+mn-ea"/>
                <a:sym typeface="+mn-lt"/>
              </a:rPr>
              <a:t>sticky outsourcing.</a:t>
            </a:r>
          </a:p>
        </p:txBody>
      </p:sp>
      <p:grpSp>
        <p:nvGrpSpPr>
          <p:cNvPr id="850" name="Group"/>
          <p:cNvGrpSpPr/>
          <p:nvPr/>
        </p:nvGrpSpPr>
        <p:grpSpPr>
          <a:xfrm>
            <a:off x="3431166" y="1269570"/>
            <a:ext cx="1990930" cy="1301897"/>
            <a:chOff x="0" y="0"/>
            <a:chExt cx="3981855" cy="2603791"/>
          </a:xfrm>
        </p:grpSpPr>
        <p:sp>
          <p:nvSpPr>
            <p:cNvPr id="848" name="Function…"/>
            <p:cNvSpPr txBox="1"/>
            <p:nvPr/>
          </p:nvSpPr>
          <p:spPr>
            <a:xfrm>
              <a:off x="0" y="1080299"/>
              <a:ext cx="3981855" cy="15234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algn="l">
                <a:lnSpc>
                  <a:spcPct val="150000"/>
                </a:lnSpc>
                <a:defRPr sz="2200" b="0">
                  <a:solidFill>
                    <a:srgbClr val="2C2E3C"/>
                  </a:solidFill>
                  <a:latin typeface="Quicksand Bold"/>
                  <a:ea typeface="Quicksand Bold"/>
                  <a:cs typeface="Quicksand Bold"/>
                  <a:sym typeface="Quicksand Bold"/>
                </a:defRPr>
              </a:pPr>
              <a:r>
                <a:rPr sz="1100" dirty="0">
                  <a:latin typeface="+mj-ea"/>
                  <a:ea typeface="+mj-ea"/>
                  <a:cs typeface="+mn-ea"/>
                  <a:sym typeface="+mn-lt"/>
                </a:rPr>
                <a:t>Function</a:t>
              </a:r>
            </a:p>
            <a:p>
              <a:pPr algn="l"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>
                  <a:latin typeface="+mj-ea"/>
                  <a:ea typeface="+mj-ea"/>
                  <a:cs typeface="+mn-ea"/>
                  <a:sym typeface="+mn-lt"/>
                </a:rPr>
                <a:t>Distinctively premium growth</a:t>
              </a:r>
            </a:p>
            <a:p>
              <a:pPr algn="l"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>
                  <a:latin typeface="+mj-ea"/>
                  <a:ea typeface="+mj-ea"/>
                  <a:cs typeface="+mn-ea"/>
                  <a:sym typeface="+mn-lt"/>
                </a:rPr>
                <a:t>strategies premium capital.</a:t>
              </a:r>
            </a:p>
          </p:txBody>
        </p:sp>
        <p:sp>
          <p:nvSpPr>
            <p:cNvPr id="849" name="Shape"/>
            <p:cNvSpPr/>
            <p:nvPr/>
          </p:nvSpPr>
          <p:spPr>
            <a:xfrm>
              <a:off x="0" y="0"/>
              <a:ext cx="698500" cy="635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55" y="18900"/>
                  </a:moveTo>
                  <a:cubicBezTo>
                    <a:pt x="7279" y="18900"/>
                    <a:pt x="6684" y="18827"/>
                    <a:pt x="6086" y="18683"/>
                  </a:cubicBezTo>
                  <a:cubicBezTo>
                    <a:pt x="6017" y="18666"/>
                    <a:pt x="5946" y="18658"/>
                    <a:pt x="5876" y="18658"/>
                  </a:cubicBezTo>
                  <a:cubicBezTo>
                    <a:pt x="5756" y="18658"/>
                    <a:pt x="5636" y="18682"/>
                    <a:pt x="5523" y="18729"/>
                  </a:cubicBezTo>
                  <a:lnTo>
                    <a:pt x="2957" y="19815"/>
                  </a:lnTo>
                  <a:lnTo>
                    <a:pt x="3365" y="18243"/>
                  </a:lnTo>
                  <a:cubicBezTo>
                    <a:pt x="3474" y="17827"/>
                    <a:pt x="3345" y="17380"/>
                    <a:pt x="3039" y="17108"/>
                  </a:cubicBezTo>
                  <a:cubicBezTo>
                    <a:pt x="1712" y="15926"/>
                    <a:pt x="982" y="14358"/>
                    <a:pt x="982" y="12690"/>
                  </a:cubicBezTo>
                  <a:cubicBezTo>
                    <a:pt x="982" y="9266"/>
                    <a:pt x="4065" y="6480"/>
                    <a:pt x="7855" y="6480"/>
                  </a:cubicBezTo>
                  <a:cubicBezTo>
                    <a:pt x="11644" y="6480"/>
                    <a:pt x="14727" y="9266"/>
                    <a:pt x="14727" y="12690"/>
                  </a:cubicBezTo>
                  <a:cubicBezTo>
                    <a:pt x="14727" y="16114"/>
                    <a:pt x="11644" y="18900"/>
                    <a:pt x="7855" y="18900"/>
                  </a:cubicBezTo>
                  <a:moveTo>
                    <a:pt x="7855" y="5400"/>
                  </a:moveTo>
                  <a:cubicBezTo>
                    <a:pt x="3517" y="5400"/>
                    <a:pt x="0" y="8664"/>
                    <a:pt x="0" y="12690"/>
                  </a:cubicBezTo>
                  <a:cubicBezTo>
                    <a:pt x="0" y="14758"/>
                    <a:pt x="932" y="16620"/>
                    <a:pt x="2422" y="17947"/>
                  </a:cubicBezTo>
                  <a:lnTo>
                    <a:pt x="1473" y="21600"/>
                  </a:lnTo>
                  <a:lnTo>
                    <a:pt x="5876" y="19738"/>
                  </a:lnTo>
                  <a:cubicBezTo>
                    <a:pt x="6509" y="19891"/>
                    <a:pt x="7169" y="19980"/>
                    <a:pt x="7855" y="19980"/>
                  </a:cubicBezTo>
                  <a:cubicBezTo>
                    <a:pt x="12192" y="19980"/>
                    <a:pt x="15709" y="16716"/>
                    <a:pt x="15709" y="12690"/>
                  </a:cubicBezTo>
                  <a:cubicBezTo>
                    <a:pt x="15709" y="8664"/>
                    <a:pt x="12192" y="5400"/>
                    <a:pt x="7855" y="5400"/>
                  </a:cubicBezTo>
                  <a:moveTo>
                    <a:pt x="21600" y="7290"/>
                  </a:moveTo>
                  <a:cubicBezTo>
                    <a:pt x="21600" y="3264"/>
                    <a:pt x="18084" y="0"/>
                    <a:pt x="13745" y="0"/>
                  </a:cubicBezTo>
                  <a:cubicBezTo>
                    <a:pt x="10506" y="0"/>
                    <a:pt x="7725" y="1821"/>
                    <a:pt x="6525" y="4422"/>
                  </a:cubicBezTo>
                  <a:cubicBezTo>
                    <a:pt x="6912" y="4367"/>
                    <a:pt x="7306" y="4332"/>
                    <a:pt x="7708" y="4326"/>
                  </a:cubicBezTo>
                  <a:cubicBezTo>
                    <a:pt x="8875" y="2394"/>
                    <a:pt x="11143" y="1080"/>
                    <a:pt x="13745" y="1080"/>
                  </a:cubicBezTo>
                  <a:cubicBezTo>
                    <a:pt x="17535" y="1080"/>
                    <a:pt x="20618" y="3866"/>
                    <a:pt x="20618" y="7290"/>
                  </a:cubicBezTo>
                  <a:cubicBezTo>
                    <a:pt x="20618" y="8958"/>
                    <a:pt x="19888" y="10526"/>
                    <a:pt x="18561" y="11707"/>
                  </a:cubicBezTo>
                  <a:cubicBezTo>
                    <a:pt x="18255" y="11980"/>
                    <a:pt x="18126" y="12428"/>
                    <a:pt x="18234" y="12843"/>
                  </a:cubicBezTo>
                  <a:lnTo>
                    <a:pt x="18643" y="14415"/>
                  </a:lnTo>
                  <a:lnTo>
                    <a:pt x="16613" y="13556"/>
                  </a:lnTo>
                  <a:cubicBezTo>
                    <a:pt x="16573" y="13922"/>
                    <a:pt x="16500" y="14278"/>
                    <a:pt x="16411" y="14628"/>
                  </a:cubicBezTo>
                  <a:lnTo>
                    <a:pt x="20127" y="16200"/>
                  </a:lnTo>
                  <a:lnTo>
                    <a:pt x="19178" y="12547"/>
                  </a:lnTo>
                  <a:cubicBezTo>
                    <a:pt x="20669" y="11220"/>
                    <a:pt x="21600" y="9358"/>
                    <a:pt x="21600" y="7290"/>
                  </a:cubicBezTo>
                </a:path>
              </a:pathLst>
            </a:custGeom>
            <a:solidFill>
              <a:srgbClr val="6A6E77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900"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grpSp>
        <p:nvGrpSpPr>
          <p:cNvPr id="853" name="Group"/>
          <p:cNvGrpSpPr/>
          <p:nvPr/>
        </p:nvGrpSpPr>
        <p:grpSpPr>
          <a:xfrm>
            <a:off x="766333" y="1301289"/>
            <a:ext cx="1990930" cy="1270178"/>
            <a:chOff x="0" y="0"/>
            <a:chExt cx="3981855" cy="2540353"/>
          </a:xfrm>
        </p:grpSpPr>
        <p:sp>
          <p:nvSpPr>
            <p:cNvPr id="851" name="Support…"/>
            <p:cNvSpPr txBox="1"/>
            <p:nvPr/>
          </p:nvSpPr>
          <p:spPr>
            <a:xfrm>
              <a:off x="0" y="1016861"/>
              <a:ext cx="3981855" cy="15234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algn="l">
                <a:lnSpc>
                  <a:spcPct val="150000"/>
                </a:lnSpc>
                <a:defRPr sz="2200" b="0">
                  <a:solidFill>
                    <a:srgbClr val="2C2E3C"/>
                  </a:solidFill>
                  <a:latin typeface="Quicksand Bold"/>
                  <a:ea typeface="Quicksand Bold"/>
                  <a:cs typeface="Quicksand Bold"/>
                  <a:sym typeface="Quicksand Bold"/>
                </a:defRPr>
              </a:pPr>
              <a:r>
                <a:rPr sz="1100" dirty="0">
                  <a:latin typeface="+mj-ea"/>
                  <a:ea typeface="+mj-ea"/>
                  <a:cs typeface="+mn-ea"/>
                  <a:sym typeface="+mn-lt"/>
                </a:rPr>
                <a:t>Support</a:t>
              </a:r>
            </a:p>
            <a:p>
              <a:pPr algn="l"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>
                  <a:latin typeface="+mj-ea"/>
                  <a:ea typeface="+mj-ea"/>
                  <a:cs typeface="+mn-ea"/>
                  <a:sym typeface="+mn-lt"/>
                </a:rPr>
                <a:t>Distinctively premium growth</a:t>
              </a:r>
            </a:p>
            <a:p>
              <a:pPr algn="l"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>
                  <a:latin typeface="+mj-ea"/>
                  <a:ea typeface="+mj-ea"/>
                  <a:cs typeface="+mn-ea"/>
                  <a:sym typeface="+mn-lt"/>
                </a:rPr>
                <a:t>strategies premium capital.</a:t>
              </a:r>
            </a:p>
          </p:txBody>
        </p:sp>
        <p:sp>
          <p:nvSpPr>
            <p:cNvPr id="852" name="Shape"/>
            <p:cNvSpPr/>
            <p:nvPr/>
          </p:nvSpPr>
          <p:spPr>
            <a:xfrm>
              <a:off x="0" y="0"/>
              <a:ext cx="698500" cy="571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457" y="20400"/>
                  </a:moveTo>
                  <a:cubicBezTo>
                    <a:pt x="4686" y="18711"/>
                    <a:pt x="5897" y="18036"/>
                    <a:pt x="7134" y="17493"/>
                  </a:cubicBezTo>
                  <a:lnTo>
                    <a:pt x="7173" y="17477"/>
                  </a:lnTo>
                  <a:cubicBezTo>
                    <a:pt x="8055" y="17190"/>
                    <a:pt x="9626" y="16039"/>
                    <a:pt x="9626" y="13569"/>
                  </a:cubicBezTo>
                  <a:cubicBezTo>
                    <a:pt x="9626" y="11474"/>
                    <a:pt x="8932" y="10452"/>
                    <a:pt x="8558" y="9902"/>
                  </a:cubicBezTo>
                  <a:cubicBezTo>
                    <a:pt x="8484" y="9791"/>
                    <a:pt x="8394" y="9649"/>
                    <a:pt x="8414" y="9680"/>
                  </a:cubicBezTo>
                  <a:cubicBezTo>
                    <a:pt x="8384" y="9599"/>
                    <a:pt x="8237" y="9129"/>
                    <a:pt x="8449" y="8035"/>
                  </a:cubicBezTo>
                  <a:cubicBezTo>
                    <a:pt x="8549" y="7522"/>
                    <a:pt x="8380" y="7241"/>
                    <a:pt x="8380" y="7241"/>
                  </a:cubicBezTo>
                  <a:cubicBezTo>
                    <a:pt x="8112" y="6505"/>
                    <a:pt x="7614" y="5133"/>
                    <a:pt x="7988" y="4025"/>
                  </a:cubicBezTo>
                  <a:cubicBezTo>
                    <a:pt x="8490" y="2492"/>
                    <a:pt x="8935" y="2190"/>
                    <a:pt x="9741" y="1747"/>
                  </a:cubicBezTo>
                  <a:cubicBezTo>
                    <a:pt x="9788" y="1721"/>
                    <a:pt x="9834" y="1691"/>
                    <a:pt x="9877" y="1657"/>
                  </a:cubicBezTo>
                  <a:cubicBezTo>
                    <a:pt x="10029" y="1535"/>
                    <a:pt x="10674" y="1200"/>
                    <a:pt x="11403" y="1200"/>
                  </a:cubicBezTo>
                  <a:cubicBezTo>
                    <a:pt x="11768" y="1200"/>
                    <a:pt x="12075" y="1285"/>
                    <a:pt x="12318" y="1454"/>
                  </a:cubicBezTo>
                  <a:cubicBezTo>
                    <a:pt x="12610" y="1655"/>
                    <a:pt x="12890" y="2039"/>
                    <a:pt x="13313" y="3271"/>
                  </a:cubicBezTo>
                  <a:cubicBezTo>
                    <a:pt x="14101" y="5469"/>
                    <a:pt x="13602" y="6698"/>
                    <a:pt x="13350" y="7124"/>
                  </a:cubicBezTo>
                  <a:cubicBezTo>
                    <a:pt x="13183" y="7407"/>
                    <a:pt x="13126" y="7764"/>
                    <a:pt x="13191" y="8102"/>
                  </a:cubicBezTo>
                  <a:cubicBezTo>
                    <a:pt x="13386" y="9109"/>
                    <a:pt x="13260" y="9534"/>
                    <a:pt x="13227" y="9619"/>
                  </a:cubicBezTo>
                  <a:cubicBezTo>
                    <a:pt x="13219" y="9631"/>
                    <a:pt x="13101" y="9814"/>
                    <a:pt x="13041" y="9902"/>
                  </a:cubicBezTo>
                  <a:cubicBezTo>
                    <a:pt x="12668" y="10452"/>
                    <a:pt x="11973" y="11474"/>
                    <a:pt x="11973" y="13569"/>
                  </a:cubicBezTo>
                  <a:cubicBezTo>
                    <a:pt x="11973" y="16039"/>
                    <a:pt x="13545" y="17190"/>
                    <a:pt x="14427" y="17477"/>
                  </a:cubicBezTo>
                  <a:lnTo>
                    <a:pt x="14466" y="17493"/>
                  </a:lnTo>
                  <a:cubicBezTo>
                    <a:pt x="15703" y="18036"/>
                    <a:pt x="16914" y="18711"/>
                    <a:pt x="17143" y="20400"/>
                  </a:cubicBezTo>
                  <a:cubicBezTo>
                    <a:pt x="17143" y="20400"/>
                    <a:pt x="4457" y="20400"/>
                    <a:pt x="4457" y="20400"/>
                  </a:cubicBezTo>
                  <a:close/>
                  <a:moveTo>
                    <a:pt x="14715" y="16328"/>
                  </a:moveTo>
                  <a:cubicBezTo>
                    <a:pt x="14715" y="16328"/>
                    <a:pt x="12955" y="15815"/>
                    <a:pt x="12955" y="13569"/>
                  </a:cubicBezTo>
                  <a:cubicBezTo>
                    <a:pt x="12955" y="11596"/>
                    <a:pt x="13678" y="10901"/>
                    <a:pt x="13957" y="10421"/>
                  </a:cubicBezTo>
                  <a:cubicBezTo>
                    <a:pt x="13957" y="10421"/>
                    <a:pt x="14531" y="9807"/>
                    <a:pt x="14146" y="7826"/>
                  </a:cubicBezTo>
                  <a:cubicBezTo>
                    <a:pt x="14787" y="6740"/>
                    <a:pt x="14995" y="4972"/>
                    <a:pt x="14211" y="2789"/>
                  </a:cubicBezTo>
                  <a:cubicBezTo>
                    <a:pt x="13774" y="1514"/>
                    <a:pt x="13389" y="815"/>
                    <a:pt x="12801" y="409"/>
                  </a:cubicBezTo>
                  <a:cubicBezTo>
                    <a:pt x="12370" y="110"/>
                    <a:pt x="11880" y="0"/>
                    <a:pt x="11403" y="0"/>
                  </a:cubicBezTo>
                  <a:cubicBezTo>
                    <a:pt x="10516" y="0"/>
                    <a:pt x="9675" y="384"/>
                    <a:pt x="9339" y="653"/>
                  </a:cubicBezTo>
                  <a:cubicBezTo>
                    <a:pt x="8357" y="1192"/>
                    <a:pt x="7697" y="1688"/>
                    <a:pt x="7077" y="3579"/>
                  </a:cubicBezTo>
                  <a:cubicBezTo>
                    <a:pt x="6540" y="5168"/>
                    <a:pt x="7179" y="6892"/>
                    <a:pt x="7494" y="7758"/>
                  </a:cubicBezTo>
                  <a:cubicBezTo>
                    <a:pt x="7110" y="9740"/>
                    <a:pt x="7642" y="10421"/>
                    <a:pt x="7642" y="10421"/>
                  </a:cubicBezTo>
                  <a:cubicBezTo>
                    <a:pt x="7922" y="10901"/>
                    <a:pt x="8644" y="11596"/>
                    <a:pt x="8644" y="13569"/>
                  </a:cubicBezTo>
                  <a:cubicBezTo>
                    <a:pt x="8644" y="15815"/>
                    <a:pt x="6885" y="16328"/>
                    <a:pt x="6885" y="16328"/>
                  </a:cubicBezTo>
                  <a:cubicBezTo>
                    <a:pt x="5768" y="16819"/>
                    <a:pt x="3436" y="17760"/>
                    <a:pt x="3436" y="21000"/>
                  </a:cubicBezTo>
                  <a:cubicBezTo>
                    <a:pt x="3436" y="21000"/>
                    <a:pt x="3436" y="21600"/>
                    <a:pt x="3927" y="21600"/>
                  </a:cubicBezTo>
                  <a:lnTo>
                    <a:pt x="17673" y="21600"/>
                  </a:lnTo>
                  <a:cubicBezTo>
                    <a:pt x="18164" y="21600"/>
                    <a:pt x="18164" y="21000"/>
                    <a:pt x="18164" y="21000"/>
                  </a:cubicBezTo>
                  <a:cubicBezTo>
                    <a:pt x="18164" y="17760"/>
                    <a:pt x="15832" y="16819"/>
                    <a:pt x="14715" y="16328"/>
                  </a:cubicBezTo>
                  <a:moveTo>
                    <a:pt x="19516" y="15006"/>
                  </a:moveTo>
                  <a:cubicBezTo>
                    <a:pt x="19516" y="15006"/>
                    <a:pt x="18416" y="14701"/>
                    <a:pt x="18416" y="12954"/>
                  </a:cubicBezTo>
                  <a:cubicBezTo>
                    <a:pt x="18416" y="11419"/>
                    <a:pt x="18794" y="10879"/>
                    <a:pt x="19017" y="10506"/>
                  </a:cubicBezTo>
                  <a:cubicBezTo>
                    <a:pt x="19017" y="10506"/>
                    <a:pt x="19443" y="9975"/>
                    <a:pt x="19136" y="8435"/>
                  </a:cubicBezTo>
                  <a:cubicBezTo>
                    <a:pt x="19388" y="7760"/>
                    <a:pt x="19900" y="6419"/>
                    <a:pt x="19470" y="5184"/>
                  </a:cubicBezTo>
                  <a:cubicBezTo>
                    <a:pt x="18974" y="3714"/>
                    <a:pt x="18645" y="3327"/>
                    <a:pt x="17860" y="2908"/>
                  </a:cubicBezTo>
                  <a:cubicBezTo>
                    <a:pt x="17591" y="2699"/>
                    <a:pt x="16918" y="2400"/>
                    <a:pt x="16208" y="2400"/>
                  </a:cubicBezTo>
                  <a:cubicBezTo>
                    <a:pt x="15873" y="2400"/>
                    <a:pt x="15531" y="2473"/>
                    <a:pt x="15218" y="2647"/>
                  </a:cubicBezTo>
                  <a:cubicBezTo>
                    <a:pt x="15343" y="3035"/>
                    <a:pt x="15449" y="3420"/>
                    <a:pt x="15525" y="3799"/>
                  </a:cubicBezTo>
                  <a:cubicBezTo>
                    <a:pt x="15537" y="3790"/>
                    <a:pt x="15550" y="3779"/>
                    <a:pt x="15563" y="3770"/>
                  </a:cubicBezTo>
                  <a:cubicBezTo>
                    <a:pt x="15730" y="3657"/>
                    <a:pt x="15948" y="3600"/>
                    <a:pt x="16208" y="3600"/>
                  </a:cubicBezTo>
                  <a:cubicBezTo>
                    <a:pt x="16716" y="3600"/>
                    <a:pt x="17211" y="3825"/>
                    <a:pt x="17332" y="3919"/>
                  </a:cubicBezTo>
                  <a:cubicBezTo>
                    <a:pt x="17375" y="3953"/>
                    <a:pt x="17421" y="3983"/>
                    <a:pt x="17467" y="4008"/>
                  </a:cubicBezTo>
                  <a:cubicBezTo>
                    <a:pt x="17950" y="4265"/>
                    <a:pt x="18131" y="4362"/>
                    <a:pt x="18562" y="5641"/>
                  </a:cubicBezTo>
                  <a:cubicBezTo>
                    <a:pt x="18822" y="6387"/>
                    <a:pt x="18452" y="7378"/>
                    <a:pt x="18253" y="7911"/>
                  </a:cubicBezTo>
                  <a:cubicBezTo>
                    <a:pt x="18161" y="8156"/>
                    <a:pt x="18130" y="8457"/>
                    <a:pt x="18182" y="8718"/>
                  </a:cubicBezTo>
                  <a:cubicBezTo>
                    <a:pt x="18316" y="9392"/>
                    <a:pt x="18254" y="9706"/>
                    <a:pt x="18232" y="9784"/>
                  </a:cubicBezTo>
                  <a:cubicBezTo>
                    <a:pt x="18230" y="9788"/>
                    <a:pt x="18227" y="9793"/>
                    <a:pt x="18224" y="9798"/>
                  </a:cubicBezTo>
                  <a:lnTo>
                    <a:pt x="18191" y="9853"/>
                  </a:lnTo>
                  <a:cubicBezTo>
                    <a:pt x="17926" y="10290"/>
                    <a:pt x="17434" y="11106"/>
                    <a:pt x="17434" y="12954"/>
                  </a:cubicBezTo>
                  <a:cubicBezTo>
                    <a:pt x="17434" y="15019"/>
                    <a:pt x="18570" y="15933"/>
                    <a:pt x="19229" y="16155"/>
                  </a:cubicBezTo>
                  <a:cubicBezTo>
                    <a:pt x="19856" y="16429"/>
                    <a:pt x="20435" y="16859"/>
                    <a:pt x="20582" y="17999"/>
                  </a:cubicBezTo>
                  <a:lnTo>
                    <a:pt x="18459" y="18000"/>
                  </a:lnTo>
                  <a:cubicBezTo>
                    <a:pt x="18647" y="18353"/>
                    <a:pt x="18802" y="18755"/>
                    <a:pt x="18920" y="19200"/>
                  </a:cubicBezTo>
                  <a:lnTo>
                    <a:pt x="21109" y="19199"/>
                  </a:lnTo>
                  <a:cubicBezTo>
                    <a:pt x="21600" y="19199"/>
                    <a:pt x="21600" y="18599"/>
                    <a:pt x="21600" y="18599"/>
                  </a:cubicBezTo>
                  <a:cubicBezTo>
                    <a:pt x="21600" y="16199"/>
                    <a:pt x="20410" y="15388"/>
                    <a:pt x="19516" y="15006"/>
                  </a:cubicBezTo>
                  <a:moveTo>
                    <a:pt x="2371" y="16155"/>
                  </a:moveTo>
                  <a:cubicBezTo>
                    <a:pt x="3030" y="15933"/>
                    <a:pt x="4166" y="15019"/>
                    <a:pt x="4166" y="12954"/>
                  </a:cubicBezTo>
                  <a:cubicBezTo>
                    <a:pt x="4166" y="11106"/>
                    <a:pt x="3673" y="10290"/>
                    <a:pt x="3409" y="9853"/>
                  </a:cubicBezTo>
                  <a:lnTo>
                    <a:pt x="3376" y="9798"/>
                  </a:lnTo>
                  <a:cubicBezTo>
                    <a:pt x="3373" y="9793"/>
                    <a:pt x="3370" y="9788"/>
                    <a:pt x="3367" y="9784"/>
                  </a:cubicBezTo>
                  <a:cubicBezTo>
                    <a:pt x="3346" y="9706"/>
                    <a:pt x="3283" y="9392"/>
                    <a:pt x="3418" y="8718"/>
                  </a:cubicBezTo>
                  <a:cubicBezTo>
                    <a:pt x="3470" y="8457"/>
                    <a:pt x="3439" y="8156"/>
                    <a:pt x="3347" y="7911"/>
                  </a:cubicBezTo>
                  <a:cubicBezTo>
                    <a:pt x="3148" y="7378"/>
                    <a:pt x="2778" y="6387"/>
                    <a:pt x="3038" y="5641"/>
                  </a:cubicBezTo>
                  <a:cubicBezTo>
                    <a:pt x="3469" y="4362"/>
                    <a:pt x="3649" y="4265"/>
                    <a:pt x="4133" y="4008"/>
                  </a:cubicBezTo>
                  <a:cubicBezTo>
                    <a:pt x="4180" y="3983"/>
                    <a:pt x="4225" y="3953"/>
                    <a:pt x="4268" y="3919"/>
                  </a:cubicBezTo>
                  <a:cubicBezTo>
                    <a:pt x="4389" y="3825"/>
                    <a:pt x="4884" y="3600"/>
                    <a:pt x="5392" y="3600"/>
                  </a:cubicBezTo>
                  <a:cubicBezTo>
                    <a:pt x="5636" y="3600"/>
                    <a:pt x="5839" y="3655"/>
                    <a:pt x="6002" y="3755"/>
                  </a:cubicBezTo>
                  <a:cubicBezTo>
                    <a:pt x="6045" y="3548"/>
                    <a:pt x="6096" y="3341"/>
                    <a:pt x="6165" y="3134"/>
                  </a:cubicBezTo>
                  <a:cubicBezTo>
                    <a:pt x="6225" y="2950"/>
                    <a:pt x="6289" y="2793"/>
                    <a:pt x="6351" y="2630"/>
                  </a:cubicBezTo>
                  <a:cubicBezTo>
                    <a:pt x="6046" y="2468"/>
                    <a:pt x="5716" y="2400"/>
                    <a:pt x="5392" y="2400"/>
                  </a:cubicBezTo>
                  <a:cubicBezTo>
                    <a:pt x="4682" y="2400"/>
                    <a:pt x="4009" y="2699"/>
                    <a:pt x="3740" y="2908"/>
                  </a:cubicBezTo>
                  <a:cubicBezTo>
                    <a:pt x="2955" y="3327"/>
                    <a:pt x="2625" y="3714"/>
                    <a:pt x="2130" y="5184"/>
                  </a:cubicBezTo>
                  <a:cubicBezTo>
                    <a:pt x="1700" y="6419"/>
                    <a:pt x="2212" y="7760"/>
                    <a:pt x="2464" y="8435"/>
                  </a:cubicBezTo>
                  <a:cubicBezTo>
                    <a:pt x="2156" y="9975"/>
                    <a:pt x="2583" y="10506"/>
                    <a:pt x="2583" y="10506"/>
                  </a:cubicBezTo>
                  <a:cubicBezTo>
                    <a:pt x="2806" y="10879"/>
                    <a:pt x="3185" y="11419"/>
                    <a:pt x="3185" y="12954"/>
                  </a:cubicBezTo>
                  <a:cubicBezTo>
                    <a:pt x="3185" y="14701"/>
                    <a:pt x="2084" y="15006"/>
                    <a:pt x="2084" y="15006"/>
                  </a:cubicBezTo>
                  <a:cubicBezTo>
                    <a:pt x="1191" y="15388"/>
                    <a:pt x="0" y="16199"/>
                    <a:pt x="0" y="18599"/>
                  </a:cubicBezTo>
                  <a:cubicBezTo>
                    <a:pt x="0" y="18599"/>
                    <a:pt x="0" y="19199"/>
                    <a:pt x="491" y="19199"/>
                  </a:cubicBezTo>
                  <a:lnTo>
                    <a:pt x="2680" y="19200"/>
                  </a:lnTo>
                  <a:cubicBezTo>
                    <a:pt x="2798" y="18755"/>
                    <a:pt x="2952" y="18353"/>
                    <a:pt x="3141" y="18000"/>
                  </a:cubicBezTo>
                  <a:lnTo>
                    <a:pt x="1018" y="17999"/>
                  </a:lnTo>
                  <a:cubicBezTo>
                    <a:pt x="1165" y="16859"/>
                    <a:pt x="1744" y="16429"/>
                    <a:pt x="2371" y="16155"/>
                  </a:cubicBezTo>
                </a:path>
              </a:pathLst>
            </a:custGeom>
            <a:solidFill>
              <a:srgbClr val="6A6E77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900"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E19D35B-4EB6-4372-935F-4F59A4737500}"/>
              </a:ext>
            </a:extLst>
          </p:cNvPr>
          <p:cNvGrpSpPr/>
          <p:nvPr/>
        </p:nvGrpSpPr>
        <p:grpSpPr>
          <a:xfrm rot="21202576" flipH="1">
            <a:off x="9957116" y="1892049"/>
            <a:ext cx="1534385" cy="1847498"/>
            <a:chOff x="1171575" y="1827213"/>
            <a:chExt cx="371475" cy="425450"/>
          </a:xfrm>
          <a:solidFill>
            <a:schemeClr val="bg1"/>
          </a:solidFill>
        </p:grpSpPr>
        <p:sp>
          <p:nvSpPr>
            <p:cNvPr id="17" name="Freeform 145">
              <a:extLst>
                <a:ext uri="{FF2B5EF4-FFF2-40B4-BE49-F238E27FC236}">
                  <a16:creationId xmlns:a16="http://schemas.microsoft.com/office/drawing/2014/main" id="{9613A729-59A9-46E6-9B8F-E0336667B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1575" y="1827213"/>
              <a:ext cx="371475" cy="425450"/>
            </a:xfrm>
            <a:custGeom>
              <a:avLst/>
              <a:gdLst>
                <a:gd name="T0" fmla="*/ 814 w 1032"/>
                <a:gd name="T1" fmla="*/ 983 h 1180"/>
                <a:gd name="T2" fmla="*/ 858 w 1032"/>
                <a:gd name="T3" fmla="*/ 987 h 1180"/>
                <a:gd name="T4" fmla="*/ 842 w 1032"/>
                <a:gd name="T5" fmla="*/ 1059 h 1180"/>
                <a:gd name="T6" fmla="*/ 786 w 1032"/>
                <a:gd name="T7" fmla="*/ 975 h 1180"/>
                <a:gd name="T8" fmla="*/ 750 w 1032"/>
                <a:gd name="T9" fmla="*/ 890 h 1180"/>
                <a:gd name="T10" fmla="*/ 577 w 1032"/>
                <a:gd name="T11" fmla="*/ 870 h 1180"/>
                <a:gd name="T12" fmla="*/ 441 w 1032"/>
                <a:gd name="T13" fmla="*/ 750 h 1180"/>
                <a:gd name="T14" fmla="*/ 333 w 1032"/>
                <a:gd name="T15" fmla="*/ 626 h 1180"/>
                <a:gd name="T16" fmla="*/ 225 w 1032"/>
                <a:gd name="T17" fmla="*/ 465 h 1180"/>
                <a:gd name="T18" fmla="*/ 189 w 1032"/>
                <a:gd name="T19" fmla="*/ 381 h 1180"/>
                <a:gd name="T20" fmla="*/ 156 w 1032"/>
                <a:gd name="T21" fmla="*/ 216 h 1180"/>
                <a:gd name="T22" fmla="*/ 136 w 1032"/>
                <a:gd name="T23" fmla="*/ 88 h 1180"/>
                <a:gd name="T24" fmla="*/ 72 w 1032"/>
                <a:gd name="T25" fmla="*/ 0 h 1180"/>
                <a:gd name="T26" fmla="*/ 68 w 1032"/>
                <a:gd name="T27" fmla="*/ 80 h 1180"/>
                <a:gd name="T28" fmla="*/ 72 w 1032"/>
                <a:gd name="T29" fmla="*/ 24 h 1180"/>
                <a:gd name="T30" fmla="*/ 96 w 1032"/>
                <a:gd name="T31" fmla="*/ 56 h 1180"/>
                <a:gd name="T32" fmla="*/ 84 w 1032"/>
                <a:gd name="T33" fmla="*/ 132 h 1180"/>
                <a:gd name="T34" fmla="*/ 56 w 1032"/>
                <a:gd name="T35" fmla="*/ 229 h 1180"/>
                <a:gd name="T36" fmla="*/ 64 w 1032"/>
                <a:gd name="T37" fmla="*/ 333 h 1180"/>
                <a:gd name="T38" fmla="*/ 116 w 1032"/>
                <a:gd name="T39" fmla="*/ 289 h 1180"/>
                <a:gd name="T40" fmla="*/ 141 w 1032"/>
                <a:gd name="T41" fmla="*/ 409 h 1180"/>
                <a:gd name="T42" fmla="*/ 64 w 1032"/>
                <a:gd name="T43" fmla="*/ 469 h 1180"/>
                <a:gd name="T44" fmla="*/ 152 w 1032"/>
                <a:gd name="T45" fmla="*/ 457 h 1180"/>
                <a:gd name="T46" fmla="*/ 212 w 1032"/>
                <a:gd name="T47" fmla="*/ 578 h 1180"/>
                <a:gd name="T48" fmla="*/ 212 w 1032"/>
                <a:gd name="T49" fmla="*/ 674 h 1180"/>
                <a:gd name="T50" fmla="*/ 305 w 1032"/>
                <a:gd name="T51" fmla="*/ 670 h 1180"/>
                <a:gd name="T52" fmla="*/ 309 w 1032"/>
                <a:gd name="T53" fmla="*/ 754 h 1180"/>
                <a:gd name="T54" fmla="*/ 313 w 1032"/>
                <a:gd name="T55" fmla="*/ 730 h 1180"/>
                <a:gd name="T56" fmla="*/ 325 w 1032"/>
                <a:gd name="T57" fmla="*/ 822 h 1180"/>
                <a:gd name="T58" fmla="*/ 381 w 1032"/>
                <a:gd name="T59" fmla="*/ 774 h 1180"/>
                <a:gd name="T60" fmla="*/ 445 w 1032"/>
                <a:gd name="T61" fmla="*/ 883 h 1180"/>
                <a:gd name="T62" fmla="*/ 473 w 1032"/>
                <a:gd name="T63" fmla="*/ 987 h 1180"/>
                <a:gd name="T64" fmla="*/ 522 w 1032"/>
                <a:gd name="T65" fmla="*/ 914 h 1180"/>
                <a:gd name="T66" fmla="*/ 622 w 1032"/>
                <a:gd name="T67" fmla="*/ 983 h 1180"/>
                <a:gd name="T68" fmla="*/ 613 w 1032"/>
                <a:gd name="T69" fmla="*/ 1067 h 1180"/>
                <a:gd name="T70" fmla="*/ 674 w 1032"/>
                <a:gd name="T71" fmla="*/ 1007 h 1180"/>
                <a:gd name="T72" fmla="*/ 762 w 1032"/>
                <a:gd name="T73" fmla="*/ 1155 h 1180"/>
                <a:gd name="T74" fmla="*/ 790 w 1032"/>
                <a:gd name="T75" fmla="*/ 1067 h 1180"/>
                <a:gd name="T76" fmla="*/ 730 w 1032"/>
                <a:gd name="T77" fmla="*/ 1163 h 1180"/>
                <a:gd name="T78" fmla="*/ 822 w 1032"/>
                <a:gd name="T79" fmla="*/ 1135 h 1180"/>
                <a:gd name="T80" fmla="*/ 1031 w 1032"/>
                <a:gd name="T81" fmla="*/ 1131 h 1180"/>
                <a:gd name="T82" fmla="*/ 141 w 1032"/>
                <a:gd name="T83" fmla="*/ 433 h 1180"/>
                <a:gd name="T84" fmla="*/ 256 w 1032"/>
                <a:gd name="T85" fmla="*/ 377 h 1180"/>
                <a:gd name="T86" fmla="*/ 245 w 1032"/>
                <a:gd name="T87" fmla="*/ 433 h 1180"/>
                <a:gd name="T88" fmla="*/ 152 w 1032"/>
                <a:gd name="T89" fmla="*/ 245 h 1180"/>
                <a:gd name="T90" fmla="*/ 181 w 1032"/>
                <a:gd name="T91" fmla="*/ 289 h 1180"/>
                <a:gd name="T92" fmla="*/ 112 w 1032"/>
                <a:gd name="T93" fmla="*/ 120 h 1180"/>
                <a:gd name="T94" fmla="*/ 141 w 1032"/>
                <a:gd name="T95" fmla="*/ 136 h 1180"/>
                <a:gd name="T96" fmla="*/ 116 w 1032"/>
                <a:gd name="T97" fmla="*/ 144 h 1180"/>
                <a:gd name="T98" fmla="*/ 28 w 1032"/>
                <a:gd name="T99" fmla="*/ 297 h 1180"/>
                <a:gd name="T100" fmla="*/ 285 w 1032"/>
                <a:gd name="T101" fmla="*/ 562 h 1180"/>
                <a:gd name="T102" fmla="*/ 317 w 1032"/>
                <a:gd name="T103" fmla="*/ 606 h 1180"/>
                <a:gd name="T104" fmla="*/ 216 w 1032"/>
                <a:gd name="T105" fmla="*/ 646 h 1180"/>
                <a:gd name="T106" fmla="*/ 269 w 1032"/>
                <a:gd name="T107" fmla="*/ 618 h 1180"/>
                <a:gd name="T108" fmla="*/ 421 w 1032"/>
                <a:gd name="T109" fmla="*/ 678 h 1180"/>
                <a:gd name="T110" fmla="*/ 417 w 1032"/>
                <a:gd name="T111" fmla="*/ 742 h 1180"/>
                <a:gd name="T112" fmla="*/ 533 w 1032"/>
                <a:gd name="T113" fmla="*/ 810 h 1180"/>
                <a:gd name="T114" fmla="*/ 549 w 1032"/>
                <a:gd name="T115" fmla="*/ 862 h 1180"/>
                <a:gd name="T116" fmla="*/ 465 w 1032"/>
                <a:gd name="T117" fmla="*/ 959 h 1180"/>
                <a:gd name="T118" fmla="*/ 666 w 1032"/>
                <a:gd name="T119" fmla="*/ 914 h 1180"/>
                <a:gd name="T120" fmla="*/ 722 w 1032"/>
                <a:gd name="T121" fmla="*/ 934 h 1180"/>
                <a:gd name="T122" fmla="*/ 666 w 1032"/>
                <a:gd name="T123" fmla="*/ 971 h 1180"/>
                <a:gd name="T124" fmla="*/ 606 w 1032"/>
                <a:gd name="T125" fmla="*/ 1003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32" h="1180">
                  <a:moveTo>
                    <a:pt x="1027" y="1127"/>
                  </a:moveTo>
                  <a:lnTo>
                    <a:pt x="1027" y="1127"/>
                  </a:lnTo>
                  <a:lnTo>
                    <a:pt x="1015" y="1119"/>
                  </a:lnTo>
                  <a:lnTo>
                    <a:pt x="1015" y="1119"/>
                  </a:lnTo>
                  <a:lnTo>
                    <a:pt x="974" y="1107"/>
                  </a:lnTo>
                  <a:lnTo>
                    <a:pt x="974" y="1107"/>
                  </a:lnTo>
                  <a:lnTo>
                    <a:pt x="894" y="1083"/>
                  </a:lnTo>
                  <a:lnTo>
                    <a:pt x="842" y="1063"/>
                  </a:lnTo>
                  <a:lnTo>
                    <a:pt x="842" y="1063"/>
                  </a:lnTo>
                  <a:lnTo>
                    <a:pt x="814" y="1051"/>
                  </a:lnTo>
                  <a:lnTo>
                    <a:pt x="814" y="1051"/>
                  </a:lnTo>
                  <a:lnTo>
                    <a:pt x="818" y="1043"/>
                  </a:lnTo>
                  <a:lnTo>
                    <a:pt x="818" y="1043"/>
                  </a:lnTo>
                  <a:lnTo>
                    <a:pt x="818" y="1043"/>
                  </a:lnTo>
                  <a:lnTo>
                    <a:pt x="818" y="1043"/>
                  </a:lnTo>
                  <a:lnTo>
                    <a:pt x="818" y="1039"/>
                  </a:lnTo>
                  <a:lnTo>
                    <a:pt x="818" y="1031"/>
                  </a:lnTo>
                  <a:lnTo>
                    <a:pt x="818" y="1031"/>
                  </a:lnTo>
                  <a:lnTo>
                    <a:pt x="818" y="1031"/>
                  </a:lnTo>
                  <a:lnTo>
                    <a:pt x="818" y="1031"/>
                  </a:lnTo>
                  <a:lnTo>
                    <a:pt x="814" y="1027"/>
                  </a:lnTo>
                  <a:lnTo>
                    <a:pt x="814" y="1027"/>
                  </a:lnTo>
                  <a:lnTo>
                    <a:pt x="814" y="1019"/>
                  </a:lnTo>
                  <a:lnTo>
                    <a:pt x="814" y="1019"/>
                  </a:lnTo>
                  <a:lnTo>
                    <a:pt x="814" y="1015"/>
                  </a:lnTo>
                  <a:lnTo>
                    <a:pt x="810" y="1011"/>
                  </a:lnTo>
                  <a:lnTo>
                    <a:pt x="810" y="1011"/>
                  </a:lnTo>
                  <a:lnTo>
                    <a:pt x="810" y="1007"/>
                  </a:lnTo>
                  <a:lnTo>
                    <a:pt x="810" y="1003"/>
                  </a:lnTo>
                  <a:lnTo>
                    <a:pt x="810" y="1003"/>
                  </a:lnTo>
                  <a:lnTo>
                    <a:pt x="814" y="999"/>
                  </a:lnTo>
                  <a:lnTo>
                    <a:pt x="814" y="999"/>
                  </a:lnTo>
                  <a:lnTo>
                    <a:pt x="814" y="983"/>
                  </a:lnTo>
                  <a:lnTo>
                    <a:pt x="814" y="983"/>
                  </a:lnTo>
                  <a:lnTo>
                    <a:pt x="814" y="975"/>
                  </a:lnTo>
                  <a:lnTo>
                    <a:pt x="814" y="975"/>
                  </a:lnTo>
                  <a:lnTo>
                    <a:pt x="818" y="967"/>
                  </a:lnTo>
                  <a:lnTo>
                    <a:pt x="818" y="967"/>
                  </a:lnTo>
                  <a:lnTo>
                    <a:pt x="826" y="963"/>
                  </a:lnTo>
                  <a:lnTo>
                    <a:pt x="826" y="963"/>
                  </a:lnTo>
                  <a:lnTo>
                    <a:pt x="830" y="959"/>
                  </a:lnTo>
                  <a:lnTo>
                    <a:pt x="830" y="959"/>
                  </a:lnTo>
                  <a:lnTo>
                    <a:pt x="834" y="959"/>
                  </a:lnTo>
                  <a:lnTo>
                    <a:pt x="834" y="959"/>
                  </a:lnTo>
                  <a:lnTo>
                    <a:pt x="838" y="959"/>
                  </a:lnTo>
                  <a:lnTo>
                    <a:pt x="838" y="959"/>
                  </a:lnTo>
                  <a:lnTo>
                    <a:pt x="842" y="954"/>
                  </a:lnTo>
                  <a:lnTo>
                    <a:pt x="846" y="959"/>
                  </a:lnTo>
                  <a:lnTo>
                    <a:pt x="846" y="959"/>
                  </a:lnTo>
                  <a:lnTo>
                    <a:pt x="846" y="954"/>
                  </a:lnTo>
                  <a:lnTo>
                    <a:pt x="846" y="954"/>
                  </a:lnTo>
                  <a:lnTo>
                    <a:pt x="854" y="959"/>
                  </a:lnTo>
                  <a:lnTo>
                    <a:pt x="854" y="959"/>
                  </a:lnTo>
                  <a:lnTo>
                    <a:pt x="858" y="963"/>
                  </a:lnTo>
                  <a:lnTo>
                    <a:pt x="858" y="963"/>
                  </a:lnTo>
                  <a:lnTo>
                    <a:pt x="858" y="971"/>
                  </a:lnTo>
                  <a:lnTo>
                    <a:pt x="858" y="971"/>
                  </a:lnTo>
                  <a:lnTo>
                    <a:pt x="858" y="975"/>
                  </a:lnTo>
                  <a:lnTo>
                    <a:pt x="858" y="975"/>
                  </a:lnTo>
                  <a:lnTo>
                    <a:pt x="858" y="975"/>
                  </a:lnTo>
                  <a:lnTo>
                    <a:pt x="858" y="979"/>
                  </a:lnTo>
                  <a:lnTo>
                    <a:pt x="858" y="983"/>
                  </a:lnTo>
                  <a:lnTo>
                    <a:pt x="858" y="983"/>
                  </a:lnTo>
                  <a:lnTo>
                    <a:pt x="858" y="983"/>
                  </a:lnTo>
                  <a:lnTo>
                    <a:pt x="858" y="983"/>
                  </a:lnTo>
                  <a:lnTo>
                    <a:pt x="858" y="983"/>
                  </a:lnTo>
                  <a:lnTo>
                    <a:pt x="858" y="983"/>
                  </a:lnTo>
                  <a:lnTo>
                    <a:pt x="858" y="987"/>
                  </a:lnTo>
                  <a:lnTo>
                    <a:pt x="854" y="991"/>
                  </a:lnTo>
                  <a:lnTo>
                    <a:pt x="854" y="991"/>
                  </a:lnTo>
                  <a:lnTo>
                    <a:pt x="854" y="991"/>
                  </a:lnTo>
                  <a:lnTo>
                    <a:pt x="854" y="991"/>
                  </a:lnTo>
                  <a:lnTo>
                    <a:pt x="854" y="991"/>
                  </a:lnTo>
                  <a:lnTo>
                    <a:pt x="854" y="995"/>
                  </a:lnTo>
                  <a:lnTo>
                    <a:pt x="854" y="995"/>
                  </a:lnTo>
                  <a:lnTo>
                    <a:pt x="854" y="995"/>
                  </a:lnTo>
                  <a:lnTo>
                    <a:pt x="850" y="995"/>
                  </a:lnTo>
                  <a:lnTo>
                    <a:pt x="850" y="999"/>
                  </a:lnTo>
                  <a:lnTo>
                    <a:pt x="850" y="999"/>
                  </a:lnTo>
                  <a:lnTo>
                    <a:pt x="850" y="1003"/>
                  </a:lnTo>
                  <a:lnTo>
                    <a:pt x="850" y="1003"/>
                  </a:lnTo>
                  <a:lnTo>
                    <a:pt x="850" y="1007"/>
                  </a:lnTo>
                  <a:lnTo>
                    <a:pt x="850" y="1011"/>
                  </a:lnTo>
                  <a:lnTo>
                    <a:pt x="850" y="1011"/>
                  </a:lnTo>
                  <a:lnTo>
                    <a:pt x="850" y="1011"/>
                  </a:lnTo>
                  <a:lnTo>
                    <a:pt x="850" y="1011"/>
                  </a:lnTo>
                  <a:lnTo>
                    <a:pt x="842" y="1015"/>
                  </a:lnTo>
                  <a:lnTo>
                    <a:pt x="842" y="1015"/>
                  </a:lnTo>
                  <a:lnTo>
                    <a:pt x="842" y="1019"/>
                  </a:lnTo>
                  <a:lnTo>
                    <a:pt x="842" y="1019"/>
                  </a:lnTo>
                  <a:lnTo>
                    <a:pt x="830" y="1031"/>
                  </a:lnTo>
                  <a:lnTo>
                    <a:pt x="830" y="1035"/>
                  </a:lnTo>
                  <a:lnTo>
                    <a:pt x="830" y="1035"/>
                  </a:lnTo>
                  <a:lnTo>
                    <a:pt x="830" y="1035"/>
                  </a:lnTo>
                  <a:lnTo>
                    <a:pt x="826" y="1047"/>
                  </a:lnTo>
                  <a:lnTo>
                    <a:pt x="826" y="1047"/>
                  </a:lnTo>
                  <a:lnTo>
                    <a:pt x="826" y="1051"/>
                  </a:lnTo>
                  <a:lnTo>
                    <a:pt x="826" y="1051"/>
                  </a:lnTo>
                  <a:lnTo>
                    <a:pt x="834" y="1055"/>
                  </a:lnTo>
                  <a:lnTo>
                    <a:pt x="834" y="1055"/>
                  </a:lnTo>
                  <a:lnTo>
                    <a:pt x="842" y="1059"/>
                  </a:lnTo>
                  <a:lnTo>
                    <a:pt x="842" y="1059"/>
                  </a:lnTo>
                  <a:lnTo>
                    <a:pt x="846" y="1059"/>
                  </a:lnTo>
                  <a:lnTo>
                    <a:pt x="846" y="1059"/>
                  </a:lnTo>
                  <a:lnTo>
                    <a:pt x="846" y="1051"/>
                  </a:lnTo>
                  <a:lnTo>
                    <a:pt x="846" y="1051"/>
                  </a:lnTo>
                  <a:lnTo>
                    <a:pt x="854" y="1039"/>
                  </a:lnTo>
                  <a:lnTo>
                    <a:pt x="854" y="1039"/>
                  </a:lnTo>
                  <a:lnTo>
                    <a:pt x="866" y="1023"/>
                  </a:lnTo>
                  <a:lnTo>
                    <a:pt x="866" y="1023"/>
                  </a:lnTo>
                  <a:lnTo>
                    <a:pt x="874" y="1015"/>
                  </a:lnTo>
                  <a:lnTo>
                    <a:pt x="874" y="1015"/>
                  </a:lnTo>
                  <a:lnTo>
                    <a:pt x="874" y="1011"/>
                  </a:lnTo>
                  <a:lnTo>
                    <a:pt x="874" y="1011"/>
                  </a:lnTo>
                  <a:lnTo>
                    <a:pt x="878" y="1003"/>
                  </a:lnTo>
                  <a:lnTo>
                    <a:pt x="878" y="1003"/>
                  </a:lnTo>
                  <a:lnTo>
                    <a:pt x="882" y="991"/>
                  </a:lnTo>
                  <a:lnTo>
                    <a:pt x="882" y="991"/>
                  </a:lnTo>
                  <a:lnTo>
                    <a:pt x="886" y="979"/>
                  </a:lnTo>
                  <a:lnTo>
                    <a:pt x="882" y="959"/>
                  </a:lnTo>
                  <a:lnTo>
                    <a:pt x="882" y="959"/>
                  </a:lnTo>
                  <a:lnTo>
                    <a:pt x="878" y="951"/>
                  </a:lnTo>
                  <a:lnTo>
                    <a:pt x="870" y="939"/>
                  </a:lnTo>
                  <a:lnTo>
                    <a:pt x="870" y="939"/>
                  </a:lnTo>
                  <a:lnTo>
                    <a:pt x="858" y="934"/>
                  </a:lnTo>
                  <a:lnTo>
                    <a:pt x="842" y="930"/>
                  </a:lnTo>
                  <a:lnTo>
                    <a:pt x="842" y="930"/>
                  </a:lnTo>
                  <a:lnTo>
                    <a:pt x="830" y="930"/>
                  </a:lnTo>
                  <a:lnTo>
                    <a:pt x="818" y="934"/>
                  </a:lnTo>
                  <a:lnTo>
                    <a:pt x="818" y="934"/>
                  </a:lnTo>
                  <a:lnTo>
                    <a:pt x="802" y="951"/>
                  </a:lnTo>
                  <a:lnTo>
                    <a:pt x="802" y="951"/>
                  </a:lnTo>
                  <a:lnTo>
                    <a:pt x="790" y="963"/>
                  </a:lnTo>
                  <a:lnTo>
                    <a:pt x="790" y="963"/>
                  </a:lnTo>
                  <a:lnTo>
                    <a:pt x="786" y="975"/>
                  </a:lnTo>
                  <a:lnTo>
                    <a:pt x="786" y="975"/>
                  </a:lnTo>
                  <a:lnTo>
                    <a:pt x="782" y="987"/>
                  </a:lnTo>
                  <a:lnTo>
                    <a:pt x="782" y="987"/>
                  </a:lnTo>
                  <a:lnTo>
                    <a:pt x="786" y="1011"/>
                  </a:lnTo>
                  <a:lnTo>
                    <a:pt x="786" y="1011"/>
                  </a:lnTo>
                  <a:lnTo>
                    <a:pt x="786" y="1015"/>
                  </a:lnTo>
                  <a:lnTo>
                    <a:pt x="786" y="1015"/>
                  </a:lnTo>
                  <a:lnTo>
                    <a:pt x="794" y="1035"/>
                  </a:lnTo>
                  <a:lnTo>
                    <a:pt x="794" y="1035"/>
                  </a:lnTo>
                  <a:lnTo>
                    <a:pt x="798" y="1043"/>
                  </a:lnTo>
                  <a:lnTo>
                    <a:pt x="798" y="1043"/>
                  </a:lnTo>
                  <a:lnTo>
                    <a:pt x="794" y="1039"/>
                  </a:lnTo>
                  <a:lnTo>
                    <a:pt x="766" y="1027"/>
                  </a:lnTo>
                  <a:lnTo>
                    <a:pt x="766" y="1027"/>
                  </a:lnTo>
                  <a:lnTo>
                    <a:pt x="734" y="1011"/>
                  </a:lnTo>
                  <a:lnTo>
                    <a:pt x="734" y="1011"/>
                  </a:lnTo>
                  <a:lnTo>
                    <a:pt x="726" y="1007"/>
                  </a:lnTo>
                  <a:lnTo>
                    <a:pt x="726" y="1007"/>
                  </a:lnTo>
                  <a:lnTo>
                    <a:pt x="694" y="991"/>
                  </a:lnTo>
                  <a:lnTo>
                    <a:pt x="694" y="991"/>
                  </a:lnTo>
                  <a:lnTo>
                    <a:pt x="714" y="979"/>
                  </a:lnTo>
                  <a:lnTo>
                    <a:pt x="714" y="979"/>
                  </a:lnTo>
                  <a:lnTo>
                    <a:pt x="726" y="971"/>
                  </a:lnTo>
                  <a:lnTo>
                    <a:pt x="726" y="971"/>
                  </a:lnTo>
                  <a:lnTo>
                    <a:pt x="726" y="971"/>
                  </a:lnTo>
                  <a:lnTo>
                    <a:pt x="726" y="971"/>
                  </a:lnTo>
                  <a:lnTo>
                    <a:pt x="734" y="963"/>
                  </a:lnTo>
                  <a:lnTo>
                    <a:pt x="734" y="963"/>
                  </a:lnTo>
                  <a:lnTo>
                    <a:pt x="742" y="951"/>
                  </a:lnTo>
                  <a:lnTo>
                    <a:pt x="742" y="951"/>
                  </a:lnTo>
                  <a:lnTo>
                    <a:pt x="750" y="934"/>
                  </a:lnTo>
                  <a:lnTo>
                    <a:pt x="754" y="914"/>
                  </a:lnTo>
                  <a:lnTo>
                    <a:pt x="754" y="914"/>
                  </a:lnTo>
                  <a:lnTo>
                    <a:pt x="754" y="903"/>
                  </a:lnTo>
                  <a:lnTo>
                    <a:pt x="750" y="890"/>
                  </a:lnTo>
                  <a:lnTo>
                    <a:pt x="750" y="890"/>
                  </a:lnTo>
                  <a:lnTo>
                    <a:pt x="742" y="879"/>
                  </a:lnTo>
                  <a:lnTo>
                    <a:pt x="734" y="866"/>
                  </a:lnTo>
                  <a:lnTo>
                    <a:pt x="734" y="866"/>
                  </a:lnTo>
                  <a:lnTo>
                    <a:pt x="718" y="859"/>
                  </a:lnTo>
                  <a:lnTo>
                    <a:pt x="706" y="859"/>
                  </a:lnTo>
                  <a:lnTo>
                    <a:pt x="706" y="859"/>
                  </a:lnTo>
                  <a:lnTo>
                    <a:pt x="690" y="859"/>
                  </a:lnTo>
                  <a:lnTo>
                    <a:pt x="678" y="862"/>
                  </a:lnTo>
                  <a:lnTo>
                    <a:pt x="678" y="862"/>
                  </a:lnTo>
                  <a:lnTo>
                    <a:pt x="662" y="870"/>
                  </a:lnTo>
                  <a:lnTo>
                    <a:pt x="662" y="870"/>
                  </a:lnTo>
                  <a:lnTo>
                    <a:pt x="650" y="883"/>
                  </a:lnTo>
                  <a:lnTo>
                    <a:pt x="642" y="894"/>
                  </a:lnTo>
                  <a:lnTo>
                    <a:pt x="642" y="894"/>
                  </a:lnTo>
                  <a:lnTo>
                    <a:pt x="634" y="919"/>
                  </a:lnTo>
                  <a:lnTo>
                    <a:pt x="634" y="919"/>
                  </a:lnTo>
                  <a:lnTo>
                    <a:pt x="634" y="927"/>
                  </a:lnTo>
                  <a:lnTo>
                    <a:pt x="634" y="927"/>
                  </a:lnTo>
                  <a:lnTo>
                    <a:pt x="634" y="939"/>
                  </a:lnTo>
                  <a:lnTo>
                    <a:pt x="634" y="954"/>
                  </a:lnTo>
                  <a:lnTo>
                    <a:pt x="634" y="954"/>
                  </a:lnTo>
                  <a:lnTo>
                    <a:pt x="634" y="954"/>
                  </a:lnTo>
                  <a:lnTo>
                    <a:pt x="634" y="954"/>
                  </a:lnTo>
                  <a:lnTo>
                    <a:pt x="553" y="894"/>
                  </a:lnTo>
                  <a:lnTo>
                    <a:pt x="553" y="894"/>
                  </a:lnTo>
                  <a:lnTo>
                    <a:pt x="557" y="890"/>
                  </a:lnTo>
                  <a:lnTo>
                    <a:pt x="557" y="890"/>
                  </a:lnTo>
                  <a:lnTo>
                    <a:pt x="569" y="879"/>
                  </a:lnTo>
                  <a:lnTo>
                    <a:pt x="569" y="879"/>
                  </a:lnTo>
                  <a:lnTo>
                    <a:pt x="569" y="879"/>
                  </a:lnTo>
                  <a:lnTo>
                    <a:pt x="569" y="879"/>
                  </a:lnTo>
                  <a:lnTo>
                    <a:pt x="577" y="870"/>
                  </a:lnTo>
                  <a:lnTo>
                    <a:pt x="577" y="870"/>
                  </a:lnTo>
                  <a:lnTo>
                    <a:pt x="582" y="859"/>
                  </a:lnTo>
                  <a:lnTo>
                    <a:pt x="582" y="859"/>
                  </a:lnTo>
                  <a:lnTo>
                    <a:pt x="586" y="842"/>
                  </a:lnTo>
                  <a:lnTo>
                    <a:pt x="586" y="826"/>
                  </a:lnTo>
                  <a:lnTo>
                    <a:pt x="586" y="826"/>
                  </a:lnTo>
                  <a:lnTo>
                    <a:pt x="582" y="814"/>
                  </a:lnTo>
                  <a:lnTo>
                    <a:pt x="573" y="802"/>
                  </a:lnTo>
                  <a:lnTo>
                    <a:pt x="573" y="802"/>
                  </a:lnTo>
                  <a:lnTo>
                    <a:pt x="566" y="794"/>
                  </a:lnTo>
                  <a:lnTo>
                    <a:pt x="553" y="786"/>
                  </a:lnTo>
                  <a:lnTo>
                    <a:pt x="553" y="786"/>
                  </a:lnTo>
                  <a:lnTo>
                    <a:pt x="537" y="786"/>
                  </a:lnTo>
                  <a:lnTo>
                    <a:pt x="525" y="786"/>
                  </a:lnTo>
                  <a:lnTo>
                    <a:pt x="525" y="786"/>
                  </a:lnTo>
                  <a:lnTo>
                    <a:pt x="513" y="794"/>
                  </a:lnTo>
                  <a:lnTo>
                    <a:pt x="502" y="802"/>
                  </a:lnTo>
                  <a:lnTo>
                    <a:pt x="502" y="802"/>
                  </a:lnTo>
                  <a:lnTo>
                    <a:pt x="493" y="814"/>
                  </a:lnTo>
                  <a:lnTo>
                    <a:pt x="493" y="814"/>
                  </a:lnTo>
                  <a:lnTo>
                    <a:pt x="489" y="826"/>
                  </a:lnTo>
                  <a:lnTo>
                    <a:pt x="485" y="839"/>
                  </a:lnTo>
                  <a:lnTo>
                    <a:pt x="485" y="839"/>
                  </a:lnTo>
                  <a:lnTo>
                    <a:pt x="453" y="806"/>
                  </a:lnTo>
                  <a:lnTo>
                    <a:pt x="453" y="806"/>
                  </a:lnTo>
                  <a:lnTo>
                    <a:pt x="417" y="770"/>
                  </a:lnTo>
                  <a:lnTo>
                    <a:pt x="417" y="770"/>
                  </a:lnTo>
                  <a:lnTo>
                    <a:pt x="417" y="770"/>
                  </a:lnTo>
                  <a:lnTo>
                    <a:pt x="425" y="766"/>
                  </a:lnTo>
                  <a:lnTo>
                    <a:pt x="425" y="766"/>
                  </a:lnTo>
                  <a:lnTo>
                    <a:pt x="429" y="766"/>
                  </a:lnTo>
                  <a:lnTo>
                    <a:pt x="429" y="766"/>
                  </a:lnTo>
                  <a:lnTo>
                    <a:pt x="437" y="758"/>
                  </a:lnTo>
                  <a:lnTo>
                    <a:pt x="437" y="758"/>
                  </a:lnTo>
                  <a:lnTo>
                    <a:pt x="441" y="750"/>
                  </a:lnTo>
                  <a:lnTo>
                    <a:pt x="441" y="750"/>
                  </a:lnTo>
                  <a:lnTo>
                    <a:pt x="449" y="738"/>
                  </a:lnTo>
                  <a:lnTo>
                    <a:pt x="457" y="726"/>
                  </a:lnTo>
                  <a:lnTo>
                    <a:pt x="457" y="726"/>
                  </a:lnTo>
                  <a:lnTo>
                    <a:pt x="457" y="706"/>
                  </a:lnTo>
                  <a:lnTo>
                    <a:pt x="457" y="706"/>
                  </a:lnTo>
                  <a:lnTo>
                    <a:pt x="453" y="686"/>
                  </a:lnTo>
                  <a:lnTo>
                    <a:pt x="453" y="686"/>
                  </a:lnTo>
                  <a:lnTo>
                    <a:pt x="445" y="670"/>
                  </a:lnTo>
                  <a:lnTo>
                    <a:pt x="445" y="670"/>
                  </a:lnTo>
                  <a:lnTo>
                    <a:pt x="437" y="662"/>
                  </a:lnTo>
                  <a:lnTo>
                    <a:pt x="425" y="654"/>
                  </a:lnTo>
                  <a:lnTo>
                    <a:pt x="425" y="654"/>
                  </a:lnTo>
                  <a:lnTo>
                    <a:pt x="417" y="650"/>
                  </a:lnTo>
                  <a:lnTo>
                    <a:pt x="409" y="650"/>
                  </a:lnTo>
                  <a:lnTo>
                    <a:pt x="409" y="650"/>
                  </a:lnTo>
                  <a:lnTo>
                    <a:pt x="393" y="654"/>
                  </a:lnTo>
                  <a:lnTo>
                    <a:pt x="381" y="662"/>
                  </a:lnTo>
                  <a:lnTo>
                    <a:pt x="381" y="662"/>
                  </a:lnTo>
                  <a:lnTo>
                    <a:pt x="369" y="678"/>
                  </a:lnTo>
                  <a:lnTo>
                    <a:pt x="369" y="678"/>
                  </a:lnTo>
                  <a:lnTo>
                    <a:pt x="365" y="686"/>
                  </a:lnTo>
                  <a:lnTo>
                    <a:pt x="365" y="686"/>
                  </a:lnTo>
                  <a:lnTo>
                    <a:pt x="361" y="694"/>
                  </a:lnTo>
                  <a:lnTo>
                    <a:pt x="361" y="706"/>
                  </a:lnTo>
                  <a:lnTo>
                    <a:pt x="357" y="698"/>
                  </a:lnTo>
                  <a:lnTo>
                    <a:pt x="325" y="658"/>
                  </a:lnTo>
                  <a:lnTo>
                    <a:pt x="313" y="638"/>
                  </a:lnTo>
                  <a:lnTo>
                    <a:pt x="313" y="638"/>
                  </a:lnTo>
                  <a:lnTo>
                    <a:pt x="313" y="638"/>
                  </a:lnTo>
                  <a:lnTo>
                    <a:pt x="313" y="638"/>
                  </a:lnTo>
                  <a:lnTo>
                    <a:pt x="325" y="634"/>
                  </a:lnTo>
                  <a:lnTo>
                    <a:pt x="325" y="634"/>
                  </a:lnTo>
                  <a:lnTo>
                    <a:pt x="333" y="626"/>
                  </a:lnTo>
                  <a:lnTo>
                    <a:pt x="333" y="626"/>
                  </a:lnTo>
                  <a:lnTo>
                    <a:pt x="345" y="618"/>
                  </a:lnTo>
                  <a:lnTo>
                    <a:pt x="353" y="606"/>
                  </a:lnTo>
                  <a:lnTo>
                    <a:pt x="353" y="606"/>
                  </a:lnTo>
                  <a:lnTo>
                    <a:pt x="357" y="593"/>
                  </a:lnTo>
                  <a:lnTo>
                    <a:pt x="361" y="582"/>
                  </a:lnTo>
                  <a:lnTo>
                    <a:pt x="361" y="582"/>
                  </a:lnTo>
                  <a:lnTo>
                    <a:pt x="361" y="569"/>
                  </a:lnTo>
                  <a:lnTo>
                    <a:pt x="357" y="558"/>
                  </a:lnTo>
                  <a:lnTo>
                    <a:pt x="357" y="558"/>
                  </a:lnTo>
                  <a:lnTo>
                    <a:pt x="353" y="546"/>
                  </a:lnTo>
                  <a:lnTo>
                    <a:pt x="349" y="538"/>
                  </a:lnTo>
                  <a:lnTo>
                    <a:pt x="349" y="538"/>
                  </a:lnTo>
                  <a:lnTo>
                    <a:pt x="337" y="529"/>
                  </a:lnTo>
                  <a:lnTo>
                    <a:pt x="325" y="522"/>
                  </a:lnTo>
                  <a:lnTo>
                    <a:pt x="325" y="522"/>
                  </a:lnTo>
                  <a:lnTo>
                    <a:pt x="305" y="522"/>
                  </a:lnTo>
                  <a:lnTo>
                    <a:pt x="305" y="522"/>
                  </a:lnTo>
                  <a:lnTo>
                    <a:pt x="289" y="525"/>
                  </a:lnTo>
                  <a:lnTo>
                    <a:pt x="281" y="533"/>
                  </a:lnTo>
                  <a:lnTo>
                    <a:pt x="281" y="533"/>
                  </a:lnTo>
                  <a:lnTo>
                    <a:pt x="261" y="549"/>
                  </a:lnTo>
                  <a:lnTo>
                    <a:pt x="261" y="549"/>
                  </a:lnTo>
                  <a:lnTo>
                    <a:pt x="261" y="558"/>
                  </a:lnTo>
                  <a:lnTo>
                    <a:pt x="261" y="558"/>
                  </a:lnTo>
                  <a:lnTo>
                    <a:pt x="261" y="558"/>
                  </a:lnTo>
                  <a:lnTo>
                    <a:pt x="261" y="558"/>
                  </a:lnTo>
                  <a:lnTo>
                    <a:pt x="241" y="522"/>
                  </a:lnTo>
                  <a:lnTo>
                    <a:pt x="241" y="522"/>
                  </a:lnTo>
                  <a:lnTo>
                    <a:pt x="212" y="465"/>
                  </a:lnTo>
                  <a:lnTo>
                    <a:pt x="212" y="465"/>
                  </a:lnTo>
                  <a:lnTo>
                    <a:pt x="212" y="465"/>
                  </a:lnTo>
                  <a:lnTo>
                    <a:pt x="212" y="465"/>
                  </a:lnTo>
                  <a:lnTo>
                    <a:pt x="225" y="465"/>
                  </a:lnTo>
                  <a:lnTo>
                    <a:pt x="233" y="461"/>
                  </a:lnTo>
                  <a:lnTo>
                    <a:pt x="233" y="461"/>
                  </a:lnTo>
                  <a:lnTo>
                    <a:pt x="245" y="457"/>
                  </a:lnTo>
                  <a:lnTo>
                    <a:pt x="245" y="457"/>
                  </a:lnTo>
                  <a:lnTo>
                    <a:pt x="249" y="457"/>
                  </a:lnTo>
                  <a:lnTo>
                    <a:pt x="249" y="457"/>
                  </a:lnTo>
                  <a:lnTo>
                    <a:pt x="256" y="453"/>
                  </a:lnTo>
                  <a:lnTo>
                    <a:pt x="256" y="453"/>
                  </a:lnTo>
                  <a:lnTo>
                    <a:pt x="265" y="449"/>
                  </a:lnTo>
                  <a:lnTo>
                    <a:pt x="265" y="449"/>
                  </a:lnTo>
                  <a:lnTo>
                    <a:pt x="277" y="437"/>
                  </a:lnTo>
                  <a:lnTo>
                    <a:pt x="285" y="425"/>
                  </a:lnTo>
                  <a:lnTo>
                    <a:pt x="285" y="425"/>
                  </a:lnTo>
                  <a:lnTo>
                    <a:pt x="289" y="417"/>
                  </a:lnTo>
                  <a:lnTo>
                    <a:pt x="289" y="405"/>
                  </a:lnTo>
                  <a:lnTo>
                    <a:pt x="289" y="405"/>
                  </a:lnTo>
                  <a:lnTo>
                    <a:pt x="289" y="385"/>
                  </a:lnTo>
                  <a:lnTo>
                    <a:pt x="289" y="385"/>
                  </a:lnTo>
                  <a:lnTo>
                    <a:pt x="285" y="373"/>
                  </a:lnTo>
                  <a:lnTo>
                    <a:pt x="281" y="365"/>
                  </a:lnTo>
                  <a:lnTo>
                    <a:pt x="281" y="365"/>
                  </a:lnTo>
                  <a:lnTo>
                    <a:pt x="269" y="357"/>
                  </a:lnTo>
                  <a:lnTo>
                    <a:pt x="261" y="353"/>
                  </a:lnTo>
                  <a:lnTo>
                    <a:pt x="261" y="353"/>
                  </a:lnTo>
                  <a:lnTo>
                    <a:pt x="245" y="345"/>
                  </a:lnTo>
                  <a:lnTo>
                    <a:pt x="245" y="345"/>
                  </a:lnTo>
                  <a:lnTo>
                    <a:pt x="229" y="349"/>
                  </a:lnTo>
                  <a:lnTo>
                    <a:pt x="216" y="353"/>
                  </a:lnTo>
                  <a:lnTo>
                    <a:pt x="216" y="353"/>
                  </a:lnTo>
                  <a:lnTo>
                    <a:pt x="201" y="365"/>
                  </a:lnTo>
                  <a:lnTo>
                    <a:pt x="201" y="365"/>
                  </a:lnTo>
                  <a:lnTo>
                    <a:pt x="196" y="369"/>
                  </a:lnTo>
                  <a:lnTo>
                    <a:pt x="196" y="369"/>
                  </a:lnTo>
                  <a:lnTo>
                    <a:pt x="189" y="381"/>
                  </a:lnTo>
                  <a:lnTo>
                    <a:pt x="185" y="389"/>
                  </a:lnTo>
                  <a:lnTo>
                    <a:pt x="185" y="389"/>
                  </a:lnTo>
                  <a:lnTo>
                    <a:pt x="181" y="397"/>
                  </a:lnTo>
                  <a:lnTo>
                    <a:pt x="181" y="397"/>
                  </a:lnTo>
                  <a:lnTo>
                    <a:pt x="161" y="337"/>
                  </a:lnTo>
                  <a:lnTo>
                    <a:pt x="161" y="337"/>
                  </a:lnTo>
                  <a:lnTo>
                    <a:pt x="152" y="317"/>
                  </a:lnTo>
                  <a:lnTo>
                    <a:pt x="152" y="317"/>
                  </a:lnTo>
                  <a:lnTo>
                    <a:pt x="165" y="317"/>
                  </a:lnTo>
                  <a:lnTo>
                    <a:pt x="165" y="317"/>
                  </a:lnTo>
                  <a:lnTo>
                    <a:pt x="165" y="317"/>
                  </a:lnTo>
                  <a:lnTo>
                    <a:pt x="165" y="317"/>
                  </a:lnTo>
                  <a:lnTo>
                    <a:pt x="176" y="317"/>
                  </a:lnTo>
                  <a:lnTo>
                    <a:pt x="176" y="317"/>
                  </a:lnTo>
                  <a:lnTo>
                    <a:pt x="185" y="313"/>
                  </a:lnTo>
                  <a:lnTo>
                    <a:pt x="185" y="313"/>
                  </a:lnTo>
                  <a:lnTo>
                    <a:pt x="196" y="305"/>
                  </a:lnTo>
                  <a:lnTo>
                    <a:pt x="209" y="297"/>
                  </a:lnTo>
                  <a:lnTo>
                    <a:pt x="209" y="297"/>
                  </a:lnTo>
                  <a:lnTo>
                    <a:pt x="221" y="277"/>
                  </a:lnTo>
                  <a:lnTo>
                    <a:pt x="221" y="277"/>
                  </a:lnTo>
                  <a:lnTo>
                    <a:pt x="225" y="265"/>
                  </a:lnTo>
                  <a:lnTo>
                    <a:pt x="225" y="256"/>
                  </a:lnTo>
                  <a:lnTo>
                    <a:pt x="225" y="256"/>
                  </a:lnTo>
                  <a:lnTo>
                    <a:pt x="221" y="245"/>
                  </a:lnTo>
                  <a:lnTo>
                    <a:pt x="216" y="232"/>
                  </a:lnTo>
                  <a:lnTo>
                    <a:pt x="216" y="232"/>
                  </a:lnTo>
                  <a:lnTo>
                    <a:pt x="205" y="225"/>
                  </a:lnTo>
                  <a:lnTo>
                    <a:pt x="196" y="221"/>
                  </a:lnTo>
                  <a:lnTo>
                    <a:pt x="196" y="221"/>
                  </a:lnTo>
                  <a:lnTo>
                    <a:pt x="181" y="216"/>
                  </a:lnTo>
                  <a:lnTo>
                    <a:pt x="181" y="216"/>
                  </a:lnTo>
                  <a:lnTo>
                    <a:pt x="168" y="216"/>
                  </a:lnTo>
                  <a:lnTo>
                    <a:pt x="156" y="216"/>
                  </a:lnTo>
                  <a:lnTo>
                    <a:pt x="136" y="225"/>
                  </a:lnTo>
                  <a:lnTo>
                    <a:pt x="136" y="225"/>
                  </a:lnTo>
                  <a:lnTo>
                    <a:pt x="132" y="229"/>
                  </a:lnTo>
                  <a:lnTo>
                    <a:pt x="132" y="229"/>
                  </a:lnTo>
                  <a:lnTo>
                    <a:pt x="128" y="232"/>
                  </a:lnTo>
                  <a:lnTo>
                    <a:pt x="124" y="209"/>
                  </a:lnTo>
                  <a:lnTo>
                    <a:pt x="124" y="209"/>
                  </a:lnTo>
                  <a:lnTo>
                    <a:pt x="116" y="168"/>
                  </a:lnTo>
                  <a:lnTo>
                    <a:pt x="116" y="168"/>
                  </a:lnTo>
                  <a:lnTo>
                    <a:pt x="116" y="168"/>
                  </a:lnTo>
                  <a:lnTo>
                    <a:pt x="116" y="168"/>
                  </a:lnTo>
                  <a:lnTo>
                    <a:pt x="124" y="168"/>
                  </a:lnTo>
                  <a:lnTo>
                    <a:pt x="128" y="168"/>
                  </a:lnTo>
                  <a:lnTo>
                    <a:pt x="128" y="168"/>
                  </a:lnTo>
                  <a:lnTo>
                    <a:pt x="141" y="164"/>
                  </a:lnTo>
                  <a:lnTo>
                    <a:pt x="141" y="164"/>
                  </a:lnTo>
                  <a:lnTo>
                    <a:pt x="141" y="164"/>
                  </a:lnTo>
                  <a:lnTo>
                    <a:pt x="141" y="164"/>
                  </a:lnTo>
                  <a:lnTo>
                    <a:pt x="148" y="164"/>
                  </a:lnTo>
                  <a:lnTo>
                    <a:pt x="148" y="164"/>
                  </a:lnTo>
                  <a:lnTo>
                    <a:pt x="152" y="161"/>
                  </a:lnTo>
                  <a:lnTo>
                    <a:pt x="152" y="161"/>
                  </a:lnTo>
                  <a:lnTo>
                    <a:pt x="161" y="152"/>
                  </a:lnTo>
                  <a:lnTo>
                    <a:pt x="165" y="144"/>
                  </a:lnTo>
                  <a:lnTo>
                    <a:pt x="165" y="144"/>
                  </a:lnTo>
                  <a:lnTo>
                    <a:pt x="168" y="128"/>
                  </a:lnTo>
                  <a:lnTo>
                    <a:pt x="168" y="128"/>
                  </a:lnTo>
                  <a:lnTo>
                    <a:pt x="165" y="116"/>
                  </a:lnTo>
                  <a:lnTo>
                    <a:pt x="165" y="116"/>
                  </a:lnTo>
                  <a:lnTo>
                    <a:pt x="161" y="104"/>
                  </a:lnTo>
                  <a:lnTo>
                    <a:pt x="161" y="104"/>
                  </a:lnTo>
                  <a:lnTo>
                    <a:pt x="148" y="92"/>
                  </a:lnTo>
                  <a:lnTo>
                    <a:pt x="148" y="92"/>
                  </a:lnTo>
                  <a:lnTo>
                    <a:pt x="136" y="88"/>
                  </a:lnTo>
                  <a:lnTo>
                    <a:pt x="136" y="88"/>
                  </a:lnTo>
                  <a:lnTo>
                    <a:pt x="128" y="88"/>
                  </a:lnTo>
                  <a:lnTo>
                    <a:pt x="121" y="88"/>
                  </a:lnTo>
                  <a:lnTo>
                    <a:pt x="104" y="96"/>
                  </a:lnTo>
                  <a:lnTo>
                    <a:pt x="104" y="96"/>
                  </a:lnTo>
                  <a:lnTo>
                    <a:pt x="104" y="96"/>
                  </a:lnTo>
                  <a:lnTo>
                    <a:pt x="104" y="96"/>
                  </a:lnTo>
                  <a:lnTo>
                    <a:pt x="104" y="96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108" y="88"/>
                  </a:lnTo>
                  <a:lnTo>
                    <a:pt x="108" y="88"/>
                  </a:lnTo>
                  <a:lnTo>
                    <a:pt x="108" y="84"/>
                  </a:lnTo>
                  <a:lnTo>
                    <a:pt x="108" y="84"/>
                  </a:lnTo>
                  <a:lnTo>
                    <a:pt x="112" y="72"/>
                  </a:lnTo>
                  <a:lnTo>
                    <a:pt x="112" y="72"/>
                  </a:lnTo>
                  <a:lnTo>
                    <a:pt x="116" y="60"/>
                  </a:lnTo>
                  <a:lnTo>
                    <a:pt x="116" y="60"/>
                  </a:lnTo>
                  <a:lnTo>
                    <a:pt x="116" y="48"/>
                  </a:lnTo>
                  <a:lnTo>
                    <a:pt x="116" y="48"/>
                  </a:lnTo>
                  <a:lnTo>
                    <a:pt x="116" y="48"/>
                  </a:lnTo>
                  <a:lnTo>
                    <a:pt x="116" y="48"/>
                  </a:lnTo>
                  <a:lnTo>
                    <a:pt x="116" y="40"/>
                  </a:lnTo>
                  <a:lnTo>
                    <a:pt x="116" y="40"/>
                  </a:lnTo>
                  <a:lnTo>
                    <a:pt x="116" y="32"/>
                  </a:lnTo>
                  <a:lnTo>
                    <a:pt x="116" y="32"/>
                  </a:lnTo>
                  <a:lnTo>
                    <a:pt x="112" y="20"/>
                  </a:lnTo>
                  <a:lnTo>
                    <a:pt x="104" y="12"/>
                  </a:lnTo>
                  <a:lnTo>
                    <a:pt x="104" y="12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44" y="12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6" y="48"/>
                  </a:lnTo>
                  <a:lnTo>
                    <a:pt x="36" y="64"/>
                  </a:lnTo>
                  <a:lnTo>
                    <a:pt x="36" y="64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44" y="76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52" y="92"/>
                  </a:lnTo>
                  <a:lnTo>
                    <a:pt x="52" y="92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60" y="100"/>
                  </a:lnTo>
                  <a:lnTo>
                    <a:pt x="60" y="100"/>
                  </a:lnTo>
                  <a:lnTo>
                    <a:pt x="64" y="100"/>
                  </a:lnTo>
                  <a:lnTo>
                    <a:pt x="64" y="100"/>
                  </a:lnTo>
                  <a:lnTo>
                    <a:pt x="68" y="96"/>
                  </a:lnTo>
                  <a:lnTo>
                    <a:pt x="68" y="96"/>
                  </a:lnTo>
                  <a:lnTo>
                    <a:pt x="68" y="92"/>
                  </a:lnTo>
                  <a:lnTo>
                    <a:pt x="68" y="92"/>
                  </a:lnTo>
                  <a:lnTo>
                    <a:pt x="68" y="92"/>
                  </a:lnTo>
                  <a:lnTo>
                    <a:pt x="68" y="92"/>
                  </a:lnTo>
                  <a:lnTo>
                    <a:pt x="68" y="84"/>
                  </a:lnTo>
                  <a:lnTo>
                    <a:pt x="68" y="84"/>
                  </a:lnTo>
                  <a:lnTo>
                    <a:pt x="68" y="80"/>
                  </a:lnTo>
                  <a:lnTo>
                    <a:pt x="68" y="80"/>
                  </a:lnTo>
                  <a:lnTo>
                    <a:pt x="68" y="80"/>
                  </a:lnTo>
                  <a:lnTo>
                    <a:pt x="68" y="72"/>
                  </a:lnTo>
                  <a:lnTo>
                    <a:pt x="68" y="72"/>
                  </a:lnTo>
                  <a:lnTo>
                    <a:pt x="68" y="72"/>
                  </a:lnTo>
                  <a:lnTo>
                    <a:pt x="68" y="72"/>
                  </a:lnTo>
                  <a:lnTo>
                    <a:pt x="64" y="72"/>
                  </a:lnTo>
                  <a:lnTo>
                    <a:pt x="64" y="72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4" y="60"/>
                  </a:lnTo>
                  <a:lnTo>
                    <a:pt x="64" y="60"/>
                  </a:lnTo>
                  <a:lnTo>
                    <a:pt x="60" y="60"/>
                  </a:lnTo>
                  <a:lnTo>
                    <a:pt x="64" y="56"/>
                  </a:lnTo>
                  <a:lnTo>
                    <a:pt x="64" y="56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6" y="24"/>
                  </a:lnTo>
                  <a:lnTo>
                    <a:pt x="76" y="24"/>
                  </a:lnTo>
                  <a:lnTo>
                    <a:pt x="80" y="24"/>
                  </a:lnTo>
                  <a:lnTo>
                    <a:pt x="80" y="24"/>
                  </a:lnTo>
                  <a:lnTo>
                    <a:pt x="84" y="28"/>
                  </a:lnTo>
                  <a:lnTo>
                    <a:pt x="84" y="28"/>
                  </a:lnTo>
                  <a:lnTo>
                    <a:pt x="88" y="32"/>
                  </a:lnTo>
                  <a:lnTo>
                    <a:pt x="88" y="32"/>
                  </a:lnTo>
                  <a:lnTo>
                    <a:pt x="88" y="32"/>
                  </a:lnTo>
                  <a:lnTo>
                    <a:pt x="88" y="36"/>
                  </a:lnTo>
                  <a:lnTo>
                    <a:pt x="88" y="36"/>
                  </a:lnTo>
                  <a:lnTo>
                    <a:pt x="88" y="36"/>
                  </a:lnTo>
                  <a:lnTo>
                    <a:pt x="92" y="36"/>
                  </a:lnTo>
                  <a:lnTo>
                    <a:pt x="92" y="36"/>
                  </a:lnTo>
                  <a:lnTo>
                    <a:pt x="88" y="36"/>
                  </a:lnTo>
                  <a:lnTo>
                    <a:pt x="88" y="36"/>
                  </a:lnTo>
                  <a:lnTo>
                    <a:pt x="88" y="40"/>
                  </a:lnTo>
                  <a:lnTo>
                    <a:pt x="88" y="40"/>
                  </a:lnTo>
                  <a:lnTo>
                    <a:pt x="92" y="40"/>
                  </a:lnTo>
                  <a:lnTo>
                    <a:pt x="92" y="40"/>
                  </a:lnTo>
                  <a:lnTo>
                    <a:pt x="92" y="40"/>
                  </a:lnTo>
                  <a:lnTo>
                    <a:pt x="88" y="44"/>
                  </a:lnTo>
                  <a:lnTo>
                    <a:pt x="92" y="44"/>
                  </a:lnTo>
                  <a:lnTo>
                    <a:pt x="92" y="44"/>
                  </a:lnTo>
                  <a:lnTo>
                    <a:pt x="92" y="44"/>
                  </a:lnTo>
                  <a:lnTo>
                    <a:pt x="92" y="44"/>
                  </a:lnTo>
                  <a:lnTo>
                    <a:pt x="88" y="44"/>
                  </a:lnTo>
                  <a:lnTo>
                    <a:pt x="92" y="48"/>
                  </a:lnTo>
                  <a:lnTo>
                    <a:pt x="92" y="48"/>
                  </a:lnTo>
                  <a:lnTo>
                    <a:pt x="92" y="52"/>
                  </a:lnTo>
                  <a:lnTo>
                    <a:pt x="92" y="52"/>
                  </a:lnTo>
                  <a:lnTo>
                    <a:pt x="92" y="52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92" y="56"/>
                  </a:lnTo>
                  <a:lnTo>
                    <a:pt x="92" y="56"/>
                  </a:lnTo>
                  <a:lnTo>
                    <a:pt x="92" y="56"/>
                  </a:lnTo>
                  <a:lnTo>
                    <a:pt x="92" y="56"/>
                  </a:lnTo>
                  <a:lnTo>
                    <a:pt x="92" y="64"/>
                  </a:lnTo>
                  <a:lnTo>
                    <a:pt x="92" y="64"/>
                  </a:lnTo>
                  <a:lnTo>
                    <a:pt x="88" y="68"/>
                  </a:lnTo>
                  <a:lnTo>
                    <a:pt x="88" y="68"/>
                  </a:lnTo>
                  <a:lnTo>
                    <a:pt x="88" y="72"/>
                  </a:lnTo>
                  <a:lnTo>
                    <a:pt x="88" y="72"/>
                  </a:lnTo>
                  <a:lnTo>
                    <a:pt x="88" y="72"/>
                  </a:lnTo>
                  <a:lnTo>
                    <a:pt x="88" y="80"/>
                  </a:lnTo>
                  <a:lnTo>
                    <a:pt x="88" y="80"/>
                  </a:lnTo>
                  <a:lnTo>
                    <a:pt x="92" y="84"/>
                  </a:lnTo>
                  <a:lnTo>
                    <a:pt x="92" y="84"/>
                  </a:lnTo>
                  <a:lnTo>
                    <a:pt x="92" y="84"/>
                  </a:lnTo>
                  <a:lnTo>
                    <a:pt x="92" y="84"/>
                  </a:lnTo>
                  <a:lnTo>
                    <a:pt x="92" y="108"/>
                  </a:lnTo>
                  <a:lnTo>
                    <a:pt x="92" y="108"/>
                  </a:lnTo>
                  <a:lnTo>
                    <a:pt x="92" y="108"/>
                  </a:lnTo>
                  <a:lnTo>
                    <a:pt x="92" y="108"/>
                  </a:lnTo>
                  <a:lnTo>
                    <a:pt x="88" y="120"/>
                  </a:lnTo>
                  <a:lnTo>
                    <a:pt x="88" y="120"/>
                  </a:lnTo>
                  <a:lnTo>
                    <a:pt x="84" y="124"/>
                  </a:lnTo>
                  <a:lnTo>
                    <a:pt x="84" y="124"/>
                  </a:lnTo>
                  <a:lnTo>
                    <a:pt x="84" y="128"/>
                  </a:lnTo>
                  <a:lnTo>
                    <a:pt x="84" y="128"/>
                  </a:lnTo>
                  <a:lnTo>
                    <a:pt x="84" y="132"/>
                  </a:lnTo>
                  <a:lnTo>
                    <a:pt x="84" y="132"/>
                  </a:lnTo>
                  <a:lnTo>
                    <a:pt x="88" y="132"/>
                  </a:lnTo>
                  <a:lnTo>
                    <a:pt x="88" y="132"/>
                  </a:lnTo>
                  <a:lnTo>
                    <a:pt x="92" y="132"/>
                  </a:lnTo>
                  <a:lnTo>
                    <a:pt x="92" y="132"/>
                  </a:lnTo>
                  <a:lnTo>
                    <a:pt x="92" y="181"/>
                  </a:lnTo>
                  <a:lnTo>
                    <a:pt x="92" y="181"/>
                  </a:lnTo>
                  <a:lnTo>
                    <a:pt x="96" y="192"/>
                  </a:lnTo>
                  <a:lnTo>
                    <a:pt x="96" y="192"/>
                  </a:lnTo>
                  <a:lnTo>
                    <a:pt x="104" y="221"/>
                  </a:lnTo>
                  <a:lnTo>
                    <a:pt x="104" y="221"/>
                  </a:lnTo>
                  <a:lnTo>
                    <a:pt x="108" y="253"/>
                  </a:lnTo>
                  <a:lnTo>
                    <a:pt x="108" y="253"/>
                  </a:lnTo>
                  <a:lnTo>
                    <a:pt x="108" y="253"/>
                  </a:lnTo>
                  <a:lnTo>
                    <a:pt x="104" y="256"/>
                  </a:lnTo>
                  <a:lnTo>
                    <a:pt x="104" y="256"/>
                  </a:lnTo>
                  <a:lnTo>
                    <a:pt x="104" y="256"/>
                  </a:lnTo>
                  <a:lnTo>
                    <a:pt x="104" y="256"/>
                  </a:lnTo>
                  <a:lnTo>
                    <a:pt x="100" y="253"/>
                  </a:lnTo>
                  <a:lnTo>
                    <a:pt x="100" y="245"/>
                  </a:lnTo>
                  <a:lnTo>
                    <a:pt x="100" y="245"/>
                  </a:lnTo>
                  <a:lnTo>
                    <a:pt x="100" y="245"/>
                  </a:lnTo>
                  <a:lnTo>
                    <a:pt x="100" y="245"/>
                  </a:lnTo>
                  <a:lnTo>
                    <a:pt x="92" y="241"/>
                  </a:lnTo>
                  <a:lnTo>
                    <a:pt x="92" y="241"/>
                  </a:lnTo>
                  <a:lnTo>
                    <a:pt x="84" y="236"/>
                  </a:lnTo>
                  <a:lnTo>
                    <a:pt x="84" y="236"/>
                  </a:lnTo>
                  <a:lnTo>
                    <a:pt x="80" y="232"/>
                  </a:lnTo>
                  <a:lnTo>
                    <a:pt x="72" y="232"/>
                  </a:lnTo>
                  <a:lnTo>
                    <a:pt x="72" y="232"/>
                  </a:lnTo>
                  <a:lnTo>
                    <a:pt x="68" y="232"/>
                  </a:lnTo>
                  <a:lnTo>
                    <a:pt x="64" y="232"/>
                  </a:lnTo>
                  <a:lnTo>
                    <a:pt x="64" y="232"/>
                  </a:lnTo>
                  <a:lnTo>
                    <a:pt x="56" y="229"/>
                  </a:lnTo>
                  <a:lnTo>
                    <a:pt x="56" y="229"/>
                  </a:lnTo>
                  <a:lnTo>
                    <a:pt x="44" y="229"/>
                  </a:lnTo>
                  <a:lnTo>
                    <a:pt x="32" y="236"/>
                  </a:lnTo>
                  <a:lnTo>
                    <a:pt x="32" y="236"/>
                  </a:lnTo>
                  <a:lnTo>
                    <a:pt x="20" y="249"/>
                  </a:lnTo>
                  <a:lnTo>
                    <a:pt x="20" y="249"/>
                  </a:lnTo>
                  <a:lnTo>
                    <a:pt x="12" y="256"/>
                  </a:lnTo>
                  <a:lnTo>
                    <a:pt x="12" y="256"/>
                  </a:lnTo>
                  <a:lnTo>
                    <a:pt x="8" y="269"/>
                  </a:lnTo>
                  <a:lnTo>
                    <a:pt x="8" y="269"/>
                  </a:lnTo>
                  <a:lnTo>
                    <a:pt x="4" y="277"/>
                  </a:lnTo>
                  <a:lnTo>
                    <a:pt x="4" y="277"/>
                  </a:lnTo>
                  <a:lnTo>
                    <a:pt x="4" y="281"/>
                  </a:lnTo>
                  <a:lnTo>
                    <a:pt x="4" y="281"/>
                  </a:lnTo>
                  <a:lnTo>
                    <a:pt x="0" y="289"/>
                  </a:lnTo>
                  <a:lnTo>
                    <a:pt x="0" y="289"/>
                  </a:lnTo>
                  <a:lnTo>
                    <a:pt x="0" y="293"/>
                  </a:lnTo>
                  <a:lnTo>
                    <a:pt x="0" y="301"/>
                  </a:lnTo>
                  <a:lnTo>
                    <a:pt x="0" y="301"/>
                  </a:lnTo>
                  <a:lnTo>
                    <a:pt x="4" y="305"/>
                  </a:lnTo>
                  <a:lnTo>
                    <a:pt x="4" y="305"/>
                  </a:lnTo>
                  <a:lnTo>
                    <a:pt x="8" y="317"/>
                  </a:lnTo>
                  <a:lnTo>
                    <a:pt x="8" y="317"/>
                  </a:lnTo>
                  <a:lnTo>
                    <a:pt x="16" y="329"/>
                  </a:lnTo>
                  <a:lnTo>
                    <a:pt x="16" y="329"/>
                  </a:lnTo>
                  <a:lnTo>
                    <a:pt x="24" y="333"/>
                  </a:lnTo>
                  <a:lnTo>
                    <a:pt x="32" y="341"/>
                  </a:lnTo>
                  <a:lnTo>
                    <a:pt x="32" y="341"/>
                  </a:lnTo>
                  <a:lnTo>
                    <a:pt x="44" y="345"/>
                  </a:lnTo>
                  <a:lnTo>
                    <a:pt x="52" y="341"/>
                  </a:lnTo>
                  <a:lnTo>
                    <a:pt x="52" y="341"/>
                  </a:lnTo>
                  <a:lnTo>
                    <a:pt x="60" y="337"/>
                  </a:lnTo>
                  <a:lnTo>
                    <a:pt x="60" y="333"/>
                  </a:lnTo>
                  <a:lnTo>
                    <a:pt x="60" y="333"/>
                  </a:lnTo>
                  <a:lnTo>
                    <a:pt x="64" y="333"/>
                  </a:lnTo>
                  <a:lnTo>
                    <a:pt x="64" y="333"/>
                  </a:lnTo>
                  <a:lnTo>
                    <a:pt x="64" y="333"/>
                  </a:lnTo>
                  <a:lnTo>
                    <a:pt x="64" y="333"/>
                  </a:lnTo>
                  <a:lnTo>
                    <a:pt x="68" y="329"/>
                  </a:lnTo>
                  <a:lnTo>
                    <a:pt x="72" y="329"/>
                  </a:lnTo>
                  <a:lnTo>
                    <a:pt x="72" y="329"/>
                  </a:lnTo>
                  <a:lnTo>
                    <a:pt x="72" y="329"/>
                  </a:lnTo>
                  <a:lnTo>
                    <a:pt x="76" y="325"/>
                  </a:lnTo>
                  <a:lnTo>
                    <a:pt x="76" y="325"/>
                  </a:lnTo>
                  <a:lnTo>
                    <a:pt x="76" y="325"/>
                  </a:lnTo>
                  <a:lnTo>
                    <a:pt x="76" y="325"/>
                  </a:lnTo>
                  <a:lnTo>
                    <a:pt x="76" y="325"/>
                  </a:lnTo>
                  <a:lnTo>
                    <a:pt x="80" y="325"/>
                  </a:lnTo>
                  <a:lnTo>
                    <a:pt x="80" y="321"/>
                  </a:lnTo>
                  <a:lnTo>
                    <a:pt x="80" y="321"/>
                  </a:lnTo>
                  <a:lnTo>
                    <a:pt x="84" y="317"/>
                  </a:lnTo>
                  <a:lnTo>
                    <a:pt x="84" y="317"/>
                  </a:lnTo>
                  <a:lnTo>
                    <a:pt x="88" y="313"/>
                  </a:lnTo>
                  <a:lnTo>
                    <a:pt x="88" y="309"/>
                  </a:lnTo>
                  <a:lnTo>
                    <a:pt x="88" y="309"/>
                  </a:lnTo>
                  <a:lnTo>
                    <a:pt x="88" y="309"/>
                  </a:lnTo>
                  <a:lnTo>
                    <a:pt x="88" y="309"/>
                  </a:lnTo>
                  <a:lnTo>
                    <a:pt x="96" y="305"/>
                  </a:lnTo>
                  <a:lnTo>
                    <a:pt x="96" y="305"/>
                  </a:lnTo>
                  <a:lnTo>
                    <a:pt x="96" y="301"/>
                  </a:lnTo>
                  <a:lnTo>
                    <a:pt x="96" y="301"/>
                  </a:lnTo>
                  <a:lnTo>
                    <a:pt x="112" y="293"/>
                  </a:lnTo>
                  <a:lnTo>
                    <a:pt x="116" y="289"/>
                  </a:lnTo>
                  <a:lnTo>
                    <a:pt x="116" y="289"/>
                  </a:lnTo>
                  <a:lnTo>
                    <a:pt x="116" y="289"/>
                  </a:lnTo>
                  <a:lnTo>
                    <a:pt x="116" y="289"/>
                  </a:lnTo>
                  <a:lnTo>
                    <a:pt x="116" y="289"/>
                  </a:lnTo>
                  <a:lnTo>
                    <a:pt x="116" y="289"/>
                  </a:lnTo>
                  <a:lnTo>
                    <a:pt x="116" y="289"/>
                  </a:lnTo>
                  <a:lnTo>
                    <a:pt x="116" y="293"/>
                  </a:lnTo>
                  <a:lnTo>
                    <a:pt x="116" y="293"/>
                  </a:lnTo>
                  <a:lnTo>
                    <a:pt x="112" y="297"/>
                  </a:lnTo>
                  <a:lnTo>
                    <a:pt x="112" y="297"/>
                  </a:lnTo>
                  <a:lnTo>
                    <a:pt x="108" y="301"/>
                  </a:lnTo>
                  <a:lnTo>
                    <a:pt x="108" y="301"/>
                  </a:lnTo>
                  <a:lnTo>
                    <a:pt x="108" y="309"/>
                  </a:lnTo>
                  <a:lnTo>
                    <a:pt x="108" y="309"/>
                  </a:lnTo>
                  <a:lnTo>
                    <a:pt x="108" y="313"/>
                  </a:lnTo>
                  <a:lnTo>
                    <a:pt x="108" y="313"/>
                  </a:lnTo>
                  <a:lnTo>
                    <a:pt x="116" y="313"/>
                  </a:lnTo>
                  <a:lnTo>
                    <a:pt x="116" y="313"/>
                  </a:lnTo>
                  <a:lnTo>
                    <a:pt x="124" y="317"/>
                  </a:lnTo>
                  <a:lnTo>
                    <a:pt x="124" y="317"/>
                  </a:lnTo>
                  <a:lnTo>
                    <a:pt x="124" y="317"/>
                  </a:lnTo>
                  <a:lnTo>
                    <a:pt x="124" y="317"/>
                  </a:lnTo>
                  <a:lnTo>
                    <a:pt x="132" y="333"/>
                  </a:lnTo>
                  <a:lnTo>
                    <a:pt x="136" y="353"/>
                  </a:lnTo>
                  <a:lnTo>
                    <a:pt x="136" y="353"/>
                  </a:lnTo>
                  <a:lnTo>
                    <a:pt x="144" y="385"/>
                  </a:lnTo>
                  <a:lnTo>
                    <a:pt x="144" y="385"/>
                  </a:lnTo>
                  <a:lnTo>
                    <a:pt x="156" y="413"/>
                  </a:lnTo>
                  <a:lnTo>
                    <a:pt x="156" y="413"/>
                  </a:lnTo>
                  <a:lnTo>
                    <a:pt x="152" y="417"/>
                  </a:lnTo>
                  <a:lnTo>
                    <a:pt x="152" y="417"/>
                  </a:lnTo>
                  <a:lnTo>
                    <a:pt x="148" y="425"/>
                  </a:lnTo>
                  <a:lnTo>
                    <a:pt x="148" y="425"/>
                  </a:lnTo>
                  <a:lnTo>
                    <a:pt x="148" y="417"/>
                  </a:lnTo>
                  <a:lnTo>
                    <a:pt x="148" y="417"/>
                  </a:lnTo>
                  <a:lnTo>
                    <a:pt x="148" y="417"/>
                  </a:lnTo>
                  <a:lnTo>
                    <a:pt x="148" y="417"/>
                  </a:lnTo>
                  <a:lnTo>
                    <a:pt x="144" y="413"/>
                  </a:lnTo>
                  <a:lnTo>
                    <a:pt x="141" y="409"/>
                  </a:lnTo>
                  <a:lnTo>
                    <a:pt x="141" y="409"/>
                  </a:lnTo>
                  <a:lnTo>
                    <a:pt x="141" y="405"/>
                  </a:lnTo>
                  <a:lnTo>
                    <a:pt x="141" y="405"/>
                  </a:lnTo>
                  <a:lnTo>
                    <a:pt x="132" y="405"/>
                  </a:lnTo>
                  <a:lnTo>
                    <a:pt x="132" y="405"/>
                  </a:lnTo>
                  <a:lnTo>
                    <a:pt x="128" y="401"/>
                  </a:lnTo>
                  <a:lnTo>
                    <a:pt x="128" y="401"/>
                  </a:lnTo>
                  <a:lnTo>
                    <a:pt x="121" y="397"/>
                  </a:lnTo>
                  <a:lnTo>
                    <a:pt x="116" y="397"/>
                  </a:lnTo>
                  <a:lnTo>
                    <a:pt x="116" y="397"/>
                  </a:lnTo>
                  <a:lnTo>
                    <a:pt x="112" y="397"/>
                  </a:lnTo>
                  <a:lnTo>
                    <a:pt x="108" y="397"/>
                  </a:lnTo>
                  <a:lnTo>
                    <a:pt x="108" y="397"/>
                  </a:lnTo>
                  <a:lnTo>
                    <a:pt x="100" y="393"/>
                  </a:lnTo>
                  <a:lnTo>
                    <a:pt x="100" y="393"/>
                  </a:lnTo>
                  <a:lnTo>
                    <a:pt x="88" y="397"/>
                  </a:lnTo>
                  <a:lnTo>
                    <a:pt x="76" y="401"/>
                  </a:lnTo>
                  <a:lnTo>
                    <a:pt x="76" y="401"/>
                  </a:lnTo>
                  <a:lnTo>
                    <a:pt x="68" y="413"/>
                  </a:lnTo>
                  <a:lnTo>
                    <a:pt x="68" y="413"/>
                  </a:lnTo>
                  <a:lnTo>
                    <a:pt x="60" y="421"/>
                  </a:lnTo>
                  <a:lnTo>
                    <a:pt x="60" y="421"/>
                  </a:lnTo>
                  <a:lnTo>
                    <a:pt x="56" y="433"/>
                  </a:lnTo>
                  <a:lnTo>
                    <a:pt x="56" y="433"/>
                  </a:lnTo>
                  <a:lnTo>
                    <a:pt x="56" y="441"/>
                  </a:lnTo>
                  <a:lnTo>
                    <a:pt x="56" y="441"/>
                  </a:lnTo>
                  <a:lnTo>
                    <a:pt x="52" y="445"/>
                  </a:lnTo>
                  <a:lnTo>
                    <a:pt x="52" y="445"/>
                  </a:lnTo>
                  <a:lnTo>
                    <a:pt x="52" y="449"/>
                  </a:lnTo>
                  <a:lnTo>
                    <a:pt x="56" y="457"/>
                  </a:lnTo>
                  <a:lnTo>
                    <a:pt x="56" y="457"/>
                  </a:lnTo>
                  <a:lnTo>
                    <a:pt x="56" y="461"/>
                  </a:lnTo>
                  <a:lnTo>
                    <a:pt x="60" y="469"/>
                  </a:lnTo>
                  <a:lnTo>
                    <a:pt x="60" y="469"/>
                  </a:lnTo>
                  <a:lnTo>
                    <a:pt x="64" y="469"/>
                  </a:lnTo>
                  <a:lnTo>
                    <a:pt x="64" y="469"/>
                  </a:lnTo>
                  <a:lnTo>
                    <a:pt x="76" y="477"/>
                  </a:lnTo>
                  <a:lnTo>
                    <a:pt x="76" y="477"/>
                  </a:lnTo>
                  <a:lnTo>
                    <a:pt x="88" y="481"/>
                  </a:lnTo>
                  <a:lnTo>
                    <a:pt x="88" y="481"/>
                  </a:lnTo>
                  <a:lnTo>
                    <a:pt x="104" y="485"/>
                  </a:lnTo>
                  <a:lnTo>
                    <a:pt x="104" y="485"/>
                  </a:lnTo>
                  <a:lnTo>
                    <a:pt x="112" y="485"/>
                  </a:lnTo>
                  <a:lnTo>
                    <a:pt x="116" y="485"/>
                  </a:lnTo>
                  <a:lnTo>
                    <a:pt x="116" y="485"/>
                  </a:lnTo>
                  <a:lnTo>
                    <a:pt x="121" y="485"/>
                  </a:lnTo>
                  <a:lnTo>
                    <a:pt x="124" y="481"/>
                  </a:lnTo>
                  <a:lnTo>
                    <a:pt x="124" y="481"/>
                  </a:lnTo>
                  <a:lnTo>
                    <a:pt x="124" y="481"/>
                  </a:lnTo>
                  <a:lnTo>
                    <a:pt x="124" y="481"/>
                  </a:lnTo>
                  <a:lnTo>
                    <a:pt x="128" y="481"/>
                  </a:lnTo>
                  <a:lnTo>
                    <a:pt x="128" y="481"/>
                  </a:lnTo>
                  <a:lnTo>
                    <a:pt x="132" y="477"/>
                  </a:lnTo>
                  <a:lnTo>
                    <a:pt x="136" y="477"/>
                  </a:lnTo>
                  <a:lnTo>
                    <a:pt x="136" y="477"/>
                  </a:lnTo>
                  <a:lnTo>
                    <a:pt x="141" y="477"/>
                  </a:lnTo>
                  <a:lnTo>
                    <a:pt x="141" y="473"/>
                  </a:lnTo>
                  <a:lnTo>
                    <a:pt x="141" y="473"/>
                  </a:lnTo>
                  <a:lnTo>
                    <a:pt x="141" y="473"/>
                  </a:lnTo>
                  <a:lnTo>
                    <a:pt x="144" y="473"/>
                  </a:lnTo>
                  <a:lnTo>
                    <a:pt x="144" y="473"/>
                  </a:lnTo>
                  <a:lnTo>
                    <a:pt x="148" y="473"/>
                  </a:lnTo>
                  <a:lnTo>
                    <a:pt x="148" y="469"/>
                  </a:lnTo>
                  <a:lnTo>
                    <a:pt x="148" y="469"/>
                  </a:lnTo>
                  <a:lnTo>
                    <a:pt x="152" y="461"/>
                  </a:lnTo>
                  <a:lnTo>
                    <a:pt x="152" y="461"/>
                  </a:lnTo>
                  <a:lnTo>
                    <a:pt x="152" y="461"/>
                  </a:lnTo>
                  <a:lnTo>
                    <a:pt x="152" y="457"/>
                  </a:lnTo>
                  <a:lnTo>
                    <a:pt x="152" y="457"/>
                  </a:lnTo>
                  <a:lnTo>
                    <a:pt x="156" y="457"/>
                  </a:lnTo>
                  <a:lnTo>
                    <a:pt x="156" y="457"/>
                  </a:lnTo>
                  <a:lnTo>
                    <a:pt x="161" y="449"/>
                  </a:lnTo>
                  <a:lnTo>
                    <a:pt x="161" y="449"/>
                  </a:lnTo>
                  <a:lnTo>
                    <a:pt x="161" y="449"/>
                  </a:lnTo>
                  <a:lnTo>
                    <a:pt x="161" y="449"/>
                  </a:lnTo>
                  <a:lnTo>
                    <a:pt x="168" y="441"/>
                  </a:lnTo>
                  <a:lnTo>
                    <a:pt x="168" y="441"/>
                  </a:lnTo>
                  <a:lnTo>
                    <a:pt x="189" y="485"/>
                  </a:lnTo>
                  <a:lnTo>
                    <a:pt x="205" y="513"/>
                  </a:lnTo>
                  <a:lnTo>
                    <a:pt x="221" y="542"/>
                  </a:lnTo>
                  <a:lnTo>
                    <a:pt x="221" y="542"/>
                  </a:lnTo>
                  <a:lnTo>
                    <a:pt x="253" y="593"/>
                  </a:lnTo>
                  <a:lnTo>
                    <a:pt x="253" y="593"/>
                  </a:lnTo>
                  <a:lnTo>
                    <a:pt x="253" y="593"/>
                  </a:lnTo>
                  <a:lnTo>
                    <a:pt x="253" y="593"/>
                  </a:lnTo>
                  <a:lnTo>
                    <a:pt x="253" y="593"/>
                  </a:lnTo>
                  <a:lnTo>
                    <a:pt x="253" y="593"/>
                  </a:lnTo>
                  <a:lnTo>
                    <a:pt x="253" y="593"/>
                  </a:lnTo>
                  <a:lnTo>
                    <a:pt x="249" y="593"/>
                  </a:lnTo>
                  <a:lnTo>
                    <a:pt x="249" y="593"/>
                  </a:lnTo>
                  <a:lnTo>
                    <a:pt x="245" y="590"/>
                  </a:lnTo>
                  <a:lnTo>
                    <a:pt x="245" y="586"/>
                  </a:lnTo>
                  <a:lnTo>
                    <a:pt x="245" y="586"/>
                  </a:lnTo>
                  <a:lnTo>
                    <a:pt x="241" y="582"/>
                  </a:lnTo>
                  <a:lnTo>
                    <a:pt x="241" y="582"/>
                  </a:lnTo>
                  <a:lnTo>
                    <a:pt x="233" y="582"/>
                  </a:lnTo>
                  <a:lnTo>
                    <a:pt x="233" y="582"/>
                  </a:lnTo>
                  <a:lnTo>
                    <a:pt x="229" y="578"/>
                  </a:lnTo>
                  <a:lnTo>
                    <a:pt x="229" y="578"/>
                  </a:lnTo>
                  <a:lnTo>
                    <a:pt x="221" y="573"/>
                  </a:lnTo>
                  <a:lnTo>
                    <a:pt x="216" y="578"/>
                  </a:lnTo>
                  <a:lnTo>
                    <a:pt x="216" y="578"/>
                  </a:lnTo>
                  <a:lnTo>
                    <a:pt x="212" y="578"/>
                  </a:lnTo>
                  <a:lnTo>
                    <a:pt x="205" y="578"/>
                  </a:lnTo>
                  <a:lnTo>
                    <a:pt x="205" y="578"/>
                  </a:lnTo>
                  <a:lnTo>
                    <a:pt x="196" y="573"/>
                  </a:lnTo>
                  <a:lnTo>
                    <a:pt x="196" y="573"/>
                  </a:lnTo>
                  <a:lnTo>
                    <a:pt x="185" y="578"/>
                  </a:lnTo>
                  <a:lnTo>
                    <a:pt x="185" y="578"/>
                  </a:lnTo>
                  <a:lnTo>
                    <a:pt x="176" y="582"/>
                  </a:lnTo>
                  <a:lnTo>
                    <a:pt x="176" y="582"/>
                  </a:lnTo>
                  <a:lnTo>
                    <a:pt x="165" y="593"/>
                  </a:lnTo>
                  <a:lnTo>
                    <a:pt x="165" y="593"/>
                  </a:lnTo>
                  <a:lnTo>
                    <a:pt x="156" y="606"/>
                  </a:lnTo>
                  <a:lnTo>
                    <a:pt x="156" y="606"/>
                  </a:lnTo>
                  <a:lnTo>
                    <a:pt x="152" y="614"/>
                  </a:lnTo>
                  <a:lnTo>
                    <a:pt x="152" y="614"/>
                  </a:lnTo>
                  <a:lnTo>
                    <a:pt x="148" y="626"/>
                  </a:lnTo>
                  <a:lnTo>
                    <a:pt x="148" y="626"/>
                  </a:lnTo>
                  <a:lnTo>
                    <a:pt x="148" y="630"/>
                  </a:lnTo>
                  <a:lnTo>
                    <a:pt x="148" y="630"/>
                  </a:lnTo>
                  <a:lnTo>
                    <a:pt x="148" y="634"/>
                  </a:lnTo>
                  <a:lnTo>
                    <a:pt x="148" y="638"/>
                  </a:lnTo>
                  <a:lnTo>
                    <a:pt x="148" y="638"/>
                  </a:lnTo>
                  <a:lnTo>
                    <a:pt x="152" y="646"/>
                  </a:lnTo>
                  <a:lnTo>
                    <a:pt x="152" y="650"/>
                  </a:lnTo>
                  <a:lnTo>
                    <a:pt x="152" y="650"/>
                  </a:lnTo>
                  <a:lnTo>
                    <a:pt x="156" y="654"/>
                  </a:lnTo>
                  <a:lnTo>
                    <a:pt x="156" y="654"/>
                  </a:lnTo>
                  <a:lnTo>
                    <a:pt x="168" y="666"/>
                  </a:lnTo>
                  <a:lnTo>
                    <a:pt x="168" y="666"/>
                  </a:lnTo>
                  <a:lnTo>
                    <a:pt x="176" y="670"/>
                  </a:lnTo>
                  <a:lnTo>
                    <a:pt x="176" y="670"/>
                  </a:lnTo>
                  <a:lnTo>
                    <a:pt x="196" y="674"/>
                  </a:lnTo>
                  <a:lnTo>
                    <a:pt x="196" y="674"/>
                  </a:lnTo>
                  <a:lnTo>
                    <a:pt x="205" y="674"/>
                  </a:lnTo>
                  <a:lnTo>
                    <a:pt x="212" y="674"/>
                  </a:lnTo>
                  <a:lnTo>
                    <a:pt x="212" y="674"/>
                  </a:lnTo>
                  <a:lnTo>
                    <a:pt x="216" y="674"/>
                  </a:lnTo>
                  <a:lnTo>
                    <a:pt x="221" y="670"/>
                  </a:lnTo>
                  <a:lnTo>
                    <a:pt x="221" y="670"/>
                  </a:lnTo>
                  <a:lnTo>
                    <a:pt x="221" y="670"/>
                  </a:lnTo>
                  <a:lnTo>
                    <a:pt x="221" y="670"/>
                  </a:lnTo>
                  <a:lnTo>
                    <a:pt x="225" y="670"/>
                  </a:lnTo>
                  <a:lnTo>
                    <a:pt x="225" y="670"/>
                  </a:lnTo>
                  <a:lnTo>
                    <a:pt x="229" y="666"/>
                  </a:lnTo>
                  <a:lnTo>
                    <a:pt x="233" y="666"/>
                  </a:lnTo>
                  <a:lnTo>
                    <a:pt x="233" y="666"/>
                  </a:lnTo>
                  <a:lnTo>
                    <a:pt x="236" y="666"/>
                  </a:lnTo>
                  <a:lnTo>
                    <a:pt x="236" y="662"/>
                  </a:lnTo>
                  <a:lnTo>
                    <a:pt x="236" y="662"/>
                  </a:lnTo>
                  <a:lnTo>
                    <a:pt x="236" y="662"/>
                  </a:lnTo>
                  <a:lnTo>
                    <a:pt x="241" y="662"/>
                  </a:lnTo>
                  <a:lnTo>
                    <a:pt x="241" y="662"/>
                  </a:lnTo>
                  <a:lnTo>
                    <a:pt x="245" y="662"/>
                  </a:lnTo>
                  <a:lnTo>
                    <a:pt x="245" y="658"/>
                  </a:lnTo>
                  <a:lnTo>
                    <a:pt x="245" y="658"/>
                  </a:lnTo>
                  <a:lnTo>
                    <a:pt x="249" y="650"/>
                  </a:lnTo>
                  <a:lnTo>
                    <a:pt x="249" y="650"/>
                  </a:lnTo>
                  <a:lnTo>
                    <a:pt x="253" y="646"/>
                  </a:lnTo>
                  <a:lnTo>
                    <a:pt x="253" y="642"/>
                  </a:lnTo>
                  <a:lnTo>
                    <a:pt x="253" y="642"/>
                  </a:lnTo>
                  <a:lnTo>
                    <a:pt x="253" y="642"/>
                  </a:lnTo>
                  <a:lnTo>
                    <a:pt x="253" y="642"/>
                  </a:lnTo>
                  <a:lnTo>
                    <a:pt x="253" y="642"/>
                  </a:lnTo>
                  <a:lnTo>
                    <a:pt x="253" y="642"/>
                  </a:lnTo>
                  <a:lnTo>
                    <a:pt x="265" y="646"/>
                  </a:lnTo>
                  <a:lnTo>
                    <a:pt x="273" y="650"/>
                  </a:lnTo>
                  <a:lnTo>
                    <a:pt x="273" y="650"/>
                  </a:lnTo>
                  <a:lnTo>
                    <a:pt x="289" y="650"/>
                  </a:lnTo>
                  <a:lnTo>
                    <a:pt x="305" y="670"/>
                  </a:lnTo>
                  <a:lnTo>
                    <a:pt x="313" y="682"/>
                  </a:lnTo>
                  <a:lnTo>
                    <a:pt x="313" y="682"/>
                  </a:lnTo>
                  <a:lnTo>
                    <a:pt x="337" y="714"/>
                  </a:lnTo>
                  <a:lnTo>
                    <a:pt x="337" y="714"/>
                  </a:lnTo>
                  <a:lnTo>
                    <a:pt x="353" y="734"/>
                  </a:lnTo>
                  <a:lnTo>
                    <a:pt x="365" y="750"/>
                  </a:lnTo>
                  <a:lnTo>
                    <a:pt x="365" y="750"/>
                  </a:lnTo>
                  <a:lnTo>
                    <a:pt x="357" y="762"/>
                  </a:lnTo>
                  <a:lnTo>
                    <a:pt x="357" y="762"/>
                  </a:lnTo>
                  <a:lnTo>
                    <a:pt x="349" y="778"/>
                  </a:lnTo>
                  <a:lnTo>
                    <a:pt x="349" y="778"/>
                  </a:lnTo>
                  <a:lnTo>
                    <a:pt x="345" y="786"/>
                  </a:lnTo>
                  <a:lnTo>
                    <a:pt x="345" y="786"/>
                  </a:lnTo>
                  <a:lnTo>
                    <a:pt x="341" y="786"/>
                  </a:lnTo>
                  <a:lnTo>
                    <a:pt x="341" y="786"/>
                  </a:lnTo>
                  <a:lnTo>
                    <a:pt x="337" y="790"/>
                  </a:lnTo>
                  <a:lnTo>
                    <a:pt x="337" y="790"/>
                  </a:lnTo>
                  <a:lnTo>
                    <a:pt x="333" y="794"/>
                  </a:lnTo>
                  <a:lnTo>
                    <a:pt x="333" y="794"/>
                  </a:lnTo>
                  <a:lnTo>
                    <a:pt x="321" y="798"/>
                  </a:lnTo>
                  <a:lnTo>
                    <a:pt x="313" y="798"/>
                  </a:lnTo>
                  <a:lnTo>
                    <a:pt x="313" y="798"/>
                  </a:lnTo>
                  <a:lnTo>
                    <a:pt x="301" y="794"/>
                  </a:lnTo>
                  <a:lnTo>
                    <a:pt x="301" y="794"/>
                  </a:lnTo>
                  <a:lnTo>
                    <a:pt x="289" y="790"/>
                  </a:lnTo>
                  <a:lnTo>
                    <a:pt x="289" y="790"/>
                  </a:lnTo>
                  <a:lnTo>
                    <a:pt x="285" y="782"/>
                  </a:lnTo>
                  <a:lnTo>
                    <a:pt x="285" y="782"/>
                  </a:lnTo>
                  <a:lnTo>
                    <a:pt x="285" y="770"/>
                  </a:lnTo>
                  <a:lnTo>
                    <a:pt x="285" y="770"/>
                  </a:lnTo>
                  <a:lnTo>
                    <a:pt x="289" y="766"/>
                  </a:lnTo>
                  <a:lnTo>
                    <a:pt x="289" y="766"/>
                  </a:lnTo>
                  <a:lnTo>
                    <a:pt x="297" y="758"/>
                  </a:lnTo>
                  <a:lnTo>
                    <a:pt x="309" y="754"/>
                  </a:lnTo>
                  <a:lnTo>
                    <a:pt x="309" y="754"/>
                  </a:lnTo>
                  <a:lnTo>
                    <a:pt x="313" y="754"/>
                  </a:lnTo>
                  <a:lnTo>
                    <a:pt x="313" y="754"/>
                  </a:lnTo>
                  <a:lnTo>
                    <a:pt x="325" y="758"/>
                  </a:lnTo>
                  <a:lnTo>
                    <a:pt x="325" y="758"/>
                  </a:lnTo>
                  <a:lnTo>
                    <a:pt x="337" y="758"/>
                  </a:lnTo>
                  <a:lnTo>
                    <a:pt x="337" y="758"/>
                  </a:lnTo>
                  <a:lnTo>
                    <a:pt x="341" y="762"/>
                  </a:lnTo>
                  <a:lnTo>
                    <a:pt x="341" y="762"/>
                  </a:lnTo>
                  <a:lnTo>
                    <a:pt x="345" y="766"/>
                  </a:lnTo>
                  <a:lnTo>
                    <a:pt x="345" y="766"/>
                  </a:lnTo>
                  <a:lnTo>
                    <a:pt x="349" y="766"/>
                  </a:lnTo>
                  <a:lnTo>
                    <a:pt x="349" y="766"/>
                  </a:lnTo>
                  <a:lnTo>
                    <a:pt x="353" y="758"/>
                  </a:lnTo>
                  <a:lnTo>
                    <a:pt x="353" y="758"/>
                  </a:lnTo>
                  <a:lnTo>
                    <a:pt x="353" y="758"/>
                  </a:lnTo>
                  <a:lnTo>
                    <a:pt x="353" y="758"/>
                  </a:lnTo>
                  <a:lnTo>
                    <a:pt x="353" y="758"/>
                  </a:lnTo>
                  <a:lnTo>
                    <a:pt x="353" y="758"/>
                  </a:lnTo>
                  <a:lnTo>
                    <a:pt x="345" y="746"/>
                  </a:lnTo>
                  <a:lnTo>
                    <a:pt x="345" y="746"/>
                  </a:lnTo>
                  <a:lnTo>
                    <a:pt x="345" y="746"/>
                  </a:lnTo>
                  <a:lnTo>
                    <a:pt x="345" y="746"/>
                  </a:lnTo>
                  <a:lnTo>
                    <a:pt x="341" y="742"/>
                  </a:lnTo>
                  <a:lnTo>
                    <a:pt x="341" y="738"/>
                  </a:lnTo>
                  <a:lnTo>
                    <a:pt x="341" y="738"/>
                  </a:lnTo>
                  <a:lnTo>
                    <a:pt x="337" y="734"/>
                  </a:lnTo>
                  <a:lnTo>
                    <a:pt x="337" y="734"/>
                  </a:lnTo>
                  <a:lnTo>
                    <a:pt x="329" y="734"/>
                  </a:lnTo>
                  <a:lnTo>
                    <a:pt x="329" y="734"/>
                  </a:lnTo>
                  <a:lnTo>
                    <a:pt x="325" y="730"/>
                  </a:lnTo>
                  <a:lnTo>
                    <a:pt x="325" y="730"/>
                  </a:lnTo>
                  <a:lnTo>
                    <a:pt x="317" y="730"/>
                  </a:lnTo>
                  <a:lnTo>
                    <a:pt x="313" y="730"/>
                  </a:lnTo>
                  <a:lnTo>
                    <a:pt x="313" y="730"/>
                  </a:lnTo>
                  <a:lnTo>
                    <a:pt x="309" y="730"/>
                  </a:lnTo>
                  <a:lnTo>
                    <a:pt x="305" y="730"/>
                  </a:lnTo>
                  <a:lnTo>
                    <a:pt x="305" y="730"/>
                  </a:lnTo>
                  <a:lnTo>
                    <a:pt x="297" y="730"/>
                  </a:lnTo>
                  <a:lnTo>
                    <a:pt x="297" y="730"/>
                  </a:lnTo>
                  <a:lnTo>
                    <a:pt x="285" y="734"/>
                  </a:lnTo>
                  <a:lnTo>
                    <a:pt x="273" y="742"/>
                  </a:lnTo>
                  <a:lnTo>
                    <a:pt x="273" y="742"/>
                  </a:lnTo>
                  <a:lnTo>
                    <a:pt x="265" y="754"/>
                  </a:lnTo>
                  <a:lnTo>
                    <a:pt x="265" y="754"/>
                  </a:lnTo>
                  <a:lnTo>
                    <a:pt x="261" y="766"/>
                  </a:lnTo>
                  <a:lnTo>
                    <a:pt x="261" y="766"/>
                  </a:lnTo>
                  <a:lnTo>
                    <a:pt x="261" y="778"/>
                  </a:lnTo>
                  <a:lnTo>
                    <a:pt x="261" y="778"/>
                  </a:lnTo>
                  <a:lnTo>
                    <a:pt x="261" y="786"/>
                  </a:lnTo>
                  <a:lnTo>
                    <a:pt x="261" y="786"/>
                  </a:lnTo>
                  <a:lnTo>
                    <a:pt x="261" y="790"/>
                  </a:lnTo>
                  <a:lnTo>
                    <a:pt x="261" y="790"/>
                  </a:lnTo>
                  <a:lnTo>
                    <a:pt x="261" y="794"/>
                  </a:lnTo>
                  <a:lnTo>
                    <a:pt x="265" y="798"/>
                  </a:lnTo>
                  <a:lnTo>
                    <a:pt x="265" y="798"/>
                  </a:lnTo>
                  <a:lnTo>
                    <a:pt x="269" y="802"/>
                  </a:lnTo>
                  <a:lnTo>
                    <a:pt x="273" y="810"/>
                  </a:lnTo>
                  <a:lnTo>
                    <a:pt x="273" y="810"/>
                  </a:lnTo>
                  <a:lnTo>
                    <a:pt x="277" y="810"/>
                  </a:lnTo>
                  <a:lnTo>
                    <a:pt x="277" y="810"/>
                  </a:lnTo>
                  <a:lnTo>
                    <a:pt x="289" y="818"/>
                  </a:lnTo>
                  <a:lnTo>
                    <a:pt x="289" y="818"/>
                  </a:lnTo>
                  <a:lnTo>
                    <a:pt x="297" y="822"/>
                  </a:lnTo>
                  <a:lnTo>
                    <a:pt x="297" y="822"/>
                  </a:lnTo>
                  <a:lnTo>
                    <a:pt x="317" y="822"/>
                  </a:lnTo>
                  <a:lnTo>
                    <a:pt x="317" y="822"/>
                  </a:lnTo>
                  <a:lnTo>
                    <a:pt x="325" y="822"/>
                  </a:lnTo>
                  <a:lnTo>
                    <a:pt x="329" y="822"/>
                  </a:lnTo>
                  <a:lnTo>
                    <a:pt x="329" y="822"/>
                  </a:lnTo>
                  <a:lnTo>
                    <a:pt x="333" y="822"/>
                  </a:lnTo>
                  <a:lnTo>
                    <a:pt x="337" y="818"/>
                  </a:lnTo>
                  <a:lnTo>
                    <a:pt x="337" y="818"/>
                  </a:lnTo>
                  <a:lnTo>
                    <a:pt x="337" y="818"/>
                  </a:lnTo>
                  <a:lnTo>
                    <a:pt x="337" y="818"/>
                  </a:lnTo>
                  <a:lnTo>
                    <a:pt x="341" y="818"/>
                  </a:lnTo>
                  <a:lnTo>
                    <a:pt x="341" y="818"/>
                  </a:lnTo>
                  <a:lnTo>
                    <a:pt x="345" y="814"/>
                  </a:lnTo>
                  <a:lnTo>
                    <a:pt x="349" y="814"/>
                  </a:lnTo>
                  <a:lnTo>
                    <a:pt x="349" y="814"/>
                  </a:lnTo>
                  <a:lnTo>
                    <a:pt x="353" y="810"/>
                  </a:lnTo>
                  <a:lnTo>
                    <a:pt x="353" y="810"/>
                  </a:lnTo>
                  <a:lnTo>
                    <a:pt x="353" y="810"/>
                  </a:lnTo>
                  <a:lnTo>
                    <a:pt x="353" y="806"/>
                  </a:lnTo>
                  <a:lnTo>
                    <a:pt x="353" y="806"/>
                  </a:lnTo>
                  <a:lnTo>
                    <a:pt x="353" y="806"/>
                  </a:lnTo>
                  <a:lnTo>
                    <a:pt x="361" y="806"/>
                  </a:lnTo>
                  <a:lnTo>
                    <a:pt x="361" y="806"/>
                  </a:lnTo>
                  <a:lnTo>
                    <a:pt x="361" y="806"/>
                  </a:lnTo>
                  <a:lnTo>
                    <a:pt x="365" y="798"/>
                  </a:lnTo>
                  <a:lnTo>
                    <a:pt x="365" y="798"/>
                  </a:lnTo>
                  <a:lnTo>
                    <a:pt x="365" y="794"/>
                  </a:lnTo>
                  <a:lnTo>
                    <a:pt x="365" y="790"/>
                  </a:lnTo>
                  <a:lnTo>
                    <a:pt x="365" y="790"/>
                  </a:lnTo>
                  <a:lnTo>
                    <a:pt x="365" y="790"/>
                  </a:lnTo>
                  <a:lnTo>
                    <a:pt x="365" y="790"/>
                  </a:lnTo>
                  <a:lnTo>
                    <a:pt x="373" y="786"/>
                  </a:lnTo>
                  <a:lnTo>
                    <a:pt x="373" y="786"/>
                  </a:lnTo>
                  <a:lnTo>
                    <a:pt x="373" y="782"/>
                  </a:lnTo>
                  <a:lnTo>
                    <a:pt x="373" y="782"/>
                  </a:lnTo>
                  <a:lnTo>
                    <a:pt x="381" y="774"/>
                  </a:lnTo>
                  <a:lnTo>
                    <a:pt x="381" y="774"/>
                  </a:lnTo>
                  <a:lnTo>
                    <a:pt x="389" y="778"/>
                  </a:lnTo>
                  <a:lnTo>
                    <a:pt x="389" y="778"/>
                  </a:lnTo>
                  <a:lnTo>
                    <a:pt x="429" y="818"/>
                  </a:lnTo>
                  <a:lnTo>
                    <a:pt x="429" y="818"/>
                  </a:lnTo>
                  <a:lnTo>
                    <a:pt x="461" y="850"/>
                  </a:lnTo>
                  <a:lnTo>
                    <a:pt x="461" y="850"/>
                  </a:lnTo>
                  <a:lnTo>
                    <a:pt x="497" y="883"/>
                  </a:lnTo>
                  <a:lnTo>
                    <a:pt x="497" y="883"/>
                  </a:lnTo>
                  <a:lnTo>
                    <a:pt x="505" y="894"/>
                  </a:lnTo>
                  <a:lnTo>
                    <a:pt x="505" y="894"/>
                  </a:lnTo>
                  <a:lnTo>
                    <a:pt x="505" y="894"/>
                  </a:lnTo>
                  <a:lnTo>
                    <a:pt x="505" y="894"/>
                  </a:lnTo>
                  <a:lnTo>
                    <a:pt x="505" y="899"/>
                  </a:lnTo>
                  <a:lnTo>
                    <a:pt x="505" y="899"/>
                  </a:lnTo>
                  <a:lnTo>
                    <a:pt x="505" y="899"/>
                  </a:lnTo>
                  <a:lnTo>
                    <a:pt x="505" y="899"/>
                  </a:lnTo>
                  <a:lnTo>
                    <a:pt x="497" y="890"/>
                  </a:lnTo>
                  <a:lnTo>
                    <a:pt x="497" y="890"/>
                  </a:lnTo>
                  <a:lnTo>
                    <a:pt x="497" y="886"/>
                  </a:lnTo>
                  <a:lnTo>
                    <a:pt x="497" y="886"/>
                  </a:lnTo>
                  <a:lnTo>
                    <a:pt x="489" y="886"/>
                  </a:lnTo>
                  <a:lnTo>
                    <a:pt x="485" y="883"/>
                  </a:lnTo>
                  <a:lnTo>
                    <a:pt x="485" y="883"/>
                  </a:lnTo>
                  <a:lnTo>
                    <a:pt x="485" y="883"/>
                  </a:lnTo>
                  <a:lnTo>
                    <a:pt x="485" y="883"/>
                  </a:lnTo>
                  <a:lnTo>
                    <a:pt x="477" y="883"/>
                  </a:lnTo>
                  <a:lnTo>
                    <a:pt x="477" y="883"/>
                  </a:lnTo>
                  <a:lnTo>
                    <a:pt x="465" y="879"/>
                  </a:lnTo>
                  <a:lnTo>
                    <a:pt x="465" y="879"/>
                  </a:lnTo>
                  <a:lnTo>
                    <a:pt x="461" y="879"/>
                  </a:lnTo>
                  <a:lnTo>
                    <a:pt x="453" y="883"/>
                  </a:lnTo>
                  <a:lnTo>
                    <a:pt x="453" y="883"/>
                  </a:lnTo>
                  <a:lnTo>
                    <a:pt x="449" y="883"/>
                  </a:lnTo>
                  <a:lnTo>
                    <a:pt x="445" y="883"/>
                  </a:lnTo>
                  <a:lnTo>
                    <a:pt x="445" y="883"/>
                  </a:lnTo>
                  <a:lnTo>
                    <a:pt x="437" y="883"/>
                  </a:lnTo>
                  <a:lnTo>
                    <a:pt x="437" y="883"/>
                  </a:lnTo>
                  <a:lnTo>
                    <a:pt x="425" y="890"/>
                  </a:lnTo>
                  <a:lnTo>
                    <a:pt x="413" y="899"/>
                  </a:lnTo>
                  <a:lnTo>
                    <a:pt x="413" y="899"/>
                  </a:lnTo>
                  <a:lnTo>
                    <a:pt x="405" y="910"/>
                  </a:lnTo>
                  <a:lnTo>
                    <a:pt x="405" y="910"/>
                  </a:lnTo>
                  <a:lnTo>
                    <a:pt x="401" y="923"/>
                  </a:lnTo>
                  <a:lnTo>
                    <a:pt x="401" y="923"/>
                  </a:lnTo>
                  <a:lnTo>
                    <a:pt x="397" y="934"/>
                  </a:lnTo>
                  <a:lnTo>
                    <a:pt x="397" y="934"/>
                  </a:lnTo>
                  <a:lnTo>
                    <a:pt x="397" y="947"/>
                  </a:lnTo>
                  <a:lnTo>
                    <a:pt x="397" y="947"/>
                  </a:lnTo>
                  <a:lnTo>
                    <a:pt x="397" y="951"/>
                  </a:lnTo>
                  <a:lnTo>
                    <a:pt x="397" y="951"/>
                  </a:lnTo>
                  <a:lnTo>
                    <a:pt x="397" y="954"/>
                  </a:lnTo>
                  <a:lnTo>
                    <a:pt x="397" y="959"/>
                  </a:lnTo>
                  <a:lnTo>
                    <a:pt x="397" y="959"/>
                  </a:lnTo>
                  <a:lnTo>
                    <a:pt x="401" y="967"/>
                  </a:lnTo>
                  <a:lnTo>
                    <a:pt x="405" y="975"/>
                  </a:lnTo>
                  <a:lnTo>
                    <a:pt x="405" y="975"/>
                  </a:lnTo>
                  <a:lnTo>
                    <a:pt x="409" y="975"/>
                  </a:lnTo>
                  <a:lnTo>
                    <a:pt x="409" y="975"/>
                  </a:lnTo>
                  <a:lnTo>
                    <a:pt x="421" y="987"/>
                  </a:lnTo>
                  <a:lnTo>
                    <a:pt x="421" y="987"/>
                  </a:lnTo>
                  <a:lnTo>
                    <a:pt x="433" y="991"/>
                  </a:lnTo>
                  <a:lnTo>
                    <a:pt x="433" y="991"/>
                  </a:lnTo>
                  <a:lnTo>
                    <a:pt x="445" y="995"/>
                  </a:lnTo>
                  <a:lnTo>
                    <a:pt x="457" y="991"/>
                  </a:lnTo>
                  <a:lnTo>
                    <a:pt x="457" y="991"/>
                  </a:lnTo>
                  <a:lnTo>
                    <a:pt x="465" y="991"/>
                  </a:lnTo>
                  <a:lnTo>
                    <a:pt x="473" y="987"/>
                  </a:lnTo>
                  <a:lnTo>
                    <a:pt x="473" y="987"/>
                  </a:lnTo>
                  <a:lnTo>
                    <a:pt x="477" y="987"/>
                  </a:lnTo>
                  <a:lnTo>
                    <a:pt x="477" y="983"/>
                  </a:lnTo>
                  <a:lnTo>
                    <a:pt x="477" y="983"/>
                  </a:lnTo>
                  <a:lnTo>
                    <a:pt x="481" y="979"/>
                  </a:lnTo>
                  <a:lnTo>
                    <a:pt x="481" y="979"/>
                  </a:lnTo>
                  <a:lnTo>
                    <a:pt x="481" y="979"/>
                  </a:lnTo>
                  <a:lnTo>
                    <a:pt x="481" y="979"/>
                  </a:lnTo>
                  <a:lnTo>
                    <a:pt x="485" y="975"/>
                  </a:lnTo>
                  <a:lnTo>
                    <a:pt x="489" y="971"/>
                  </a:lnTo>
                  <a:lnTo>
                    <a:pt x="489" y="971"/>
                  </a:lnTo>
                  <a:lnTo>
                    <a:pt x="493" y="971"/>
                  </a:lnTo>
                  <a:lnTo>
                    <a:pt x="493" y="967"/>
                  </a:lnTo>
                  <a:lnTo>
                    <a:pt x="493" y="967"/>
                  </a:lnTo>
                  <a:lnTo>
                    <a:pt x="493" y="967"/>
                  </a:lnTo>
                  <a:lnTo>
                    <a:pt x="493" y="967"/>
                  </a:lnTo>
                  <a:lnTo>
                    <a:pt x="493" y="967"/>
                  </a:lnTo>
                  <a:lnTo>
                    <a:pt x="497" y="963"/>
                  </a:lnTo>
                  <a:lnTo>
                    <a:pt x="497" y="959"/>
                  </a:lnTo>
                  <a:lnTo>
                    <a:pt x="497" y="959"/>
                  </a:lnTo>
                  <a:lnTo>
                    <a:pt x="502" y="954"/>
                  </a:lnTo>
                  <a:lnTo>
                    <a:pt x="502" y="954"/>
                  </a:lnTo>
                  <a:lnTo>
                    <a:pt x="502" y="951"/>
                  </a:lnTo>
                  <a:lnTo>
                    <a:pt x="502" y="947"/>
                  </a:lnTo>
                  <a:lnTo>
                    <a:pt x="502" y="947"/>
                  </a:lnTo>
                  <a:lnTo>
                    <a:pt x="502" y="947"/>
                  </a:lnTo>
                  <a:lnTo>
                    <a:pt x="502" y="947"/>
                  </a:lnTo>
                  <a:lnTo>
                    <a:pt x="509" y="939"/>
                  </a:lnTo>
                  <a:lnTo>
                    <a:pt x="509" y="939"/>
                  </a:lnTo>
                  <a:lnTo>
                    <a:pt x="509" y="934"/>
                  </a:lnTo>
                  <a:lnTo>
                    <a:pt x="509" y="934"/>
                  </a:lnTo>
                  <a:lnTo>
                    <a:pt x="517" y="919"/>
                  </a:lnTo>
                  <a:lnTo>
                    <a:pt x="522" y="914"/>
                  </a:lnTo>
                  <a:lnTo>
                    <a:pt x="522" y="914"/>
                  </a:lnTo>
                  <a:lnTo>
                    <a:pt x="522" y="914"/>
                  </a:lnTo>
                  <a:lnTo>
                    <a:pt x="522" y="914"/>
                  </a:lnTo>
                  <a:lnTo>
                    <a:pt x="522" y="914"/>
                  </a:lnTo>
                  <a:lnTo>
                    <a:pt x="522" y="919"/>
                  </a:lnTo>
                  <a:lnTo>
                    <a:pt x="522" y="919"/>
                  </a:lnTo>
                  <a:lnTo>
                    <a:pt x="525" y="919"/>
                  </a:lnTo>
                  <a:lnTo>
                    <a:pt x="525" y="919"/>
                  </a:lnTo>
                  <a:lnTo>
                    <a:pt x="529" y="914"/>
                  </a:lnTo>
                  <a:lnTo>
                    <a:pt x="529" y="914"/>
                  </a:lnTo>
                  <a:lnTo>
                    <a:pt x="533" y="910"/>
                  </a:lnTo>
                  <a:lnTo>
                    <a:pt x="533" y="910"/>
                  </a:lnTo>
                  <a:lnTo>
                    <a:pt x="529" y="910"/>
                  </a:lnTo>
                  <a:lnTo>
                    <a:pt x="529" y="910"/>
                  </a:lnTo>
                  <a:lnTo>
                    <a:pt x="529" y="907"/>
                  </a:lnTo>
                  <a:lnTo>
                    <a:pt x="529" y="907"/>
                  </a:lnTo>
                  <a:lnTo>
                    <a:pt x="549" y="927"/>
                  </a:lnTo>
                  <a:lnTo>
                    <a:pt x="569" y="943"/>
                  </a:lnTo>
                  <a:lnTo>
                    <a:pt x="569" y="943"/>
                  </a:lnTo>
                  <a:lnTo>
                    <a:pt x="586" y="951"/>
                  </a:lnTo>
                  <a:lnTo>
                    <a:pt x="602" y="959"/>
                  </a:lnTo>
                  <a:lnTo>
                    <a:pt x="602" y="959"/>
                  </a:lnTo>
                  <a:lnTo>
                    <a:pt x="606" y="963"/>
                  </a:lnTo>
                  <a:lnTo>
                    <a:pt x="617" y="975"/>
                  </a:lnTo>
                  <a:lnTo>
                    <a:pt x="617" y="975"/>
                  </a:lnTo>
                  <a:lnTo>
                    <a:pt x="642" y="987"/>
                  </a:lnTo>
                  <a:lnTo>
                    <a:pt x="642" y="987"/>
                  </a:lnTo>
                  <a:lnTo>
                    <a:pt x="642" y="991"/>
                  </a:lnTo>
                  <a:lnTo>
                    <a:pt x="642" y="991"/>
                  </a:lnTo>
                  <a:lnTo>
                    <a:pt x="638" y="987"/>
                  </a:lnTo>
                  <a:lnTo>
                    <a:pt x="638" y="987"/>
                  </a:lnTo>
                  <a:lnTo>
                    <a:pt x="634" y="987"/>
                  </a:lnTo>
                  <a:lnTo>
                    <a:pt x="634" y="987"/>
                  </a:lnTo>
                  <a:lnTo>
                    <a:pt x="630" y="987"/>
                  </a:lnTo>
                  <a:lnTo>
                    <a:pt x="630" y="987"/>
                  </a:lnTo>
                  <a:lnTo>
                    <a:pt x="622" y="983"/>
                  </a:lnTo>
                  <a:lnTo>
                    <a:pt x="622" y="983"/>
                  </a:lnTo>
                  <a:lnTo>
                    <a:pt x="613" y="979"/>
                  </a:lnTo>
                  <a:lnTo>
                    <a:pt x="606" y="979"/>
                  </a:lnTo>
                  <a:lnTo>
                    <a:pt x="606" y="979"/>
                  </a:lnTo>
                  <a:lnTo>
                    <a:pt x="602" y="983"/>
                  </a:lnTo>
                  <a:lnTo>
                    <a:pt x="597" y="983"/>
                  </a:lnTo>
                  <a:lnTo>
                    <a:pt x="597" y="983"/>
                  </a:lnTo>
                  <a:lnTo>
                    <a:pt x="590" y="979"/>
                  </a:lnTo>
                  <a:lnTo>
                    <a:pt x="590" y="979"/>
                  </a:lnTo>
                  <a:lnTo>
                    <a:pt x="577" y="987"/>
                  </a:lnTo>
                  <a:lnTo>
                    <a:pt x="566" y="995"/>
                  </a:lnTo>
                  <a:lnTo>
                    <a:pt x="566" y="995"/>
                  </a:lnTo>
                  <a:lnTo>
                    <a:pt x="557" y="1011"/>
                  </a:lnTo>
                  <a:lnTo>
                    <a:pt x="557" y="1011"/>
                  </a:lnTo>
                  <a:lnTo>
                    <a:pt x="553" y="1023"/>
                  </a:lnTo>
                  <a:lnTo>
                    <a:pt x="553" y="1023"/>
                  </a:lnTo>
                  <a:lnTo>
                    <a:pt x="557" y="1035"/>
                  </a:lnTo>
                  <a:lnTo>
                    <a:pt x="557" y="1035"/>
                  </a:lnTo>
                  <a:lnTo>
                    <a:pt x="562" y="1047"/>
                  </a:lnTo>
                  <a:lnTo>
                    <a:pt x="562" y="1047"/>
                  </a:lnTo>
                  <a:lnTo>
                    <a:pt x="562" y="1051"/>
                  </a:lnTo>
                  <a:lnTo>
                    <a:pt x="562" y="1051"/>
                  </a:lnTo>
                  <a:lnTo>
                    <a:pt x="566" y="1055"/>
                  </a:lnTo>
                  <a:lnTo>
                    <a:pt x="569" y="1059"/>
                  </a:lnTo>
                  <a:lnTo>
                    <a:pt x="569" y="1059"/>
                  </a:lnTo>
                  <a:lnTo>
                    <a:pt x="573" y="1063"/>
                  </a:lnTo>
                  <a:lnTo>
                    <a:pt x="582" y="1067"/>
                  </a:lnTo>
                  <a:lnTo>
                    <a:pt x="582" y="1067"/>
                  </a:lnTo>
                  <a:lnTo>
                    <a:pt x="586" y="1067"/>
                  </a:lnTo>
                  <a:lnTo>
                    <a:pt x="586" y="1067"/>
                  </a:lnTo>
                  <a:lnTo>
                    <a:pt x="602" y="1067"/>
                  </a:lnTo>
                  <a:lnTo>
                    <a:pt x="602" y="1067"/>
                  </a:lnTo>
                  <a:lnTo>
                    <a:pt x="613" y="1067"/>
                  </a:lnTo>
                  <a:lnTo>
                    <a:pt x="613" y="1067"/>
                  </a:lnTo>
                  <a:lnTo>
                    <a:pt x="634" y="1059"/>
                  </a:lnTo>
                  <a:lnTo>
                    <a:pt x="634" y="1059"/>
                  </a:lnTo>
                  <a:lnTo>
                    <a:pt x="642" y="1059"/>
                  </a:lnTo>
                  <a:lnTo>
                    <a:pt x="646" y="1051"/>
                  </a:lnTo>
                  <a:lnTo>
                    <a:pt x="646" y="1051"/>
                  </a:lnTo>
                  <a:lnTo>
                    <a:pt x="650" y="1051"/>
                  </a:lnTo>
                  <a:lnTo>
                    <a:pt x="650" y="1047"/>
                  </a:lnTo>
                  <a:lnTo>
                    <a:pt x="650" y="1047"/>
                  </a:lnTo>
                  <a:lnTo>
                    <a:pt x="650" y="1043"/>
                  </a:lnTo>
                  <a:lnTo>
                    <a:pt x="650" y="1043"/>
                  </a:lnTo>
                  <a:lnTo>
                    <a:pt x="654" y="1043"/>
                  </a:lnTo>
                  <a:lnTo>
                    <a:pt x="654" y="1043"/>
                  </a:lnTo>
                  <a:lnTo>
                    <a:pt x="658" y="1039"/>
                  </a:lnTo>
                  <a:lnTo>
                    <a:pt x="662" y="1035"/>
                  </a:lnTo>
                  <a:lnTo>
                    <a:pt x="662" y="1035"/>
                  </a:lnTo>
                  <a:lnTo>
                    <a:pt x="662" y="1031"/>
                  </a:lnTo>
                  <a:lnTo>
                    <a:pt x="662" y="1031"/>
                  </a:lnTo>
                  <a:lnTo>
                    <a:pt x="662" y="1031"/>
                  </a:lnTo>
                  <a:lnTo>
                    <a:pt x="662" y="1027"/>
                  </a:lnTo>
                  <a:lnTo>
                    <a:pt x="662" y="1027"/>
                  </a:lnTo>
                  <a:lnTo>
                    <a:pt x="662" y="1027"/>
                  </a:lnTo>
                  <a:lnTo>
                    <a:pt x="666" y="1023"/>
                  </a:lnTo>
                  <a:lnTo>
                    <a:pt x="666" y="1019"/>
                  </a:lnTo>
                  <a:lnTo>
                    <a:pt x="666" y="1019"/>
                  </a:lnTo>
                  <a:lnTo>
                    <a:pt x="666" y="1011"/>
                  </a:lnTo>
                  <a:lnTo>
                    <a:pt x="666" y="1011"/>
                  </a:lnTo>
                  <a:lnTo>
                    <a:pt x="666" y="1011"/>
                  </a:lnTo>
                  <a:lnTo>
                    <a:pt x="662" y="1007"/>
                  </a:lnTo>
                  <a:lnTo>
                    <a:pt x="662" y="1007"/>
                  </a:lnTo>
                  <a:lnTo>
                    <a:pt x="662" y="1003"/>
                  </a:lnTo>
                  <a:lnTo>
                    <a:pt x="662" y="1003"/>
                  </a:lnTo>
                  <a:lnTo>
                    <a:pt x="662" y="1003"/>
                  </a:lnTo>
                  <a:lnTo>
                    <a:pt x="662" y="1003"/>
                  </a:lnTo>
                  <a:lnTo>
                    <a:pt x="674" y="1007"/>
                  </a:lnTo>
                  <a:lnTo>
                    <a:pt x="674" y="1007"/>
                  </a:lnTo>
                  <a:lnTo>
                    <a:pt x="678" y="1007"/>
                  </a:lnTo>
                  <a:lnTo>
                    <a:pt x="682" y="1011"/>
                  </a:lnTo>
                  <a:lnTo>
                    <a:pt x="682" y="1011"/>
                  </a:lnTo>
                  <a:lnTo>
                    <a:pt x="698" y="1023"/>
                  </a:lnTo>
                  <a:lnTo>
                    <a:pt x="710" y="1031"/>
                  </a:lnTo>
                  <a:lnTo>
                    <a:pt x="710" y="1031"/>
                  </a:lnTo>
                  <a:lnTo>
                    <a:pt x="742" y="1043"/>
                  </a:lnTo>
                  <a:lnTo>
                    <a:pt x="742" y="1043"/>
                  </a:lnTo>
                  <a:lnTo>
                    <a:pt x="758" y="1051"/>
                  </a:lnTo>
                  <a:lnTo>
                    <a:pt x="774" y="1055"/>
                  </a:lnTo>
                  <a:lnTo>
                    <a:pt x="774" y="1055"/>
                  </a:lnTo>
                  <a:lnTo>
                    <a:pt x="782" y="1059"/>
                  </a:lnTo>
                  <a:lnTo>
                    <a:pt x="782" y="1059"/>
                  </a:lnTo>
                  <a:lnTo>
                    <a:pt x="810" y="1075"/>
                  </a:lnTo>
                  <a:lnTo>
                    <a:pt x="810" y="1075"/>
                  </a:lnTo>
                  <a:lnTo>
                    <a:pt x="810" y="1079"/>
                  </a:lnTo>
                  <a:lnTo>
                    <a:pt x="810" y="1079"/>
                  </a:lnTo>
                  <a:lnTo>
                    <a:pt x="810" y="1091"/>
                  </a:lnTo>
                  <a:lnTo>
                    <a:pt x="810" y="1091"/>
                  </a:lnTo>
                  <a:lnTo>
                    <a:pt x="802" y="1111"/>
                  </a:lnTo>
                  <a:lnTo>
                    <a:pt x="802" y="1111"/>
                  </a:lnTo>
                  <a:lnTo>
                    <a:pt x="798" y="1123"/>
                  </a:lnTo>
                  <a:lnTo>
                    <a:pt x="798" y="1123"/>
                  </a:lnTo>
                  <a:lnTo>
                    <a:pt x="798" y="1123"/>
                  </a:lnTo>
                  <a:lnTo>
                    <a:pt x="798" y="1123"/>
                  </a:lnTo>
                  <a:lnTo>
                    <a:pt x="794" y="1131"/>
                  </a:lnTo>
                  <a:lnTo>
                    <a:pt x="794" y="1131"/>
                  </a:lnTo>
                  <a:lnTo>
                    <a:pt x="790" y="1139"/>
                  </a:lnTo>
                  <a:lnTo>
                    <a:pt x="790" y="1139"/>
                  </a:lnTo>
                  <a:lnTo>
                    <a:pt x="782" y="1147"/>
                  </a:lnTo>
                  <a:lnTo>
                    <a:pt x="774" y="1155"/>
                  </a:lnTo>
                  <a:lnTo>
                    <a:pt x="774" y="1155"/>
                  </a:lnTo>
                  <a:lnTo>
                    <a:pt x="762" y="1155"/>
                  </a:lnTo>
                  <a:lnTo>
                    <a:pt x="762" y="1155"/>
                  </a:lnTo>
                  <a:lnTo>
                    <a:pt x="754" y="1151"/>
                  </a:lnTo>
                  <a:lnTo>
                    <a:pt x="754" y="1151"/>
                  </a:lnTo>
                  <a:lnTo>
                    <a:pt x="746" y="1139"/>
                  </a:lnTo>
                  <a:lnTo>
                    <a:pt x="746" y="1139"/>
                  </a:lnTo>
                  <a:lnTo>
                    <a:pt x="742" y="1127"/>
                  </a:lnTo>
                  <a:lnTo>
                    <a:pt x="742" y="1127"/>
                  </a:lnTo>
                  <a:lnTo>
                    <a:pt x="742" y="1119"/>
                  </a:lnTo>
                  <a:lnTo>
                    <a:pt x="742" y="1119"/>
                  </a:lnTo>
                  <a:lnTo>
                    <a:pt x="746" y="1107"/>
                  </a:lnTo>
                  <a:lnTo>
                    <a:pt x="758" y="1099"/>
                  </a:lnTo>
                  <a:lnTo>
                    <a:pt x="758" y="1099"/>
                  </a:lnTo>
                  <a:lnTo>
                    <a:pt x="762" y="1095"/>
                  </a:lnTo>
                  <a:lnTo>
                    <a:pt x="762" y="1095"/>
                  </a:lnTo>
                  <a:lnTo>
                    <a:pt x="778" y="1087"/>
                  </a:lnTo>
                  <a:lnTo>
                    <a:pt x="778" y="1087"/>
                  </a:lnTo>
                  <a:lnTo>
                    <a:pt x="790" y="1083"/>
                  </a:lnTo>
                  <a:lnTo>
                    <a:pt x="790" y="1083"/>
                  </a:lnTo>
                  <a:lnTo>
                    <a:pt x="794" y="1083"/>
                  </a:lnTo>
                  <a:lnTo>
                    <a:pt x="798" y="1083"/>
                  </a:lnTo>
                  <a:lnTo>
                    <a:pt x="798" y="1083"/>
                  </a:lnTo>
                  <a:lnTo>
                    <a:pt x="802" y="1083"/>
                  </a:lnTo>
                  <a:lnTo>
                    <a:pt x="802" y="1083"/>
                  </a:lnTo>
                  <a:lnTo>
                    <a:pt x="806" y="1083"/>
                  </a:lnTo>
                  <a:lnTo>
                    <a:pt x="806" y="1083"/>
                  </a:lnTo>
                  <a:lnTo>
                    <a:pt x="806" y="1075"/>
                  </a:lnTo>
                  <a:lnTo>
                    <a:pt x="806" y="1075"/>
                  </a:lnTo>
                  <a:lnTo>
                    <a:pt x="806" y="1075"/>
                  </a:lnTo>
                  <a:lnTo>
                    <a:pt x="806" y="1075"/>
                  </a:lnTo>
                  <a:lnTo>
                    <a:pt x="802" y="1075"/>
                  </a:lnTo>
                  <a:lnTo>
                    <a:pt x="802" y="1075"/>
                  </a:lnTo>
                  <a:lnTo>
                    <a:pt x="790" y="1067"/>
                  </a:lnTo>
                  <a:lnTo>
                    <a:pt x="790" y="1067"/>
                  </a:lnTo>
                  <a:lnTo>
                    <a:pt x="790" y="1067"/>
                  </a:lnTo>
                  <a:lnTo>
                    <a:pt x="790" y="1067"/>
                  </a:lnTo>
                  <a:lnTo>
                    <a:pt x="782" y="1067"/>
                  </a:lnTo>
                  <a:lnTo>
                    <a:pt x="778" y="1063"/>
                  </a:lnTo>
                  <a:lnTo>
                    <a:pt x="778" y="1063"/>
                  </a:lnTo>
                  <a:lnTo>
                    <a:pt x="774" y="1063"/>
                  </a:lnTo>
                  <a:lnTo>
                    <a:pt x="774" y="1063"/>
                  </a:lnTo>
                  <a:lnTo>
                    <a:pt x="770" y="1067"/>
                  </a:lnTo>
                  <a:lnTo>
                    <a:pt x="770" y="1067"/>
                  </a:lnTo>
                  <a:lnTo>
                    <a:pt x="762" y="1067"/>
                  </a:lnTo>
                  <a:lnTo>
                    <a:pt x="762" y="1067"/>
                  </a:lnTo>
                  <a:lnTo>
                    <a:pt x="754" y="1071"/>
                  </a:lnTo>
                  <a:lnTo>
                    <a:pt x="750" y="1075"/>
                  </a:lnTo>
                  <a:lnTo>
                    <a:pt x="750" y="1075"/>
                  </a:lnTo>
                  <a:lnTo>
                    <a:pt x="746" y="1079"/>
                  </a:lnTo>
                  <a:lnTo>
                    <a:pt x="742" y="1079"/>
                  </a:lnTo>
                  <a:lnTo>
                    <a:pt x="742" y="1079"/>
                  </a:lnTo>
                  <a:lnTo>
                    <a:pt x="734" y="1083"/>
                  </a:lnTo>
                  <a:lnTo>
                    <a:pt x="734" y="1083"/>
                  </a:lnTo>
                  <a:lnTo>
                    <a:pt x="726" y="1091"/>
                  </a:lnTo>
                  <a:lnTo>
                    <a:pt x="718" y="1103"/>
                  </a:lnTo>
                  <a:lnTo>
                    <a:pt x="718" y="1103"/>
                  </a:lnTo>
                  <a:lnTo>
                    <a:pt x="714" y="1119"/>
                  </a:lnTo>
                  <a:lnTo>
                    <a:pt x="714" y="1119"/>
                  </a:lnTo>
                  <a:lnTo>
                    <a:pt x="714" y="1131"/>
                  </a:lnTo>
                  <a:lnTo>
                    <a:pt x="714" y="1131"/>
                  </a:lnTo>
                  <a:lnTo>
                    <a:pt x="718" y="1143"/>
                  </a:lnTo>
                  <a:lnTo>
                    <a:pt x="718" y="1143"/>
                  </a:lnTo>
                  <a:lnTo>
                    <a:pt x="722" y="1151"/>
                  </a:lnTo>
                  <a:lnTo>
                    <a:pt x="722" y="1151"/>
                  </a:lnTo>
                  <a:lnTo>
                    <a:pt x="722" y="1155"/>
                  </a:lnTo>
                  <a:lnTo>
                    <a:pt x="722" y="1155"/>
                  </a:lnTo>
                  <a:lnTo>
                    <a:pt x="726" y="1159"/>
                  </a:lnTo>
                  <a:lnTo>
                    <a:pt x="730" y="1163"/>
                  </a:lnTo>
                  <a:lnTo>
                    <a:pt x="730" y="1163"/>
                  </a:lnTo>
                  <a:lnTo>
                    <a:pt x="734" y="1167"/>
                  </a:lnTo>
                  <a:lnTo>
                    <a:pt x="738" y="1171"/>
                  </a:lnTo>
                  <a:lnTo>
                    <a:pt x="738" y="1171"/>
                  </a:lnTo>
                  <a:lnTo>
                    <a:pt x="742" y="1175"/>
                  </a:lnTo>
                  <a:lnTo>
                    <a:pt x="742" y="1175"/>
                  </a:lnTo>
                  <a:lnTo>
                    <a:pt x="758" y="1179"/>
                  </a:lnTo>
                  <a:lnTo>
                    <a:pt x="758" y="1179"/>
                  </a:lnTo>
                  <a:lnTo>
                    <a:pt x="766" y="1179"/>
                  </a:lnTo>
                  <a:lnTo>
                    <a:pt x="770" y="1179"/>
                  </a:lnTo>
                  <a:lnTo>
                    <a:pt x="770" y="1179"/>
                  </a:lnTo>
                  <a:lnTo>
                    <a:pt x="782" y="1175"/>
                  </a:lnTo>
                  <a:lnTo>
                    <a:pt x="794" y="1171"/>
                  </a:lnTo>
                  <a:lnTo>
                    <a:pt x="794" y="1171"/>
                  </a:lnTo>
                  <a:lnTo>
                    <a:pt x="798" y="1167"/>
                  </a:lnTo>
                  <a:lnTo>
                    <a:pt x="802" y="1163"/>
                  </a:lnTo>
                  <a:lnTo>
                    <a:pt x="802" y="1163"/>
                  </a:lnTo>
                  <a:lnTo>
                    <a:pt x="806" y="1163"/>
                  </a:lnTo>
                  <a:lnTo>
                    <a:pt x="806" y="1155"/>
                  </a:lnTo>
                  <a:lnTo>
                    <a:pt x="806" y="1155"/>
                  </a:lnTo>
                  <a:lnTo>
                    <a:pt x="810" y="1155"/>
                  </a:lnTo>
                  <a:lnTo>
                    <a:pt x="810" y="1155"/>
                  </a:lnTo>
                  <a:lnTo>
                    <a:pt x="810" y="1155"/>
                  </a:lnTo>
                  <a:lnTo>
                    <a:pt x="810" y="1155"/>
                  </a:lnTo>
                  <a:lnTo>
                    <a:pt x="814" y="1151"/>
                  </a:lnTo>
                  <a:lnTo>
                    <a:pt x="818" y="1147"/>
                  </a:lnTo>
                  <a:lnTo>
                    <a:pt x="818" y="1147"/>
                  </a:lnTo>
                  <a:lnTo>
                    <a:pt x="818" y="1143"/>
                  </a:lnTo>
                  <a:lnTo>
                    <a:pt x="818" y="1143"/>
                  </a:lnTo>
                  <a:lnTo>
                    <a:pt x="818" y="1143"/>
                  </a:lnTo>
                  <a:lnTo>
                    <a:pt x="818" y="1139"/>
                  </a:lnTo>
                  <a:lnTo>
                    <a:pt x="818" y="1139"/>
                  </a:lnTo>
                  <a:lnTo>
                    <a:pt x="818" y="1139"/>
                  </a:lnTo>
                  <a:lnTo>
                    <a:pt x="822" y="1139"/>
                  </a:lnTo>
                  <a:lnTo>
                    <a:pt x="822" y="1135"/>
                  </a:lnTo>
                  <a:lnTo>
                    <a:pt x="822" y="1135"/>
                  </a:lnTo>
                  <a:lnTo>
                    <a:pt x="822" y="1127"/>
                  </a:lnTo>
                  <a:lnTo>
                    <a:pt x="822" y="1127"/>
                  </a:lnTo>
                  <a:lnTo>
                    <a:pt x="826" y="1123"/>
                  </a:lnTo>
                  <a:lnTo>
                    <a:pt x="822" y="1119"/>
                  </a:lnTo>
                  <a:lnTo>
                    <a:pt x="822" y="1119"/>
                  </a:lnTo>
                  <a:lnTo>
                    <a:pt x="822" y="1119"/>
                  </a:lnTo>
                  <a:lnTo>
                    <a:pt x="822" y="1119"/>
                  </a:lnTo>
                  <a:lnTo>
                    <a:pt x="826" y="1111"/>
                  </a:lnTo>
                  <a:lnTo>
                    <a:pt x="826" y="1111"/>
                  </a:lnTo>
                  <a:lnTo>
                    <a:pt x="830" y="1107"/>
                  </a:lnTo>
                  <a:lnTo>
                    <a:pt x="830" y="1107"/>
                  </a:lnTo>
                  <a:lnTo>
                    <a:pt x="834" y="1091"/>
                  </a:lnTo>
                  <a:lnTo>
                    <a:pt x="834" y="1087"/>
                  </a:lnTo>
                  <a:lnTo>
                    <a:pt x="834" y="1087"/>
                  </a:lnTo>
                  <a:lnTo>
                    <a:pt x="834" y="1087"/>
                  </a:lnTo>
                  <a:lnTo>
                    <a:pt x="834" y="1083"/>
                  </a:lnTo>
                  <a:lnTo>
                    <a:pt x="834" y="1083"/>
                  </a:lnTo>
                  <a:lnTo>
                    <a:pt x="834" y="1083"/>
                  </a:lnTo>
                  <a:lnTo>
                    <a:pt x="834" y="1083"/>
                  </a:lnTo>
                  <a:lnTo>
                    <a:pt x="874" y="1099"/>
                  </a:lnTo>
                  <a:lnTo>
                    <a:pt x="919" y="1115"/>
                  </a:lnTo>
                  <a:lnTo>
                    <a:pt x="919" y="1115"/>
                  </a:lnTo>
                  <a:lnTo>
                    <a:pt x="943" y="1123"/>
                  </a:lnTo>
                  <a:lnTo>
                    <a:pt x="943" y="1123"/>
                  </a:lnTo>
                  <a:lnTo>
                    <a:pt x="943" y="1123"/>
                  </a:lnTo>
                  <a:lnTo>
                    <a:pt x="991" y="1135"/>
                  </a:lnTo>
                  <a:lnTo>
                    <a:pt x="991" y="1135"/>
                  </a:lnTo>
                  <a:lnTo>
                    <a:pt x="1023" y="1139"/>
                  </a:lnTo>
                  <a:lnTo>
                    <a:pt x="1023" y="1139"/>
                  </a:lnTo>
                  <a:lnTo>
                    <a:pt x="1027" y="1139"/>
                  </a:lnTo>
                  <a:lnTo>
                    <a:pt x="1031" y="1135"/>
                  </a:lnTo>
                  <a:lnTo>
                    <a:pt x="1031" y="1135"/>
                  </a:lnTo>
                  <a:lnTo>
                    <a:pt x="1031" y="1131"/>
                  </a:lnTo>
                  <a:lnTo>
                    <a:pt x="1027" y="1127"/>
                  </a:lnTo>
                  <a:close/>
                  <a:moveTo>
                    <a:pt x="136" y="441"/>
                  </a:moveTo>
                  <a:lnTo>
                    <a:pt x="136" y="441"/>
                  </a:lnTo>
                  <a:lnTo>
                    <a:pt x="132" y="449"/>
                  </a:lnTo>
                  <a:lnTo>
                    <a:pt x="132" y="449"/>
                  </a:lnTo>
                  <a:lnTo>
                    <a:pt x="132" y="449"/>
                  </a:lnTo>
                  <a:lnTo>
                    <a:pt x="132" y="449"/>
                  </a:lnTo>
                  <a:lnTo>
                    <a:pt x="124" y="453"/>
                  </a:lnTo>
                  <a:lnTo>
                    <a:pt x="124" y="453"/>
                  </a:lnTo>
                  <a:lnTo>
                    <a:pt x="121" y="457"/>
                  </a:lnTo>
                  <a:lnTo>
                    <a:pt x="121" y="457"/>
                  </a:lnTo>
                  <a:lnTo>
                    <a:pt x="112" y="461"/>
                  </a:lnTo>
                  <a:lnTo>
                    <a:pt x="100" y="461"/>
                  </a:lnTo>
                  <a:lnTo>
                    <a:pt x="100" y="461"/>
                  </a:lnTo>
                  <a:lnTo>
                    <a:pt x="88" y="457"/>
                  </a:lnTo>
                  <a:lnTo>
                    <a:pt x="88" y="457"/>
                  </a:lnTo>
                  <a:lnTo>
                    <a:pt x="80" y="449"/>
                  </a:lnTo>
                  <a:lnTo>
                    <a:pt x="80" y="449"/>
                  </a:lnTo>
                  <a:lnTo>
                    <a:pt x="80" y="441"/>
                  </a:lnTo>
                  <a:lnTo>
                    <a:pt x="80" y="441"/>
                  </a:lnTo>
                  <a:lnTo>
                    <a:pt x="84" y="433"/>
                  </a:lnTo>
                  <a:lnTo>
                    <a:pt x="84" y="433"/>
                  </a:lnTo>
                  <a:lnTo>
                    <a:pt x="88" y="429"/>
                  </a:lnTo>
                  <a:lnTo>
                    <a:pt x="88" y="429"/>
                  </a:lnTo>
                  <a:lnTo>
                    <a:pt x="96" y="425"/>
                  </a:lnTo>
                  <a:lnTo>
                    <a:pt x="108" y="421"/>
                  </a:lnTo>
                  <a:lnTo>
                    <a:pt x="108" y="421"/>
                  </a:lnTo>
                  <a:lnTo>
                    <a:pt x="112" y="421"/>
                  </a:lnTo>
                  <a:lnTo>
                    <a:pt x="112" y="421"/>
                  </a:lnTo>
                  <a:lnTo>
                    <a:pt x="124" y="425"/>
                  </a:lnTo>
                  <a:lnTo>
                    <a:pt x="124" y="425"/>
                  </a:lnTo>
                  <a:lnTo>
                    <a:pt x="136" y="429"/>
                  </a:lnTo>
                  <a:lnTo>
                    <a:pt x="136" y="429"/>
                  </a:lnTo>
                  <a:lnTo>
                    <a:pt x="141" y="433"/>
                  </a:lnTo>
                  <a:lnTo>
                    <a:pt x="141" y="433"/>
                  </a:lnTo>
                  <a:lnTo>
                    <a:pt x="141" y="433"/>
                  </a:lnTo>
                  <a:lnTo>
                    <a:pt x="141" y="433"/>
                  </a:lnTo>
                  <a:lnTo>
                    <a:pt x="141" y="433"/>
                  </a:lnTo>
                  <a:lnTo>
                    <a:pt x="141" y="433"/>
                  </a:lnTo>
                  <a:lnTo>
                    <a:pt x="136" y="441"/>
                  </a:lnTo>
                  <a:close/>
                  <a:moveTo>
                    <a:pt x="192" y="409"/>
                  </a:moveTo>
                  <a:lnTo>
                    <a:pt x="192" y="409"/>
                  </a:lnTo>
                  <a:lnTo>
                    <a:pt x="196" y="409"/>
                  </a:lnTo>
                  <a:lnTo>
                    <a:pt x="196" y="409"/>
                  </a:lnTo>
                  <a:lnTo>
                    <a:pt x="196" y="405"/>
                  </a:lnTo>
                  <a:lnTo>
                    <a:pt x="205" y="405"/>
                  </a:lnTo>
                  <a:lnTo>
                    <a:pt x="205" y="405"/>
                  </a:lnTo>
                  <a:lnTo>
                    <a:pt x="205" y="401"/>
                  </a:lnTo>
                  <a:lnTo>
                    <a:pt x="205" y="401"/>
                  </a:lnTo>
                  <a:lnTo>
                    <a:pt x="205" y="397"/>
                  </a:lnTo>
                  <a:lnTo>
                    <a:pt x="205" y="397"/>
                  </a:lnTo>
                  <a:lnTo>
                    <a:pt x="212" y="393"/>
                  </a:lnTo>
                  <a:lnTo>
                    <a:pt x="212" y="393"/>
                  </a:lnTo>
                  <a:lnTo>
                    <a:pt x="212" y="389"/>
                  </a:lnTo>
                  <a:lnTo>
                    <a:pt x="216" y="385"/>
                  </a:lnTo>
                  <a:lnTo>
                    <a:pt x="216" y="385"/>
                  </a:lnTo>
                  <a:lnTo>
                    <a:pt x="216" y="385"/>
                  </a:lnTo>
                  <a:lnTo>
                    <a:pt x="221" y="381"/>
                  </a:lnTo>
                  <a:lnTo>
                    <a:pt x="221" y="381"/>
                  </a:lnTo>
                  <a:lnTo>
                    <a:pt x="225" y="381"/>
                  </a:lnTo>
                  <a:lnTo>
                    <a:pt x="225" y="381"/>
                  </a:lnTo>
                  <a:lnTo>
                    <a:pt x="236" y="373"/>
                  </a:lnTo>
                  <a:lnTo>
                    <a:pt x="236" y="373"/>
                  </a:lnTo>
                  <a:lnTo>
                    <a:pt x="245" y="373"/>
                  </a:lnTo>
                  <a:lnTo>
                    <a:pt x="245" y="373"/>
                  </a:lnTo>
                  <a:lnTo>
                    <a:pt x="249" y="373"/>
                  </a:lnTo>
                  <a:lnTo>
                    <a:pt x="249" y="373"/>
                  </a:lnTo>
                  <a:lnTo>
                    <a:pt x="256" y="377"/>
                  </a:lnTo>
                  <a:lnTo>
                    <a:pt x="256" y="377"/>
                  </a:lnTo>
                  <a:lnTo>
                    <a:pt x="261" y="381"/>
                  </a:lnTo>
                  <a:lnTo>
                    <a:pt x="261" y="381"/>
                  </a:lnTo>
                  <a:lnTo>
                    <a:pt x="261" y="381"/>
                  </a:lnTo>
                  <a:lnTo>
                    <a:pt x="261" y="381"/>
                  </a:lnTo>
                  <a:lnTo>
                    <a:pt x="261" y="385"/>
                  </a:lnTo>
                  <a:lnTo>
                    <a:pt x="261" y="385"/>
                  </a:lnTo>
                  <a:lnTo>
                    <a:pt x="261" y="389"/>
                  </a:lnTo>
                  <a:lnTo>
                    <a:pt x="265" y="393"/>
                  </a:lnTo>
                  <a:lnTo>
                    <a:pt x="265" y="393"/>
                  </a:lnTo>
                  <a:lnTo>
                    <a:pt x="265" y="397"/>
                  </a:lnTo>
                  <a:lnTo>
                    <a:pt x="265" y="397"/>
                  </a:lnTo>
                  <a:lnTo>
                    <a:pt x="265" y="405"/>
                  </a:lnTo>
                  <a:lnTo>
                    <a:pt x="265" y="405"/>
                  </a:lnTo>
                  <a:lnTo>
                    <a:pt x="265" y="409"/>
                  </a:lnTo>
                  <a:lnTo>
                    <a:pt x="265" y="409"/>
                  </a:lnTo>
                  <a:lnTo>
                    <a:pt x="261" y="417"/>
                  </a:lnTo>
                  <a:lnTo>
                    <a:pt x="261" y="417"/>
                  </a:lnTo>
                  <a:lnTo>
                    <a:pt x="256" y="421"/>
                  </a:lnTo>
                  <a:lnTo>
                    <a:pt x="256" y="421"/>
                  </a:lnTo>
                  <a:lnTo>
                    <a:pt x="256" y="421"/>
                  </a:lnTo>
                  <a:lnTo>
                    <a:pt x="253" y="421"/>
                  </a:lnTo>
                  <a:lnTo>
                    <a:pt x="253" y="425"/>
                  </a:lnTo>
                  <a:lnTo>
                    <a:pt x="253" y="425"/>
                  </a:lnTo>
                  <a:lnTo>
                    <a:pt x="253" y="425"/>
                  </a:lnTo>
                  <a:lnTo>
                    <a:pt x="253" y="425"/>
                  </a:lnTo>
                  <a:lnTo>
                    <a:pt x="249" y="425"/>
                  </a:lnTo>
                  <a:lnTo>
                    <a:pt x="249" y="425"/>
                  </a:lnTo>
                  <a:lnTo>
                    <a:pt x="249" y="429"/>
                  </a:lnTo>
                  <a:lnTo>
                    <a:pt x="245" y="429"/>
                  </a:lnTo>
                  <a:lnTo>
                    <a:pt x="245" y="429"/>
                  </a:lnTo>
                  <a:lnTo>
                    <a:pt x="245" y="429"/>
                  </a:lnTo>
                  <a:lnTo>
                    <a:pt x="245" y="433"/>
                  </a:lnTo>
                  <a:lnTo>
                    <a:pt x="245" y="433"/>
                  </a:lnTo>
                  <a:lnTo>
                    <a:pt x="245" y="433"/>
                  </a:lnTo>
                  <a:lnTo>
                    <a:pt x="245" y="433"/>
                  </a:lnTo>
                  <a:lnTo>
                    <a:pt x="245" y="433"/>
                  </a:lnTo>
                  <a:lnTo>
                    <a:pt x="241" y="429"/>
                  </a:lnTo>
                  <a:lnTo>
                    <a:pt x="236" y="433"/>
                  </a:lnTo>
                  <a:lnTo>
                    <a:pt x="236" y="433"/>
                  </a:lnTo>
                  <a:lnTo>
                    <a:pt x="236" y="437"/>
                  </a:lnTo>
                  <a:lnTo>
                    <a:pt x="236" y="437"/>
                  </a:lnTo>
                  <a:lnTo>
                    <a:pt x="233" y="437"/>
                  </a:lnTo>
                  <a:lnTo>
                    <a:pt x="233" y="441"/>
                  </a:lnTo>
                  <a:lnTo>
                    <a:pt x="233" y="441"/>
                  </a:lnTo>
                  <a:lnTo>
                    <a:pt x="229" y="441"/>
                  </a:lnTo>
                  <a:lnTo>
                    <a:pt x="229" y="441"/>
                  </a:lnTo>
                  <a:lnTo>
                    <a:pt x="225" y="441"/>
                  </a:lnTo>
                  <a:lnTo>
                    <a:pt x="225" y="441"/>
                  </a:lnTo>
                  <a:lnTo>
                    <a:pt x="221" y="441"/>
                  </a:lnTo>
                  <a:lnTo>
                    <a:pt x="221" y="441"/>
                  </a:lnTo>
                  <a:lnTo>
                    <a:pt x="209" y="441"/>
                  </a:lnTo>
                  <a:lnTo>
                    <a:pt x="209" y="441"/>
                  </a:lnTo>
                  <a:lnTo>
                    <a:pt x="205" y="441"/>
                  </a:lnTo>
                  <a:lnTo>
                    <a:pt x="205" y="441"/>
                  </a:lnTo>
                  <a:lnTo>
                    <a:pt x="205" y="441"/>
                  </a:lnTo>
                  <a:lnTo>
                    <a:pt x="201" y="441"/>
                  </a:lnTo>
                  <a:lnTo>
                    <a:pt x="201" y="441"/>
                  </a:lnTo>
                  <a:lnTo>
                    <a:pt x="189" y="413"/>
                  </a:lnTo>
                  <a:lnTo>
                    <a:pt x="189" y="413"/>
                  </a:lnTo>
                  <a:lnTo>
                    <a:pt x="192" y="409"/>
                  </a:lnTo>
                  <a:close/>
                  <a:moveTo>
                    <a:pt x="141" y="253"/>
                  </a:moveTo>
                  <a:lnTo>
                    <a:pt x="141" y="253"/>
                  </a:lnTo>
                  <a:lnTo>
                    <a:pt x="144" y="253"/>
                  </a:lnTo>
                  <a:lnTo>
                    <a:pt x="148" y="249"/>
                  </a:lnTo>
                  <a:lnTo>
                    <a:pt x="148" y="249"/>
                  </a:lnTo>
                  <a:lnTo>
                    <a:pt x="148" y="245"/>
                  </a:lnTo>
                  <a:lnTo>
                    <a:pt x="152" y="245"/>
                  </a:lnTo>
                  <a:lnTo>
                    <a:pt x="152" y="245"/>
                  </a:lnTo>
                  <a:lnTo>
                    <a:pt x="156" y="245"/>
                  </a:lnTo>
                  <a:lnTo>
                    <a:pt x="156" y="245"/>
                  </a:lnTo>
                  <a:lnTo>
                    <a:pt x="172" y="241"/>
                  </a:lnTo>
                  <a:lnTo>
                    <a:pt x="172" y="241"/>
                  </a:lnTo>
                  <a:lnTo>
                    <a:pt x="181" y="241"/>
                  </a:lnTo>
                  <a:lnTo>
                    <a:pt x="181" y="241"/>
                  </a:lnTo>
                  <a:lnTo>
                    <a:pt x="185" y="241"/>
                  </a:lnTo>
                  <a:lnTo>
                    <a:pt x="185" y="241"/>
                  </a:lnTo>
                  <a:lnTo>
                    <a:pt x="192" y="245"/>
                  </a:lnTo>
                  <a:lnTo>
                    <a:pt x="192" y="245"/>
                  </a:lnTo>
                  <a:lnTo>
                    <a:pt x="196" y="249"/>
                  </a:lnTo>
                  <a:lnTo>
                    <a:pt x="196" y="249"/>
                  </a:lnTo>
                  <a:lnTo>
                    <a:pt x="196" y="249"/>
                  </a:lnTo>
                  <a:lnTo>
                    <a:pt x="196" y="249"/>
                  </a:lnTo>
                  <a:lnTo>
                    <a:pt x="196" y="253"/>
                  </a:lnTo>
                  <a:lnTo>
                    <a:pt x="196" y="253"/>
                  </a:lnTo>
                  <a:lnTo>
                    <a:pt x="196" y="256"/>
                  </a:lnTo>
                  <a:lnTo>
                    <a:pt x="196" y="261"/>
                  </a:lnTo>
                  <a:lnTo>
                    <a:pt x="196" y="261"/>
                  </a:lnTo>
                  <a:lnTo>
                    <a:pt x="201" y="261"/>
                  </a:lnTo>
                  <a:lnTo>
                    <a:pt x="201" y="261"/>
                  </a:lnTo>
                  <a:lnTo>
                    <a:pt x="196" y="269"/>
                  </a:lnTo>
                  <a:lnTo>
                    <a:pt x="196" y="269"/>
                  </a:lnTo>
                  <a:lnTo>
                    <a:pt x="192" y="273"/>
                  </a:lnTo>
                  <a:lnTo>
                    <a:pt x="192" y="273"/>
                  </a:lnTo>
                  <a:lnTo>
                    <a:pt x="189" y="281"/>
                  </a:lnTo>
                  <a:lnTo>
                    <a:pt x="189" y="281"/>
                  </a:lnTo>
                  <a:lnTo>
                    <a:pt x="185" y="281"/>
                  </a:lnTo>
                  <a:lnTo>
                    <a:pt x="181" y="285"/>
                  </a:lnTo>
                  <a:lnTo>
                    <a:pt x="181" y="285"/>
                  </a:lnTo>
                  <a:lnTo>
                    <a:pt x="181" y="285"/>
                  </a:lnTo>
                  <a:lnTo>
                    <a:pt x="181" y="289"/>
                  </a:lnTo>
                  <a:lnTo>
                    <a:pt x="181" y="289"/>
                  </a:lnTo>
                  <a:lnTo>
                    <a:pt x="176" y="289"/>
                  </a:lnTo>
                  <a:lnTo>
                    <a:pt x="176" y="289"/>
                  </a:lnTo>
                  <a:lnTo>
                    <a:pt x="176" y="289"/>
                  </a:lnTo>
                  <a:lnTo>
                    <a:pt x="176" y="289"/>
                  </a:lnTo>
                  <a:lnTo>
                    <a:pt x="172" y="289"/>
                  </a:lnTo>
                  <a:lnTo>
                    <a:pt x="172" y="289"/>
                  </a:lnTo>
                  <a:lnTo>
                    <a:pt x="172" y="289"/>
                  </a:lnTo>
                  <a:lnTo>
                    <a:pt x="168" y="289"/>
                  </a:lnTo>
                  <a:lnTo>
                    <a:pt x="168" y="289"/>
                  </a:lnTo>
                  <a:lnTo>
                    <a:pt x="168" y="289"/>
                  </a:lnTo>
                  <a:lnTo>
                    <a:pt x="168" y="293"/>
                  </a:lnTo>
                  <a:lnTo>
                    <a:pt x="168" y="293"/>
                  </a:lnTo>
                  <a:lnTo>
                    <a:pt x="168" y="293"/>
                  </a:lnTo>
                  <a:lnTo>
                    <a:pt x="165" y="289"/>
                  </a:lnTo>
                  <a:lnTo>
                    <a:pt x="165" y="293"/>
                  </a:lnTo>
                  <a:lnTo>
                    <a:pt x="165" y="293"/>
                  </a:lnTo>
                  <a:lnTo>
                    <a:pt x="156" y="293"/>
                  </a:lnTo>
                  <a:lnTo>
                    <a:pt x="156" y="293"/>
                  </a:lnTo>
                  <a:lnTo>
                    <a:pt x="156" y="293"/>
                  </a:lnTo>
                  <a:lnTo>
                    <a:pt x="152" y="297"/>
                  </a:lnTo>
                  <a:lnTo>
                    <a:pt x="152" y="297"/>
                  </a:lnTo>
                  <a:lnTo>
                    <a:pt x="152" y="297"/>
                  </a:lnTo>
                  <a:lnTo>
                    <a:pt x="152" y="297"/>
                  </a:lnTo>
                  <a:lnTo>
                    <a:pt x="144" y="297"/>
                  </a:lnTo>
                  <a:lnTo>
                    <a:pt x="144" y="297"/>
                  </a:lnTo>
                  <a:lnTo>
                    <a:pt x="144" y="297"/>
                  </a:lnTo>
                  <a:lnTo>
                    <a:pt x="144" y="297"/>
                  </a:lnTo>
                  <a:lnTo>
                    <a:pt x="136" y="265"/>
                  </a:lnTo>
                  <a:lnTo>
                    <a:pt x="136" y="256"/>
                  </a:lnTo>
                  <a:lnTo>
                    <a:pt x="136" y="256"/>
                  </a:lnTo>
                  <a:lnTo>
                    <a:pt x="141" y="253"/>
                  </a:lnTo>
                  <a:close/>
                  <a:moveTo>
                    <a:pt x="112" y="120"/>
                  </a:moveTo>
                  <a:lnTo>
                    <a:pt x="112" y="120"/>
                  </a:lnTo>
                  <a:lnTo>
                    <a:pt x="112" y="120"/>
                  </a:lnTo>
                  <a:lnTo>
                    <a:pt x="112" y="120"/>
                  </a:lnTo>
                  <a:lnTo>
                    <a:pt x="116" y="120"/>
                  </a:lnTo>
                  <a:lnTo>
                    <a:pt x="116" y="116"/>
                  </a:lnTo>
                  <a:lnTo>
                    <a:pt x="116" y="116"/>
                  </a:lnTo>
                  <a:lnTo>
                    <a:pt x="116" y="116"/>
                  </a:lnTo>
                  <a:lnTo>
                    <a:pt x="121" y="116"/>
                  </a:lnTo>
                  <a:lnTo>
                    <a:pt x="121" y="116"/>
                  </a:lnTo>
                  <a:lnTo>
                    <a:pt x="124" y="116"/>
                  </a:lnTo>
                  <a:lnTo>
                    <a:pt x="124" y="116"/>
                  </a:lnTo>
                  <a:lnTo>
                    <a:pt x="128" y="116"/>
                  </a:lnTo>
                  <a:lnTo>
                    <a:pt x="128" y="116"/>
                  </a:lnTo>
                  <a:lnTo>
                    <a:pt x="132" y="116"/>
                  </a:lnTo>
                  <a:lnTo>
                    <a:pt x="132" y="116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41" y="120"/>
                  </a:lnTo>
                  <a:lnTo>
                    <a:pt x="141" y="120"/>
                  </a:lnTo>
                  <a:lnTo>
                    <a:pt x="141" y="120"/>
                  </a:lnTo>
                  <a:lnTo>
                    <a:pt x="141" y="120"/>
                  </a:lnTo>
                  <a:lnTo>
                    <a:pt x="141" y="120"/>
                  </a:lnTo>
                  <a:lnTo>
                    <a:pt x="141" y="120"/>
                  </a:lnTo>
                  <a:lnTo>
                    <a:pt x="141" y="124"/>
                  </a:lnTo>
                  <a:lnTo>
                    <a:pt x="141" y="124"/>
                  </a:lnTo>
                  <a:lnTo>
                    <a:pt x="141" y="124"/>
                  </a:lnTo>
                  <a:lnTo>
                    <a:pt x="144" y="128"/>
                  </a:lnTo>
                  <a:lnTo>
                    <a:pt x="144" y="128"/>
                  </a:lnTo>
                  <a:lnTo>
                    <a:pt x="144" y="128"/>
                  </a:lnTo>
                  <a:lnTo>
                    <a:pt x="144" y="128"/>
                  </a:lnTo>
                  <a:lnTo>
                    <a:pt x="141" y="132"/>
                  </a:lnTo>
                  <a:lnTo>
                    <a:pt x="141" y="132"/>
                  </a:lnTo>
                  <a:lnTo>
                    <a:pt x="141" y="136"/>
                  </a:lnTo>
                  <a:lnTo>
                    <a:pt x="141" y="136"/>
                  </a:lnTo>
                  <a:lnTo>
                    <a:pt x="136" y="136"/>
                  </a:lnTo>
                  <a:lnTo>
                    <a:pt x="136" y="136"/>
                  </a:lnTo>
                  <a:lnTo>
                    <a:pt x="136" y="136"/>
                  </a:lnTo>
                  <a:lnTo>
                    <a:pt x="136" y="136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2" y="141"/>
                  </a:lnTo>
                  <a:lnTo>
                    <a:pt x="132" y="141"/>
                  </a:lnTo>
                  <a:lnTo>
                    <a:pt x="132" y="141"/>
                  </a:lnTo>
                  <a:lnTo>
                    <a:pt x="132" y="144"/>
                  </a:lnTo>
                  <a:lnTo>
                    <a:pt x="132" y="144"/>
                  </a:lnTo>
                  <a:lnTo>
                    <a:pt x="128" y="144"/>
                  </a:lnTo>
                  <a:lnTo>
                    <a:pt x="128" y="148"/>
                  </a:lnTo>
                  <a:lnTo>
                    <a:pt x="128" y="148"/>
                  </a:lnTo>
                  <a:lnTo>
                    <a:pt x="128" y="148"/>
                  </a:lnTo>
                  <a:lnTo>
                    <a:pt x="128" y="148"/>
                  </a:lnTo>
                  <a:lnTo>
                    <a:pt x="128" y="144"/>
                  </a:lnTo>
                  <a:lnTo>
                    <a:pt x="128" y="144"/>
                  </a:lnTo>
                  <a:lnTo>
                    <a:pt x="124" y="148"/>
                  </a:lnTo>
                  <a:lnTo>
                    <a:pt x="124" y="148"/>
                  </a:lnTo>
                  <a:lnTo>
                    <a:pt x="121" y="144"/>
                  </a:lnTo>
                  <a:lnTo>
                    <a:pt x="121" y="144"/>
                  </a:lnTo>
                  <a:lnTo>
                    <a:pt x="116" y="144"/>
                  </a:lnTo>
                  <a:lnTo>
                    <a:pt x="116" y="144"/>
                  </a:lnTo>
                  <a:lnTo>
                    <a:pt x="116" y="144"/>
                  </a:lnTo>
                  <a:lnTo>
                    <a:pt x="116" y="144"/>
                  </a:lnTo>
                  <a:lnTo>
                    <a:pt x="116" y="144"/>
                  </a:lnTo>
                  <a:lnTo>
                    <a:pt x="112" y="144"/>
                  </a:lnTo>
                  <a:lnTo>
                    <a:pt x="112" y="144"/>
                  </a:lnTo>
                  <a:lnTo>
                    <a:pt x="112" y="144"/>
                  </a:lnTo>
                  <a:lnTo>
                    <a:pt x="108" y="124"/>
                  </a:lnTo>
                  <a:lnTo>
                    <a:pt x="108" y="124"/>
                  </a:lnTo>
                  <a:lnTo>
                    <a:pt x="108" y="124"/>
                  </a:lnTo>
                  <a:lnTo>
                    <a:pt x="108" y="124"/>
                  </a:lnTo>
                  <a:lnTo>
                    <a:pt x="112" y="124"/>
                  </a:lnTo>
                  <a:lnTo>
                    <a:pt x="112" y="124"/>
                  </a:lnTo>
                  <a:lnTo>
                    <a:pt x="112" y="120"/>
                  </a:lnTo>
                  <a:close/>
                  <a:moveTo>
                    <a:pt x="92" y="281"/>
                  </a:moveTo>
                  <a:lnTo>
                    <a:pt x="92" y="281"/>
                  </a:lnTo>
                  <a:lnTo>
                    <a:pt x="76" y="289"/>
                  </a:lnTo>
                  <a:lnTo>
                    <a:pt x="76" y="289"/>
                  </a:lnTo>
                  <a:lnTo>
                    <a:pt x="68" y="301"/>
                  </a:lnTo>
                  <a:lnTo>
                    <a:pt x="68" y="301"/>
                  </a:lnTo>
                  <a:lnTo>
                    <a:pt x="64" y="301"/>
                  </a:lnTo>
                  <a:lnTo>
                    <a:pt x="64" y="301"/>
                  </a:lnTo>
                  <a:lnTo>
                    <a:pt x="56" y="305"/>
                  </a:lnTo>
                  <a:lnTo>
                    <a:pt x="56" y="305"/>
                  </a:lnTo>
                  <a:lnTo>
                    <a:pt x="52" y="313"/>
                  </a:lnTo>
                  <a:lnTo>
                    <a:pt x="52" y="313"/>
                  </a:lnTo>
                  <a:lnTo>
                    <a:pt x="44" y="317"/>
                  </a:lnTo>
                  <a:lnTo>
                    <a:pt x="44" y="317"/>
                  </a:lnTo>
                  <a:lnTo>
                    <a:pt x="40" y="317"/>
                  </a:lnTo>
                  <a:lnTo>
                    <a:pt x="40" y="317"/>
                  </a:lnTo>
                  <a:lnTo>
                    <a:pt x="32" y="309"/>
                  </a:lnTo>
                  <a:lnTo>
                    <a:pt x="32" y="309"/>
                  </a:lnTo>
                  <a:lnTo>
                    <a:pt x="28" y="297"/>
                  </a:lnTo>
                  <a:lnTo>
                    <a:pt x="28" y="297"/>
                  </a:lnTo>
                  <a:lnTo>
                    <a:pt x="28" y="281"/>
                  </a:lnTo>
                  <a:lnTo>
                    <a:pt x="28" y="281"/>
                  </a:lnTo>
                  <a:lnTo>
                    <a:pt x="36" y="269"/>
                  </a:lnTo>
                  <a:lnTo>
                    <a:pt x="36" y="269"/>
                  </a:lnTo>
                  <a:lnTo>
                    <a:pt x="40" y="265"/>
                  </a:lnTo>
                  <a:lnTo>
                    <a:pt x="40" y="265"/>
                  </a:lnTo>
                  <a:lnTo>
                    <a:pt x="52" y="256"/>
                  </a:lnTo>
                  <a:lnTo>
                    <a:pt x="64" y="256"/>
                  </a:lnTo>
                  <a:lnTo>
                    <a:pt x="64" y="256"/>
                  </a:lnTo>
                  <a:lnTo>
                    <a:pt x="68" y="256"/>
                  </a:lnTo>
                  <a:lnTo>
                    <a:pt x="68" y="256"/>
                  </a:lnTo>
                  <a:lnTo>
                    <a:pt x="80" y="261"/>
                  </a:lnTo>
                  <a:lnTo>
                    <a:pt x="80" y="261"/>
                  </a:lnTo>
                  <a:lnTo>
                    <a:pt x="88" y="265"/>
                  </a:lnTo>
                  <a:lnTo>
                    <a:pt x="88" y="265"/>
                  </a:lnTo>
                  <a:lnTo>
                    <a:pt x="92" y="269"/>
                  </a:lnTo>
                  <a:lnTo>
                    <a:pt x="92" y="269"/>
                  </a:lnTo>
                  <a:lnTo>
                    <a:pt x="92" y="269"/>
                  </a:lnTo>
                  <a:lnTo>
                    <a:pt x="92" y="269"/>
                  </a:lnTo>
                  <a:lnTo>
                    <a:pt x="96" y="273"/>
                  </a:lnTo>
                  <a:lnTo>
                    <a:pt x="96" y="273"/>
                  </a:lnTo>
                  <a:lnTo>
                    <a:pt x="96" y="273"/>
                  </a:lnTo>
                  <a:lnTo>
                    <a:pt x="96" y="273"/>
                  </a:lnTo>
                  <a:lnTo>
                    <a:pt x="100" y="273"/>
                  </a:lnTo>
                  <a:lnTo>
                    <a:pt x="100" y="273"/>
                  </a:lnTo>
                  <a:lnTo>
                    <a:pt x="92" y="281"/>
                  </a:lnTo>
                  <a:close/>
                  <a:moveTo>
                    <a:pt x="281" y="578"/>
                  </a:moveTo>
                  <a:lnTo>
                    <a:pt x="281" y="578"/>
                  </a:lnTo>
                  <a:lnTo>
                    <a:pt x="281" y="573"/>
                  </a:lnTo>
                  <a:lnTo>
                    <a:pt x="281" y="566"/>
                  </a:lnTo>
                  <a:lnTo>
                    <a:pt x="281" y="566"/>
                  </a:lnTo>
                  <a:lnTo>
                    <a:pt x="281" y="566"/>
                  </a:lnTo>
                  <a:lnTo>
                    <a:pt x="285" y="562"/>
                  </a:lnTo>
                  <a:lnTo>
                    <a:pt x="285" y="562"/>
                  </a:lnTo>
                  <a:lnTo>
                    <a:pt x="293" y="562"/>
                  </a:lnTo>
                  <a:lnTo>
                    <a:pt x="293" y="562"/>
                  </a:lnTo>
                  <a:lnTo>
                    <a:pt x="301" y="549"/>
                  </a:lnTo>
                  <a:lnTo>
                    <a:pt x="301" y="549"/>
                  </a:lnTo>
                  <a:lnTo>
                    <a:pt x="309" y="546"/>
                  </a:lnTo>
                  <a:lnTo>
                    <a:pt x="309" y="546"/>
                  </a:lnTo>
                  <a:lnTo>
                    <a:pt x="317" y="546"/>
                  </a:lnTo>
                  <a:lnTo>
                    <a:pt x="317" y="546"/>
                  </a:lnTo>
                  <a:lnTo>
                    <a:pt x="325" y="549"/>
                  </a:lnTo>
                  <a:lnTo>
                    <a:pt x="325" y="549"/>
                  </a:lnTo>
                  <a:lnTo>
                    <a:pt x="329" y="553"/>
                  </a:lnTo>
                  <a:lnTo>
                    <a:pt x="329" y="553"/>
                  </a:lnTo>
                  <a:lnTo>
                    <a:pt x="329" y="553"/>
                  </a:lnTo>
                  <a:lnTo>
                    <a:pt x="329" y="553"/>
                  </a:lnTo>
                  <a:lnTo>
                    <a:pt x="333" y="562"/>
                  </a:lnTo>
                  <a:lnTo>
                    <a:pt x="333" y="562"/>
                  </a:lnTo>
                  <a:lnTo>
                    <a:pt x="333" y="566"/>
                  </a:lnTo>
                  <a:lnTo>
                    <a:pt x="333" y="569"/>
                  </a:lnTo>
                  <a:lnTo>
                    <a:pt x="333" y="569"/>
                  </a:lnTo>
                  <a:lnTo>
                    <a:pt x="337" y="569"/>
                  </a:lnTo>
                  <a:lnTo>
                    <a:pt x="337" y="569"/>
                  </a:lnTo>
                  <a:lnTo>
                    <a:pt x="337" y="578"/>
                  </a:lnTo>
                  <a:lnTo>
                    <a:pt x="337" y="578"/>
                  </a:lnTo>
                  <a:lnTo>
                    <a:pt x="333" y="586"/>
                  </a:lnTo>
                  <a:lnTo>
                    <a:pt x="333" y="586"/>
                  </a:lnTo>
                  <a:lnTo>
                    <a:pt x="329" y="593"/>
                  </a:lnTo>
                  <a:lnTo>
                    <a:pt x="329" y="593"/>
                  </a:lnTo>
                  <a:lnTo>
                    <a:pt x="325" y="598"/>
                  </a:lnTo>
                  <a:lnTo>
                    <a:pt x="321" y="602"/>
                  </a:lnTo>
                  <a:lnTo>
                    <a:pt x="321" y="602"/>
                  </a:lnTo>
                  <a:lnTo>
                    <a:pt x="321" y="602"/>
                  </a:lnTo>
                  <a:lnTo>
                    <a:pt x="321" y="606"/>
                  </a:lnTo>
                  <a:lnTo>
                    <a:pt x="321" y="606"/>
                  </a:lnTo>
                  <a:lnTo>
                    <a:pt x="317" y="606"/>
                  </a:lnTo>
                  <a:lnTo>
                    <a:pt x="317" y="606"/>
                  </a:lnTo>
                  <a:lnTo>
                    <a:pt x="317" y="606"/>
                  </a:lnTo>
                  <a:lnTo>
                    <a:pt x="317" y="606"/>
                  </a:lnTo>
                  <a:lnTo>
                    <a:pt x="313" y="610"/>
                  </a:lnTo>
                  <a:lnTo>
                    <a:pt x="309" y="610"/>
                  </a:lnTo>
                  <a:lnTo>
                    <a:pt x="309" y="610"/>
                  </a:lnTo>
                  <a:lnTo>
                    <a:pt x="309" y="610"/>
                  </a:lnTo>
                  <a:lnTo>
                    <a:pt x="309" y="614"/>
                  </a:lnTo>
                  <a:lnTo>
                    <a:pt x="309" y="614"/>
                  </a:lnTo>
                  <a:lnTo>
                    <a:pt x="309" y="614"/>
                  </a:lnTo>
                  <a:lnTo>
                    <a:pt x="309" y="614"/>
                  </a:lnTo>
                  <a:lnTo>
                    <a:pt x="309" y="614"/>
                  </a:lnTo>
                  <a:lnTo>
                    <a:pt x="305" y="614"/>
                  </a:lnTo>
                  <a:lnTo>
                    <a:pt x="301" y="614"/>
                  </a:lnTo>
                  <a:lnTo>
                    <a:pt x="301" y="614"/>
                  </a:lnTo>
                  <a:lnTo>
                    <a:pt x="297" y="618"/>
                  </a:lnTo>
                  <a:lnTo>
                    <a:pt x="297" y="618"/>
                  </a:lnTo>
                  <a:lnTo>
                    <a:pt x="277" y="586"/>
                  </a:lnTo>
                  <a:lnTo>
                    <a:pt x="277" y="586"/>
                  </a:lnTo>
                  <a:lnTo>
                    <a:pt x="277" y="582"/>
                  </a:lnTo>
                  <a:lnTo>
                    <a:pt x="277" y="582"/>
                  </a:lnTo>
                  <a:lnTo>
                    <a:pt x="281" y="578"/>
                  </a:lnTo>
                  <a:close/>
                  <a:moveTo>
                    <a:pt x="241" y="614"/>
                  </a:moveTo>
                  <a:lnTo>
                    <a:pt x="241" y="614"/>
                  </a:lnTo>
                  <a:lnTo>
                    <a:pt x="233" y="630"/>
                  </a:lnTo>
                  <a:lnTo>
                    <a:pt x="233" y="630"/>
                  </a:lnTo>
                  <a:lnTo>
                    <a:pt x="229" y="638"/>
                  </a:lnTo>
                  <a:lnTo>
                    <a:pt x="229" y="638"/>
                  </a:lnTo>
                  <a:lnTo>
                    <a:pt x="229" y="638"/>
                  </a:lnTo>
                  <a:lnTo>
                    <a:pt x="229" y="638"/>
                  </a:lnTo>
                  <a:lnTo>
                    <a:pt x="221" y="642"/>
                  </a:lnTo>
                  <a:lnTo>
                    <a:pt x="221" y="642"/>
                  </a:lnTo>
                  <a:lnTo>
                    <a:pt x="216" y="646"/>
                  </a:lnTo>
                  <a:lnTo>
                    <a:pt x="216" y="646"/>
                  </a:lnTo>
                  <a:lnTo>
                    <a:pt x="205" y="650"/>
                  </a:lnTo>
                  <a:lnTo>
                    <a:pt x="196" y="650"/>
                  </a:lnTo>
                  <a:lnTo>
                    <a:pt x="196" y="650"/>
                  </a:lnTo>
                  <a:lnTo>
                    <a:pt x="185" y="646"/>
                  </a:lnTo>
                  <a:lnTo>
                    <a:pt x="185" y="646"/>
                  </a:lnTo>
                  <a:lnTo>
                    <a:pt x="176" y="638"/>
                  </a:lnTo>
                  <a:lnTo>
                    <a:pt x="176" y="638"/>
                  </a:lnTo>
                  <a:lnTo>
                    <a:pt x="176" y="626"/>
                  </a:lnTo>
                  <a:lnTo>
                    <a:pt x="176" y="626"/>
                  </a:lnTo>
                  <a:lnTo>
                    <a:pt x="181" y="618"/>
                  </a:lnTo>
                  <a:lnTo>
                    <a:pt x="181" y="618"/>
                  </a:lnTo>
                  <a:lnTo>
                    <a:pt x="185" y="610"/>
                  </a:lnTo>
                  <a:lnTo>
                    <a:pt x="185" y="610"/>
                  </a:lnTo>
                  <a:lnTo>
                    <a:pt x="196" y="602"/>
                  </a:lnTo>
                  <a:lnTo>
                    <a:pt x="196" y="602"/>
                  </a:lnTo>
                  <a:lnTo>
                    <a:pt x="209" y="602"/>
                  </a:lnTo>
                  <a:lnTo>
                    <a:pt x="209" y="602"/>
                  </a:lnTo>
                  <a:lnTo>
                    <a:pt x="212" y="598"/>
                  </a:lnTo>
                  <a:lnTo>
                    <a:pt x="212" y="598"/>
                  </a:lnTo>
                  <a:lnTo>
                    <a:pt x="229" y="602"/>
                  </a:lnTo>
                  <a:lnTo>
                    <a:pt x="229" y="602"/>
                  </a:lnTo>
                  <a:lnTo>
                    <a:pt x="241" y="606"/>
                  </a:lnTo>
                  <a:lnTo>
                    <a:pt x="241" y="606"/>
                  </a:lnTo>
                  <a:lnTo>
                    <a:pt x="245" y="610"/>
                  </a:lnTo>
                  <a:lnTo>
                    <a:pt x="245" y="610"/>
                  </a:lnTo>
                  <a:lnTo>
                    <a:pt x="241" y="614"/>
                  </a:lnTo>
                  <a:close/>
                  <a:moveTo>
                    <a:pt x="269" y="626"/>
                  </a:moveTo>
                  <a:lnTo>
                    <a:pt x="269" y="626"/>
                  </a:lnTo>
                  <a:lnTo>
                    <a:pt x="269" y="626"/>
                  </a:lnTo>
                  <a:lnTo>
                    <a:pt x="265" y="622"/>
                  </a:lnTo>
                  <a:lnTo>
                    <a:pt x="265" y="622"/>
                  </a:lnTo>
                  <a:lnTo>
                    <a:pt x="265" y="622"/>
                  </a:lnTo>
                  <a:lnTo>
                    <a:pt x="265" y="622"/>
                  </a:lnTo>
                  <a:lnTo>
                    <a:pt x="269" y="618"/>
                  </a:lnTo>
                  <a:lnTo>
                    <a:pt x="269" y="618"/>
                  </a:lnTo>
                  <a:lnTo>
                    <a:pt x="273" y="626"/>
                  </a:lnTo>
                  <a:lnTo>
                    <a:pt x="273" y="626"/>
                  </a:lnTo>
                  <a:lnTo>
                    <a:pt x="273" y="626"/>
                  </a:lnTo>
                  <a:lnTo>
                    <a:pt x="273" y="626"/>
                  </a:lnTo>
                  <a:lnTo>
                    <a:pt x="269" y="626"/>
                  </a:lnTo>
                  <a:close/>
                  <a:moveTo>
                    <a:pt x="377" y="722"/>
                  </a:moveTo>
                  <a:lnTo>
                    <a:pt x="377" y="722"/>
                  </a:lnTo>
                  <a:lnTo>
                    <a:pt x="381" y="722"/>
                  </a:lnTo>
                  <a:lnTo>
                    <a:pt x="381" y="722"/>
                  </a:lnTo>
                  <a:lnTo>
                    <a:pt x="381" y="718"/>
                  </a:lnTo>
                  <a:lnTo>
                    <a:pt x="385" y="714"/>
                  </a:lnTo>
                  <a:lnTo>
                    <a:pt x="385" y="714"/>
                  </a:lnTo>
                  <a:lnTo>
                    <a:pt x="385" y="710"/>
                  </a:lnTo>
                  <a:lnTo>
                    <a:pt x="385" y="710"/>
                  </a:lnTo>
                  <a:lnTo>
                    <a:pt x="385" y="706"/>
                  </a:lnTo>
                  <a:lnTo>
                    <a:pt x="385" y="706"/>
                  </a:lnTo>
                  <a:lnTo>
                    <a:pt x="385" y="702"/>
                  </a:lnTo>
                  <a:lnTo>
                    <a:pt x="385" y="702"/>
                  </a:lnTo>
                  <a:lnTo>
                    <a:pt x="389" y="698"/>
                  </a:lnTo>
                  <a:lnTo>
                    <a:pt x="389" y="694"/>
                  </a:lnTo>
                  <a:lnTo>
                    <a:pt x="389" y="694"/>
                  </a:lnTo>
                  <a:lnTo>
                    <a:pt x="389" y="690"/>
                  </a:lnTo>
                  <a:lnTo>
                    <a:pt x="389" y="690"/>
                  </a:lnTo>
                  <a:lnTo>
                    <a:pt x="389" y="690"/>
                  </a:lnTo>
                  <a:lnTo>
                    <a:pt x="397" y="686"/>
                  </a:lnTo>
                  <a:lnTo>
                    <a:pt x="397" y="686"/>
                  </a:lnTo>
                  <a:lnTo>
                    <a:pt x="405" y="678"/>
                  </a:lnTo>
                  <a:lnTo>
                    <a:pt x="405" y="678"/>
                  </a:lnTo>
                  <a:lnTo>
                    <a:pt x="409" y="678"/>
                  </a:lnTo>
                  <a:lnTo>
                    <a:pt x="409" y="678"/>
                  </a:lnTo>
                  <a:lnTo>
                    <a:pt x="417" y="678"/>
                  </a:lnTo>
                  <a:lnTo>
                    <a:pt x="417" y="678"/>
                  </a:lnTo>
                  <a:lnTo>
                    <a:pt x="421" y="678"/>
                  </a:lnTo>
                  <a:lnTo>
                    <a:pt x="421" y="678"/>
                  </a:lnTo>
                  <a:lnTo>
                    <a:pt x="425" y="686"/>
                  </a:lnTo>
                  <a:lnTo>
                    <a:pt x="425" y="686"/>
                  </a:lnTo>
                  <a:lnTo>
                    <a:pt x="425" y="686"/>
                  </a:lnTo>
                  <a:lnTo>
                    <a:pt x="425" y="686"/>
                  </a:lnTo>
                  <a:lnTo>
                    <a:pt x="429" y="690"/>
                  </a:lnTo>
                  <a:lnTo>
                    <a:pt x="429" y="690"/>
                  </a:lnTo>
                  <a:lnTo>
                    <a:pt x="429" y="694"/>
                  </a:lnTo>
                  <a:lnTo>
                    <a:pt x="429" y="698"/>
                  </a:lnTo>
                  <a:lnTo>
                    <a:pt x="429" y="698"/>
                  </a:lnTo>
                  <a:lnTo>
                    <a:pt x="433" y="698"/>
                  </a:lnTo>
                  <a:lnTo>
                    <a:pt x="433" y="698"/>
                  </a:lnTo>
                  <a:lnTo>
                    <a:pt x="433" y="706"/>
                  </a:lnTo>
                  <a:lnTo>
                    <a:pt x="433" y="706"/>
                  </a:lnTo>
                  <a:lnTo>
                    <a:pt x="433" y="714"/>
                  </a:lnTo>
                  <a:lnTo>
                    <a:pt x="433" y="714"/>
                  </a:lnTo>
                  <a:lnTo>
                    <a:pt x="429" y="722"/>
                  </a:lnTo>
                  <a:lnTo>
                    <a:pt x="429" y="722"/>
                  </a:lnTo>
                  <a:lnTo>
                    <a:pt x="429" y="726"/>
                  </a:lnTo>
                  <a:lnTo>
                    <a:pt x="425" y="730"/>
                  </a:lnTo>
                  <a:lnTo>
                    <a:pt x="425" y="730"/>
                  </a:lnTo>
                  <a:lnTo>
                    <a:pt x="425" y="730"/>
                  </a:lnTo>
                  <a:lnTo>
                    <a:pt x="425" y="734"/>
                  </a:lnTo>
                  <a:lnTo>
                    <a:pt x="425" y="734"/>
                  </a:lnTo>
                  <a:lnTo>
                    <a:pt x="425" y="734"/>
                  </a:lnTo>
                  <a:lnTo>
                    <a:pt x="425" y="734"/>
                  </a:lnTo>
                  <a:lnTo>
                    <a:pt x="421" y="734"/>
                  </a:lnTo>
                  <a:lnTo>
                    <a:pt x="421" y="734"/>
                  </a:lnTo>
                  <a:lnTo>
                    <a:pt x="421" y="738"/>
                  </a:lnTo>
                  <a:lnTo>
                    <a:pt x="421" y="738"/>
                  </a:lnTo>
                  <a:lnTo>
                    <a:pt x="421" y="738"/>
                  </a:lnTo>
                  <a:lnTo>
                    <a:pt x="417" y="738"/>
                  </a:lnTo>
                  <a:lnTo>
                    <a:pt x="417" y="742"/>
                  </a:lnTo>
                  <a:lnTo>
                    <a:pt x="417" y="742"/>
                  </a:lnTo>
                  <a:lnTo>
                    <a:pt x="417" y="742"/>
                  </a:lnTo>
                  <a:lnTo>
                    <a:pt x="417" y="742"/>
                  </a:lnTo>
                  <a:lnTo>
                    <a:pt x="417" y="742"/>
                  </a:lnTo>
                  <a:lnTo>
                    <a:pt x="413" y="742"/>
                  </a:lnTo>
                  <a:lnTo>
                    <a:pt x="413" y="742"/>
                  </a:lnTo>
                  <a:lnTo>
                    <a:pt x="413" y="742"/>
                  </a:lnTo>
                  <a:lnTo>
                    <a:pt x="409" y="746"/>
                  </a:lnTo>
                  <a:lnTo>
                    <a:pt x="409" y="746"/>
                  </a:lnTo>
                  <a:lnTo>
                    <a:pt x="409" y="750"/>
                  </a:lnTo>
                  <a:lnTo>
                    <a:pt x="409" y="750"/>
                  </a:lnTo>
                  <a:lnTo>
                    <a:pt x="409" y="750"/>
                  </a:lnTo>
                  <a:lnTo>
                    <a:pt x="405" y="754"/>
                  </a:lnTo>
                  <a:lnTo>
                    <a:pt x="405" y="754"/>
                  </a:lnTo>
                  <a:lnTo>
                    <a:pt x="401" y="754"/>
                  </a:lnTo>
                  <a:lnTo>
                    <a:pt x="385" y="734"/>
                  </a:lnTo>
                  <a:lnTo>
                    <a:pt x="377" y="726"/>
                  </a:lnTo>
                  <a:lnTo>
                    <a:pt x="377" y="726"/>
                  </a:lnTo>
                  <a:lnTo>
                    <a:pt x="377" y="722"/>
                  </a:lnTo>
                  <a:close/>
                  <a:moveTo>
                    <a:pt x="513" y="859"/>
                  </a:moveTo>
                  <a:lnTo>
                    <a:pt x="513" y="859"/>
                  </a:lnTo>
                  <a:lnTo>
                    <a:pt x="517" y="850"/>
                  </a:lnTo>
                  <a:lnTo>
                    <a:pt x="517" y="850"/>
                  </a:lnTo>
                  <a:lnTo>
                    <a:pt x="517" y="834"/>
                  </a:lnTo>
                  <a:lnTo>
                    <a:pt x="517" y="834"/>
                  </a:lnTo>
                  <a:lnTo>
                    <a:pt x="517" y="826"/>
                  </a:lnTo>
                  <a:lnTo>
                    <a:pt x="517" y="826"/>
                  </a:lnTo>
                  <a:lnTo>
                    <a:pt x="522" y="818"/>
                  </a:lnTo>
                  <a:lnTo>
                    <a:pt x="522" y="818"/>
                  </a:lnTo>
                  <a:lnTo>
                    <a:pt x="529" y="814"/>
                  </a:lnTo>
                  <a:lnTo>
                    <a:pt x="529" y="814"/>
                  </a:lnTo>
                  <a:lnTo>
                    <a:pt x="533" y="810"/>
                  </a:lnTo>
                  <a:lnTo>
                    <a:pt x="533" y="810"/>
                  </a:lnTo>
                  <a:lnTo>
                    <a:pt x="533" y="810"/>
                  </a:lnTo>
                  <a:lnTo>
                    <a:pt x="533" y="810"/>
                  </a:lnTo>
                  <a:lnTo>
                    <a:pt x="542" y="810"/>
                  </a:lnTo>
                  <a:lnTo>
                    <a:pt x="542" y="810"/>
                  </a:lnTo>
                  <a:lnTo>
                    <a:pt x="542" y="810"/>
                  </a:lnTo>
                  <a:lnTo>
                    <a:pt x="546" y="814"/>
                  </a:lnTo>
                  <a:lnTo>
                    <a:pt x="546" y="814"/>
                  </a:lnTo>
                  <a:lnTo>
                    <a:pt x="549" y="814"/>
                  </a:lnTo>
                  <a:lnTo>
                    <a:pt x="549" y="814"/>
                  </a:lnTo>
                  <a:lnTo>
                    <a:pt x="553" y="818"/>
                  </a:lnTo>
                  <a:lnTo>
                    <a:pt x="553" y="818"/>
                  </a:lnTo>
                  <a:lnTo>
                    <a:pt x="557" y="822"/>
                  </a:lnTo>
                  <a:lnTo>
                    <a:pt x="557" y="822"/>
                  </a:lnTo>
                  <a:lnTo>
                    <a:pt x="562" y="834"/>
                  </a:lnTo>
                  <a:lnTo>
                    <a:pt x="562" y="834"/>
                  </a:lnTo>
                  <a:lnTo>
                    <a:pt x="562" y="839"/>
                  </a:lnTo>
                  <a:lnTo>
                    <a:pt x="562" y="842"/>
                  </a:lnTo>
                  <a:lnTo>
                    <a:pt x="562" y="842"/>
                  </a:lnTo>
                  <a:lnTo>
                    <a:pt x="557" y="842"/>
                  </a:lnTo>
                  <a:lnTo>
                    <a:pt x="562" y="846"/>
                  </a:lnTo>
                  <a:lnTo>
                    <a:pt x="562" y="846"/>
                  </a:lnTo>
                  <a:lnTo>
                    <a:pt x="562" y="846"/>
                  </a:lnTo>
                  <a:lnTo>
                    <a:pt x="562" y="846"/>
                  </a:lnTo>
                  <a:lnTo>
                    <a:pt x="557" y="850"/>
                  </a:lnTo>
                  <a:lnTo>
                    <a:pt x="557" y="850"/>
                  </a:lnTo>
                  <a:lnTo>
                    <a:pt x="557" y="850"/>
                  </a:lnTo>
                  <a:lnTo>
                    <a:pt x="557" y="854"/>
                  </a:lnTo>
                  <a:lnTo>
                    <a:pt x="557" y="854"/>
                  </a:lnTo>
                  <a:lnTo>
                    <a:pt x="553" y="854"/>
                  </a:lnTo>
                  <a:lnTo>
                    <a:pt x="557" y="854"/>
                  </a:lnTo>
                  <a:lnTo>
                    <a:pt x="557" y="854"/>
                  </a:lnTo>
                  <a:lnTo>
                    <a:pt x="557" y="859"/>
                  </a:lnTo>
                  <a:lnTo>
                    <a:pt x="553" y="859"/>
                  </a:lnTo>
                  <a:lnTo>
                    <a:pt x="553" y="859"/>
                  </a:lnTo>
                  <a:lnTo>
                    <a:pt x="549" y="859"/>
                  </a:lnTo>
                  <a:lnTo>
                    <a:pt x="549" y="862"/>
                  </a:lnTo>
                  <a:lnTo>
                    <a:pt x="549" y="862"/>
                  </a:lnTo>
                  <a:lnTo>
                    <a:pt x="549" y="866"/>
                  </a:lnTo>
                  <a:lnTo>
                    <a:pt x="549" y="866"/>
                  </a:lnTo>
                  <a:lnTo>
                    <a:pt x="546" y="866"/>
                  </a:lnTo>
                  <a:lnTo>
                    <a:pt x="546" y="870"/>
                  </a:lnTo>
                  <a:lnTo>
                    <a:pt x="546" y="870"/>
                  </a:lnTo>
                  <a:lnTo>
                    <a:pt x="546" y="874"/>
                  </a:lnTo>
                  <a:lnTo>
                    <a:pt x="546" y="874"/>
                  </a:lnTo>
                  <a:lnTo>
                    <a:pt x="542" y="874"/>
                  </a:lnTo>
                  <a:lnTo>
                    <a:pt x="542" y="874"/>
                  </a:lnTo>
                  <a:lnTo>
                    <a:pt x="537" y="879"/>
                  </a:lnTo>
                  <a:lnTo>
                    <a:pt x="537" y="879"/>
                  </a:lnTo>
                  <a:lnTo>
                    <a:pt x="533" y="879"/>
                  </a:lnTo>
                  <a:lnTo>
                    <a:pt x="533" y="879"/>
                  </a:lnTo>
                  <a:lnTo>
                    <a:pt x="525" y="874"/>
                  </a:lnTo>
                  <a:lnTo>
                    <a:pt x="525" y="874"/>
                  </a:lnTo>
                  <a:lnTo>
                    <a:pt x="517" y="866"/>
                  </a:lnTo>
                  <a:lnTo>
                    <a:pt x="517" y="866"/>
                  </a:lnTo>
                  <a:lnTo>
                    <a:pt x="517" y="862"/>
                  </a:lnTo>
                  <a:lnTo>
                    <a:pt x="517" y="862"/>
                  </a:lnTo>
                  <a:lnTo>
                    <a:pt x="513" y="862"/>
                  </a:lnTo>
                  <a:lnTo>
                    <a:pt x="513" y="859"/>
                  </a:lnTo>
                  <a:close/>
                  <a:moveTo>
                    <a:pt x="493" y="914"/>
                  </a:moveTo>
                  <a:lnTo>
                    <a:pt x="493" y="914"/>
                  </a:lnTo>
                  <a:lnTo>
                    <a:pt x="485" y="930"/>
                  </a:lnTo>
                  <a:lnTo>
                    <a:pt x="485" y="930"/>
                  </a:lnTo>
                  <a:lnTo>
                    <a:pt x="477" y="943"/>
                  </a:lnTo>
                  <a:lnTo>
                    <a:pt x="477" y="943"/>
                  </a:lnTo>
                  <a:lnTo>
                    <a:pt x="477" y="947"/>
                  </a:lnTo>
                  <a:lnTo>
                    <a:pt x="477" y="947"/>
                  </a:lnTo>
                  <a:lnTo>
                    <a:pt x="469" y="951"/>
                  </a:lnTo>
                  <a:lnTo>
                    <a:pt x="469" y="951"/>
                  </a:lnTo>
                  <a:lnTo>
                    <a:pt x="465" y="959"/>
                  </a:lnTo>
                  <a:lnTo>
                    <a:pt x="465" y="959"/>
                  </a:lnTo>
                  <a:lnTo>
                    <a:pt x="457" y="967"/>
                  </a:lnTo>
                  <a:lnTo>
                    <a:pt x="445" y="967"/>
                  </a:lnTo>
                  <a:lnTo>
                    <a:pt x="445" y="967"/>
                  </a:lnTo>
                  <a:lnTo>
                    <a:pt x="437" y="967"/>
                  </a:lnTo>
                  <a:lnTo>
                    <a:pt x="437" y="967"/>
                  </a:lnTo>
                  <a:lnTo>
                    <a:pt x="425" y="954"/>
                  </a:lnTo>
                  <a:lnTo>
                    <a:pt x="425" y="954"/>
                  </a:lnTo>
                  <a:lnTo>
                    <a:pt x="421" y="943"/>
                  </a:lnTo>
                  <a:lnTo>
                    <a:pt x="421" y="943"/>
                  </a:lnTo>
                  <a:lnTo>
                    <a:pt x="425" y="930"/>
                  </a:lnTo>
                  <a:lnTo>
                    <a:pt x="425" y="930"/>
                  </a:lnTo>
                  <a:lnTo>
                    <a:pt x="429" y="927"/>
                  </a:lnTo>
                  <a:lnTo>
                    <a:pt x="429" y="927"/>
                  </a:lnTo>
                  <a:lnTo>
                    <a:pt x="441" y="914"/>
                  </a:lnTo>
                  <a:lnTo>
                    <a:pt x="453" y="907"/>
                  </a:lnTo>
                  <a:lnTo>
                    <a:pt x="453" y="907"/>
                  </a:lnTo>
                  <a:lnTo>
                    <a:pt x="457" y="907"/>
                  </a:lnTo>
                  <a:lnTo>
                    <a:pt x="457" y="907"/>
                  </a:lnTo>
                  <a:lnTo>
                    <a:pt x="477" y="903"/>
                  </a:lnTo>
                  <a:lnTo>
                    <a:pt x="477" y="903"/>
                  </a:lnTo>
                  <a:lnTo>
                    <a:pt x="489" y="907"/>
                  </a:lnTo>
                  <a:lnTo>
                    <a:pt x="489" y="907"/>
                  </a:lnTo>
                  <a:lnTo>
                    <a:pt x="497" y="907"/>
                  </a:lnTo>
                  <a:lnTo>
                    <a:pt x="497" y="907"/>
                  </a:lnTo>
                  <a:lnTo>
                    <a:pt x="502" y="907"/>
                  </a:lnTo>
                  <a:lnTo>
                    <a:pt x="502" y="907"/>
                  </a:lnTo>
                  <a:lnTo>
                    <a:pt x="493" y="914"/>
                  </a:lnTo>
                  <a:close/>
                  <a:moveTo>
                    <a:pt x="658" y="930"/>
                  </a:moveTo>
                  <a:lnTo>
                    <a:pt x="658" y="930"/>
                  </a:lnTo>
                  <a:lnTo>
                    <a:pt x="658" y="927"/>
                  </a:lnTo>
                  <a:lnTo>
                    <a:pt x="658" y="923"/>
                  </a:lnTo>
                  <a:lnTo>
                    <a:pt x="658" y="923"/>
                  </a:lnTo>
                  <a:lnTo>
                    <a:pt x="666" y="914"/>
                  </a:lnTo>
                  <a:lnTo>
                    <a:pt x="666" y="914"/>
                  </a:lnTo>
                  <a:lnTo>
                    <a:pt x="670" y="899"/>
                  </a:lnTo>
                  <a:lnTo>
                    <a:pt x="670" y="899"/>
                  </a:lnTo>
                  <a:lnTo>
                    <a:pt x="678" y="890"/>
                  </a:lnTo>
                  <a:lnTo>
                    <a:pt x="678" y="890"/>
                  </a:lnTo>
                  <a:lnTo>
                    <a:pt x="686" y="886"/>
                  </a:lnTo>
                  <a:lnTo>
                    <a:pt x="686" y="886"/>
                  </a:lnTo>
                  <a:lnTo>
                    <a:pt x="698" y="883"/>
                  </a:lnTo>
                  <a:lnTo>
                    <a:pt x="698" y="883"/>
                  </a:lnTo>
                  <a:lnTo>
                    <a:pt x="702" y="883"/>
                  </a:lnTo>
                  <a:lnTo>
                    <a:pt x="702" y="883"/>
                  </a:lnTo>
                  <a:lnTo>
                    <a:pt x="706" y="883"/>
                  </a:lnTo>
                  <a:lnTo>
                    <a:pt x="706" y="883"/>
                  </a:lnTo>
                  <a:lnTo>
                    <a:pt x="710" y="883"/>
                  </a:lnTo>
                  <a:lnTo>
                    <a:pt x="710" y="883"/>
                  </a:lnTo>
                  <a:lnTo>
                    <a:pt x="714" y="886"/>
                  </a:lnTo>
                  <a:lnTo>
                    <a:pt x="718" y="890"/>
                  </a:lnTo>
                  <a:lnTo>
                    <a:pt x="718" y="890"/>
                  </a:lnTo>
                  <a:lnTo>
                    <a:pt x="722" y="890"/>
                  </a:lnTo>
                  <a:lnTo>
                    <a:pt x="722" y="890"/>
                  </a:lnTo>
                  <a:lnTo>
                    <a:pt x="726" y="899"/>
                  </a:lnTo>
                  <a:lnTo>
                    <a:pt x="726" y="899"/>
                  </a:lnTo>
                  <a:lnTo>
                    <a:pt x="730" y="907"/>
                  </a:lnTo>
                  <a:lnTo>
                    <a:pt x="730" y="907"/>
                  </a:lnTo>
                  <a:lnTo>
                    <a:pt x="730" y="919"/>
                  </a:lnTo>
                  <a:lnTo>
                    <a:pt x="730" y="919"/>
                  </a:lnTo>
                  <a:lnTo>
                    <a:pt x="726" y="923"/>
                  </a:lnTo>
                  <a:lnTo>
                    <a:pt x="726" y="927"/>
                  </a:lnTo>
                  <a:lnTo>
                    <a:pt x="726" y="927"/>
                  </a:lnTo>
                  <a:lnTo>
                    <a:pt x="722" y="930"/>
                  </a:lnTo>
                  <a:lnTo>
                    <a:pt x="722" y="934"/>
                  </a:lnTo>
                  <a:lnTo>
                    <a:pt x="722" y="934"/>
                  </a:lnTo>
                  <a:lnTo>
                    <a:pt x="722" y="934"/>
                  </a:lnTo>
                  <a:lnTo>
                    <a:pt x="722" y="934"/>
                  </a:lnTo>
                  <a:lnTo>
                    <a:pt x="722" y="934"/>
                  </a:lnTo>
                  <a:lnTo>
                    <a:pt x="718" y="939"/>
                  </a:lnTo>
                  <a:lnTo>
                    <a:pt x="718" y="943"/>
                  </a:lnTo>
                  <a:lnTo>
                    <a:pt x="718" y="943"/>
                  </a:lnTo>
                  <a:lnTo>
                    <a:pt x="714" y="943"/>
                  </a:lnTo>
                  <a:lnTo>
                    <a:pt x="714" y="943"/>
                  </a:lnTo>
                  <a:lnTo>
                    <a:pt x="714" y="943"/>
                  </a:lnTo>
                  <a:lnTo>
                    <a:pt x="718" y="947"/>
                  </a:lnTo>
                  <a:lnTo>
                    <a:pt x="714" y="947"/>
                  </a:lnTo>
                  <a:lnTo>
                    <a:pt x="714" y="947"/>
                  </a:lnTo>
                  <a:lnTo>
                    <a:pt x="710" y="947"/>
                  </a:lnTo>
                  <a:lnTo>
                    <a:pt x="710" y="951"/>
                  </a:lnTo>
                  <a:lnTo>
                    <a:pt x="710" y="951"/>
                  </a:lnTo>
                  <a:lnTo>
                    <a:pt x="706" y="954"/>
                  </a:lnTo>
                  <a:lnTo>
                    <a:pt x="706" y="954"/>
                  </a:lnTo>
                  <a:lnTo>
                    <a:pt x="702" y="954"/>
                  </a:lnTo>
                  <a:lnTo>
                    <a:pt x="702" y="959"/>
                  </a:lnTo>
                  <a:lnTo>
                    <a:pt x="702" y="959"/>
                  </a:lnTo>
                  <a:lnTo>
                    <a:pt x="702" y="963"/>
                  </a:lnTo>
                  <a:lnTo>
                    <a:pt x="702" y="963"/>
                  </a:lnTo>
                  <a:lnTo>
                    <a:pt x="694" y="963"/>
                  </a:lnTo>
                  <a:lnTo>
                    <a:pt x="694" y="963"/>
                  </a:lnTo>
                  <a:lnTo>
                    <a:pt x="690" y="967"/>
                  </a:lnTo>
                  <a:lnTo>
                    <a:pt x="690" y="967"/>
                  </a:lnTo>
                  <a:lnTo>
                    <a:pt x="674" y="971"/>
                  </a:lnTo>
                  <a:lnTo>
                    <a:pt x="674" y="971"/>
                  </a:lnTo>
                  <a:lnTo>
                    <a:pt x="670" y="975"/>
                  </a:lnTo>
                  <a:lnTo>
                    <a:pt x="670" y="975"/>
                  </a:lnTo>
                  <a:lnTo>
                    <a:pt x="670" y="975"/>
                  </a:lnTo>
                  <a:lnTo>
                    <a:pt x="670" y="975"/>
                  </a:lnTo>
                  <a:lnTo>
                    <a:pt x="670" y="975"/>
                  </a:lnTo>
                  <a:lnTo>
                    <a:pt x="666" y="975"/>
                  </a:lnTo>
                  <a:lnTo>
                    <a:pt x="666" y="971"/>
                  </a:lnTo>
                  <a:lnTo>
                    <a:pt x="666" y="971"/>
                  </a:lnTo>
                  <a:lnTo>
                    <a:pt x="666" y="971"/>
                  </a:lnTo>
                  <a:lnTo>
                    <a:pt x="666" y="959"/>
                  </a:lnTo>
                  <a:lnTo>
                    <a:pt x="666" y="959"/>
                  </a:lnTo>
                  <a:lnTo>
                    <a:pt x="658" y="954"/>
                  </a:lnTo>
                  <a:lnTo>
                    <a:pt x="658" y="954"/>
                  </a:lnTo>
                  <a:lnTo>
                    <a:pt x="658" y="954"/>
                  </a:lnTo>
                  <a:lnTo>
                    <a:pt x="658" y="954"/>
                  </a:lnTo>
                  <a:lnTo>
                    <a:pt x="658" y="947"/>
                  </a:lnTo>
                  <a:lnTo>
                    <a:pt x="658" y="947"/>
                  </a:lnTo>
                  <a:lnTo>
                    <a:pt x="658" y="939"/>
                  </a:lnTo>
                  <a:lnTo>
                    <a:pt x="658" y="939"/>
                  </a:lnTo>
                  <a:lnTo>
                    <a:pt x="658" y="934"/>
                  </a:lnTo>
                  <a:lnTo>
                    <a:pt x="658" y="930"/>
                  </a:lnTo>
                  <a:close/>
                  <a:moveTo>
                    <a:pt x="638" y="1019"/>
                  </a:moveTo>
                  <a:lnTo>
                    <a:pt x="638" y="1019"/>
                  </a:lnTo>
                  <a:lnTo>
                    <a:pt x="634" y="1027"/>
                  </a:lnTo>
                  <a:lnTo>
                    <a:pt x="634" y="1027"/>
                  </a:lnTo>
                  <a:lnTo>
                    <a:pt x="626" y="1035"/>
                  </a:lnTo>
                  <a:lnTo>
                    <a:pt x="617" y="1043"/>
                  </a:lnTo>
                  <a:lnTo>
                    <a:pt x="617" y="1043"/>
                  </a:lnTo>
                  <a:lnTo>
                    <a:pt x="602" y="1043"/>
                  </a:lnTo>
                  <a:lnTo>
                    <a:pt x="602" y="1043"/>
                  </a:lnTo>
                  <a:lnTo>
                    <a:pt x="590" y="1043"/>
                  </a:lnTo>
                  <a:lnTo>
                    <a:pt x="590" y="1043"/>
                  </a:lnTo>
                  <a:lnTo>
                    <a:pt x="582" y="1035"/>
                  </a:lnTo>
                  <a:lnTo>
                    <a:pt x="582" y="1035"/>
                  </a:lnTo>
                  <a:lnTo>
                    <a:pt x="582" y="1027"/>
                  </a:lnTo>
                  <a:lnTo>
                    <a:pt x="582" y="1027"/>
                  </a:lnTo>
                  <a:lnTo>
                    <a:pt x="582" y="1019"/>
                  </a:lnTo>
                  <a:lnTo>
                    <a:pt x="582" y="1019"/>
                  </a:lnTo>
                  <a:lnTo>
                    <a:pt x="590" y="1011"/>
                  </a:lnTo>
                  <a:lnTo>
                    <a:pt x="602" y="1007"/>
                  </a:lnTo>
                  <a:lnTo>
                    <a:pt x="602" y="1007"/>
                  </a:lnTo>
                  <a:lnTo>
                    <a:pt x="606" y="1003"/>
                  </a:lnTo>
                  <a:lnTo>
                    <a:pt x="606" y="1003"/>
                  </a:lnTo>
                  <a:lnTo>
                    <a:pt x="626" y="1007"/>
                  </a:lnTo>
                  <a:lnTo>
                    <a:pt x="626" y="1007"/>
                  </a:lnTo>
                  <a:lnTo>
                    <a:pt x="634" y="1011"/>
                  </a:lnTo>
                  <a:lnTo>
                    <a:pt x="634" y="1011"/>
                  </a:lnTo>
                  <a:lnTo>
                    <a:pt x="638" y="1011"/>
                  </a:lnTo>
                  <a:lnTo>
                    <a:pt x="638" y="1011"/>
                  </a:lnTo>
                  <a:lnTo>
                    <a:pt x="638" y="1011"/>
                  </a:lnTo>
                  <a:lnTo>
                    <a:pt x="638" y="1011"/>
                  </a:lnTo>
                  <a:lnTo>
                    <a:pt x="638" y="101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18" name="Freeform 146">
              <a:extLst>
                <a:ext uri="{FF2B5EF4-FFF2-40B4-BE49-F238E27FC236}">
                  <a16:creationId xmlns:a16="http://schemas.microsoft.com/office/drawing/2014/main" id="{F2592F41-F076-41E3-A923-E179E84561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6338" y="1868488"/>
              <a:ext cx="26987" cy="26987"/>
            </a:xfrm>
            <a:custGeom>
              <a:avLst/>
              <a:gdLst>
                <a:gd name="T0" fmla="*/ 0 w 73"/>
                <a:gd name="T1" fmla="*/ 45 h 77"/>
                <a:gd name="T2" fmla="*/ 4 w 73"/>
                <a:gd name="T3" fmla="*/ 52 h 77"/>
                <a:gd name="T4" fmla="*/ 16 w 73"/>
                <a:gd name="T5" fmla="*/ 65 h 77"/>
                <a:gd name="T6" fmla="*/ 20 w 73"/>
                <a:gd name="T7" fmla="*/ 72 h 77"/>
                <a:gd name="T8" fmla="*/ 24 w 73"/>
                <a:gd name="T9" fmla="*/ 72 h 77"/>
                <a:gd name="T10" fmla="*/ 28 w 73"/>
                <a:gd name="T11" fmla="*/ 72 h 77"/>
                <a:gd name="T12" fmla="*/ 32 w 73"/>
                <a:gd name="T13" fmla="*/ 72 h 77"/>
                <a:gd name="T14" fmla="*/ 36 w 73"/>
                <a:gd name="T15" fmla="*/ 76 h 77"/>
                <a:gd name="T16" fmla="*/ 36 w 73"/>
                <a:gd name="T17" fmla="*/ 72 h 77"/>
                <a:gd name="T18" fmla="*/ 40 w 73"/>
                <a:gd name="T19" fmla="*/ 76 h 77"/>
                <a:gd name="T20" fmla="*/ 44 w 73"/>
                <a:gd name="T21" fmla="*/ 72 h 77"/>
                <a:gd name="T22" fmla="*/ 48 w 73"/>
                <a:gd name="T23" fmla="*/ 69 h 77"/>
                <a:gd name="T24" fmla="*/ 52 w 73"/>
                <a:gd name="T25" fmla="*/ 69 h 77"/>
                <a:gd name="T26" fmla="*/ 56 w 73"/>
                <a:gd name="T27" fmla="*/ 69 h 77"/>
                <a:gd name="T28" fmla="*/ 68 w 73"/>
                <a:gd name="T29" fmla="*/ 65 h 77"/>
                <a:gd name="T30" fmla="*/ 68 w 73"/>
                <a:gd name="T31" fmla="*/ 60 h 77"/>
                <a:gd name="T32" fmla="*/ 72 w 73"/>
                <a:gd name="T33" fmla="*/ 48 h 77"/>
                <a:gd name="T34" fmla="*/ 64 w 73"/>
                <a:gd name="T35" fmla="*/ 48 h 77"/>
                <a:gd name="T36" fmla="*/ 56 w 73"/>
                <a:gd name="T37" fmla="*/ 45 h 77"/>
                <a:gd name="T38" fmla="*/ 52 w 73"/>
                <a:gd name="T39" fmla="*/ 45 h 77"/>
                <a:gd name="T40" fmla="*/ 48 w 73"/>
                <a:gd name="T41" fmla="*/ 48 h 77"/>
                <a:gd name="T42" fmla="*/ 44 w 73"/>
                <a:gd name="T43" fmla="*/ 48 h 77"/>
                <a:gd name="T44" fmla="*/ 40 w 73"/>
                <a:gd name="T45" fmla="*/ 48 h 77"/>
                <a:gd name="T46" fmla="*/ 36 w 73"/>
                <a:gd name="T47" fmla="*/ 48 h 77"/>
                <a:gd name="T48" fmla="*/ 24 w 73"/>
                <a:gd name="T49" fmla="*/ 40 h 77"/>
                <a:gd name="T50" fmla="*/ 24 w 73"/>
                <a:gd name="T51" fmla="*/ 36 h 77"/>
                <a:gd name="T52" fmla="*/ 28 w 73"/>
                <a:gd name="T53" fmla="*/ 32 h 77"/>
                <a:gd name="T54" fmla="*/ 28 w 73"/>
                <a:gd name="T55" fmla="*/ 32 h 77"/>
                <a:gd name="T56" fmla="*/ 36 w 73"/>
                <a:gd name="T57" fmla="*/ 28 h 77"/>
                <a:gd name="T58" fmla="*/ 40 w 73"/>
                <a:gd name="T59" fmla="*/ 25 h 77"/>
                <a:gd name="T60" fmla="*/ 48 w 73"/>
                <a:gd name="T61" fmla="*/ 25 h 77"/>
                <a:gd name="T62" fmla="*/ 48 w 73"/>
                <a:gd name="T63" fmla="*/ 25 h 77"/>
                <a:gd name="T64" fmla="*/ 52 w 73"/>
                <a:gd name="T65" fmla="*/ 25 h 77"/>
                <a:gd name="T66" fmla="*/ 52 w 73"/>
                <a:gd name="T67" fmla="*/ 25 h 77"/>
                <a:gd name="T68" fmla="*/ 56 w 73"/>
                <a:gd name="T69" fmla="*/ 20 h 77"/>
                <a:gd name="T70" fmla="*/ 56 w 73"/>
                <a:gd name="T71" fmla="*/ 20 h 77"/>
                <a:gd name="T72" fmla="*/ 60 w 73"/>
                <a:gd name="T73" fmla="*/ 12 h 77"/>
                <a:gd name="T74" fmla="*/ 56 w 73"/>
                <a:gd name="T75" fmla="*/ 4 h 77"/>
                <a:gd name="T76" fmla="*/ 56 w 73"/>
                <a:gd name="T77" fmla="*/ 0 h 77"/>
                <a:gd name="T78" fmla="*/ 44 w 73"/>
                <a:gd name="T79" fmla="*/ 0 h 77"/>
                <a:gd name="T80" fmla="*/ 40 w 73"/>
                <a:gd name="T81" fmla="*/ 0 h 77"/>
                <a:gd name="T82" fmla="*/ 36 w 73"/>
                <a:gd name="T83" fmla="*/ 0 h 77"/>
                <a:gd name="T84" fmla="*/ 28 w 73"/>
                <a:gd name="T85" fmla="*/ 0 h 77"/>
                <a:gd name="T86" fmla="*/ 16 w 73"/>
                <a:gd name="T87" fmla="*/ 4 h 77"/>
                <a:gd name="T88" fmla="*/ 8 w 73"/>
                <a:gd name="T89" fmla="*/ 16 h 77"/>
                <a:gd name="T90" fmla="*/ 4 w 73"/>
                <a:gd name="T91" fmla="*/ 25 h 77"/>
                <a:gd name="T92" fmla="*/ 0 w 73"/>
                <a:gd name="T93" fmla="*/ 28 h 77"/>
                <a:gd name="T94" fmla="*/ 0 w 73"/>
                <a:gd name="T95" fmla="*/ 3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3" h="77">
                  <a:moveTo>
                    <a:pt x="0" y="40"/>
                  </a:moveTo>
                  <a:lnTo>
                    <a:pt x="0" y="40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16" y="65"/>
                  </a:lnTo>
                  <a:lnTo>
                    <a:pt x="16" y="65"/>
                  </a:lnTo>
                  <a:lnTo>
                    <a:pt x="16" y="69"/>
                  </a:lnTo>
                  <a:lnTo>
                    <a:pt x="20" y="72"/>
                  </a:lnTo>
                  <a:lnTo>
                    <a:pt x="20" y="72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32" y="72"/>
                  </a:lnTo>
                  <a:lnTo>
                    <a:pt x="32" y="72"/>
                  </a:lnTo>
                  <a:lnTo>
                    <a:pt x="32" y="72"/>
                  </a:lnTo>
                  <a:lnTo>
                    <a:pt x="36" y="76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40" y="76"/>
                  </a:lnTo>
                  <a:lnTo>
                    <a:pt x="40" y="76"/>
                  </a:lnTo>
                  <a:lnTo>
                    <a:pt x="40" y="76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8" y="72"/>
                  </a:lnTo>
                  <a:lnTo>
                    <a:pt x="48" y="69"/>
                  </a:lnTo>
                  <a:lnTo>
                    <a:pt x="48" y="69"/>
                  </a:lnTo>
                  <a:lnTo>
                    <a:pt x="52" y="69"/>
                  </a:lnTo>
                  <a:lnTo>
                    <a:pt x="52" y="69"/>
                  </a:lnTo>
                  <a:lnTo>
                    <a:pt x="56" y="69"/>
                  </a:lnTo>
                  <a:lnTo>
                    <a:pt x="56" y="69"/>
                  </a:lnTo>
                  <a:lnTo>
                    <a:pt x="56" y="69"/>
                  </a:lnTo>
                  <a:lnTo>
                    <a:pt x="56" y="69"/>
                  </a:lnTo>
                  <a:lnTo>
                    <a:pt x="68" y="65"/>
                  </a:lnTo>
                  <a:lnTo>
                    <a:pt x="68" y="65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56" y="45"/>
                  </a:lnTo>
                  <a:lnTo>
                    <a:pt x="56" y="45"/>
                  </a:lnTo>
                  <a:lnTo>
                    <a:pt x="56" y="45"/>
                  </a:lnTo>
                  <a:lnTo>
                    <a:pt x="56" y="45"/>
                  </a:lnTo>
                  <a:lnTo>
                    <a:pt x="52" y="45"/>
                  </a:lnTo>
                  <a:lnTo>
                    <a:pt x="52" y="45"/>
                  </a:lnTo>
                  <a:lnTo>
                    <a:pt x="52" y="45"/>
                  </a:lnTo>
                  <a:lnTo>
                    <a:pt x="52" y="45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6" y="28"/>
                  </a:lnTo>
                  <a:lnTo>
                    <a:pt x="40" y="25"/>
                  </a:lnTo>
                  <a:lnTo>
                    <a:pt x="40" y="25"/>
                  </a:lnTo>
                  <a:lnTo>
                    <a:pt x="40" y="25"/>
                  </a:lnTo>
                  <a:lnTo>
                    <a:pt x="40" y="25"/>
                  </a:lnTo>
                  <a:lnTo>
                    <a:pt x="48" y="25"/>
                  </a:lnTo>
                  <a:lnTo>
                    <a:pt x="48" y="25"/>
                  </a:lnTo>
                  <a:lnTo>
                    <a:pt x="48" y="25"/>
                  </a:lnTo>
                  <a:lnTo>
                    <a:pt x="48" y="25"/>
                  </a:lnTo>
                  <a:lnTo>
                    <a:pt x="48" y="25"/>
                  </a:lnTo>
                  <a:lnTo>
                    <a:pt x="48" y="2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4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8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8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8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" grpId="0" animBg="1" advAuto="0"/>
      <p:bldP spid="853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>
                <a:latin typeface="+mj-ea"/>
                <a:ea typeface="+mj-ea"/>
                <a:cs typeface="+mn-ea"/>
                <a:sym typeface="+mn-lt"/>
              </a:rPr>
              <a:t>4</a:t>
            </a:fld>
            <a:endParaRPr>
              <a:latin typeface="+mj-ea"/>
              <a:ea typeface="+mj-ea"/>
              <a:cs typeface="+mn-ea"/>
              <a:sym typeface="+mn-lt"/>
            </a:endParaRPr>
          </a:p>
        </p:txBody>
      </p:sp>
      <p:pic>
        <p:nvPicPr>
          <p:cNvPr id="7" name="图片占位符 6" descr="图片包含 钢笔, 书写用具, 定居者, 西装&#10;&#10;描述已自动生成">
            <a:extLst>
              <a:ext uri="{FF2B5EF4-FFF2-40B4-BE49-F238E27FC236}">
                <a16:creationId xmlns:a16="http://schemas.microsoft.com/office/drawing/2014/main" id="{6FAB1D5C-7933-4582-B070-80E1A74E869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b="6250"/>
          <a:stretch>
            <a:fillRect/>
          </a:stretch>
        </p:blipFill>
        <p:spPr/>
      </p:pic>
      <p:pic>
        <p:nvPicPr>
          <p:cNvPr id="11" name="图片占位符 10" descr="图片包含 围栏, 天空, 户外, 树&#10;&#10;描述已自动生成">
            <a:extLst>
              <a:ext uri="{FF2B5EF4-FFF2-40B4-BE49-F238E27FC236}">
                <a16:creationId xmlns:a16="http://schemas.microsoft.com/office/drawing/2014/main" id="{DD5AD6B0-E86E-4F6F-BD74-9C2C90E5A4DD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0" r="16630"/>
          <a:stretch>
            <a:fillRect/>
          </a:stretch>
        </p:blipFill>
        <p:spPr/>
      </p:pic>
      <p:pic>
        <p:nvPicPr>
          <p:cNvPr id="13" name="图片占位符 12" descr="图片包含 人员, 戴着, 服装, 妇女&#10;&#10;描述已自动生成">
            <a:extLst>
              <a:ext uri="{FF2B5EF4-FFF2-40B4-BE49-F238E27FC236}">
                <a16:creationId xmlns:a16="http://schemas.microsoft.com/office/drawing/2014/main" id="{400739A9-0273-4C8E-A4E2-EFF68EC0C04E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0" r="16630"/>
          <a:stretch>
            <a:fillRect/>
          </a:stretch>
        </p:blipFill>
        <p:spPr/>
      </p:pic>
      <p:pic>
        <p:nvPicPr>
          <p:cNvPr id="9" name="图片占位符 8" descr="图片包含 钢笔, 书写用具, 定居者, 西装&#10;&#10;描述已自动生成">
            <a:extLst>
              <a:ext uri="{FF2B5EF4-FFF2-40B4-BE49-F238E27FC236}">
                <a16:creationId xmlns:a16="http://schemas.microsoft.com/office/drawing/2014/main" id="{E3C0398B-3A97-4408-BAF0-D0E875D897C2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b="6250"/>
          <a:stretch>
            <a:fillRect/>
          </a:stretch>
        </p:blipFill>
        <p:spPr/>
      </p:pic>
      <p:sp>
        <p:nvSpPr>
          <p:cNvPr id="611" name="Rectangle"/>
          <p:cNvSpPr/>
          <p:nvPr/>
        </p:nvSpPr>
        <p:spPr>
          <a:xfrm>
            <a:off x="9269974" y="1270000"/>
            <a:ext cx="2159001" cy="4318000"/>
          </a:xfrm>
          <a:prstGeom prst="rect">
            <a:avLst/>
          </a:prstGeom>
          <a:solidFill>
            <a:srgbClr val="D0B08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612" name="Data Base…"/>
          <p:cNvSpPr txBox="1"/>
          <p:nvPr/>
        </p:nvSpPr>
        <p:spPr>
          <a:xfrm>
            <a:off x="9575714" y="4263393"/>
            <a:ext cx="1599797" cy="761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2200" b="0">
                <a:solidFill>
                  <a:srgbClr val="F7F9FF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1100">
                <a:latin typeface="+mj-ea"/>
                <a:ea typeface="+mj-ea"/>
                <a:cs typeface="+mn-ea"/>
                <a:sym typeface="+mn-lt"/>
              </a:rPr>
              <a:t>Data Base</a:t>
            </a:r>
          </a:p>
          <a:p>
            <a:pPr>
              <a:lnSpc>
                <a:spcPct val="150000"/>
              </a:lnSpc>
              <a:defRPr sz="2200" b="0">
                <a:solidFill>
                  <a:srgbClr val="F7F9FF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>
                <a:latin typeface="+mj-ea"/>
                <a:ea typeface="+mj-ea"/>
                <a:cs typeface="+mn-ea"/>
                <a:sym typeface="+mn-lt"/>
              </a:rPr>
              <a:t>Distinctively the growth</a:t>
            </a:r>
          </a:p>
          <a:p>
            <a:pPr>
              <a:lnSpc>
                <a:spcPct val="150000"/>
              </a:lnSpc>
              <a:defRPr sz="2200" b="0">
                <a:solidFill>
                  <a:srgbClr val="F7F9FF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>
                <a:latin typeface="+mj-ea"/>
                <a:ea typeface="+mj-ea"/>
                <a:cs typeface="+mn-ea"/>
                <a:sym typeface="+mn-lt"/>
              </a:rPr>
              <a:t>strategies premium</a:t>
            </a:r>
          </a:p>
        </p:txBody>
      </p:sp>
      <p:sp>
        <p:nvSpPr>
          <p:cNvPr id="613" name="Shape"/>
          <p:cNvSpPr/>
          <p:nvPr/>
        </p:nvSpPr>
        <p:spPr>
          <a:xfrm>
            <a:off x="10190724" y="3710249"/>
            <a:ext cx="317501" cy="3102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19" extrusionOk="0">
                <a:moveTo>
                  <a:pt x="7530" y="4197"/>
                </a:moveTo>
                <a:lnTo>
                  <a:pt x="6680" y="3701"/>
                </a:lnTo>
                <a:lnTo>
                  <a:pt x="6189" y="4560"/>
                </a:lnTo>
                <a:lnTo>
                  <a:pt x="7040" y="5056"/>
                </a:lnTo>
                <a:cubicBezTo>
                  <a:pt x="7040" y="5056"/>
                  <a:pt x="7530" y="4197"/>
                  <a:pt x="7530" y="4197"/>
                </a:cubicBezTo>
                <a:close/>
                <a:moveTo>
                  <a:pt x="8512" y="2479"/>
                </a:moveTo>
                <a:lnTo>
                  <a:pt x="7662" y="1984"/>
                </a:lnTo>
                <a:lnTo>
                  <a:pt x="7171" y="2843"/>
                </a:lnTo>
                <a:lnTo>
                  <a:pt x="8021" y="3339"/>
                </a:lnTo>
                <a:cubicBezTo>
                  <a:pt x="8021" y="3339"/>
                  <a:pt x="8512" y="2479"/>
                  <a:pt x="8512" y="2479"/>
                </a:cubicBezTo>
                <a:close/>
                <a:moveTo>
                  <a:pt x="20618" y="8428"/>
                </a:moveTo>
                <a:lnTo>
                  <a:pt x="982" y="8428"/>
                </a:lnTo>
                <a:lnTo>
                  <a:pt x="982" y="6445"/>
                </a:lnTo>
                <a:lnTo>
                  <a:pt x="20618" y="6445"/>
                </a:lnTo>
                <a:cubicBezTo>
                  <a:pt x="20618" y="6445"/>
                  <a:pt x="20618" y="8428"/>
                  <a:pt x="20618" y="8428"/>
                </a:cubicBezTo>
                <a:close/>
                <a:moveTo>
                  <a:pt x="18655" y="20327"/>
                </a:moveTo>
                <a:lnTo>
                  <a:pt x="2945" y="20327"/>
                </a:lnTo>
                <a:lnTo>
                  <a:pt x="2945" y="9420"/>
                </a:lnTo>
                <a:lnTo>
                  <a:pt x="18655" y="9420"/>
                </a:lnTo>
                <a:cubicBezTo>
                  <a:pt x="18655" y="9420"/>
                  <a:pt x="18655" y="20327"/>
                  <a:pt x="18655" y="20327"/>
                </a:cubicBezTo>
                <a:close/>
                <a:moveTo>
                  <a:pt x="6811" y="1488"/>
                </a:moveTo>
                <a:cubicBezTo>
                  <a:pt x="7083" y="1014"/>
                  <a:pt x="7683" y="851"/>
                  <a:pt x="8153" y="1125"/>
                </a:cubicBezTo>
                <a:lnTo>
                  <a:pt x="9854" y="2117"/>
                </a:lnTo>
                <a:lnTo>
                  <a:pt x="7946" y="5454"/>
                </a:lnTo>
                <a:lnTo>
                  <a:pt x="5759" y="5454"/>
                </a:lnTo>
                <a:lnTo>
                  <a:pt x="5698" y="5419"/>
                </a:lnTo>
                <a:lnTo>
                  <a:pt x="5678" y="5454"/>
                </a:lnTo>
                <a:lnTo>
                  <a:pt x="4545" y="5454"/>
                </a:lnTo>
                <a:cubicBezTo>
                  <a:pt x="4545" y="5454"/>
                  <a:pt x="6811" y="1488"/>
                  <a:pt x="6811" y="1488"/>
                </a:cubicBezTo>
                <a:close/>
                <a:moveTo>
                  <a:pt x="15577" y="5454"/>
                </a:moveTo>
                <a:lnTo>
                  <a:pt x="9079" y="5454"/>
                </a:lnTo>
                <a:lnTo>
                  <a:pt x="10704" y="2612"/>
                </a:lnTo>
                <a:cubicBezTo>
                  <a:pt x="10704" y="2612"/>
                  <a:pt x="15577" y="5454"/>
                  <a:pt x="15577" y="5454"/>
                </a:cubicBezTo>
                <a:close/>
                <a:moveTo>
                  <a:pt x="15930" y="2759"/>
                </a:moveTo>
                <a:cubicBezTo>
                  <a:pt x="16454" y="2617"/>
                  <a:pt x="16991" y="2931"/>
                  <a:pt x="17132" y="3460"/>
                </a:cubicBezTo>
                <a:lnTo>
                  <a:pt x="17661" y="5454"/>
                </a:lnTo>
                <a:lnTo>
                  <a:pt x="17540" y="5454"/>
                </a:lnTo>
                <a:lnTo>
                  <a:pt x="16279" y="4718"/>
                </a:lnTo>
                <a:lnTo>
                  <a:pt x="16438" y="4674"/>
                </a:lnTo>
                <a:lnTo>
                  <a:pt x="16184" y="3716"/>
                </a:lnTo>
                <a:lnTo>
                  <a:pt x="15236" y="3973"/>
                </a:lnTo>
                <a:lnTo>
                  <a:pt x="15279" y="4135"/>
                </a:lnTo>
                <a:lnTo>
                  <a:pt x="14076" y="3434"/>
                </a:lnTo>
                <a:lnTo>
                  <a:pt x="14033" y="3272"/>
                </a:lnTo>
                <a:cubicBezTo>
                  <a:pt x="14033" y="3272"/>
                  <a:pt x="15930" y="2759"/>
                  <a:pt x="15930" y="2759"/>
                </a:cubicBezTo>
                <a:close/>
                <a:moveTo>
                  <a:pt x="20618" y="5454"/>
                </a:moveTo>
                <a:lnTo>
                  <a:pt x="18678" y="5454"/>
                </a:lnTo>
                <a:lnTo>
                  <a:pt x="18081" y="3203"/>
                </a:lnTo>
                <a:cubicBezTo>
                  <a:pt x="17800" y="2145"/>
                  <a:pt x="16724" y="1518"/>
                  <a:pt x="15676" y="1801"/>
                </a:cubicBezTo>
                <a:lnTo>
                  <a:pt x="12671" y="2615"/>
                </a:lnTo>
                <a:lnTo>
                  <a:pt x="8644" y="266"/>
                </a:lnTo>
                <a:cubicBezTo>
                  <a:pt x="7704" y="-281"/>
                  <a:pt x="6504" y="44"/>
                  <a:pt x="5961" y="992"/>
                </a:cubicBezTo>
                <a:lnTo>
                  <a:pt x="3410" y="5454"/>
                </a:lnTo>
                <a:lnTo>
                  <a:pt x="982" y="5454"/>
                </a:lnTo>
                <a:cubicBezTo>
                  <a:pt x="440" y="5454"/>
                  <a:pt x="0" y="5898"/>
                  <a:pt x="0" y="6445"/>
                </a:cubicBezTo>
                <a:lnTo>
                  <a:pt x="0" y="8428"/>
                </a:lnTo>
                <a:cubicBezTo>
                  <a:pt x="0" y="8977"/>
                  <a:pt x="440" y="9420"/>
                  <a:pt x="982" y="9420"/>
                </a:cubicBezTo>
                <a:lnTo>
                  <a:pt x="1964" y="9420"/>
                </a:lnTo>
                <a:lnTo>
                  <a:pt x="1964" y="20327"/>
                </a:lnTo>
                <a:cubicBezTo>
                  <a:pt x="1964" y="20875"/>
                  <a:pt x="2403" y="21319"/>
                  <a:pt x="2945" y="21319"/>
                </a:cubicBezTo>
                <a:lnTo>
                  <a:pt x="18655" y="21319"/>
                </a:lnTo>
                <a:cubicBezTo>
                  <a:pt x="19197" y="21319"/>
                  <a:pt x="19636" y="20875"/>
                  <a:pt x="19636" y="20327"/>
                </a:cubicBezTo>
                <a:lnTo>
                  <a:pt x="19636" y="9420"/>
                </a:lnTo>
                <a:lnTo>
                  <a:pt x="20618" y="9420"/>
                </a:lnTo>
                <a:cubicBezTo>
                  <a:pt x="21160" y="9420"/>
                  <a:pt x="21600" y="8977"/>
                  <a:pt x="21600" y="8428"/>
                </a:cubicBezTo>
                <a:lnTo>
                  <a:pt x="21600" y="6445"/>
                </a:lnTo>
                <a:cubicBezTo>
                  <a:pt x="21600" y="5898"/>
                  <a:pt x="21160" y="5454"/>
                  <a:pt x="20618" y="5454"/>
                </a:cubicBezTo>
                <a:moveTo>
                  <a:pt x="7855" y="12395"/>
                </a:moveTo>
                <a:lnTo>
                  <a:pt x="13745" y="12395"/>
                </a:lnTo>
                <a:lnTo>
                  <a:pt x="13745" y="13386"/>
                </a:lnTo>
                <a:lnTo>
                  <a:pt x="7855" y="13386"/>
                </a:lnTo>
                <a:cubicBezTo>
                  <a:pt x="7855" y="13386"/>
                  <a:pt x="7855" y="12395"/>
                  <a:pt x="7855" y="12395"/>
                </a:cubicBezTo>
                <a:close/>
                <a:moveTo>
                  <a:pt x="7855" y="14378"/>
                </a:moveTo>
                <a:lnTo>
                  <a:pt x="13745" y="14378"/>
                </a:lnTo>
                <a:cubicBezTo>
                  <a:pt x="14288" y="14378"/>
                  <a:pt x="14727" y="13934"/>
                  <a:pt x="14727" y="13386"/>
                </a:cubicBezTo>
                <a:lnTo>
                  <a:pt x="14727" y="12395"/>
                </a:lnTo>
                <a:cubicBezTo>
                  <a:pt x="14727" y="11847"/>
                  <a:pt x="14288" y="11403"/>
                  <a:pt x="13745" y="11403"/>
                </a:cubicBezTo>
                <a:lnTo>
                  <a:pt x="7855" y="11403"/>
                </a:lnTo>
                <a:cubicBezTo>
                  <a:pt x="7312" y="11403"/>
                  <a:pt x="6873" y="11847"/>
                  <a:pt x="6873" y="12395"/>
                </a:cubicBezTo>
                <a:lnTo>
                  <a:pt x="6873" y="13386"/>
                </a:lnTo>
                <a:cubicBezTo>
                  <a:pt x="6873" y="13934"/>
                  <a:pt x="7312" y="14378"/>
                  <a:pt x="7855" y="14378"/>
                </a:cubicBezTo>
              </a:path>
            </a:pathLst>
          </a:custGeom>
          <a:solidFill>
            <a:srgbClr val="F7F9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614" name="Shape"/>
          <p:cNvSpPr/>
          <p:nvPr/>
        </p:nvSpPr>
        <p:spPr>
          <a:xfrm>
            <a:off x="10190724" y="1883407"/>
            <a:ext cx="317501" cy="3175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4909"/>
                </a:moveTo>
                <a:lnTo>
                  <a:pt x="12764" y="4909"/>
                </a:lnTo>
                <a:cubicBezTo>
                  <a:pt x="12493" y="4909"/>
                  <a:pt x="12273" y="5129"/>
                  <a:pt x="12273" y="5400"/>
                </a:cubicBezTo>
                <a:cubicBezTo>
                  <a:pt x="12273" y="5671"/>
                  <a:pt x="12493" y="5891"/>
                  <a:pt x="12764" y="5891"/>
                </a:cubicBezTo>
                <a:lnTo>
                  <a:pt x="20618" y="5891"/>
                </a:lnTo>
                <a:lnTo>
                  <a:pt x="20618" y="7854"/>
                </a:lnTo>
                <a:lnTo>
                  <a:pt x="12764" y="7854"/>
                </a:lnTo>
                <a:cubicBezTo>
                  <a:pt x="12493" y="7854"/>
                  <a:pt x="12273" y="8074"/>
                  <a:pt x="12273" y="8345"/>
                </a:cubicBezTo>
                <a:cubicBezTo>
                  <a:pt x="12273" y="8617"/>
                  <a:pt x="12493" y="8836"/>
                  <a:pt x="12764" y="8836"/>
                </a:cubicBezTo>
                <a:lnTo>
                  <a:pt x="18655" y="8836"/>
                </a:lnTo>
                <a:lnTo>
                  <a:pt x="18655" y="20617"/>
                </a:lnTo>
                <a:lnTo>
                  <a:pt x="2945" y="20617"/>
                </a:lnTo>
                <a:lnTo>
                  <a:pt x="2945" y="8836"/>
                </a:lnTo>
                <a:lnTo>
                  <a:pt x="8836" y="8836"/>
                </a:lnTo>
                <a:cubicBezTo>
                  <a:pt x="9107" y="8836"/>
                  <a:pt x="9327" y="8617"/>
                  <a:pt x="9327" y="8345"/>
                </a:cubicBezTo>
                <a:cubicBezTo>
                  <a:pt x="9327" y="8074"/>
                  <a:pt x="9107" y="7854"/>
                  <a:pt x="8836" y="7854"/>
                </a:cubicBezTo>
                <a:lnTo>
                  <a:pt x="982" y="7854"/>
                </a:lnTo>
                <a:lnTo>
                  <a:pt x="982" y="5891"/>
                </a:lnTo>
                <a:lnTo>
                  <a:pt x="8836" y="5891"/>
                </a:lnTo>
                <a:cubicBezTo>
                  <a:pt x="9107" y="5891"/>
                  <a:pt x="9327" y="5671"/>
                  <a:pt x="9327" y="5400"/>
                </a:cubicBezTo>
                <a:cubicBezTo>
                  <a:pt x="9327" y="5129"/>
                  <a:pt x="9107" y="4909"/>
                  <a:pt x="8836" y="4909"/>
                </a:cubicBez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7854"/>
                </a:lnTo>
                <a:cubicBezTo>
                  <a:pt x="0" y="8396"/>
                  <a:pt x="440" y="8836"/>
                  <a:pt x="982" y="8836"/>
                </a:cubicBezTo>
                <a:lnTo>
                  <a:pt x="1964" y="8836"/>
                </a:lnTo>
                <a:lnTo>
                  <a:pt x="1964" y="20617"/>
                </a:lnTo>
                <a:cubicBezTo>
                  <a:pt x="1964" y="21159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159"/>
                  <a:pt x="19636" y="20617"/>
                </a:cubicBezTo>
                <a:lnTo>
                  <a:pt x="19636" y="8836"/>
                </a:lnTo>
                <a:lnTo>
                  <a:pt x="20618" y="8836"/>
                </a:lnTo>
                <a:cubicBezTo>
                  <a:pt x="21160" y="8836"/>
                  <a:pt x="21600" y="8396"/>
                  <a:pt x="21600" y="7854"/>
                </a:cubicBezTo>
                <a:lnTo>
                  <a:pt x="21600" y="5891"/>
                </a:lnTo>
                <a:cubicBezTo>
                  <a:pt x="21600" y="5349"/>
                  <a:pt x="21160" y="4909"/>
                  <a:pt x="20618" y="4909"/>
                </a:cubicBezTo>
                <a:moveTo>
                  <a:pt x="7855" y="3927"/>
                </a:moveTo>
                <a:cubicBezTo>
                  <a:pt x="7990" y="3927"/>
                  <a:pt x="8113" y="3872"/>
                  <a:pt x="8202" y="3784"/>
                </a:cubicBezTo>
                <a:lnTo>
                  <a:pt x="10309" y="1676"/>
                </a:lnTo>
                <a:lnTo>
                  <a:pt x="10309" y="15218"/>
                </a:lnTo>
                <a:lnTo>
                  <a:pt x="10309" y="15218"/>
                </a:lnTo>
                <a:cubicBezTo>
                  <a:pt x="10309" y="15489"/>
                  <a:pt x="10529" y="15709"/>
                  <a:pt x="10800" y="15709"/>
                </a:cubicBezTo>
                <a:cubicBezTo>
                  <a:pt x="11071" y="15709"/>
                  <a:pt x="11291" y="15489"/>
                  <a:pt x="11291" y="15218"/>
                </a:cubicBezTo>
                <a:lnTo>
                  <a:pt x="11291" y="1676"/>
                </a:lnTo>
                <a:lnTo>
                  <a:pt x="13398" y="3784"/>
                </a:lnTo>
                <a:cubicBezTo>
                  <a:pt x="13487" y="3872"/>
                  <a:pt x="13610" y="3927"/>
                  <a:pt x="13745" y="3927"/>
                </a:cubicBezTo>
                <a:cubicBezTo>
                  <a:pt x="14016" y="3927"/>
                  <a:pt x="14236" y="3708"/>
                  <a:pt x="14236" y="3436"/>
                </a:cubicBezTo>
                <a:cubicBezTo>
                  <a:pt x="14236" y="3301"/>
                  <a:pt x="14181" y="3178"/>
                  <a:pt x="14093" y="3089"/>
                </a:cubicBez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7507" y="3089"/>
                </a:lnTo>
                <a:cubicBezTo>
                  <a:pt x="7419" y="3178"/>
                  <a:pt x="7364" y="3301"/>
                  <a:pt x="7364" y="3436"/>
                </a:cubicBezTo>
                <a:cubicBezTo>
                  <a:pt x="7364" y="3708"/>
                  <a:pt x="7584" y="3927"/>
                  <a:pt x="7855" y="3927"/>
                </a:cubicBezTo>
              </a:path>
            </a:pathLst>
          </a:custGeom>
          <a:solidFill>
            <a:srgbClr val="F7F9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615" name="Upload…"/>
          <p:cNvSpPr txBox="1"/>
          <p:nvPr/>
        </p:nvSpPr>
        <p:spPr>
          <a:xfrm>
            <a:off x="9575714" y="2443776"/>
            <a:ext cx="1599797" cy="761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2200" b="0">
                <a:solidFill>
                  <a:srgbClr val="F7F9FF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1100">
                <a:latin typeface="+mj-ea"/>
                <a:ea typeface="+mj-ea"/>
                <a:cs typeface="+mn-ea"/>
                <a:sym typeface="+mn-lt"/>
              </a:rPr>
              <a:t>Upload</a:t>
            </a:r>
          </a:p>
          <a:p>
            <a:pPr>
              <a:lnSpc>
                <a:spcPct val="150000"/>
              </a:lnSpc>
              <a:defRPr sz="2200" b="0">
                <a:solidFill>
                  <a:srgbClr val="F7F9FF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>
                <a:latin typeface="+mj-ea"/>
                <a:ea typeface="+mj-ea"/>
                <a:cs typeface="+mn-ea"/>
                <a:sym typeface="+mn-lt"/>
              </a:rPr>
              <a:t>Distinctively the growth</a:t>
            </a:r>
          </a:p>
          <a:p>
            <a:pPr>
              <a:lnSpc>
                <a:spcPct val="150000"/>
              </a:lnSpc>
              <a:defRPr sz="2200" b="0">
                <a:solidFill>
                  <a:srgbClr val="F7F9FF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>
                <a:latin typeface="+mj-ea"/>
                <a:ea typeface="+mj-ea"/>
                <a:cs typeface="+mn-ea"/>
                <a:sym typeface="+mn-lt"/>
              </a:rPr>
              <a:t>strategies premium</a:t>
            </a:r>
          </a:p>
        </p:txBody>
      </p:sp>
      <p:sp>
        <p:nvSpPr>
          <p:cNvPr id="616" name="Distinctively premium growth strategies…"/>
          <p:cNvSpPr txBox="1"/>
          <p:nvPr/>
        </p:nvSpPr>
        <p:spPr>
          <a:xfrm>
            <a:off x="5630433" y="3816350"/>
            <a:ext cx="3202800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>
                <a:latin typeface="+mj-ea"/>
                <a:ea typeface="+mj-ea"/>
                <a:cs typeface="+mn-ea"/>
                <a:sym typeface="+mn-lt"/>
              </a:rPr>
              <a:t>Distinctively premium growth strategies</a:t>
            </a:r>
          </a:p>
          <a:p>
            <a:pPr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>
                <a:latin typeface="+mj-ea"/>
                <a:ea typeface="+mj-ea"/>
                <a:cs typeface="+mn-ea"/>
                <a:sym typeface="+mn-lt"/>
              </a:rPr>
              <a:t>whereas premium human capital. Conveniently </a:t>
            </a:r>
          </a:p>
          <a:p>
            <a:pPr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>
                <a:latin typeface="+mj-ea"/>
                <a:ea typeface="+mj-ea"/>
                <a:cs typeface="+mn-ea"/>
                <a:sym typeface="+mn-lt"/>
              </a:rPr>
              <a:t>envisioneer accurate users whereas </a:t>
            </a:r>
          </a:p>
          <a:p>
            <a:pPr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>
                <a:latin typeface="+mj-ea"/>
                <a:ea typeface="+mj-ea"/>
                <a:cs typeface="+mn-ea"/>
                <a:sym typeface="+mn-lt"/>
              </a:rPr>
              <a:t>collaborative e-commerce.</a:t>
            </a:r>
          </a:p>
        </p:txBody>
      </p:sp>
      <p:sp>
        <p:nvSpPr>
          <p:cNvPr id="617" name="Our Featured…"/>
          <p:cNvSpPr txBox="1"/>
          <p:nvPr/>
        </p:nvSpPr>
        <p:spPr>
          <a:xfrm>
            <a:off x="5578617" y="2063750"/>
            <a:ext cx="2840586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 sz="70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3500">
                <a:latin typeface="+mj-ea"/>
                <a:ea typeface="+mj-ea"/>
                <a:cs typeface="+mn-ea"/>
                <a:sym typeface="+mn-lt"/>
              </a:rPr>
              <a:t>Our Featured</a:t>
            </a:r>
          </a:p>
          <a:p>
            <a:pPr>
              <a:defRPr sz="70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3500">
                <a:latin typeface="+mj-ea"/>
                <a:ea typeface="+mj-ea"/>
                <a:cs typeface="+mn-ea"/>
                <a:sym typeface="+mn-lt"/>
              </a:rPr>
              <a:t>Gallery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>
                <a:latin typeface="+mj-ea"/>
                <a:ea typeface="+mj-ea"/>
                <a:cs typeface="+mn-ea"/>
                <a:sym typeface="+mn-lt"/>
              </a:rPr>
              <a:t>5</a:t>
            </a:fld>
            <a:endParaRPr>
              <a:latin typeface="+mj-ea"/>
              <a:ea typeface="+mj-ea"/>
              <a:cs typeface="+mn-ea"/>
              <a:sym typeface="+mn-lt"/>
            </a:endParaRPr>
          </a:p>
        </p:txBody>
      </p:sp>
      <p:pic>
        <p:nvPicPr>
          <p:cNvPr id="5" name="图片占位符 4" descr="图片包含 钢笔, 书写用具, 定居者, 西装&#10;&#10;描述已自动生成">
            <a:extLst>
              <a:ext uri="{FF2B5EF4-FFF2-40B4-BE49-F238E27FC236}">
                <a16:creationId xmlns:a16="http://schemas.microsoft.com/office/drawing/2014/main" id="{7B76F40F-B7A2-4C98-996F-9A6A6B271DC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2" r="17532"/>
          <a:stretch>
            <a:fillRect/>
          </a:stretch>
        </p:blipFill>
        <p:spPr/>
      </p:pic>
      <p:pic>
        <p:nvPicPr>
          <p:cNvPr id="7" name="图片占位符 6" descr="图片包含 人员, 戴着, 服装, 妇女&#10;&#10;描述已自动生成">
            <a:extLst>
              <a:ext uri="{FF2B5EF4-FFF2-40B4-BE49-F238E27FC236}">
                <a16:creationId xmlns:a16="http://schemas.microsoft.com/office/drawing/2014/main" id="{6B19ACDE-DEC0-4C3A-8E6B-42218E9467E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0" r="31040"/>
          <a:stretch>
            <a:fillRect/>
          </a:stretch>
        </p:blipFill>
        <p:spPr/>
      </p:pic>
      <p:sp>
        <p:nvSpPr>
          <p:cNvPr id="431" name="Distinctively build premium growth strategies whereas premium…"/>
          <p:cNvSpPr txBox="1"/>
          <p:nvPr/>
        </p:nvSpPr>
        <p:spPr>
          <a:xfrm>
            <a:off x="7193106" y="3022170"/>
            <a:ext cx="4371389" cy="761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>
                <a:latin typeface="+mj-ea"/>
                <a:ea typeface="+mj-ea"/>
                <a:cs typeface="+mn-ea"/>
                <a:sym typeface="+mn-lt"/>
              </a:rPr>
              <a:t>Distinctively build premium growth strategies whereas premium 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>
                <a:latin typeface="+mj-ea"/>
                <a:ea typeface="+mj-ea"/>
                <a:cs typeface="+mn-ea"/>
                <a:sym typeface="+mn-lt"/>
              </a:rPr>
              <a:t>human capital. Conveniently envisioneer accurate users whereas 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>
                <a:latin typeface="+mj-ea"/>
                <a:ea typeface="+mj-ea"/>
                <a:cs typeface="+mn-ea"/>
                <a:sym typeface="+mn-lt"/>
              </a:rPr>
              <a:t>collaborative e-commerce.</a:t>
            </a:r>
          </a:p>
        </p:txBody>
      </p:sp>
      <p:sp>
        <p:nvSpPr>
          <p:cNvPr id="432" name="Our Featured…"/>
          <p:cNvSpPr txBox="1"/>
          <p:nvPr/>
        </p:nvSpPr>
        <p:spPr>
          <a:xfrm>
            <a:off x="7193106" y="1269570"/>
            <a:ext cx="2840586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defRPr sz="70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3500">
                <a:latin typeface="+mj-ea"/>
                <a:ea typeface="+mj-ea"/>
                <a:cs typeface="+mn-ea"/>
                <a:sym typeface="+mn-lt"/>
              </a:rPr>
              <a:t>Our Featured</a:t>
            </a:r>
          </a:p>
          <a:p>
            <a:pPr algn="l">
              <a:defRPr sz="70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3500">
                <a:latin typeface="+mj-ea"/>
                <a:ea typeface="+mj-ea"/>
                <a:cs typeface="+mn-ea"/>
                <a:sym typeface="+mn-lt"/>
              </a:rPr>
              <a:t>Message</a:t>
            </a:r>
          </a:p>
        </p:txBody>
      </p:sp>
      <p:sp>
        <p:nvSpPr>
          <p:cNvPr id="433" name="75%…"/>
          <p:cNvSpPr txBox="1"/>
          <p:nvPr/>
        </p:nvSpPr>
        <p:spPr>
          <a:xfrm>
            <a:off x="8035377" y="5023686"/>
            <a:ext cx="78707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defRPr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900">
                <a:latin typeface="+mj-ea"/>
                <a:ea typeface="+mj-ea"/>
                <a:cs typeface="+mn-ea"/>
                <a:sym typeface="+mn-lt"/>
              </a:rPr>
              <a:t>75%</a:t>
            </a:r>
          </a:p>
          <a:p>
            <a:pPr algn="l"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>
                <a:latin typeface="+mj-ea"/>
                <a:ea typeface="+mj-ea"/>
                <a:cs typeface="+mn-ea"/>
                <a:sym typeface="+mn-lt"/>
              </a:rPr>
              <a:t>Countdown</a:t>
            </a:r>
          </a:p>
        </p:txBody>
      </p:sp>
      <p:sp>
        <p:nvSpPr>
          <p:cNvPr id="434" name="90%…"/>
          <p:cNvSpPr txBox="1"/>
          <p:nvPr/>
        </p:nvSpPr>
        <p:spPr>
          <a:xfrm>
            <a:off x="10230657" y="5023686"/>
            <a:ext cx="787075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defRPr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900">
                <a:latin typeface="+mj-ea"/>
                <a:ea typeface="+mj-ea"/>
                <a:cs typeface="+mn-ea"/>
                <a:sym typeface="+mn-lt"/>
              </a:rPr>
              <a:t>90%</a:t>
            </a:r>
          </a:p>
          <a:p>
            <a:pPr algn="l"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>
                <a:latin typeface="+mj-ea"/>
                <a:ea typeface="+mj-ea"/>
                <a:cs typeface="+mn-ea"/>
                <a:sym typeface="+mn-lt"/>
              </a:rPr>
              <a:t>Countdown</a:t>
            </a:r>
          </a:p>
        </p:txBody>
      </p:sp>
      <p:grpSp>
        <p:nvGrpSpPr>
          <p:cNvPr id="437" name="Group"/>
          <p:cNvGrpSpPr/>
          <p:nvPr/>
        </p:nvGrpSpPr>
        <p:grpSpPr>
          <a:xfrm>
            <a:off x="7199456" y="4883986"/>
            <a:ext cx="604919" cy="698501"/>
            <a:chOff x="93581" y="0"/>
            <a:chExt cx="1209837" cy="1397000"/>
          </a:xfrm>
        </p:grpSpPr>
        <p:sp>
          <p:nvSpPr>
            <p:cNvPr id="435" name="Polygon"/>
            <p:cNvSpPr/>
            <p:nvPr/>
          </p:nvSpPr>
          <p:spPr>
            <a:xfrm>
              <a:off x="93581" y="0"/>
              <a:ext cx="1209838" cy="139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400"/>
                  </a:lnTo>
                  <a:lnTo>
                    <a:pt x="21600" y="16200"/>
                  </a:lnTo>
                  <a:lnTo>
                    <a:pt x="10800" y="21600"/>
                  </a:lnTo>
                  <a:lnTo>
                    <a:pt x="0" y="16200"/>
                  </a:lnTo>
                  <a:lnTo>
                    <a:pt x="0" y="5400"/>
                  </a:lnTo>
                  <a:close/>
                </a:path>
              </a:pathLst>
            </a:custGeom>
            <a:noFill/>
            <a:ln w="25400" cap="flat">
              <a:solidFill>
                <a:srgbClr val="C8CBD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436" name="Shape"/>
            <p:cNvSpPr/>
            <p:nvPr/>
          </p:nvSpPr>
          <p:spPr>
            <a:xfrm>
              <a:off x="444500" y="444500"/>
              <a:ext cx="508001" cy="508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81" y="19846"/>
                  </a:moveTo>
                  <a:lnTo>
                    <a:pt x="9413" y="12882"/>
                  </a:lnTo>
                  <a:lnTo>
                    <a:pt x="19655" y="2640"/>
                  </a:lnTo>
                  <a:cubicBezTo>
                    <a:pt x="19655" y="2640"/>
                    <a:pt x="12281" y="19846"/>
                    <a:pt x="12281" y="19846"/>
                  </a:cubicBezTo>
                  <a:close/>
                  <a:moveTo>
                    <a:pt x="1755" y="9320"/>
                  </a:moveTo>
                  <a:lnTo>
                    <a:pt x="18960" y="1945"/>
                  </a:lnTo>
                  <a:lnTo>
                    <a:pt x="8719" y="12187"/>
                  </a:lnTo>
                  <a:cubicBezTo>
                    <a:pt x="8719" y="12187"/>
                    <a:pt x="1755" y="9320"/>
                    <a:pt x="1755" y="9320"/>
                  </a:cubicBezTo>
                  <a:close/>
                  <a:moveTo>
                    <a:pt x="21600" y="491"/>
                  </a:moveTo>
                  <a:cubicBezTo>
                    <a:pt x="21600" y="220"/>
                    <a:pt x="21380" y="0"/>
                    <a:pt x="21109" y="0"/>
                  </a:cubicBezTo>
                  <a:cubicBezTo>
                    <a:pt x="21034" y="0"/>
                    <a:pt x="20964" y="20"/>
                    <a:pt x="20900" y="52"/>
                  </a:cubicBezTo>
                  <a:lnTo>
                    <a:pt x="20898" y="48"/>
                  </a:lnTo>
                  <a:lnTo>
                    <a:pt x="302" y="8875"/>
                  </a:lnTo>
                  <a:cubicBezTo>
                    <a:pt x="301" y="8875"/>
                    <a:pt x="299" y="8876"/>
                    <a:pt x="297" y="8877"/>
                  </a:cubicBezTo>
                  <a:lnTo>
                    <a:pt x="280" y="8885"/>
                  </a:lnTo>
                  <a:lnTo>
                    <a:pt x="281" y="8887"/>
                  </a:lnTo>
                  <a:cubicBezTo>
                    <a:pt x="116" y="8967"/>
                    <a:pt x="0" y="9132"/>
                    <a:pt x="0" y="9327"/>
                  </a:cubicBezTo>
                  <a:cubicBezTo>
                    <a:pt x="0" y="9550"/>
                    <a:pt x="151" y="9731"/>
                    <a:pt x="355" y="9791"/>
                  </a:cubicBezTo>
                  <a:lnTo>
                    <a:pt x="353" y="9799"/>
                  </a:lnTo>
                  <a:lnTo>
                    <a:pt x="8462" y="13138"/>
                  </a:lnTo>
                  <a:lnTo>
                    <a:pt x="11801" y="21248"/>
                  </a:lnTo>
                  <a:lnTo>
                    <a:pt x="11809" y="21245"/>
                  </a:lnTo>
                  <a:cubicBezTo>
                    <a:pt x="11869" y="21449"/>
                    <a:pt x="12050" y="21600"/>
                    <a:pt x="12273" y="21600"/>
                  </a:cubicBezTo>
                  <a:cubicBezTo>
                    <a:pt x="12468" y="21600"/>
                    <a:pt x="12634" y="21484"/>
                    <a:pt x="12713" y="21319"/>
                  </a:cubicBezTo>
                  <a:lnTo>
                    <a:pt x="12716" y="21320"/>
                  </a:lnTo>
                  <a:lnTo>
                    <a:pt x="12723" y="21303"/>
                  </a:lnTo>
                  <a:cubicBezTo>
                    <a:pt x="12724" y="21301"/>
                    <a:pt x="12725" y="21300"/>
                    <a:pt x="12725" y="21298"/>
                  </a:cubicBezTo>
                  <a:lnTo>
                    <a:pt x="21553" y="702"/>
                  </a:lnTo>
                  <a:lnTo>
                    <a:pt x="21547" y="699"/>
                  </a:lnTo>
                  <a:cubicBezTo>
                    <a:pt x="21578" y="636"/>
                    <a:pt x="21600" y="567"/>
                    <a:pt x="21600" y="491"/>
                  </a:cubicBezTo>
                  <a:moveTo>
                    <a:pt x="7855" y="16200"/>
                  </a:moveTo>
                  <a:cubicBezTo>
                    <a:pt x="7719" y="16200"/>
                    <a:pt x="7596" y="16255"/>
                    <a:pt x="7507" y="16344"/>
                  </a:cubicBezTo>
                  <a:lnTo>
                    <a:pt x="6035" y="17817"/>
                  </a:lnTo>
                  <a:cubicBezTo>
                    <a:pt x="5946" y="17905"/>
                    <a:pt x="5891" y="18029"/>
                    <a:pt x="5891" y="18164"/>
                  </a:cubicBezTo>
                  <a:cubicBezTo>
                    <a:pt x="5891" y="18435"/>
                    <a:pt x="6111" y="18655"/>
                    <a:pt x="6382" y="18655"/>
                  </a:cubicBezTo>
                  <a:cubicBezTo>
                    <a:pt x="6517" y="18655"/>
                    <a:pt x="6640" y="18600"/>
                    <a:pt x="6729" y="18511"/>
                  </a:cubicBezTo>
                  <a:lnTo>
                    <a:pt x="8202" y="17038"/>
                  </a:lnTo>
                  <a:cubicBezTo>
                    <a:pt x="8291" y="16950"/>
                    <a:pt x="8345" y="16827"/>
                    <a:pt x="8345" y="16691"/>
                  </a:cubicBezTo>
                  <a:cubicBezTo>
                    <a:pt x="8345" y="16420"/>
                    <a:pt x="8126" y="16200"/>
                    <a:pt x="7855" y="16200"/>
                  </a:cubicBezTo>
                  <a:moveTo>
                    <a:pt x="7855" y="14237"/>
                  </a:moveTo>
                  <a:cubicBezTo>
                    <a:pt x="7855" y="13966"/>
                    <a:pt x="7635" y="13745"/>
                    <a:pt x="7364" y="13745"/>
                  </a:cubicBezTo>
                  <a:cubicBezTo>
                    <a:pt x="7228" y="13745"/>
                    <a:pt x="7105" y="13801"/>
                    <a:pt x="7017" y="13889"/>
                  </a:cubicBezTo>
                  <a:lnTo>
                    <a:pt x="2107" y="18798"/>
                  </a:lnTo>
                  <a:cubicBezTo>
                    <a:pt x="2019" y="18888"/>
                    <a:pt x="1964" y="19011"/>
                    <a:pt x="1964" y="19145"/>
                  </a:cubicBezTo>
                  <a:cubicBezTo>
                    <a:pt x="1964" y="19417"/>
                    <a:pt x="2184" y="19636"/>
                    <a:pt x="2455" y="19636"/>
                  </a:cubicBezTo>
                  <a:cubicBezTo>
                    <a:pt x="2590" y="19636"/>
                    <a:pt x="2713" y="19582"/>
                    <a:pt x="2802" y="19493"/>
                  </a:cubicBezTo>
                  <a:lnTo>
                    <a:pt x="7711" y="14583"/>
                  </a:lnTo>
                  <a:cubicBezTo>
                    <a:pt x="7800" y="14495"/>
                    <a:pt x="7855" y="14372"/>
                    <a:pt x="7855" y="14237"/>
                  </a:cubicBezTo>
                  <a:moveTo>
                    <a:pt x="4765" y="14583"/>
                  </a:moveTo>
                  <a:lnTo>
                    <a:pt x="5256" y="14093"/>
                  </a:lnTo>
                  <a:cubicBezTo>
                    <a:pt x="5345" y="14004"/>
                    <a:pt x="5400" y="13881"/>
                    <a:pt x="5400" y="13745"/>
                  </a:cubicBezTo>
                  <a:cubicBezTo>
                    <a:pt x="5400" y="13475"/>
                    <a:pt x="5180" y="13255"/>
                    <a:pt x="4909" y="13255"/>
                  </a:cubicBezTo>
                  <a:cubicBezTo>
                    <a:pt x="4774" y="13255"/>
                    <a:pt x="4651" y="13310"/>
                    <a:pt x="4562" y="13398"/>
                  </a:cubicBezTo>
                  <a:lnTo>
                    <a:pt x="4071" y="13889"/>
                  </a:lnTo>
                  <a:cubicBezTo>
                    <a:pt x="3982" y="13979"/>
                    <a:pt x="3927" y="14101"/>
                    <a:pt x="3927" y="14237"/>
                  </a:cubicBezTo>
                  <a:cubicBezTo>
                    <a:pt x="3927" y="14507"/>
                    <a:pt x="4147" y="14727"/>
                    <a:pt x="4418" y="14727"/>
                  </a:cubicBezTo>
                  <a:cubicBezTo>
                    <a:pt x="4554" y="14727"/>
                    <a:pt x="4676" y="14673"/>
                    <a:pt x="4765" y="14583"/>
                  </a:cubicBezTo>
                </a:path>
              </a:pathLst>
            </a:custGeom>
            <a:solidFill>
              <a:srgbClr val="6A6E77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900"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grpSp>
        <p:nvGrpSpPr>
          <p:cNvPr id="440" name="Group"/>
          <p:cNvGrpSpPr/>
          <p:nvPr/>
        </p:nvGrpSpPr>
        <p:grpSpPr>
          <a:xfrm>
            <a:off x="9394736" y="4883986"/>
            <a:ext cx="604919" cy="698501"/>
            <a:chOff x="93581" y="0"/>
            <a:chExt cx="1209837" cy="1397000"/>
          </a:xfrm>
        </p:grpSpPr>
        <p:sp>
          <p:nvSpPr>
            <p:cNvPr id="438" name="Polygon"/>
            <p:cNvSpPr/>
            <p:nvPr/>
          </p:nvSpPr>
          <p:spPr>
            <a:xfrm>
              <a:off x="93581" y="0"/>
              <a:ext cx="1209838" cy="139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400"/>
                  </a:lnTo>
                  <a:lnTo>
                    <a:pt x="21600" y="16200"/>
                  </a:lnTo>
                  <a:lnTo>
                    <a:pt x="10800" y="21600"/>
                  </a:lnTo>
                  <a:lnTo>
                    <a:pt x="0" y="162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D0B082"/>
            </a:solidFill>
            <a:ln w="25400" cap="flat">
              <a:solidFill>
                <a:srgbClr val="D0B08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439" name="Shape"/>
            <p:cNvSpPr/>
            <p:nvPr/>
          </p:nvSpPr>
          <p:spPr>
            <a:xfrm>
              <a:off x="444500" y="467582"/>
              <a:ext cx="508001" cy="461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82" y="12420"/>
                  </a:moveTo>
                  <a:cubicBezTo>
                    <a:pt x="16368" y="12420"/>
                    <a:pt x="15709" y="11694"/>
                    <a:pt x="15709" y="10800"/>
                  </a:cubicBezTo>
                  <a:cubicBezTo>
                    <a:pt x="15709" y="9906"/>
                    <a:pt x="16368" y="9180"/>
                    <a:pt x="17182" y="9180"/>
                  </a:cubicBezTo>
                  <a:cubicBezTo>
                    <a:pt x="17995" y="9180"/>
                    <a:pt x="18655" y="9906"/>
                    <a:pt x="18655" y="10800"/>
                  </a:cubicBezTo>
                  <a:cubicBezTo>
                    <a:pt x="18655" y="11694"/>
                    <a:pt x="17995" y="12420"/>
                    <a:pt x="17182" y="12420"/>
                  </a:cubicBezTo>
                  <a:moveTo>
                    <a:pt x="21109" y="10260"/>
                  </a:moveTo>
                  <a:lnTo>
                    <a:pt x="19587" y="10260"/>
                  </a:lnTo>
                  <a:cubicBezTo>
                    <a:pt x="19360" y="9028"/>
                    <a:pt x="18369" y="8100"/>
                    <a:pt x="17182" y="8100"/>
                  </a:cubicBezTo>
                  <a:cubicBezTo>
                    <a:pt x="15994" y="8100"/>
                    <a:pt x="15004" y="9028"/>
                    <a:pt x="14777" y="10260"/>
                  </a:cubicBezTo>
                  <a:lnTo>
                    <a:pt x="491" y="10260"/>
                  </a:lnTo>
                  <a:cubicBezTo>
                    <a:pt x="220" y="10260"/>
                    <a:pt x="0" y="10502"/>
                    <a:pt x="0" y="10800"/>
                  </a:cubicBezTo>
                  <a:cubicBezTo>
                    <a:pt x="0" y="11098"/>
                    <a:pt x="220" y="11340"/>
                    <a:pt x="491" y="11340"/>
                  </a:cubicBezTo>
                  <a:lnTo>
                    <a:pt x="14777" y="11340"/>
                  </a:lnTo>
                  <a:cubicBezTo>
                    <a:pt x="15004" y="12572"/>
                    <a:pt x="15994" y="13500"/>
                    <a:pt x="17182" y="13500"/>
                  </a:cubicBezTo>
                  <a:cubicBezTo>
                    <a:pt x="18369" y="13500"/>
                    <a:pt x="19360" y="12572"/>
                    <a:pt x="19587" y="11340"/>
                  </a:cubicBezTo>
                  <a:lnTo>
                    <a:pt x="21109" y="11340"/>
                  </a:lnTo>
                  <a:cubicBezTo>
                    <a:pt x="21380" y="11340"/>
                    <a:pt x="21600" y="11098"/>
                    <a:pt x="21600" y="10800"/>
                  </a:cubicBezTo>
                  <a:cubicBezTo>
                    <a:pt x="21600" y="10502"/>
                    <a:pt x="21380" y="10260"/>
                    <a:pt x="21109" y="10260"/>
                  </a:cubicBezTo>
                  <a:moveTo>
                    <a:pt x="5400" y="1080"/>
                  </a:moveTo>
                  <a:cubicBezTo>
                    <a:pt x="6214" y="1080"/>
                    <a:pt x="6873" y="1806"/>
                    <a:pt x="6873" y="2700"/>
                  </a:cubicBezTo>
                  <a:cubicBezTo>
                    <a:pt x="6873" y="3595"/>
                    <a:pt x="6214" y="4320"/>
                    <a:pt x="5400" y="4320"/>
                  </a:cubicBezTo>
                  <a:cubicBezTo>
                    <a:pt x="4586" y="4320"/>
                    <a:pt x="3927" y="3595"/>
                    <a:pt x="3927" y="2700"/>
                  </a:cubicBezTo>
                  <a:cubicBezTo>
                    <a:pt x="3927" y="1806"/>
                    <a:pt x="4586" y="1080"/>
                    <a:pt x="5400" y="1080"/>
                  </a:cubicBezTo>
                  <a:moveTo>
                    <a:pt x="491" y="3240"/>
                  </a:moveTo>
                  <a:lnTo>
                    <a:pt x="2995" y="3240"/>
                  </a:lnTo>
                  <a:cubicBezTo>
                    <a:pt x="3222" y="4472"/>
                    <a:pt x="4213" y="5400"/>
                    <a:pt x="5400" y="5400"/>
                  </a:cubicBezTo>
                  <a:cubicBezTo>
                    <a:pt x="6587" y="5400"/>
                    <a:pt x="7578" y="4472"/>
                    <a:pt x="7805" y="3240"/>
                  </a:cubicBezTo>
                  <a:lnTo>
                    <a:pt x="21109" y="3240"/>
                  </a:lnTo>
                  <a:cubicBezTo>
                    <a:pt x="21380" y="3240"/>
                    <a:pt x="21600" y="2999"/>
                    <a:pt x="21600" y="2700"/>
                  </a:cubicBezTo>
                  <a:cubicBezTo>
                    <a:pt x="21600" y="2402"/>
                    <a:pt x="21380" y="2160"/>
                    <a:pt x="21109" y="2160"/>
                  </a:cubicBezTo>
                  <a:lnTo>
                    <a:pt x="7805" y="2160"/>
                  </a:lnTo>
                  <a:cubicBezTo>
                    <a:pt x="7578" y="928"/>
                    <a:pt x="6587" y="0"/>
                    <a:pt x="5400" y="0"/>
                  </a:cubicBezTo>
                  <a:cubicBezTo>
                    <a:pt x="4213" y="0"/>
                    <a:pt x="3222" y="928"/>
                    <a:pt x="2995" y="2160"/>
                  </a:cubicBezTo>
                  <a:lnTo>
                    <a:pt x="491" y="2160"/>
                  </a:lnTo>
                  <a:cubicBezTo>
                    <a:pt x="220" y="2160"/>
                    <a:pt x="0" y="2402"/>
                    <a:pt x="0" y="2700"/>
                  </a:cubicBezTo>
                  <a:cubicBezTo>
                    <a:pt x="0" y="2999"/>
                    <a:pt x="220" y="3240"/>
                    <a:pt x="491" y="3240"/>
                  </a:cubicBezTo>
                  <a:moveTo>
                    <a:pt x="9327" y="20519"/>
                  </a:moveTo>
                  <a:cubicBezTo>
                    <a:pt x="8514" y="20519"/>
                    <a:pt x="7855" y="19794"/>
                    <a:pt x="7855" y="18899"/>
                  </a:cubicBezTo>
                  <a:cubicBezTo>
                    <a:pt x="7855" y="18005"/>
                    <a:pt x="8514" y="17279"/>
                    <a:pt x="9327" y="17279"/>
                  </a:cubicBezTo>
                  <a:cubicBezTo>
                    <a:pt x="10141" y="17279"/>
                    <a:pt x="10800" y="18005"/>
                    <a:pt x="10800" y="18899"/>
                  </a:cubicBezTo>
                  <a:cubicBezTo>
                    <a:pt x="10800" y="19794"/>
                    <a:pt x="10141" y="20519"/>
                    <a:pt x="9327" y="20519"/>
                  </a:cubicBezTo>
                  <a:moveTo>
                    <a:pt x="21109" y="18359"/>
                  </a:moveTo>
                  <a:lnTo>
                    <a:pt x="11732" y="18359"/>
                  </a:lnTo>
                  <a:cubicBezTo>
                    <a:pt x="11505" y="17127"/>
                    <a:pt x="10515" y="16199"/>
                    <a:pt x="9327" y="16199"/>
                  </a:cubicBezTo>
                  <a:cubicBezTo>
                    <a:pt x="8140" y="16199"/>
                    <a:pt x="7150" y="17127"/>
                    <a:pt x="6922" y="18359"/>
                  </a:cubicBezTo>
                  <a:lnTo>
                    <a:pt x="491" y="18359"/>
                  </a:lnTo>
                  <a:cubicBezTo>
                    <a:pt x="220" y="18359"/>
                    <a:pt x="0" y="18601"/>
                    <a:pt x="0" y="18899"/>
                  </a:cubicBezTo>
                  <a:cubicBezTo>
                    <a:pt x="0" y="19198"/>
                    <a:pt x="220" y="19439"/>
                    <a:pt x="491" y="19439"/>
                  </a:cubicBezTo>
                  <a:lnTo>
                    <a:pt x="6922" y="19439"/>
                  </a:lnTo>
                  <a:cubicBezTo>
                    <a:pt x="7150" y="20672"/>
                    <a:pt x="8140" y="21600"/>
                    <a:pt x="9327" y="21600"/>
                  </a:cubicBezTo>
                  <a:cubicBezTo>
                    <a:pt x="10515" y="21600"/>
                    <a:pt x="11505" y="20672"/>
                    <a:pt x="11732" y="19439"/>
                  </a:cubicBezTo>
                  <a:lnTo>
                    <a:pt x="21109" y="19439"/>
                  </a:lnTo>
                  <a:cubicBezTo>
                    <a:pt x="21380" y="19439"/>
                    <a:pt x="21600" y="19198"/>
                    <a:pt x="21600" y="18899"/>
                  </a:cubicBezTo>
                  <a:cubicBezTo>
                    <a:pt x="21600" y="18601"/>
                    <a:pt x="21380" y="18359"/>
                    <a:pt x="21109" y="18359"/>
                  </a:cubicBezTo>
                </a:path>
              </a:pathLst>
            </a:custGeom>
            <a:solidFill>
              <a:srgbClr val="F7F9FF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900"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2" fill="hold" grpId="0" nodeType="withEffect">
                                  <p:stCondLst>
                                    <p:cond delay="6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" grpId="0" animBg="1" advAuto="0"/>
      <p:bldP spid="434" grpId="0" animBg="1" advAuto="0"/>
      <p:bldP spid="437" grpId="0" animBg="1" advAuto="0"/>
      <p:bldP spid="440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占位符 8" descr="图片包含 鲜花, 植物, 室内, 墙壁&#10;&#10;描述已自动生成">
            <a:extLst>
              <a:ext uri="{FF2B5EF4-FFF2-40B4-BE49-F238E27FC236}">
                <a16:creationId xmlns:a16="http://schemas.microsoft.com/office/drawing/2014/main" id="{CA36883C-F94D-46A4-911A-07F1760E53C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0" b="3750"/>
          <a:stretch>
            <a:fillRect/>
          </a:stretch>
        </p:blipFill>
        <p:spPr/>
      </p:pic>
      <p:pic>
        <p:nvPicPr>
          <p:cNvPr id="11" name="图片占位符 10">
            <a:extLst>
              <a:ext uri="{FF2B5EF4-FFF2-40B4-BE49-F238E27FC236}">
                <a16:creationId xmlns:a16="http://schemas.microsoft.com/office/drawing/2014/main" id="{CA12C108-F4F3-40DE-8063-FCFDB97AC81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r="7143"/>
          <a:stretch>
            <a:fillRect/>
          </a:stretch>
        </p:blipFill>
        <p:spPr/>
      </p:pic>
      <p:pic>
        <p:nvPicPr>
          <p:cNvPr id="13" name="图片占位符 12" descr="图片包含 人员, 戴着, 服装, 妇女&#10;&#10;描述已自动生成">
            <a:extLst>
              <a:ext uri="{FF2B5EF4-FFF2-40B4-BE49-F238E27FC236}">
                <a16:creationId xmlns:a16="http://schemas.microsoft.com/office/drawing/2014/main" id="{8A14B6D1-7EF5-4ED4-ADCC-4FC068993CB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5" r="13925"/>
          <a:stretch>
            <a:fillRect/>
          </a:stretch>
        </p:blipFill>
        <p:spPr/>
      </p:pic>
      <p:pic>
        <p:nvPicPr>
          <p:cNvPr id="7" name="图片占位符 6" descr="图片包含 钢笔, 书写用具, 定居者, 西装&#10;&#10;描述已自动生成">
            <a:extLst>
              <a:ext uri="{FF2B5EF4-FFF2-40B4-BE49-F238E27FC236}">
                <a16:creationId xmlns:a16="http://schemas.microsoft.com/office/drawing/2014/main" id="{88986299-0D35-4BC7-80E7-3E3FB420C1C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7347"/>
          <a:stretch>
            <a:fillRect/>
          </a:stretch>
        </p:blipFill>
        <p:spPr/>
      </p:pic>
      <p:sp>
        <p:nvSpPr>
          <p:cNvPr id="508" name="Distinctively build premium user strategies premium humancapital.…"/>
          <p:cNvSpPr txBox="1"/>
          <p:nvPr/>
        </p:nvSpPr>
        <p:spPr>
          <a:xfrm>
            <a:off x="759983" y="3022170"/>
            <a:ext cx="4557338" cy="761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>
                <a:latin typeface="+mj-ea"/>
                <a:ea typeface="+mj-ea"/>
                <a:cs typeface="+mn-ea"/>
                <a:sym typeface="+mn-lt"/>
              </a:rPr>
              <a:t>Distinctively build premium user strategies premium humancapital. 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>
                <a:latin typeface="+mj-ea"/>
                <a:ea typeface="+mj-ea"/>
                <a:cs typeface="+mn-ea"/>
                <a:sym typeface="+mn-lt"/>
              </a:rPr>
              <a:t>Conveniently envisioneer accurate are collaborative e-commerce. 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>
                <a:latin typeface="+mj-ea"/>
                <a:ea typeface="+mj-ea"/>
                <a:cs typeface="+mn-ea"/>
                <a:sym typeface="+mn-lt"/>
              </a:rPr>
              <a:t>Completely virtual results and sticky outsourcing.</a:t>
            </a:r>
          </a:p>
        </p:txBody>
      </p:sp>
      <p:sp>
        <p:nvSpPr>
          <p:cNvPr id="509" name="Boxed Social…"/>
          <p:cNvSpPr txBox="1"/>
          <p:nvPr/>
        </p:nvSpPr>
        <p:spPr>
          <a:xfrm>
            <a:off x="759983" y="1269570"/>
            <a:ext cx="2693045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defRPr sz="70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3500">
                <a:latin typeface="+mj-ea"/>
                <a:ea typeface="+mj-ea"/>
                <a:cs typeface="+mn-ea"/>
                <a:sym typeface="+mn-lt"/>
              </a:rPr>
              <a:t>Boxed Social</a:t>
            </a:r>
          </a:p>
          <a:p>
            <a:pPr algn="l">
              <a:defRPr sz="70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3500">
                <a:latin typeface="+mj-ea"/>
                <a:ea typeface="+mj-ea"/>
                <a:cs typeface="+mn-ea"/>
                <a:sym typeface="+mn-lt"/>
              </a:rPr>
              <a:t>Analysis</a:t>
            </a:r>
          </a:p>
        </p:txBody>
      </p:sp>
      <p:grpSp>
        <p:nvGrpSpPr>
          <p:cNvPr id="516" name="Group"/>
          <p:cNvGrpSpPr/>
          <p:nvPr/>
        </p:nvGrpSpPr>
        <p:grpSpPr>
          <a:xfrm>
            <a:off x="3767756" y="4757969"/>
            <a:ext cx="825501" cy="825501"/>
            <a:chOff x="0" y="0"/>
            <a:chExt cx="1651000" cy="1651000"/>
          </a:xfrm>
          <a:solidFill>
            <a:srgbClr val="D0B082"/>
          </a:solidFill>
        </p:grpSpPr>
        <p:sp>
          <p:nvSpPr>
            <p:cNvPr id="514" name="Rounded Rectangle"/>
            <p:cNvSpPr/>
            <p:nvPr/>
          </p:nvSpPr>
          <p:spPr>
            <a:xfrm>
              <a:off x="0" y="0"/>
              <a:ext cx="1651000" cy="1651000"/>
            </a:xfrm>
            <a:prstGeom prst="roundRect">
              <a:avLst>
                <a:gd name="adj" fmla="val 7692"/>
              </a:avLst>
            </a:prstGeom>
            <a:grpFill/>
            <a:ln w="25400" cap="flat">
              <a:solidFill>
                <a:srgbClr val="D0B082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515" name="more"/>
            <p:cNvSpPr txBox="1"/>
            <p:nvPr/>
          </p:nvSpPr>
          <p:spPr>
            <a:xfrm>
              <a:off x="466427" y="647699"/>
              <a:ext cx="711733" cy="338554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lnSpc>
                  <a:spcPct val="150000"/>
                </a:lnSpc>
                <a:defRPr sz="2200" b="0">
                  <a:solidFill>
                    <a:srgbClr val="F7F9FF"/>
                  </a:solidFill>
                  <a:latin typeface="Quicksand Bold"/>
                  <a:ea typeface="Quicksand Bold"/>
                  <a:cs typeface="Quicksand Bold"/>
                  <a:sym typeface="Quicksand Bold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sz="1100">
                  <a:latin typeface="+mj-ea"/>
                  <a:ea typeface="+mj-ea"/>
                  <a:cs typeface="+mn-ea"/>
                  <a:sym typeface="+mn-lt"/>
                </a:rPr>
                <a:t>more</a:t>
              </a:r>
            </a:p>
          </p:txBody>
        </p:sp>
      </p:grpSp>
      <p:grpSp>
        <p:nvGrpSpPr>
          <p:cNvPr id="519" name="Group"/>
          <p:cNvGrpSpPr/>
          <p:nvPr/>
        </p:nvGrpSpPr>
        <p:grpSpPr>
          <a:xfrm>
            <a:off x="766333" y="4757969"/>
            <a:ext cx="825501" cy="825501"/>
            <a:chOff x="0" y="0"/>
            <a:chExt cx="1651000" cy="1651000"/>
          </a:xfrm>
        </p:grpSpPr>
        <p:sp>
          <p:nvSpPr>
            <p:cNvPr id="517" name="Rounded Rectangle"/>
            <p:cNvSpPr/>
            <p:nvPr/>
          </p:nvSpPr>
          <p:spPr>
            <a:xfrm>
              <a:off x="0" y="0"/>
              <a:ext cx="1651000" cy="1651000"/>
            </a:xfrm>
            <a:prstGeom prst="roundRect">
              <a:avLst>
                <a:gd name="adj" fmla="val 7692"/>
              </a:avLst>
            </a:prstGeom>
            <a:noFill/>
            <a:ln w="25400" cap="flat">
              <a:solidFill>
                <a:srgbClr val="C8CBD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518" name="70k…"/>
            <p:cNvSpPr txBox="1"/>
            <p:nvPr/>
          </p:nvSpPr>
          <p:spPr>
            <a:xfrm>
              <a:off x="432053" y="406400"/>
              <a:ext cx="788677" cy="6155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>
                <a:defRPr b="0">
                  <a:solidFill>
                    <a:srgbClr val="2C2E3C"/>
                  </a:solidFill>
                  <a:latin typeface="Quicksand Bold"/>
                  <a:ea typeface="Quicksand Bold"/>
                  <a:cs typeface="Quicksand Bold"/>
                  <a:sym typeface="Quicksand Bold"/>
                </a:defRPr>
              </a:pPr>
              <a:r>
                <a:rPr sz="900" dirty="0">
                  <a:latin typeface="+mj-ea"/>
                  <a:ea typeface="+mj-ea"/>
                  <a:cs typeface="+mn-ea"/>
                  <a:sym typeface="+mn-lt"/>
                </a:rPr>
                <a:t>70k</a:t>
              </a:r>
            </a:p>
            <a:p>
              <a:pPr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>
                  <a:latin typeface="+mj-ea"/>
                  <a:ea typeface="+mj-ea"/>
                  <a:cs typeface="+mn-ea"/>
                  <a:sym typeface="+mn-lt"/>
                </a:rPr>
                <a:t>Social</a:t>
              </a:r>
            </a:p>
          </p:txBody>
        </p:sp>
      </p:grpSp>
      <p:grpSp>
        <p:nvGrpSpPr>
          <p:cNvPr id="522" name="Group"/>
          <p:cNvGrpSpPr/>
          <p:nvPr/>
        </p:nvGrpSpPr>
        <p:grpSpPr>
          <a:xfrm>
            <a:off x="1766807" y="4757969"/>
            <a:ext cx="825501" cy="825501"/>
            <a:chOff x="0" y="0"/>
            <a:chExt cx="1651000" cy="1651000"/>
          </a:xfrm>
        </p:grpSpPr>
        <p:sp>
          <p:nvSpPr>
            <p:cNvPr id="520" name="Rounded Rectangle"/>
            <p:cNvSpPr/>
            <p:nvPr/>
          </p:nvSpPr>
          <p:spPr>
            <a:xfrm>
              <a:off x="0" y="0"/>
              <a:ext cx="1651000" cy="1651000"/>
            </a:xfrm>
            <a:prstGeom prst="roundRect">
              <a:avLst>
                <a:gd name="adj" fmla="val 7692"/>
              </a:avLst>
            </a:prstGeom>
            <a:noFill/>
            <a:ln w="25400" cap="flat">
              <a:solidFill>
                <a:srgbClr val="C8CBD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521" name="90k…"/>
            <p:cNvSpPr txBox="1"/>
            <p:nvPr/>
          </p:nvSpPr>
          <p:spPr>
            <a:xfrm>
              <a:off x="391110" y="406400"/>
              <a:ext cx="936153" cy="6155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>
                <a:defRPr b="0">
                  <a:solidFill>
                    <a:srgbClr val="2C2E3C"/>
                  </a:solidFill>
                  <a:latin typeface="Quicksand Bold"/>
                  <a:ea typeface="Quicksand Bold"/>
                  <a:cs typeface="Quicksand Bold"/>
                  <a:sym typeface="Quicksand Bold"/>
                </a:defRPr>
              </a:pPr>
              <a:r>
                <a:rPr sz="900" dirty="0">
                  <a:latin typeface="+mj-ea"/>
                  <a:ea typeface="+mj-ea"/>
                  <a:cs typeface="+mn-ea"/>
                  <a:sym typeface="+mn-lt"/>
                </a:rPr>
                <a:t>90k</a:t>
              </a:r>
            </a:p>
            <a:p>
              <a:pPr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>
                  <a:latin typeface="+mj-ea"/>
                  <a:ea typeface="+mj-ea"/>
                  <a:cs typeface="+mn-ea"/>
                  <a:sym typeface="+mn-lt"/>
                </a:rPr>
                <a:t>Twitter</a:t>
              </a:r>
            </a:p>
          </p:txBody>
        </p:sp>
      </p:grpSp>
      <p:grpSp>
        <p:nvGrpSpPr>
          <p:cNvPr id="525" name="Group"/>
          <p:cNvGrpSpPr/>
          <p:nvPr/>
        </p:nvGrpSpPr>
        <p:grpSpPr>
          <a:xfrm>
            <a:off x="2767281" y="4757969"/>
            <a:ext cx="825501" cy="825501"/>
            <a:chOff x="0" y="0"/>
            <a:chExt cx="1651000" cy="1651000"/>
          </a:xfrm>
        </p:grpSpPr>
        <p:sp>
          <p:nvSpPr>
            <p:cNvPr id="523" name="Rounded Rectangle"/>
            <p:cNvSpPr/>
            <p:nvPr/>
          </p:nvSpPr>
          <p:spPr>
            <a:xfrm>
              <a:off x="0" y="0"/>
              <a:ext cx="1651000" cy="1651000"/>
            </a:xfrm>
            <a:prstGeom prst="roundRect">
              <a:avLst>
                <a:gd name="adj" fmla="val 7692"/>
              </a:avLst>
            </a:prstGeom>
            <a:noFill/>
            <a:ln w="25400" cap="flat">
              <a:solidFill>
                <a:srgbClr val="C8CBD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600"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524" name="85k…"/>
            <p:cNvSpPr txBox="1"/>
            <p:nvPr/>
          </p:nvSpPr>
          <p:spPr>
            <a:xfrm>
              <a:off x="360794" y="406400"/>
              <a:ext cx="981037" cy="6155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>
                <a:defRPr b="0">
                  <a:solidFill>
                    <a:srgbClr val="2C2E3C"/>
                  </a:solidFill>
                  <a:latin typeface="Quicksand Bold"/>
                  <a:ea typeface="Quicksand Bold"/>
                  <a:cs typeface="Quicksand Bold"/>
                  <a:sym typeface="Quicksand Bold"/>
                </a:defRPr>
              </a:pPr>
              <a:r>
                <a:rPr sz="900">
                  <a:latin typeface="+mj-ea"/>
                  <a:ea typeface="+mj-ea"/>
                  <a:cs typeface="+mn-ea"/>
                  <a:sym typeface="+mn-lt"/>
                </a:rPr>
                <a:t>85k</a:t>
              </a:r>
            </a:p>
            <a:p>
              <a:pPr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>
                  <a:latin typeface="+mj-ea"/>
                  <a:ea typeface="+mj-ea"/>
                  <a:cs typeface="+mn-ea"/>
                  <a:sym typeface="+mn-lt"/>
                </a:rPr>
                <a:t>Google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2" fill="hold" grpId="0" nodeType="withEffect">
                                  <p:stCondLst>
                                    <p:cond delay="6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" grpId="0" animBg="1" advAuto="0"/>
      <p:bldP spid="519" grpId="0" animBg="1" advAuto="0"/>
      <p:bldP spid="522" grpId="0" animBg="1" advAuto="0"/>
      <p:bldP spid="525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6" descr="图片包含 人员, 树, 妇女, 户外&#10;&#10;描述已自动生成">
            <a:extLst>
              <a:ext uri="{FF2B5EF4-FFF2-40B4-BE49-F238E27FC236}">
                <a16:creationId xmlns:a16="http://schemas.microsoft.com/office/drawing/2014/main" id="{2D78D8F1-2375-453F-B908-A9B99D13A20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1" r="15011"/>
          <a:stretch>
            <a:fillRect/>
          </a:stretch>
        </p:blipFill>
        <p:spPr/>
      </p:pic>
      <p:pic>
        <p:nvPicPr>
          <p:cNvPr id="13" name="图片占位符 12" descr="图片包含 钢笔, 书写用具, 定居者, 西装&#10;&#10;描述已自动生成">
            <a:extLst>
              <a:ext uri="{FF2B5EF4-FFF2-40B4-BE49-F238E27FC236}">
                <a16:creationId xmlns:a16="http://schemas.microsoft.com/office/drawing/2014/main" id="{2EDD504C-3029-4C8B-B846-9996338F83A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b="6250"/>
          <a:stretch>
            <a:fillRect/>
          </a:stretch>
        </p:blipFill>
        <p:spPr/>
      </p:pic>
      <p:pic>
        <p:nvPicPr>
          <p:cNvPr id="9" name="图片占位符 8" descr="图片包含 户外, 树, 道路, 地面&#10;&#10;描述已自动生成">
            <a:extLst>
              <a:ext uri="{FF2B5EF4-FFF2-40B4-BE49-F238E27FC236}">
                <a16:creationId xmlns:a16="http://schemas.microsoft.com/office/drawing/2014/main" id="{BC436E6E-D91C-4BBF-9A0C-C5B750CB891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30" b="16630"/>
          <a:stretch>
            <a:fillRect/>
          </a:stretch>
        </p:blipFill>
        <p:spPr/>
      </p:pic>
      <p:pic>
        <p:nvPicPr>
          <p:cNvPr id="11" name="图片占位符 10" descr="图片包含 地面, 道路, 户外, 人员&#10;&#10;描述已自动生成">
            <a:extLst>
              <a:ext uri="{FF2B5EF4-FFF2-40B4-BE49-F238E27FC236}">
                <a16:creationId xmlns:a16="http://schemas.microsoft.com/office/drawing/2014/main" id="{931D7901-378F-4185-AD96-2C5574601AF8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0" r="16630"/>
          <a:stretch>
            <a:fillRect/>
          </a:stretch>
        </p:blipFill>
        <p:spPr/>
      </p:pic>
      <p:sp>
        <p:nvSpPr>
          <p:cNvPr id="791" name="Slide Number"/>
          <p:cNvSpPr txBox="1">
            <a:spLocks noGrp="1"/>
          </p:cNvSpPr>
          <p:nvPr>
            <p:ph type="sldNum" sz="quarter" idx="4"/>
          </p:nvPr>
        </p:nvSpPr>
        <p:spPr>
          <a:xfrm>
            <a:off x="11260286" y="6351588"/>
            <a:ext cx="164306" cy="177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>
                <a:latin typeface="+mj-ea"/>
                <a:ea typeface="+mj-ea"/>
                <a:cs typeface="+mn-ea"/>
                <a:sym typeface="+mn-lt"/>
              </a:rPr>
              <a:t>7</a:t>
            </a:fld>
            <a:endParaRPr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796" name="Rectangle"/>
          <p:cNvSpPr/>
          <p:nvPr/>
        </p:nvSpPr>
        <p:spPr>
          <a:xfrm>
            <a:off x="5084332" y="1271819"/>
            <a:ext cx="2159001" cy="4318001"/>
          </a:xfrm>
          <a:prstGeom prst="rect">
            <a:avLst/>
          </a:prstGeom>
          <a:solidFill>
            <a:srgbClr val="D0B08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+mj-ea"/>
              <a:ea typeface="+mj-ea"/>
              <a:cs typeface="+mn-ea"/>
              <a:sym typeface="+mn-lt"/>
            </a:endParaRPr>
          </a:p>
        </p:txBody>
      </p:sp>
      <p:grpSp>
        <p:nvGrpSpPr>
          <p:cNvPr id="799" name="Group"/>
          <p:cNvGrpSpPr/>
          <p:nvPr/>
        </p:nvGrpSpPr>
        <p:grpSpPr>
          <a:xfrm>
            <a:off x="5390072" y="3712068"/>
            <a:ext cx="1599797" cy="1314892"/>
            <a:chOff x="0" y="0"/>
            <a:chExt cx="3199593" cy="2629782"/>
          </a:xfrm>
        </p:grpSpPr>
        <p:sp>
          <p:nvSpPr>
            <p:cNvPr id="797" name="Data Base…"/>
            <p:cNvSpPr txBox="1"/>
            <p:nvPr/>
          </p:nvSpPr>
          <p:spPr>
            <a:xfrm>
              <a:off x="0" y="1106289"/>
              <a:ext cx="3199593" cy="15234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>
                <a:lnSpc>
                  <a:spcPct val="150000"/>
                </a:lnSpc>
                <a:defRPr sz="2200" b="0">
                  <a:solidFill>
                    <a:srgbClr val="F7F9FF"/>
                  </a:solidFill>
                  <a:latin typeface="Quicksand Bold"/>
                  <a:ea typeface="Quicksand Bold"/>
                  <a:cs typeface="Quicksand Bold"/>
                  <a:sym typeface="Quicksand Bold"/>
                </a:defRPr>
              </a:pPr>
              <a:r>
                <a:rPr sz="1100">
                  <a:latin typeface="+mj-ea"/>
                  <a:ea typeface="+mj-ea"/>
                  <a:cs typeface="+mn-ea"/>
                  <a:sym typeface="+mn-lt"/>
                </a:rPr>
                <a:t>Data Base</a:t>
              </a:r>
            </a:p>
            <a:p>
              <a:pPr>
                <a:lnSpc>
                  <a:spcPct val="150000"/>
                </a:lnSpc>
                <a:defRPr sz="2200" b="0">
                  <a:solidFill>
                    <a:srgbClr val="F7F9FF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>
                  <a:latin typeface="+mj-ea"/>
                  <a:ea typeface="+mj-ea"/>
                  <a:cs typeface="+mn-ea"/>
                  <a:sym typeface="+mn-lt"/>
                </a:rPr>
                <a:t>Distinctively the growth</a:t>
              </a:r>
            </a:p>
            <a:p>
              <a:pPr>
                <a:lnSpc>
                  <a:spcPct val="150000"/>
                </a:lnSpc>
                <a:defRPr sz="2200" b="0">
                  <a:solidFill>
                    <a:srgbClr val="F7F9FF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>
                  <a:latin typeface="+mj-ea"/>
                  <a:ea typeface="+mj-ea"/>
                  <a:cs typeface="+mn-ea"/>
                  <a:sym typeface="+mn-lt"/>
                </a:rPr>
                <a:t>strategies premium</a:t>
              </a:r>
            </a:p>
          </p:txBody>
        </p:sp>
        <p:sp>
          <p:nvSpPr>
            <p:cNvPr id="798" name="Shape"/>
            <p:cNvSpPr/>
            <p:nvPr/>
          </p:nvSpPr>
          <p:spPr>
            <a:xfrm>
              <a:off x="1230020" y="0"/>
              <a:ext cx="635001" cy="620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9" extrusionOk="0">
                  <a:moveTo>
                    <a:pt x="7530" y="4197"/>
                  </a:moveTo>
                  <a:lnTo>
                    <a:pt x="6680" y="3701"/>
                  </a:lnTo>
                  <a:lnTo>
                    <a:pt x="6189" y="4560"/>
                  </a:lnTo>
                  <a:lnTo>
                    <a:pt x="7040" y="5056"/>
                  </a:lnTo>
                  <a:cubicBezTo>
                    <a:pt x="7040" y="5056"/>
                    <a:pt x="7530" y="4197"/>
                    <a:pt x="7530" y="4197"/>
                  </a:cubicBezTo>
                  <a:close/>
                  <a:moveTo>
                    <a:pt x="8512" y="2479"/>
                  </a:moveTo>
                  <a:lnTo>
                    <a:pt x="7662" y="1984"/>
                  </a:lnTo>
                  <a:lnTo>
                    <a:pt x="7171" y="2843"/>
                  </a:lnTo>
                  <a:lnTo>
                    <a:pt x="8021" y="3339"/>
                  </a:lnTo>
                  <a:cubicBezTo>
                    <a:pt x="8021" y="3339"/>
                    <a:pt x="8512" y="2479"/>
                    <a:pt x="8512" y="2479"/>
                  </a:cubicBezTo>
                  <a:close/>
                  <a:moveTo>
                    <a:pt x="20618" y="8428"/>
                  </a:moveTo>
                  <a:lnTo>
                    <a:pt x="982" y="8428"/>
                  </a:lnTo>
                  <a:lnTo>
                    <a:pt x="982" y="6445"/>
                  </a:lnTo>
                  <a:lnTo>
                    <a:pt x="20618" y="6445"/>
                  </a:lnTo>
                  <a:cubicBezTo>
                    <a:pt x="20618" y="6445"/>
                    <a:pt x="20618" y="8428"/>
                    <a:pt x="20618" y="8428"/>
                  </a:cubicBezTo>
                  <a:close/>
                  <a:moveTo>
                    <a:pt x="18655" y="20327"/>
                  </a:moveTo>
                  <a:lnTo>
                    <a:pt x="2945" y="20327"/>
                  </a:lnTo>
                  <a:lnTo>
                    <a:pt x="2945" y="9420"/>
                  </a:lnTo>
                  <a:lnTo>
                    <a:pt x="18655" y="9420"/>
                  </a:lnTo>
                  <a:cubicBezTo>
                    <a:pt x="18655" y="9420"/>
                    <a:pt x="18655" y="20327"/>
                    <a:pt x="18655" y="20327"/>
                  </a:cubicBezTo>
                  <a:close/>
                  <a:moveTo>
                    <a:pt x="6811" y="1488"/>
                  </a:moveTo>
                  <a:cubicBezTo>
                    <a:pt x="7083" y="1014"/>
                    <a:pt x="7683" y="851"/>
                    <a:pt x="8153" y="1125"/>
                  </a:cubicBezTo>
                  <a:lnTo>
                    <a:pt x="9854" y="2117"/>
                  </a:lnTo>
                  <a:lnTo>
                    <a:pt x="7946" y="5454"/>
                  </a:lnTo>
                  <a:lnTo>
                    <a:pt x="5759" y="5454"/>
                  </a:lnTo>
                  <a:lnTo>
                    <a:pt x="5698" y="5419"/>
                  </a:lnTo>
                  <a:lnTo>
                    <a:pt x="5678" y="5454"/>
                  </a:lnTo>
                  <a:lnTo>
                    <a:pt x="4545" y="5454"/>
                  </a:lnTo>
                  <a:cubicBezTo>
                    <a:pt x="4545" y="5454"/>
                    <a:pt x="6811" y="1488"/>
                    <a:pt x="6811" y="1488"/>
                  </a:cubicBezTo>
                  <a:close/>
                  <a:moveTo>
                    <a:pt x="15577" y="5454"/>
                  </a:moveTo>
                  <a:lnTo>
                    <a:pt x="9079" y="5454"/>
                  </a:lnTo>
                  <a:lnTo>
                    <a:pt x="10704" y="2612"/>
                  </a:lnTo>
                  <a:cubicBezTo>
                    <a:pt x="10704" y="2612"/>
                    <a:pt x="15577" y="5454"/>
                    <a:pt x="15577" y="5454"/>
                  </a:cubicBezTo>
                  <a:close/>
                  <a:moveTo>
                    <a:pt x="15930" y="2759"/>
                  </a:moveTo>
                  <a:cubicBezTo>
                    <a:pt x="16454" y="2617"/>
                    <a:pt x="16991" y="2931"/>
                    <a:pt x="17132" y="3460"/>
                  </a:cubicBezTo>
                  <a:lnTo>
                    <a:pt x="17661" y="5454"/>
                  </a:lnTo>
                  <a:lnTo>
                    <a:pt x="17540" y="5454"/>
                  </a:lnTo>
                  <a:lnTo>
                    <a:pt x="16279" y="4718"/>
                  </a:lnTo>
                  <a:lnTo>
                    <a:pt x="16438" y="4674"/>
                  </a:lnTo>
                  <a:lnTo>
                    <a:pt x="16184" y="3716"/>
                  </a:lnTo>
                  <a:lnTo>
                    <a:pt x="15236" y="3973"/>
                  </a:lnTo>
                  <a:lnTo>
                    <a:pt x="15279" y="4135"/>
                  </a:lnTo>
                  <a:lnTo>
                    <a:pt x="14076" y="3434"/>
                  </a:lnTo>
                  <a:lnTo>
                    <a:pt x="14033" y="3272"/>
                  </a:lnTo>
                  <a:cubicBezTo>
                    <a:pt x="14033" y="3272"/>
                    <a:pt x="15930" y="2759"/>
                    <a:pt x="15930" y="2759"/>
                  </a:cubicBezTo>
                  <a:close/>
                  <a:moveTo>
                    <a:pt x="20618" y="5454"/>
                  </a:moveTo>
                  <a:lnTo>
                    <a:pt x="18678" y="5454"/>
                  </a:lnTo>
                  <a:lnTo>
                    <a:pt x="18081" y="3203"/>
                  </a:lnTo>
                  <a:cubicBezTo>
                    <a:pt x="17800" y="2145"/>
                    <a:pt x="16724" y="1518"/>
                    <a:pt x="15676" y="1801"/>
                  </a:cubicBezTo>
                  <a:lnTo>
                    <a:pt x="12671" y="2615"/>
                  </a:lnTo>
                  <a:lnTo>
                    <a:pt x="8644" y="266"/>
                  </a:lnTo>
                  <a:cubicBezTo>
                    <a:pt x="7704" y="-281"/>
                    <a:pt x="6504" y="44"/>
                    <a:pt x="5961" y="992"/>
                  </a:cubicBezTo>
                  <a:lnTo>
                    <a:pt x="3410" y="5454"/>
                  </a:lnTo>
                  <a:lnTo>
                    <a:pt x="982" y="5454"/>
                  </a:lnTo>
                  <a:cubicBezTo>
                    <a:pt x="440" y="5454"/>
                    <a:pt x="0" y="5898"/>
                    <a:pt x="0" y="6445"/>
                  </a:cubicBezTo>
                  <a:lnTo>
                    <a:pt x="0" y="8428"/>
                  </a:lnTo>
                  <a:cubicBezTo>
                    <a:pt x="0" y="8977"/>
                    <a:pt x="440" y="9420"/>
                    <a:pt x="982" y="9420"/>
                  </a:cubicBezTo>
                  <a:lnTo>
                    <a:pt x="1964" y="9420"/>
                  </a:lnTo>
                  <a:lnTo>
                    <a:pt x="1964" y="20327"/>
                  </a:lnTo>
                  <a:cubicBezTo>
                    <a:pt x="1964" y="20875"/>
                    <a:pt x="2403" y="21319"/>
                    <a:pt x="2945" y="21319"/>
                  </a:cubicBezTo>
                  <a:lnTo>
                    <a:pt x="18655" y="21319"/>
                  </a:lnTo>
                  <a:cubicBezTo>
                    <a:pt x="19197" y="21319"/>
                    <a:pt x="19636" y="20875"/>
                    <a:pt x="19636" y="20327"/>
                  </a:cubicBezTo>
                  <a:lnTo>
                    <a:pt x="19636" y="9420"/>
                  </a:lnTo>
                  <a:lnTo>
                    <a:pt x="20618" y="9420"/>
                  </a:lnTo>
                  <a:cubicBezTo>
                    <a:pt x="21160" y="9420"/>
                    <a:pt x="21600" y="8977"/>
                    <a:pt x="21600" y="8428"/>
                  </a:cubicBezTo>
                  <a:lnTo>
                    <a:pt x="21600" y="6445"/>
                  </a:lnTo>
                  <a:cubicBezTo>
                    <a:pt x="21600" y="5898"/>
                    <a:pt x="21160" y="5454"/>
                    <a:pt x="20618" y="5454"/>
                  </a:cubicBezTo>
                  <a:moveTo>
                    <a:pt x="7855" y="12395"/>
                  </a:moveTo>
                  <a:lnTo>
                    <a:pt x="13745" y="12395"/>
                  </a:lnTo>
                  <a:lnTo>
                    <a:pt x="13745" y="13386"/>
                  </a:lnTo>
                  <a:lnTo>
                    <a:pt x="7855" y="13386"/>
                  </a:lnTo>
                  <a:cubicBezTo>
                    <a:pt x="7855" y="13386"/>
                    <a:pt x="7855" y="12395"/>
                    <a:pt x="7855" y="12395"/>
                  </a:cubicBezTo>
                  <a:close/>
                  <a:moveTo>
                    <a:pt x="7855" y="14378"/>
                  </a:moveTo>
                  <a:lnTo>
                    <a:pt x="13745" y="14378"/>
                  </a:lnTo>
                  <a:cubicBezTo>
                    <a:pt x="14288" y="14378"/>
                    <a:pt x="14727" y="13934"/>
                    <a:pt x="14727" y="13386"/>
                  </a:cubicBezTo>
                  <a:lnTo>
                    <a:pt x="14727" y="12395"/>
                  </a:lnTo>
                  <a:cubicBezTo>
                    <a:pt x="14727" y="11847"/>
                    <a:pt x="14288" y="11403"/>
                    <a:pt x="13745" y="11403"/>
                  </a:cubicBezTo>
                  <a:lnTo>
                    <a:pt x="7855" y="11403"/>
                  </a:lnTo>
                  <a:cubicBezTo>
                    <a:pt x="7312" y="11403"/>
                    <a:pt x="6873" y="11847"/>
                    <a:pt x="6873" y="12395"/>
                  </a:cubicBezTo>
                  <a:lnTo>
                    <a:pt x="6873" y="13386"/>
                  </a:lnTo>
                  <a:cubicBezTo>
                    <a:pt x="6873" y="13934"/>
                    <a:pt x="7312" y="14378"/>
                    <a:pt x="7855" y="14378"/>
                  </a:cubicBezTo>
                </a:path>
              </a:pathLst>
            </a:custGeom>
            <a:solidFill>
              <a:srgbClr val="F7F9FF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900"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grpSp>
        <p:nvGrpSpPr>
          <p:cNvPr id="802" name="Group"/>
          <p:cNvGrpSpPr/>
          <p:nvPr/>
        </p:nvGrpSpPr>
        <p:grpSpPr>
          <a:xfrm>
            <a:off x="5390072" y="1885226"/>
            <a:ext cx="1599797" cy="1322116"/>
            <a:chOff x="0" y="0"/>
            <a:chExt cx="3199593" cy="2644230"/>
          </a:xfrm>
        </p:grpSpPr>
        <p:sp>
          <p:nvSpPr>
            <p:cNvPr id="800" name="Shape"/>
            <p:cNvSpPr/>
            <p:nvPr/>
          </p:nvSpPr>
          <p:spPr>
            <a:xfrm>
              <a:off x="1230020" y="0"/>
              <a:ext cx="635001" cy="635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4909"/>
                  </a:moveTo>
                  <a:lnTo>
                    <a:pt x="12764" y="4909"/>
                  </a:lnTo>
                  <a:cubicBezTo>
                    <a:pt x="12493" y="4909"/>
                    <a:pt x="12273" y="5129"/>
                    <a:pt x="12273" y="5400"/>
                  </a:cubicBezTo>
                  <a:cubicBezTo>
                    <a:pt x="12273" y="5671"/>
                    <a:pt x="12493" y="5891"/>
                    <a:pt x="12764" y="5891"/>
                  </a:cubicBezTo>
                  <a:lnTo>
                    <a:pt x="20618" y="5891"/>
                  </a:lnTo>
                  <a:lnTo>
                    <a:pt x="20618" y="7854"/>
                  </a:lnTo>
                  <a:lnTo>
                    <a:pt x="12764" y="7854"/>
                  </a:lnTo>
                  <a:cubicBezTo>
                    <a:pt x="12493" y="7854"/>
                    <a:pt x="12273" y="8074"/>
                    <a:pt x="12273" y="8345"/>
                  </a:cubicBezTo>
                  <a:cubicBezTo>
                    <a:pt x="12273" y="8617"/>
                    <a:pt x="12493" y="8836"/>
                    <a:pt x="12764" y="8836"/>
                  </a:cubicBezTo>
                  <a:lnTo>
                    <a:pt x="18655" y="8836"/>
                  </a:lnTo>
                  <a:lnTo>
                    <a:pt x="18655" y="20617"/>
                  </a:lnTo>
                  <a:lnTo>
                    <a:pt x="2945" y="20617"/>
                  </a:lnTo>
                  <a:lnTo>
                    <a:pt x="2945" y="8836"/>
                  </a:lnTo>
                  <a:lnTo>
                    <a:pt x="8836" y="8836"/>
                  </a:lnTo>
                  <a:cubicBezTo>
                    <a:pt x="9107" y="8836"/>
                    <a:pt x="9327" y="8617"/>
                    <a:pt x="9327" y="8345"/>
                  </a:cubicBezTo>
                  <a:cubicBezTo>
                    <a:pt x="9327" y="8074"/>
                    <a:pt x="9107" y="7854"/>
                    <a:pt x="8836" y="7854"/>
                  </a:cubicBezTo>
                  <a:lnTo>
                    <a:pt x="982" y="7854"/>
                  </a:lnTo>
                  <a:lnTo>
                    <a:pt x="982" y="5891"/>
                  </a:lnTo>
                  <a:lnTo>
                    <a:pt x="8836" y="5891"/>
                  </a:lnTo>
                  <a:cubicBezTo>
                    <a:pt x="9107" y="5891"/>
                    <a:pt x="9327" y="5671"/>
                    <a:pt x="9327" y="5400"/>
                  </a:cubicBezTo>
                  <a:cubicBezTo>
                    <a:pt x="9327" y="5129"/>
                    <a:pt x="9107" y="4909"/>
                    <a:pt x="8836" y="4909"/>
                  </a:cubicBezTo>
                  <a:lnTo>
                    <a:pt x="982" y="4909"/>
                  </a:lnTo>
                  <a:cubicBezTo>
                    <a:pt x="440" y="4909"/>
                    <a:pt x="0" y="5349"/>
                    <a:pt x="0" y="5891"/>
                  </a:cubicBezTo>
                  <a:lnTo>
                    <a:pt x="0" y="7854"/>
                  </a:lnTo>
                  <a:cubicBezTo>
                    <a:pt x="0" y="8396"/>
                    <a:pt x="440" y="8836"/>
                    <a:pt x="982" y="8836"/>
                  </a:cubicBezTo>
                  <a:lnTo>
                    <a:pt x="1964" y="8836"/>
                  </a:lnTo>
                  <a:lnTo>
                    <a:pt x="1964" y="20617"/>
                  </a:lnTo>
                  <a:cubicBezTo>
                    <a:pt x="1964" y="21159"/>
                    <a:pt x="2403" y="21600"/>
                    <a:pt x="2945" y="21600"/>
                  </a:cubicBezTo>
                  <a:lnTo>
                    <a:pt x="18655" y="21600"/>
                  </a:lnTo>
                  <a:cubicBezTo>
                    <a:pt x="19197" y="21600"/>
                    <a:pt x="19636" y="21159"/>
                    <a:pt x="19636" y="20617"/>
                  </a:cubicBezTo>
                  <a:lnTo>
                    <a:pt x="19636" y="8836"/>
                  </a:lnTo>
                  <a:lnTo>
                    <a:pt x="20618" y="8836"/>
                  </a:lnTo>
                  <a:cubicBezTo>
                    <a:pt x="21160" y="8836"/>
                    <a:pt x="21600" y="8396"/>
                    <a:pt x="21600" y="7854"/>
                  </a:cubicBezTo>
                  <a:lnTo>
                    <a:pt x="21600" y="5891"/>
                  </a:lnTo>
                  <a:cubicBezTo>
                    <a:pt x="21600" y="5349"/>
                    <a:pt x="21160" y="4909"/>
                    <a:pt x="20618" y="4909"/>
                  </a:cubicBezTo>
                  <a:moveTo>
                    <a:pt x="7855" y="3927"/>
                  </a:moveTo>
                  <a:cubicBezTo>
                    <a:pt x="7990" y="3927"/>
                    <a:pt x="8113" y="3872"/>
                    <a:pt x="8202" y="3784"/>
                  </a:cubicBezTo>
                  <a:lnTo>
                    <a:pt x="10309" y="1676"/>
                  </a:lnTo>
                  <a:lnTo>
                    <a:pt x="10309" y="15218"/>
                  </a:lnTo>
                  <a:lnTo>
                    <a:pt x="10309" y="15218"/>
                  </a:lnTo>
                  <a:cubicBezTo>
                    <a:pt x="10309" y="15489"/>
                    <a:pt x="10529" y="15709"/>
                    <a:pt x="10800" y="15709"/>
                  </a:cubicBezTo>
                  <a:cubicBezTo>
                    <a:pt x="11071" y="15709"/>
                    <a:pt x="11291" y="15489"/>
                    <a:pt x="11291" y="15218"/>
                  </a:cubicBezTo>
                  <a:lnTo>
                    <a:pt x="11291" y="1676"/>
                  </a:lnTo>
                  <a:lnTo>
                    <a:pt x="13398" y="3784"/>
                  </a:lnTo>
                  <a:cubicBezTo>
                    <a:pt x="13487" y="3872"/>
                    <a:pt x="13610" y="3927"/>
                    <a:pt x="13745" y="3927"/>
                  </a:cubicBezTo>
                  <a:cubicBezTo>
                    <a:pt x="14016" y="3927"/>
                    <a:pt x="14236" y="3708"/>
                    <a:pt x="14236" y="3436"/>
                  </a:cubicBezTo>
                  <a:cubicBezTo>
                    <a:pt x="14236" y="3301"/>
                    <a:pt x="14181" y="3178"/>
                    <a:pt x="14093" y="3089"/>
                  </a:cubicBezTo>
                  <a:lnTo>
                    <a:pt x="11147" y="144"/>
                  </a:lnTo>
                  <a:cubicBezTo>
                    <a:pt x="11058" y="55"/>
                    <a:pt x="10935" y="0"/>
                    <a:pt x="10800" y="0"/>
                  </a:cubicBezTo>
                  <a:cubicBezTo>
                    <a:pt x="10665" y="0"/>
                    <a:pt x="10542" y="55"/>
                    <a:pt x="10453" y="144"/>
                  </a:cubicBezTo>
                  <a:lnTo>
                    <a:pt x="7507" y="3089"/>
                  </a:lnTo>
                  <a:cubicBezTo>
                    <a:pt x="7419" y="3178"/>
                    <a:pt x="7364" y="3301"/>
                    <a:pt x="7364" y="3436"/>
                  </a:cubicBezTo>
                  <a:cubicBezTo>
                    <a:pt x="7364" y="3708"/>
                    <a:pt x="7584" y="3927"/>
                    <a:pt x="7855" y="3927"/>
                  </a:cubicBezTo>
                </a:path>
              </a:pathLst>
            </a:custGeom>
            <a:solidFill>
              <a:srgbClr val="F7F9FF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900"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801" name="Upload…"/>
            <p:cNvSpPr txBox="1"/>
            <p:nvPr/>
          </p:nvSpPr>
          <p:spPr>
            <a:xfrm>
              <a:off x="0" y="1120737"/>
              <a:ext cx="3199593" cy="15234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>
                <a:lnSpc>
                  <a:spcPct val="150000"/>
                </a:lnSpc>
                <a:defRPr sz="2200" b="0">
                  <a:solidFill>
                    <a:srgbClr val="F7F9FF"/>
                  </a:solidFill>
                  <a:latin typeface="Quicksand Bold"/>
                  <a:ea typeface="Quicksand Bold"/>
                  <a:cs typeface="Quicksand Bold"/>
                  <a:sym typeface="Quicksand Bold"/>
                </a:defRPr>
              </a:pPr>
              <a:r>
                <a:rPr sz="1100" dirty="0">
                  <a:latin typeface="+mj-ea"/>
                  <a:ea typeface="+mj-ea"/>
                  <a:cs typeface="+mn-ea"/>
                  <a:sym typeface="+mn-lt"/>
                </a:rPr>
                <a:t>Upload</a:t>
              </a:r>
            </a:p>
            <a:p>
              <a:pPr>
                <a:lnSpc>
                  <a:spcPct val="150000"/>
                </a:lnSpc>
                <a:defRPr sz="2200" b="0">
                  <a:solidFill>
                    <a:srgbClr val="F7F9FF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>
                  <a:latin typeface="+mj-ea"/>
                  <a:ea typeface="+mj-ea"/>
                  <a:cs typeface="+mn-ea"/>
                  <a:sym typeface="+mn-lt"/>
                </a:rPr>
                <a:t>Distinctively the growth</a:t>
              </a:r>
            </a:p>
            <a:p>
              <a:pPr>
                <a:lnSpc>
                  <a:spcPct val="150000"/>
                </a:lnSpc>
                <a:defRPr sz="2200" b="0">
                  <a:solidFill>
                    <a:srgbClr val="F7F9FF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>
                  <a:latin typeface="+mj-ea"/>
                  <a:ea typeface="+mj-ea"/>
                  <a:cs typeface="+mn-ea"/>
                  <a:sym typeface="+mn-lt"/>
                </a:rPr>
                <a:t>strategies premium</a:t>
              </a:r>
            </a:p>
          </p:txBody>
        </p:sp>
      </p:grpSp>
      <p:sp>
        <p:nvSpPr>
          <p:cNvPr id="803" name="Meet Special…"/>
          <p:cNvSpPr txBox="1"/>
          <p:nvPr/>
        </p:nvSpPr>
        <p:spPr>
          <a:xfrm>
            <a:off x="7910185" y="2216150"/>
            <a:ext cx="2763577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defRPr sz="70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3500" dirty="0">
                <a:latin typeface="+mj-ea"/>
                <a:ea typeface="+mj-ea"/>
                <a:cs typeface="+mn-ea"/>
                <a:sym typeface="+mn-lt"/>
              </a:rPr>
              <a:t>Meet Special</a:t>
            </a:r>
          </a:p>
          <a:p>
            <a:pPr algn="l">
              <a:defRPr sz="70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3500" dirty="0">
                <a:latin typeface="+mj-ea"/>
                <a:ea typeface="+mj-ea"/>
                <a:cs typeface="+mn-ea"/>
                <a:sym typeface="+mn-lt"/>
              </a:rPr>
              <a:t>Team Work</a:t>
            </a:r>
          </a:p>
        </p:txBody>
      </p:sp>
      <p:sp>
        <p:nvSpPr>
          <p:cNvPr id="804" name="Distinctively build premium growth strategies whereas…"/>
          <p:cNvSpPr txBox="1"/>
          <p:nvPr/>
        </p:nvSpPr>
        <p:spPr>
          <a:xfrm>
            <a:off x="7910185" y="3930650"/>
            <a:ext cx="3669274" cy="761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>
                <a:latin typeface="+mj-ea"/>
                <a:ea typeface="+mj-ea"/>
                <a:cs typeface="+mn-ea"/>
                <a:sym typeface="+mn-lt"/>
              </a:rPr>
              <a:t>Distinctively build premium growth strategies whereas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>
                <a:latin typeface="+mj-ea"/>
                <a:ea typeface="+mj-ea"/>
                <a:cs typeface="+mn-ea"/>
                <a:sym typeface="+mn-lt"/>
              </a:rPr>
              <a:t>premium human capital. Conveniently envisioneer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>
                <a:latin typeface="+mj-ea"/>
                <a:ea typeface="+mj-ea"/>
                <a:cs typeface="+mn-ea"/>
                <a:sym typeface="+mn-lt"/>
              </a:rPr>
              <a:t>accurate users whereas collaborative e-commerce.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80" fill="hold"/>
                                        <p:tgtEl>
                                          <p:spTgt spid="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80" fill="hold"/>
                                        <p:tgtEl>
                                          <p:spTgt spid="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50" fill="hold"/>
                                        <p:tgtEl>
                                          <p:spTgt spid="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50" fill="hold"/>
                                        <p:tgtEl>
                                          <p:spTgt spid="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9" grpId="0" animBg="1" advAuto="0"/>
      <p:bldP spid="802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Rectangle"/>
          <p:cNvSpPr/>
          <p:nvPr/>
        </p:nvSpPr>
        <p:spPr>
          <a:xfrm>
            <a:off x="6096000" y="0"/>
            <a:ext cx="6096000" cy="6858001"/>
          </a:xfrm>
          <a:prstGeom prst="rect">
            <a:avLst/>
          </a:prstGeom>
          <a:solidFill>
            <a:srgbClr val="1C1F25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+mj-ea"/>
              <a:ea typeface="+mj-ea"/>
              <a:cs typeface="+mn-ea"/>
              <a:sym typeface="+mn-lt"/>
            </a:endParaRPr>
          </a:p>
        </p:txBody>
      </p:sp>
      <p:pic>
        <p:nvPicPr>
          <p:cNvPr id="4" name="图片占位符 3" descr="图片包含 钢笔, 书写用具, 定居者, 西装&#10;&#10;描述已自动生成">
            <a:extLst>
              <a:ext uri="{FF2B5EF4-FFF2-40B4-BE49-F238E27FC236}">
                <a16:creationId xmlns:a16="http://schemas.microsoft.com/office/drawing/2014/main" id="{DF403EBC-14CB-4BD2-A942-BDD947883D1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91" b="25391"/>
          <a:stretch>
            <a:fillRect/>
          </a:stretch>
        </p:blipFill>
        <p:spPr/>
      </p:pic>
      <p:sp>
        <p:nvSpPr>
          <p:cNvPr id="843" name="Slide Number"/>
          <p:cNvSpPr txBox="1">
            <a:spLocks noGrp="1"/>
          </p:cNvSpPr>
          <p:nvPr>
            <p:ph type="sldNum" sz="quarter" idx="4"/>
          </p:nvPr>
        </p:nvSpPr>
        <p:spPr>
          <a:xfrm>
            <a:off x="11244572" y="6351588"/>
            <a:ext cx="164306" cy="177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>
            <a:lvl1pPr>
              <a:defRPr>
                <a:solidFill>
                  <a:srgbClr val="F7F9FF"/>
                </a:solidFill>
              </a:defRPr>
            </a:lvl1pPr>
          </a:lstStyle>
          <a:p>
            <a:fld id="{86CB4B4D-7CA3-9044-876B-883B54F8677D}" type="slidenum">
              <a:rPr>
                <a:latin typeface="+mj-ea"/>
                <a:ea typeface="+mj-ea"/>
                <a:cs typeface="+mn-ea"/>
                <a:sym typeface="+mn-lt"/>
              </a:rPr>
              <a:t>8</a:t>
            </a:fld>
            <a:endParaRPr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845" name="Line"/>
          <p:cNvSpPr/>
          <p:nvPr/>
        </p:nvSpPr>
        <p:spPr>
          <a:xfrm flipV="1">
            <a:off x="11428975" y="6603625"/>
            <a:ext cx="0" cy="254376"/>
          </a:xfrm>
          <a:prstGeom prst="line">
            <a:avLst/>
          </a:prstGeom>
          <a:ln w="12700">
            <a:solidFill>
              <a:srgbClr val="9AA2AC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846" name="Meet Creative…"/>
          <p:cNvSpPr txBox="1"/>
          <p:nvPr/>
        </p:nvSpPr>
        <p:spPr>
          <a:xfrm>
            <a:off x="7077807" y="1304633"/>
            <a:ext cx="3256469" cy="2954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defRPr sz="7000" b="0">
                <a:solidFill>
                  <a:srgbClr val="F7F9FF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lang="en-US" sz="9600" b="1" dirty="0">
                <a:latin typeface="+mj-ea"/>
                <a:ea typeface="+mj-ea"/>
                <a:cs typeface="+mn-ea"/>
                <a:sym typeface="+mn-lt"/>
              </a:rPr>
              <a:t>PART</a:t>
            </a:r>
          </a:p>
          <a:p>
            <a:pPr algn="l">
              <a:defRPr sz="7000" b="0">
                <a:solidFill>
                  <a:srgbClr val="F7F9FF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lang="en-US" sz="9600" b="1" dirty="0">
                <a:latin typeface="+mj-ea"/>
                <a:ea typeface="+mj-ea"/>
                <a:cs typeface="+mn-ea"/>
                <a:sym typeface="+mn-lt"/>
              </a:rPr>
              <a:t>TWO</a:t>
            </a:r>
          </a:p>
        </p:txBody>
      </p:sp>
      <p:sp>
        <p:nvSpPr>
          <p:cNvPr id="847" name="Distinctively build premium growth strategies whereas premium…"/>
          <p:cNvSpPr txBox="1"/>
          <p:nvPr/>
        </p:nvSpPr>
        <p:spPr>
          <a:xfrm>
            <a:off x="7209201" y="4420830"/>
            <a:ext cx="4371389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lnSpc>
                <a:spcPct val="150000"/>
              </a:lnSpc>
              <a:defRPr sz="2200" b="0">
                <a:solidFill>
                  <a:srgbClr val="F7F9FF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>
                <a:latin typeface="+mj-ea"/>
                <a:ea typeface="+mj-ea"/>
                <a:cs typeface="+mn-ea"/>
                <a:sym typeface="+mn-lt"/>
              </a:rPr>
              <a:t>Distinctively build premium growth strategies whereas premium 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F7F9FF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>
                <a:latin typeface="+mj-ea"/>
                <a:ea typeface="+mj-ea"/>
                <a:cs typeface="+mn-ea"/>
                <a:sym typeface="+mn-lt"/>
              </a:rPr>
              <a:t>human capital. Conveniently </a:t>
            </a:r>
            <a:r>
              <a:rPr sz="1100" dirty="0" err="1">
                <a:latin typeface="+mj-ea"/>
                <a:ea typeface="+mj-ea"/>
                <a:cs typeface="+mn-ea"/>
                <a:sym typeface="+mn-lt"/>
              </a:rPr>
              <a:t>envisioneer</a:t>
            </a:r>
            <a:r>
              <a:rPr sz="1100" dirty="0">
                <a:latin typeface="+mj-ea"/>
                <a:ea typeface="+mj-ea"/>
                <a:cs typeface="+mn-ea"/>
                <a:sym typeface="+mn-lt"/>
              </a:rPr>
              <a:t> accurate users whereas 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F7F9FF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>
                <a:latin typeface="+mj-ea"/>
                <a:ea typeface="+mj-ea"/>
                <a:cs typeface="+mn-ea"/>
                <a:sym typeface="+mn-lt"/>
              </a:rPr>
              <a:t>collaborative e-commerce. Completely foster virtual results and 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F7F9FF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>
                <a:latin typeface="+mj-ea"/>
                <a:ea typeface="+mj-ea"/>
                <a:cs typeface="+mn-ea"/>
                <a:sym typeface="+mn-lt"/>
              </a:rPr>
              <a:t>sticky outsourcing.</a:t>
            </a:r>
          </a:p>
        </p:txBody>
      </p:sp>
      <p:grpSp>
        <p:nvGrpSpPr>
          <p:cNvPr id="850" name="Group"/>
          <p:cNvGrpSpPr/>
          <p:nvPr/>
        </p:nvGrpSpPr>
        <p:grpSpPr>
          <a:xfrm>
            <a:off x="3431166" y="1269570"/>
            <a:ext cx="1990930" cy="1301897"/>
            <a:chOff x="0" y="0"/>
            <a:chExt cx="3981855" cy="2603791"/>
          </a:xfrm>
        </p:grpSpPr>
        <p:sp>
          <p:nvSpPr>
            <p:cNvPr id="848" name="Function…"/>
            <p:cNvSpPr txBox="1"/>
            <p:nvPr/>
          </p:nvSpPr>
          <p:spPr>
            <a:xfrm>
              <a:off x="0" y="1080299"/>
              <a:ext cx="3981855" cy="15234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algn="l">
                <a:lnSpc>
                  <a:spcPct val="150000"/>
                </a:lnSpc>
                <a:defRPr sz="2200" b="0">
                  <a:solidFill>
                    <a:srgbClr val="2C2E3C"/>
                  </a:solidFill>
                  <a:latin typeface="Quicksand Bold"/>
                  <a:ea typeface="Quicksand Bold"/>
                  <a:cs typeface="Quicksand Bold"/>
                  <a:sym typeface="Quicksand Bold"/>
                </a:defRPr>
              </a:pPr>
              <a:r>
                <a:rPr sz="1100" dirty="0">
                  <a:latin typeface="+mj-ea"/>
                  <a:ea typeface="+mj-ea"/>
                  <a:cs typeface="+mn-ea"/>
                  <a:sym typeface="+mn-lt"/>
                </a:rPr>
                <a:t>Function</a:t>
              </a:r>
            </a:p>
            <a:p>
              <a:pPr algn="l"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>
                  <a:latin typeface="+mj-ea"/>
                  <a:ea typeface="+mj-ea"/>
                  <a:cs typeface="+mn-ea"/>
                  <a:sym typeface="+mn-lt"/>
                </a:rPr>
                <a:t>Distinctively premium growth</a:t>
              </a:r>
            </a:p>
            <a:p>
              <a:pPr algn="l"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>
                  <a:latin typeface="+mj-ea"/>
                  <a:ea typeface="+mj-ea"/>
                  <a:cs typeface="+mn-ea"/>
                  <a:sym typeface="+mn-lt"/>
                </a:rPr>
                <a:t>strategies premium capital.</a:t>
              </a:r>
            </a:p>
          </p:txBody>
        </p:sp>
        <p:sp>
          <p:nvSpPr>
            <p:cNvPr id="849" name="Shape"/>
            <p:cNvSpPr/>
            <p:nvPr/>
          </p:nvSpPr>
          <p:spPr>
            <a:xfrm>
              <a:off x="0" y="0"/>
              <a:ext cx="698500" cy="635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55" y="18900"/>
                  </a:moveTo>
                  <a:cubicBezTo>
                    <a:pt x="7279" y="18900"/>
                    <a:pt x="6684" y="18827"/>
                    <a:pt x="6086" y="18683"/>
                  </a:cubicBezTo>
                  <a:cubicBezTo>
                    <a:pt x="6017" y="18666"/>
                    <a:pt x="5946" y="18658"/>
                    <a:pt x="5876" y="18658"/>
                  </a:cubicBezTo>
                  <a:cubicBezTo>
                    <a:pt x="5756" y="18658"/>
                    <a:pt x="5636" y="18682"/>
                    <a:pt x="5523" y="18729"/>
                  </a:cubicBezTo>
                  <a:lnTo>
                    <a:pt x="2957" y="19815"/>
                  </a:lnTo>
                  <a:lnTo>
                    <a:pt x="3365" y="18243"/>
                  </a:lnTo>
                  <a:cubicBezTo>
                    <a:pt x="3474" y="17827"/>
                    <a:pt x="3345" y="17380"/>
                    <a:pt x="3039" y="17108"/>
                  </a:cubicBezTo>
                  <a:cubicBezTo>
                    <a:pt x="1712" y="15926"/>
                    <a:pt x="982" y="14358"/>
                    <a:pt x="982" y="12690"/>
                  </a:cubicBezTo>
                  <a:cubicBezTo>
                    <a:pt x="982" y="9266"/>
                    <a:pt x="4065" y="6480"/>
                    <a:pt x="7855" y="6480"/>
                  </a:cubicBezTo>
                  <a:cubicBezTo>
                    <a:pt x="11644" y="6480"/>
                    <a:pt x="14727" y="9266"/>
                    <a:pt x="14727" y="12690"/>
                  </a:cubicBezTo>
                  <a:cubicBezTo>
                    <a:pt x="14727" y="16114"/>
                    <a:pt x="11644" y="18900"/>
                    <a:pt x="7855" y="18900"/>
                  </a:cubicBezTo>
                  <a:moveTo>
                    <a:pt x="7855" y="5400"/>
                  </a:moveTo>
                  <a:cubicBezTo>
                    <a:pt x="3517" y="5400"/>
                    <a:pt x="0" y="8664"/>
                    <a:pt x="0" y="12690"/>
                  </a:cubicBezTo>
                  <a:cubicBezTo>
                    <a:pt x="0" y="14758"/>
                    <a:pt x="932" y="16620"/>
                    <a:pt x="2422" y="17947"/>
                  </a:cubicBezTo>
                  <a:lnTo>
                    <a:pt x="1473" y="21600"/>
                  </a:lnTo>
                  <a:lnTo>
                    <a:pt x="5876" y="19738"/>
                  </a:lnTo>
                  <a:cubicBezTo>
                    <a:pt x="6509" y="19891"/>
                    <a:pt x="7169" y="19980"/>
                    <a:pt x="7855" y="19980"/>
                  </a:cubicBezTo>
                  <a:cubicBezTo>
                    <a:pt x="12192" y="19980"/>
                    <a:pt x="15709" y="16716"/>
                    <a:pt x="15709" y="12690"/>
                  </a:cubicBezTo>
                  <a:cubicBezTo>
                    <a:pt x="15709" y="8664"/>
                    <a:pt x="12192" y="5400"/>
                    <a:pt x="7855" y="5400"/>
                  </a:cubicBezTo>
                  <a:moveTo>
                    <a:pt x="21600" y="7290"/>
                  </a:moveTo>
                  <a:cubicBezTo>
                    <a:pt x="21600" y="3264"/>
                    <a:pt x="18084" y="0"/>
                    <a:pt x="13745" y="0"/>
                  </a:cubicBezTo>
                  <a:cubicBezTo>
                    <a:pt x="10506" y="0"/>
                    <a:pt x="7725" y="1821"/>
                    <a:pt x="6525" y="4422"/>
                  </a:cubicBezTo>
                  <a:cubicBezTo>
                    <a:pt x="6912" y="4367"/>
                    <a:pt x="7306" y="4332"/>
                    <a:pt x="7708" y="4326"/>
                  </a:cubicBezTo>
                  <a:cubicBezTo>
                    <a:pt x="8875" y="2394"/>
                    <a:pt x="11143" y="1080"/>
                    <a:pt x="13745" y="1080"/>
                  </a:cubicBezTo>
                  <a:cubicBezTo>
                    <a:pt x="17535" y="1080"/>
                    <a:pt x="20618" y="3866"/>
                    <a:pt x="20618" y="7290"/>
                  </a:cubicBezTo>
                  <a:cubicBezTo>
                    <a:pt x="20618" y="8958"/>
                    <a:pt x="19888" y="10526"/>
                    <a:pt x="18561" y="11707"/>
                  </a:cubicBezTo>
                  <a:cubicBezTo>
                    <a:pt x="18255" y="11980"/>
                    <a:pt x="18126" y="12428"/>
                    <a:pt x="18234" y="12843"/>
                  </a:cubicBezTo>
                  <a:lnTo>
                    <a:pt x="18643" y="14415"/>
                  </a:lnTo>
                  <a:lnTo>
                    <a:pt x="16613" y="13556"/>
                  </a:lnTo>
                  <a:cubicBezTo>
                    <a:pt x="16573" y="13922"/>
                    <a:pt x="16500" y="14278"/>
                    <a:pt x="16411" y="14628"/>
                  </a:cubicBezTo>
                  <a:lnTo>
                    <a:pt x="20127" y="16200"/>
                  </a:lnTo>
                  <a:lnTo>
                    <a:pt x="19178" y="12547"/>
                  </a:lnTo>
                  <a:cubicBezTo>
                    <a:pt x="20669" y="11220"/>
                    <a:pt x="21600" y="9358"/>
                    <a:pt x="21600" y="7290"/>
                  </a:cubicBezTo>
                </a:path>
              </a:pathLst>
            </a:custGeom>
            <a:solidFill>
              <a:srgbClr val="6A6E77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900"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grpSp>
        <p:nvGrpSpPr>
          <p:cNvPr id="853" name="Group"/>
          <p:cNvGrpSpPr/>
          <p:nvPr/>
        </p:nvGrpSpPr>
        <p:grpSpPr>
          <a:xfrm>
            <a:off x="766333" y="1301289"/>
            <a:ext cx="1990930" cy="1270178"/>
            <a:chOff x="0" y="0"/>
            <a:chExt cx="3981855" cy="2540353"/>
          </a:xfrm>
        </p:grpSpPr>
        <p:sp>
          <p:nvSpPr>
            <p:cNvPr id="851" name="Support…"/>
            <p:cNvSpPr txBox="1"/>
            <p:nvPr/>
          </p:nvSpPr>
          <p:spPr>
            <a:xfrm>
              <a:off x="0" y="1016861"/>
              <a:ext cx="3981855" cy="15234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algn="l">
                <a:lnSpc>
                  <a:spcPct val="150000"/>
                </a:lnSpc>
                <a:defRPr sz="2200" b="0">
                  <a:solidFill>
                    <a:srgbClr val="2C2E3C"/>
                  </a:solidFill>
                  <a:latin typeface="Quicksand Bold"/>
                  <a:ea typeface="Quicksand Bold"/>
                  <a:cs typeface="Quicksand Bold"/>
                  <a:sym typeface="Quicksand Bold"/>
                </a:defRPr>
              </a:pPr>
              <a:r>
                <a:rPr sz="1100" dirty="0">
                  <a:latin typeface="+mj-ea"/>
                  <a:ea typeface="+mj-ea"/>
                  <a:cs typeface="+mn-ea"/>
                  <a:sym typeface="+mn-lt"/>
                </a:rPr>
                <a:t>Support</a:t>
              </a:r>
            </a:p>
            <a:p>
              <a:pPr algn="l"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>
                  <a:latin typeface="+mj-ea"/>
                  <a:ea typeface="+mj-ea"/>
                  <a:cs typeface="+mn-ea"/>
                  <a:sym typeface="+mn-lt"/>
                </a:rPr>
                <a:t>Distinctively premium growth</a:t>
              </a:r>
            </a:p>
            <a:p>
              <a:pPr algn="l">
                <a:lnSpc>
                  <a:spcPct val="150000"/>
                </a:lnSpc>
                <a:defRPr sz="2200" b="0">
                  <a:solidFill>
                    <a:srgbClr val="6A6E77"/>
                  </a:solidFill>
                  <a:latin typeface="Quicksand Regular"/>
                  <a:ea typeface="Quicksand Regular"/>
                  <a:cs typeface="Quicksand Regular"/>
                  <a:sym typeface="Quicksand Regular"/>
                </a:defRPr>
              </a:pPr>
              <a:r>
                <a:rPr sz="1100" dirty="0">
                  <a:latin typeface="+mj-ea"/>
                  <a:ea typeface="+mj-ea"/>
                  <a:cs typeface="+mn-ea"/>
                  <a:sym typeface="+mn-lt"/>
                </a:rPr>
                <a:t>strategies premium capital.</a:t>
              </a:r>
            </a:p>
          </p:txBody>
        </p:sp>
        <p:sp>
          <p:nvSpPr>
            <p:cNvPr id="852" name="Shape"/>
            <p:cNvSpPr/>
            <p:nvPr/>
          </p:nvSpPr>
          <p:spPr>
            <a:xfrm>
              <a:off x="0" y="0"/>
              <a:ext cx="698500" cy="571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457" y="20400"/>
                  </a:moveTo>
                  <a:cubicBezTo>
                    <a:pt x="4686" y="18711"/>
                    <a:pt x="5897" y="18036"/>
                    <a:pt x="7134" y="17493"/>
                  </a:cubicBezTo>
                  <a:lnTo>
                    <a:pt x="7173" y="17477"/>
                  </a:lnTo>
                  <a:cubicBezTo>
                    <a:pt x="8055" y="17190"/>
                    <a:pt x="9626" y="16039"/>
                    <a:pt x="9626" y="13569"/>
                  </a:cubicBezTo>
                  <a:cubicBezTo>
                    <a:pt x="9626" y="11474"/>
                    <a:pt x="8932" y="10452"/>
                    <a:pt x="8558" y="9902"/>
                  </a:cubicBezTo>
                  <a:cubicBezTo>
                    <a:pt x="8484" y="9791"/>
                    <a:pt x="8394" y="9649"/>
                    <a:pt x="8414" y="9680"/>
                  </a:cubicBezTo>
                  <a:cubicBezTo>
                    <a:pt x="8384" y="9599"/>
                    <a:pt x="8237" y="9129"/>
                    <a:pt x="8449" y="8035"/>
                  </a:cubicBezTo>
                  <a:cubicBezTo>
                    <a:pt x="8549" y="7522"/>
                    <a:pt x="8380" y="7241"/>
                    <a:pt x="8380" y="7241"/>
                  </a:cubicBezTo>
                  <a:cubicBezTo>
                    <a:pt x="8112" y="6505"/>
                    <a:pt x="7614" y="5133"/>
                    <a:pt x="7988" y="4025"/>
                  </a:cubicBezTo>
                  <a:cubicBezTo>
                    <a:pt x="8490" y="2492"/>
                    <a:pt x="8935" y="2190"/>
                    <a:pt x="9741" y="1747"/>
                  </a:cubicBezTo>
                  <a:cubicBezTo>
                    <a:pt x="9788" y="1721"/>
                    <a:pt x="9834" y="1691"/>
                    <a:pt x="9877" y="1657"/>
                  </a:cubicBezTo>
                  <a:cubicBezTo>
                    <a:pt x="10029" y="1535"/>
                    <a:pt x="10674" y="1200"/>
                    <a:pt x="11403" y="1200"/>
                  </a:cubicBezTo>
                  <a:cubicBezTo>
                    <a:pt x="11768" y="1200"/>
                    <a:pt x="12075" y="1285"/>
                    <a:pt x="12318" y="1454"/>
                  </a:cubicBezTo>
                  <a:cubicBezTo>
                    <a:pt x="12610" y="1655"/>
                    <a:pt x="12890" y="2039"/>
                    <a:pt x="13313" y="3271"/>
                  </a:cubicBezTo>
                  <a:cubicBezTo>
                    <a:pt x="14101" y="5469"/>
                    <a:pt x="13602" y="6698"/>
                    <a:pt x="13350" y="7124"/>
                  </a:cubicBezTo>
                  <a:cubicBezTo>
                    <a:pt x="13183" y="7407"/>
                    <a:pt x="13126" y="7764"/>
                    <a:pt x="13191" y="8102"/>
                  </a:cubicBezTo>
                  <a:cubicBezTo>
                    <a:pt x="13386" y="9109"/>
                    <a:pt x="13260" y="9534"/>
                    <a:pt x="13227" y="9619"/>
                  </a:cubicBezTo>
                  <a:cubicBezTo>
                    <a:pt x="13219" y="9631"/>
                    <a:pt x="13101" y="9814"/>
                    <a:pt x="13041" y="9902"/>
                  </a:cubicBezTo>
                  <a:cubicBezTo>
                    <a:pt x="12668" y="10452"/>
                    <a:pt x="11973" y="11474"/>
                    <a:pt x="11973" y="13569"/>
                  </a:cubicBezTo>
                  <a:cubicBezTo>
                    <a:pt x="11973" y="16039"/>
                    <a:pt x="13545" y="17190"/>
                    <a:pt x="14427" y="17477"/>
                  </a:cubicBezTo>
                  <a:lnTo>
                    <a:pt x="14466" y="17493"/>
                  </a:lnTo>
                  <a:cubicBezTo>
                    <a:pt x="15703" y="18036"/>
                    <a:pt x="16914" y="18711"/>
                    <a:pt x="17143" y="20400"/>
                  </a:cubicBezTo>
                  <a:cubicBezTo>
                    <a:pt x="17143" y="20400"/>
                    <a:pt x="4457" y="20400"/>
                    <a:pt x="4457" y="20400"/>
                  </a:cubicBezTo>
                  <a:close/>
                  <a:moveTo>
                    <a:pt x="14715" y="16328"/>
                  </a:moveTo>
                  <a:cubicBezTo>
                    <a:pt x="14715" y="16328"/>
                    <a:pt x="12955" y="15815"/>
                    <a:pt x="12955" y="13569"/>
                  </a:cubicBezTo>
                  <a:cubicBezTo>
                    <a:pt x="12955" y="11596"/>
                    <a:pt x="13678" y="10901"/>
                    <a:pt x="13957" y="10421"/>
                  </a:cubicBezTo>
                  <a:cubicBezTo>
                    <a:pt x="13957" y="10421"/>
                    <a:pt x="14531" y="9807"/>
                    <a:pt x="14146" y="7826"/>
                  </a:cubicBezTo>
                  <a:cubicBezTo>
                    <a:pt x="14787" y="6740"/>
                    <a:pt x="14995" y="4972"/>
                    <a:pt x="14211" y="2789"/>
                  </a:cubicBezTo>
                  <a:cubicBezTo>
                    <a:pt x="13774" y="1514"/>
                    <a:pt x="13389" y="815"/>
                    <a:pt x="12801" y="409"/>
                  </a:cubicBezTo>
                  <a:cubicBezTo>
                    <a:pt x="12370" y="110"/>
                    <a:pt x="11880" y="0"/>
                    <a:pt x="11403" y="0"/>
                  </a:cubicBezTo>
                  <a:cubicBezTo>
                    <a:pt x="10516" y="0"/>
                    <a:pt x="9675" y="384"/>
                    <a:pt x="9339" y="653"/>
                  </a:cubicBezTo>
                  <a:cubicBezTo>
                    <a:pt x="8357" y="1192"/>
                    <a:pt x="7697" y="1688"/>
                    <a:pt x="7077" y="3579"/>
                  </a:cubicBezTo>
                  <a:cubicBezTo>
                    <a:pt x="6540" y="5168"/>
                    <a:pt x="7179" y="6892"/>
                    <a:pt x="7494" y="7758"/>
                  </a:cubicBezTo>
                  <a:cubicBezTo>
                    <a:pt x="7110" y="9740"/>
                    <a:pt x="7642" y="10421"/>
                    <a:pt x="7642" y="10421"/>
                  </a:cubicBezTo>
                  <a:cubicBezTo>
                    <a:pt x="7922" y="10901"/>
                    <a:pt x="8644" y="11596"/>
                    <a:pt x="8644" y="13569"/>
                  </a:cubicBezTo>
                  <a:cubicBezTo>
                    <a:pt x="8644" y="15815"/>
                    <a:pt x="6885" y="16328"/>
                    <a:pt x="6885" y="16328"/>
                  </a:cubicBezTo>
                  <a:cubicBezTo>
                    <a:pt x="5768" y="16819"/>
                    <a:pt x="3436" y="17760"/>
                    <a:pt x="3436" y="21000"/>
                  </a:cubicBezTo>
                  <a:cubicBezTo>
                    <a:pt x="3436" y="21000"/>
                    <a:pt x="3436" y="21600"/>
                    <a:pt x="3927" y="21600"/>
                  </a:cubicBezTo>
                  <a:lnTo>
                    <a:pt x="17673" y="21600"/>
                  </a:lnTo>
                  <a:cubicBezTo>
                    <a:pt x="18164" y="21600"/>
                    <a:pt x="18164" y="21000"/>
                    <a:pt x="18164" y="21000"/>
                  </a:cubicBezTo>
                  <a:cubicBezTo>
                    <a:pt x="18164" y="17760"/>
                    <a:pt x="15832" y="16819"/>
                    <a:pt x="14715" y="16328"/>
                  </a:cubicBezTo>
                  <a:moveTo>
                    <a:pt x="19516" y="15006"/>
                  </a:moveTo>
                  <a:cubicBezTo>
                    <a:pt x="19516" y="15006"/>
                    <a:pt x="18416" y="14701"/>
                    <a:pt x="18416" y="12954"/>
                  </a:cubicBezTo>
                  <a:cubicBezTo>
                    <a:pt x="18416" y="11419"/>
                    <a:pt x="18794" y="10879"/>
                    <a:pt x="19017" y="10506"/>
                  </a:cubicBezTo>
                  <a:cubicBezTo>
                    <a:pt x="19017" y="10506"/>
                    <a:pt x="19443" y="9975"/>
                    <a:pt x="19136" y="8435"/>
                  </a:cubicBezTo>
                  <a:cubicBezTo>
                    <a:pt x="19388" y="7760"/>
                    <a:pt x="19900" y="6419"/>
                    <a:pt x="19470" y="5184"/>
                  </a:cubicBezTo>
                  <a:cubicBezTo>
                    <a:pt x="18974" y="3714"/>
                    <a:pt x="18645" y="3327"/>
                    <a:pt x="17860" y="2908"/>
                  </a:cubicBezTo>
                  <a:cubicBezTo>
                    <a:pt x="17591" y="2699"/>
                    <a:pt x="16918" y="2400"/>
                    <a:pt x="16208" y="2400"/>
                  </a:cubicBezTo>
                  <a:cubicBezTo>
                    <a:pt x="15873" y="2400"/>
                    <a:pt x="15531" y="2473"/>
                    <a:pt x="15218" y="2647"/>
                  </a:cubicBezTo>
                  <a:cubicBezTo>
                    <a:pt x="15343" y="3035"/>
                    <a:pt x="15449" y="3420"/>
                    <a:pt x="15525" y="3799"/>
                  </a:cubicBezTo>
                  <a:cubicBezTo>
                    <a:pt x="15537" y="3790"/>
                    <a:pt x="15550" y="3779"/>
                    <a:pt x="15563" y="3770"/>
                  </a:cubicBezTo>
                  <a:cubicBezTo>
                    <a:pt x="15730" y="3657"/>
                    <a:pt x="15948" y="3600"/>
                    <a:pt x="16208" y="3600"/>
                  </a:cubicBezTo>
                  <a:cubicBezTo>
                    <a:pt x="16716" y="3600"/>
                    <a:pt x="17211" y="3825"/>
                    <a:pt x="17332" y="3919"/>
                  </a:cubicBezTo>
                  <a:cubicBezTo>
                    <a:pt x="17375" y="3953"/>
                    <a:pt x="17421" y="3983"/>
                    <a:pt x="17467" y="4008"/>
                  </a:cubicBezTo>
                  <a:cubicBezTo>
                    <a:pt x="17950" y="4265"/>
                    <a:pt x="18131" y="4362"/>
                    <a:pt x="18562" y="5641"/>
                  </a:cubicBezTo>
                  <a:cubicBezTo>
                    <a:pt x="18822" y="6387"/>
                    <a:pt x="18452" y="7378"/>
                    <a:pt x="18253" y="7911"/>
                  </a:cubicBezTo>
                  <a:cubicBezTo>
                    <a:pt x="18161" y="8156"/>
                    <a:pt x="18130" y="8457"/>
                    <a:pt x="18182" y="8718"/>
                  </a:cubicBezTo>
                  <a:cubicBezTo>
                    <a:pt x="18316" y="9392"/>
                    <a:pt x="18254" y="9706"/>
                    <a:pt x="18232" y="9784"/>
                  </a:cubicBezTo>
                  <a:cubicBezTo>
                    <a:pt x="18230" y="9788"/>
                    <a:pt x="18227" y="9793"/>
                    <a:pt x="18224" y="9798"/>
                  </a:cubicBezTo>
                  <a:lnTo>
                    <a:pt x="18191" y="9853"/>
                  </a:lnTo>
                  <a:cubicBezTo>
                    <a:pt x="17926" y="10290"/>
                    <a:pt x="17434" y="11106"/>
                    <a:pt x="17434" y="12954"/>
                  </a:cubicBezTo>
                  <a:cubicBezTo>
                    <a:pt x="17434" y="15019"/>
                    <a:pt x="18570" y="15933"/>
                    <a:pt x="19229" y="16155"/>
                  </a:cubicBezTo>
                  <a:cubicBezTo>
                    <a:pt x="19856" y="16429"/>
                    <a:pt x="20435" y="16859"/>
                    <a:pt x="20582" y="17999"/>
                  </a:cubicBezTo>
                  <a:lnTo>
                    <a:pt x="18459" y="18000"/>
                  </a:lnTo>
                  <a:cubicBezTo>
                    <a:pt x="18647" y="18353"/>
                    <a:pt x="18802" y="18755"/>
                    <a:pt x="18920" y="19200"/>
                  </a:cubicBezTo>
                  <a:lnTo>
                    <a:pt x="21109" y="19199"/>
                  </a:lnTo>
                  <a:cubicBezTo>
                    <a:pt x="21600" y="19199"/>
                    <a:pt x="21600" y="18599"/>
                    <a:pt x="21600" y="18599"/>
                  </a:cubicBezTo>
                  <a:cubicBezTo>
                    <a:pt x="21600" y="16199"/>
                    <a:pt x="20410" y="15388"/>
                    <a:pt x="19516" y="15006"/>
                  </a:cubicBezTo>
                  <a:moveTo>
                    <a:pt x="2371" y="16155"/>
                  </a:moveTo>
                  <a:cubicBezTo>
                    <a:pt x="3030" y="15933"/>
                    <a:pt x="4166" y="15019"/>
                    <a:pt x="4166" y="12954"/>
                  </a:cubicBezTo>
                  <a:cubicBezTo>
                    <a:pt x="4166" y="11106"/>
                    <a:pt x="3673" y="10290"/>
                    <a:pt x="3409" y="9853"/>
                  </a:cubicBezTo>
                  <a:lnTo>
                    <a:pt x="3376" y="9798"/>
                  </a:lnTo>
                  <a:cubicBezTo>
                    <a:pt x="3373" y="9793"/>
                    <a:pt x="3370" y="9788"/>
                    <a:pt x="3367" y="9784"/>
                  </a:cubicBezTo>
                  <a:cubicBezTo>
                    <a:pt x="3346" y="9706"/>
                    <a:pt x="3283" y="9392"/>
                    <a:pt x="3418" y="8718"/>
                  </a:cubicBezTo>
                  <a:cubicBezTo>
                    <a:pt x="3470" y="8457"/>
                    <a:pt x="3439" y="8156"/>
                    <a:pt x="3347" y="7911"/>
                  </a:cubicBezTo>
                  <a:cubicBezTo>
                    <a:pt x="3148" y="7378"/>
                    <a:pt x="2778" y="6387"/>
                    <a:pt x="3038" y="5641"/>
                  </a:cubicBezTo>
                  <a:cubicBezTo>
                    <a:pt x="3469" y="4362"/>
                    <a:pt x="3649" y="4265"/>
                    <a:pt x="4133" y="4008"/>
                  </a:cubicBezTo>
                  <a:cubicBezTo>
                    <a:pt x="4180" y="3983"/>
                    <a:pt x="4225" y="3953"/>
                    <a:pt x="4268" y="3919"/>
                  </a:cubicBezTo>
                  <a:cubicBezTo>
                    <a:pt x="4389" y="3825"/>
                    <a:pt x="4884" y="3600"/>
                    <a:pt x="5392" y="3600"/>
                  </a:cubicBezTo>
                  <a:cubicBezTo>
                    <a:pt x="5636" y="3600"/>
                    <a:pt x="5839" y="3655"/>
                    <a:pt x="6002" y="3755"/>
                  </a:cubicBezTo>
                  <a:cubicBezTo>
                    <a:pt x="6045" y="3548"/>
                    <a:pt x="6096" y="3341"/>
                    <a:pt x="6165" y="3134"/>
                  </a:cubicBezTo>
                  <a:cubicBezTo>
                    <a:pt x="6225" y="2950"/>
                    <a:pt x="6289" y="2793"/>
                    <a:pt x="6351" y="2630"/>
                  </a:cubicBezTo>
                  <a:cubicBezTo>
                    <a:pt x="6046" y="2468"/>
                    <a:pt x="5716" y="2400"/>
                    <a:pt x="5392" y="2400"/>
                  </a:cubicBezTo>
                  <a:cubicBezTo>
                    <a:pt x="4682" y="2400"/>
                    <a:pt x="4009" y="2699"/>
                    <a:pt x="3740" y="2908"/>
                  </a:cubicBezTo>
                  <a:cubicBezTo>
                    <a:pt x="2955" y="3327"/>
                    <a:pt x="2625" y="3714"/>
                    <a:pt x="2130" y="5184"/>
                  </a:cubicBezTo>
                  <a:cubicBezTo>
                    <a:pt x="1700" y="6419"/>
                    <a:pt x="2212" y="7760"/>
                    <a:pt x="2464" y="8435"/>
                  </a:cubicBezTo>
                  <a:cubicBezTo>
                    <a:pt x="2156" y="9975"/>
                    <a:pt x="2583" y="10506"/>
                    <a:pt x="2583" y="10506"/>
                  </a:cubicBezTo>
                  <a:cubicBezTo>
                    <a:pt x="2806" y="10879"/>
                    <a:pt x="3185" y="11419"/>
                    <a:pt x="3185" y="12954"/>
                  </a:cubicBezTo>
                  <a:cubicBezTo>
                    <a:pt x="3185" y="14701"/>
                    <a:pt x="2084" y="15006"/>
                    <a:pt x="2084" y="15006"/>
                  </a:cubicBezTo>
                  <a:cubicBezTo>
                    <a:pt x="1191" y="15388"/>
                    <a:pt x="0" y="16199"/>
                    <a:pt x="0" y="18599"/>
                  </a:cubicBezTo>
                  <a:cubicBezTo>
                    <a:pt x="0" y="18599"/>
                    <a:pt x="0" y="19199"/>
                    <a:pt x="491" y="19199"/>
                  </a:cubicBezTo>
                  <a:lnTo>
                    <a:pt x="2680" y="19200"/>
                  </a:lnTo>
                  <a:cubicBezTo>
                    <a:pt x="2798" y="18755"/>
                    <a:pt x="2952" y="18353"/>
                    <a:pt x="3141" y="18000"/>
                  </a:cubicBezTo>
                  <a:lnTo>
                    <a:pt x="1018" y="17999"/>
                  </a:lnTo>
                  <a:cubicBezTo>
                    <a:pt x="1165" y="16859"/>
                    <a:pt x="1744" y="16429"/>
                    <a:pt x="2371" y="16155"/>
                  </a:cubicBezTo>
                </a:path>
              </a:pathLst>
            </a:custGeom>
            <a:solidFill>
              <a:srgbClr val="6A6E77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/>
            <a:p>
              <a:pPr defTabSz="228600">
                <a:defRPr b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900"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E19D35B-4EB6-4372-935F-4F59A4737500}"/>
              </a:ext>
            </a:extLst>
          </p:cNvPr>
          <p:cNvGrpSpPr/>
          <p:nvPr/>
        </p:nvGrpSpPr>
        <p:grpSpPr>
          <a:xfrm rot="21202576" flipH="1">
            <a:off x="10236516" y="1892049"/>
            <a:ext cx="1534385" cy="1847498"/>
            <a:chOff x="1171575" y="1827213"/>
            <a:chExt cx="371475" cy="425450"/>
          </a:xfrm>
          <a:solidFill>
            <a:schemeClr val="bg1"/>
          </a:solidFill>
        </p:grpSpPr>
        <p:sp>
          <p:nvSpPr>
            <p:cNvPr id="17" name="Freeform 145">
              <a:extLst>
                <a:ext uri="{FF2B5EF4-FFF2-40B4-BE49-F238E27FC236}">
                  <a16:creationId xmlns:a16="http://schemas.microsoft.com/office/drawing/2014/main" id="{9613A729-59A9-46E6-9B8F-E0336667B4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1575" y="1827213"/>
              <a:ext cx="371475" cy="425450"/>
            </a:xfrm>
            <a:custGeom>
              <a:avLst/>
              <a:gdLst>
                <a:gd name="T0" fmla="*/ 814 w 1032"/>
                <a:gd name="T1" fmla="*/ 983 h 1180"/>
                <a:gd name="T2" fmla="*/ 858 w 1032"/>
                <a:gd name="T3" fmla="*/ 987 h 1180"/>
                <a:gd name="T4" fmla="*/ 842 w 1032"/>
                <a:gd name="T5" fmla="*/ 1059 h 1180"/>
                <a:gd name="T6" fmla="*/ 786 w 1032"/>
                <a:gd name="T7" fmla="*/ 975 h 1180"/>
                <a:gd name="T8" fmla="*/ 750 w 1032"/>
                <a:gd name="T9" fmla="*/ 890 h 1180"/>
                <a:gd name="T10" fmla="*/ 577 w 1032"/>
                <a:gd name="T11" fmla="*/ 870 h 1180"/>
                <a:gd name="T12" fmla="*/ 441 w 1032"/>
                <a:gd name="T13" fmla="*/ 750 h 1180"/>
                <a:gd name="T14" fmla="*/ 333 w 1032"/>
                <a:gd name="T15" fmla="*/ 626 h 1180"/>
                <a:gd name="T16" fmla="*/ 225 w 1032"/>
                <a:gd name="T17" fmla="*/ 465 h 1180"/>
                <a:gd name="T18" fmla="*/ 189 w 1032"/>
                <a:gd name="T19" fmla="*/ 381 h 1180"/>
                <a:gd name="T20" fmla="*/ 156 w 1032"/>
                <a:gd name="T21" fmla="*/ 216 h 1180"/>
                <a:gd name="T22" fmla="*/ 136 w 1032"/>
                <a:gd name="T23" fmla="*/ 88 h 1180"/>
                <a:gd name="T24" fmla="*/ 72 w 1032"/>
                <a:gd name="T25" fmla="*/ 0 h 1180"/>
                <a:gd name="T26" fmla="*/ 68 w 1032"/>
                <a:gd name="T27" fmla="*/ 80 h 1180"/>
                <a:gd name="T28" fmla="*/ 72 w 1032"/>
                <a:gd name="T29" fmla="*/ 24 h 1180"/>
                <a:gd name="T30" fmla="*/ 96 w 1032"/>
                <a:gd name="T31" fmla="*/ 56 h 1180"/>
                <a:gd name="T32" fmla="*/ 84 w 1032"/>
                <a:gd name="T33" fmla="*/ 132 h 1180"/>
                <a:gd name="T34" fmla="*/ 56 w 1032"/>
                <a:gd name="T35" fmla="*/ 229 h 1180"/>
                <a:gd name="T36" fmla="*/ 64 w 1032"/>
                <a:gd name="T37" fmla="*/ 333 h 1180"/>
                <a:gd name="T38" fmla="*/ 116 w 1032"/>
                <a:gd name="T39" fmla="*/ 289 h 1180"/>
                <a:gd name="T40" fmla="*/ 141 w 1032"/>
                <a:gd name="T41" fmla="*/ 409 h 1180"/>
                <a:gd name="T42" fmla="*/ 64 w 1032"/>
                <a:gd name="T43" fmla="*/ 469 h 1180"/>
                <a:gd name="T44" fmla="*/ 152 w 1032"/>
                <a:gd name="T45" fmla="*/ 457 h 1180"/>
                <a:gd name="T46" fmla="*/ 212 w 1032"/>
                <a:gd name="T47" fmla="*/ 578 h 1180"/>
                <a:gd name="T48" fmla="*/ 212 w 1032"/>
                <a:gd name="T49" fmla="*/ 674 h 1180"/>
                <a:gd name="T50" fmla="*/ 305 w 1032"/>
                <a:gd name="T51" fmla="*/ 670 h 1180"/>
                <a:gd name="T52" fmla="*/ 309 w 1032"/>
                <a:gd name="T53" fmla="*/ 754 h 1180"/>
                <a:gd name="T54" fmla="*/ 313 w 1032"/>
                <a:gd name="T55" fmla="*/ 730 h 1180"/>
                <a:gd name="T56" fmla="*/ 325 w 1032"/>
                <a:gd name="T57" fmla="*/ 822 h 1180"/>
                <a:gd name="T58" fmla="*/ 381 w 1032"/>
                <a:gd name="T59" fmla="*/ 774 h 1180"/>
                <a:gd name="T60" fmla="*/ 445 w 1032"/>
                <a:gd name="T61" fmla="*/ 883 h 1180"/>
                <a:gd name="T62" fmla="*/ 473 w 1032"/>
                <a:gd name="T63" fmla="*/ 987 h 1180"/>
                <a:gd name="T64" fmla="*/ 522 w 1032"/>
                <a:gd name="T65" fmla="*/ 914 h 1180"/>
                <a:gd name="T66" fmla="*/ 622 w 1032"/>
                <a:gd name="T67" fmla="*/ 983 h 1180"/>
                <a:gd name="T68" fmla="*/ 613 w 1032"/>
                <a:gd name="T69" fmla="*/ 1067 h 1180"/>
                <a:gd name="T70" fmla="*/ 674 w 1032"/>
                <a:gd name="T71" fmla="*/ 1007 h 1180"/>
                <a:gd name="T72" fmla="*/ 762 w 1032"/>
                <a:gd name="T73" fmla="*/ 1155 h 1180"/>
                <a:gd name="T74" fmla="*/ 790 w 1032"/>
                <a:gd name="T75" fmla="*/ 1067 h 1180"/>
                <a:gd name="T76" fmla="*/ 730 w 1032"/>
                <a:gd name="T77" fmla="*/ 1163 h 1180"/>
                <a:gd name="T78" fmla="*/ 822 w 1032"/>
                <a:gd name="T79" fmla="*/ 1135 h 1180"/>
                <a:gd name="T80" fmla="*/ 1031 w 1032"/>
                <a:gd name="T81" fmla="*/ 1131 h 1180"/>
                <a:gd name="T82" fmla="*/ 141 w 1032"/>
                <a:gd name="T83" fmla="*/ 433 h 1180"/>
                <a:gd name="T84" fmla="*/ 256 w 1032"/>
                <a:gd name="T85" fmla="*/ 377 h 1180"/>
                <a:gd name="T86" fmla="*/ 245 w 1032"/>
                <a:gd name="T87" fmla="*/ 433 h 1180"/>
                <a:gd name="T88" fmla="*/ 152 w 1032"/>
                <a:gd name="T89" fmla="*/ 245 h 1180"/>
                <a:gd name="T90" fmla="*/ 181 w 1032"/>
                <a:gd name="T91" fmla="*/ 289 h 1180"/>
                <a:gd name="T92" fmla="*/ 112 w 1032"/>
                <a:gd name="T93" fmla="*/ 120 h 1180"/>
                <a:gd name="T94" fmla="*/ 141 w 1032"/>
                <a:gd name="T95" fmla="*/ 136 h 1180"/>
                <a:gd name="T96" fmla="*/ 116 w 1032"/>
                <a:gd name="T97" fmla="*/ 144 h 1180"/>
                <a:gd name="T98" fmla="*/ 28 w 1032"/>
                <a:gd name="T99" fmla="*/ 297 h 1180"/>
                <a:gd name="T100" fmla="*/ 285 w 1032"/>
                <a:gd name="T101" fmla="*/ 562 h 1180"/>
                <a:gd name="T102" fmla="*/ 317 w 1032"/>
                <a:gd name="T103" fmla="*/ 606 h 1180"/>
                <a:gd name="T104" fmla="*/ 216 w 1032"/>
                <a:gd name="T105" fmla="*/ 646 h 1180"/>
                <a:gd name="T106" fmla="*/ 269 w 1032"/>
                <a:gd name="T107" fmla="*/ 618 h 1180"/>
                <a:gd name="T108" fmla="*/ 421 w 1032"/>
                <a:gd name="T109" fmla="*/ 678 h 1180"/>
                <a:gd name="T110" fmla="*/ 417 w 1032"/>
                <a:gd name="T111" fmla="*/ 742 h 1180"/>
                <a:gd name="T112" fmla="*/ 533 w 1032"/>
                <a:gd name="T113" fmla="*/ 810 h 1180"/>
                <a:gd name="T114" fmla="*/ 549 w 1032"/>
                <a:gd name="T115" fmla="*/ 862 h 1180"/>
                <a:gd name="T116" fmla="*/ 465 w 1032"/>
                <a:gd name="T117" fmla="*/ 959 h 1180"/>
                <a:gd name="T118" fmla="*/ 666 w 1032"/>
                <a:gd name="T119" fmla="*/ 914 h 1180"/>
                <a:gd name="T120" fmla="*/ 722 w 1032"/>
                <a:gd name="T121" fmla="*/ 934 h 1180"/>
                <a:gd name="T122" fmla="*/ 666 w 1032"/>
                <a:gd name="T123" fmla="*/ 971 h 1180"/>
                <a:gd name="T124" fmla="*/ 606 w 1032"/>
                <a:gd name="T125" fmla="*/ 1003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32" h="1180">
                  <a:moveTo>
                    <a:pt x="1027" y="1127"/>
                  </a:moveTo>
                  <a:lnTo>
                    <a:pt x="1027" y="1127"/>
                  </a:lnTo>
                  <a:lnTo>
                    <a:pt x="1015" y="1119"/>
                  </a:lnTo>
                  <a:lnTo>
                    <a:pt x="1015" y="1119"/>
                  </a:lnTo>
                  <a:lnTo>
                    <a:pt x="974" y="1107"/>
                  </a:lnTo>
                  <a:lnTo>
                    <a:pt x="974" y="1107"/>
                  </a:lnTo>
                  <a:lnTo>
                    <a:pt x="894" y="1083"/>
                  </a:lnTo>
                  <a:lnTo>
                    <a:pt x="842" y="1063"/>
                  </a:lnTo>
                  <a:lnTo>
                    <a:pt x="842" y="1063"/>
                  </a:lnTo>
                  <a:lnTo>
                    <a:pt x="814" y="1051"/>
                  </a:lnTo>
                  <a:lnTo>
                    <a:pt x="814" y="1051"/>
                  </a:lnTo>
                  <a:lnTo>
                    <a:pt x="818" y="1043"/>
                  </a:lnTo>
                  <a:lnTo>
                    <a:pt x="818" y="1043"/>
                  </a:lnTo>
                  <a:lnTo>
                    <a:pt x="818" y="1043"/>
                  </a:lnTo>
                  <a:lnTo>
                    <a:pt x="818" y="1043"/>
                  </a:lnTo>
                  <a:lnTo>
                    <a:pt x="818" y="1039"/>
                  </a:lnTo>
                  <a:lnTo>
                    <a:pt x="818" y="1031"/>
                  </a:lnTo>
                  <a:lnTo>
                    <a:pt x="818" y="1031"/>
                  </a:lnTo>
                  <a:lnTo>
                    <a:pt x="818" y="1031"/>
                  </a:lnTo>
                  <a:lnTo>
                    <a:pt x="818" y="1031"/>
                  </a:lnTo>
                  <a:lnTo>
                    <a:pt x="814" y="1027"/>
                  </a:lnTo>
                  <a:lnTo>
                    <a:pt x="814" y="1027"/>
                  </a:lnTo>
                  <a:lnTo>
                    <a:pt x="814" y="1019"/>
                  </a:lnTo>
                  <a:lnTo>
                    <a:pt x="814" y="1019"/>
                  </a:lnTo>
                  <a:lnTo>
                    <a:pt x="814" y="1015"/>
                  </a:lnTo>
                  <a:lnTo>
                    <a:pt x="810" y="1011"/>
                  </a:lnTo>
                  <a:lnTo>
                    <a:pt x="810" y="1011"/>
                  </a:lnTo>
                  <a:lnTo>
                    <a:pt x="810" y="1007"/>
                  </a:lnTo>
                  <a:lnTo>
                    <a:pt x="810" y="1003"/>
                  </a:lnTo>
                  <a:lnTo>
                    <a:pt x="810" y="1003"/>
                  </a:lnTo>
                  <a:lnTo>
                    <a:pt x="814" y="999"/>
                  </a:lnTo>
                  <a:lnTo>
                    <a:pt x="814" y="999"/>
                  </a:lnTo>
                  <a:lnTo>
                    <a:pt x="814" y="983"/>
                  </a:lnTo>
                  <a:lnTo>
                    <a:pt x="814" y="983"/>
                  </a:lnTo>
                  <a:lnTo>
                    <a:pt x="814" y="975"/>
                  </a:lnTo>
                  <a:lnTo>
                    <a:pt x="814" y="975"/>
                  </a:lnTo>
                  <a:lnTo>
                    <a:pt x="818" y="967"/>
                  </a:lnTo>
                  <a:lnTo>
                    <a:pt x="818" y="967"/>
                  </a:lnTo>
                  <a:lnTo>
                    <a:pt x="826" y="963"/>
                  </a:lnTo>
                  <a:lnTo>
                    <a:pt x="826" y="963"/>
                  </a:lnTo>
                  <a:lnTo>
                    <a:pt x="830" y="959"/>
                  </a:lnTo>
                  <a:lnTo>
                    <a:pt x="830" y="959"/>
                  </a:lnTo>
                  <a:lnTo>
                    <a:pt x="834" y="959"/>
                  </a:lnTo>
                  <a:lnTo>
                    <a:pt x="834" y="959"/>
                  </a:lnTo>
                  <a:lnTo>
                    <a:pt x="838" y="959"/>
                  </a:lnTo>
                  <a:lnTo>
                    <a:pt x="838" y="959"/>
                  </a:lnTo>
                  <a:lnTo>
                    <a:pt x="842" y="954"/>
                  </a:lnTo>
                  <a:lnTo>
                    <a:pt x="846" y="959"/>
                  </a:lnTo>
                  <a:lnTo>
                    <a:pt x="846" y="959"/>
                  </a:lnTo>
                  <a:lnTo>
                    <a:pt x="846" y="954"/>
                  </a:lnTo>
                  <a:lnTo>
                    <a:pt x="846" y="954"/>
                  </a:lnTo>
                  <a:lnTo>
                    <a:pt x="854" y="959"/>
                  </a:lnTo>
                  <a:lnTo>
                    <a:pt x="854" y="959"/>
                  </a:lnTo>
                  <a:lnTo>
                    <a:pt x="858" y="963"/>
                  </a:lnTo>
                  <a:lnTo>
                    <a:pt x="858" y="963"/>
                  </a:lnTo>
                  <a:lnTo>
                    <a:pt x="858" y="971"/>
                  </a:lnTo>
                  <a:lnTo>
                    <a:pt x="858" y="971"/>
                  </a:lnTo>
                  <a:lnTo>
                    <a:pt x="858" y="975"/>
                  </a:lnTo>
                  <a:lnTo>
                    <a:pt x="858" y="975"/>
                  </a:lnTo>
                  <a:lnTo>
                    <a:pt x="858" y="975"/>
                  </a:lnTo>
                  <a:lnTo>
                    <a:pt x="858" y="979"/>
                  </a:lnTo>
                  <a:lnTo>
                    <a:pt x="858" y="983"/>
                  </a:lnTo>
                  <a:lnTo>
                    <a:pt x="858" y="983"/>
                  </a:lnTo>
                  <a:lnTo>
                    <a:pt x="858" y="983"/>
                  </a:lnTo>
                  <a:lnTo>
                    <a:pt x="858" y="983"/>
                  </a:lnTo>
                  <a:lnTo>
                    <a:pt x="858" y="983"/>
                  </a:lnTo>
                  <a:lnTo>
                    <a:pt x="858" y="983"/>
                  </a:lnTo>
                  <a:lnTo>
                    <a:pt x="858" y="987"/>
                  </a:lnTo>
                  <a:lnTo>
                    <a:pt x="854" y="991"/>
                  </a:lnTo>
                  <a:lnTo>
                    <a:pt x="854" y="991"/>
                  </a:lnTo>
                  <a:lnTo>
                    <a:pt x="854" y="991"/>
                  </a:lnTo>
                  <a:lnTo>
                    <a:pt x="854" y="991"/>
                  </a:lnTo>
                  <a:lnTo>
                    <a:pt x="854" y="991"/>
                  </a:lnTo>
                  <a:lnTo>
                    <a:pt x="854" y="995"/>
                  </a:lnTo>
                  <a:lnTo>
                    <a:pt x="854" y="995"/>
                  </a:lnTo>
                  <a:lnTo>
                    <a:pt x="854" y="995"/>
                  </a:lnTo>
                  <a:lnTo>
                    <a:pt x="850" y="995"/>
                  </a:lnTo>
                  <a:lnTo>
                    <a:pt x="850" y="999"/>
                  </a:lnTo>
                  <a:lnTo>
                    <a:pt x="850" y="999"/>
                  </a:lnTo>
                  <a:lnTo>
                    <a:pt x="850" y="1003"/>
                  </a:lnTo>
                  <a:lnTo>
                    <a:pt x="850" y="1003"/>
                  </a:lnTo>
                  <a:lnTo>
                    <a:pt x="850" y="1007"/>
                  </a:lnTo>
                  <a:lnTo>
                    <a:pt x="850" y="1011"/>
                  </a:lnTo>
                  <a:lnTo>
                    <a:pt x="850" y="1011"/>
                  </a:lnTo>
                  <a:lnTo>
                    <a:pt x="850" y="1011"/>
                  </a:lnTo>
                  <a:lnTo>
                    <a:pt x="850" y="1011"/>
                  </a:lnTo>
                  <a:lnTo>
                    <a:pt x="842" y="1015"/>
                  </a:lnTo>
                  <a:lnTo>
                    <a:pt x="842" y="1015"/>
                  </a:lnTo>
                  <a:lnTo>
                    <a:pt x="842" y="1019"/>
                  </a:lnTo>
                  <a:lnTo>
                    <a:pt x="842" y="1019"/>
                  </a:lnTo>
                  <a:lnTo>
                    <a:pt x="830" y="1031"/>
                  </a:lnTo>
                  <a:lnTo>
                    <a:pt x="830" y="1035"/>
                  </a:lnTo>
                  <a:lnTo>
                    <a:pt x="830" y="1035"/>
                  </a:lnTo>
                  <a:lnTo>
                    <a:pt x="830" y="1035"/>
                  </a:lnTo>
                  <a:lnTo>
                    <a:pt x="826" y="1047"/>
                  </a:lnTo>
                  <a:lnTo>
                    <a:pt x="826" y="1047"/>
                  </a:lnTo>
                  <a:lnTo>
                    <a:pt x="826" y="1051"/>
                  </a:lnTo>
                  <a:lnTo>
                    <a:pt x="826" y="1051"/>
                  </a:lnTo>
                  <a:lnTo>
                    <a:pt x="834" y="1055"/>
                  </a:lnTo>
                  <a:lnTo>
                    <a:pt x="834" y="1055"/>
                  </a:lnTo>
                  <a:lnTo>
                    <a:pt x="842" y="1059"/>
                  </a:lnTo>
                  <a:lnTo>
                    <a:pt x="842" y="1059"/>
                  </a:lnTo>
                  <a:lnTo>
                    <a:pt x="846" y="1059"/>
                  </a:lnTo>
                  <a:lnTo>
                    <a:pt x="846" y="1059"/>
                  </a:lnTo>
                  <a:lnTo>
                    <a:pt x="846" y="1051"/>
                  </a:lnTo>
                  <a:lnTo>
                    <a:pt x="846" y="1051"/>
                  </a:lnTo>
                  <a:lnTo>
                    <a:pt x="854" y="1039"/>
                  </a:lnTo>
                  <a:lnTo>
                    <a:pt x="854" y="1039"/>
                  </a:lnTo>
                  <a:lnTo>
                    <a:pt x="866" y="1023"/>
                  </a:lnTo>
                  <a:lnTo>
                    <a:pt x="866" y="1023"/>
                  </a:lnTo>
                  <a:lnTo>
                    <a:pt x="874" y="1015"/>
                  </a:lnTo>
                  <a:lnTo>
                    <a:pt x="874" y="1015"/>
                  </a:lnTo>
                  <a:lnTo>
                    <a:pt x="874" y="1011"/>
                  </a:lnTo>
                  <a:lnTo>
                    <a:pt x="874" y="1011"/>
                  </a:lnTo>
                  <a:lnTo>
                    <a:pt x="878" y="1003"/>
                  </a:lnTo>
                  <a:lnTo>
                    <a:pt x="878" y="1003"/>
                  </a:lnTo>
                  <a:lnTo>
                    <a:pt x="882" y="991"/>
                  </a:lnTo>
                  <a:lnTo>
                    <a:pt x="882" y="991"/>
                  </a:lnTo>
                  <a:lnTo>
                    <a:pt x="886" y="979"/>
                  </a:lnTo>
                  <a:lnTo>
                    <a:pt x="882" y="959"/>
                  </a:lnTo>
                  <a:lnTo>
                    <a:pt x="882" y="959"/>
                  </a:lnTo>
                  <a:lnTo>
                    <a:pt x="878" y="951"/>
                  </a:lnTo>
                  <a:lnTo>
                    <a:pt x="870" y="939"/>
                  </a:lnTo>
                  <a:lnTo>
                    <a:pt x="870" y="939"/>
                  </a:lnTo>
                  <a:lnTo>
                    <a:pt x="858" y="934"/>
                  </a:lnTo>
                  <a:lnTo>
                    <a:pt x="842" y="930"/>
                  </a:lnTo>
                  <a:lnTo>
                    <a:pt x="842" y="930"/>
                  </a:lnTo>
                  <a:lnTo>
                    <a:pt x="830" y="930"/>
                  </a:lnTo>
                  <a:lnTo>
                    <a:pt x="818" y="934"/>
                  </a:lnTo>
                  <a:lnTo>
                    <a:pt x="818" y="934"/>
                  </a:lnTo>
                  <a:lnTo>
                    <a:pt x="802" y="951"/>
                  </a:lnTo>
                  <a:lnTo>
                    <a:pt x="802" y="951"/>
                  </a:lnTo>
                  <a:lnTo>
                    <a:pt x="790" y="963"/>
                  </a:lnTo>
                  <a:lnTo>
                    <a:pt x="790" y="963"/>
                  </a:lnTo>
                  <a:lnTo>
                    <a:pt x="786" y="975"/>
                  </a:lnTo>
                  <a:lnTo>
                    <a:pt x="786" y="975"/>
                  </a:lnTo>
                  <a:lnTo>
                    <a:pt x="782" y="987"/>
                  </a:lnTo>
                  <a:lnTo>
                    <a:pt x="782" y="987"/>
                  </a:lnTo>
                  <a:lnTo>
                    <a:pt x="786" y="1011"/>
                  </a:lnTo>
                  <a:lnTo>
                    <a:pt x="786" y="1011"/>
                  </a:lnTo>
                  <a:lnTo>
                    <a:pt x="786" y="1015"/>
                  </a:lnTo>
                  <a:lnTo>
                    <a:pt x="786" y="1015"/>
                  </a:lnTo>
                  <a:lnTo>
                    <a:pt x="794" y="1035"/>
                  </a:lnTo>
                  <a:lnTo>
                    <a:pt x="794" y="1035"/>
                  </a:lnTo>
                  <a:lnTo>
                    <a:pt x="798" y="1043"/>
                  </a:lnTo>
                  <a:lnTo>
                    <a:pt x="798" y="1043"/>
                  </a:lnTo>
                  <a:lnTo>
                    <a:pt x="794" y="1039"/>
                  </a:lnTo>
                  <a:lnTo>
                    <a:pt x="766" y="1027"/>
                  </a:lnTo>
                  <a:lnTo>
                    <a:pt x="766" y="1027"/>
                  </a:lnTo>
                  <a:lnTo>
                    <a:pt x="734" y="1011"/>
                  </a:lnTo>
                  <a:lnTo>
                    <a:pt x="734" y="1011"/>
                  </a:lnTo>
                  <a:lnTo>
                    <a:pt x="726" y="1007"/>
                  </a:lnTo>
                  <a:lnTo>
                    <a:pt x="726" y="1007"/>
                  </a:lnTo>
                  <a:lnTo>
                    <a:pt x="694" y="991"/>
                  </a:lnTo>
                  <a:lnTo>
                    <a:pt x="694" y="991"/>
                  </a:lnTo>
                  <a:lnTo>
                    <a:pt x="714" y="979"/>
                  </a:lnTo>
                  <a:lnTo>
                    <a:pt x="714" y="979"/>
                  </a:lnTo>
                  <a:lnTo>
                    <a:pt x="726" y="971"/>
                  </a:lnTo>
                  <a:lnTo>
                    <a:pt x="726" y="971"/>
                  </a:lnTo>
                  <a:lnTo>
                    <a:pt x="726" y="971"/>
                  </a:lnTo>
                  <a:lnTo>
                    <a:pt x="726" y="971"/>
                  </a:lnTo>
                  <a:lnTo>
                    <a:pt x="734" y="963"/>
                  </a:lnTo>
                  <a:lnTo>
                    <a:pt x="734" y="963"/>
                  </a:lnTo>
                  <a:lnTo>
                    <a:pt x="742" y="951"/>
                  </a:lnTo>
                  <a:lnTo>
                    <a:pt x="742" y="951"/>
                  </a:lnTo>
                  <a:lnTo>
                    <a:pt x="750" y="934"/>
                  </a:lnTo>
                  <a:lnTo>
                    <a:pt x="754" y="914"/>
                  </a:lnTo>
                  <a:lnTo>
                    <a:pt x="754" y="914"/>
                  </a:lnTo>
                  <a:lnTo>
                    <a:pt x="754" y="903"/>
                  </a:lnTo>
                  <a:lnTo>
                    <a:pt x="750" y="890"/>
                  </a:lnTo>
                  <a:lnTo>
                    <a:pt x="750" y="890"/>
                  </a:lnTo>
                  <a:lnTo>
                    <a:pt x="742" y="879"/>
                  </a:lnTo>
                  <a:lnTo>
                    <a:pt x="734" y="866"/>
                  </a:lnTo>
                  <a:lnTo>
                    <a:pt x="734" y="866"/>
                  </a:lnTo>
                  <a:lnTo>
                    <a:pt x="718" y="859"/>
                  </a:lnTo>
                  <a:lnTo>
                    <a:pt x="706" y="859"/>
                  </a:lnTo>
                  <a:lnTo>
                    <a:pt x="706" y="859"/>
                  </a:lnTo>
                  <a:lnTo>
                    <a:pt x="690" y="859"/>
                  </a:lnTo>
                  <a:lnTo>
                    <a:pt x="678" y="862"/>
                  </a:lnTo>
                  <a:lnTo>
                    <a:pt x="678" y="862"/>
                  </a:lnTo>
                  <a:lnTo>
                    <a:pt x="662" y="870"/>
                  </a:lnTo>
                  <a:lnTo>
                    <a:pt x="662" y="870"/>
                  </a:lnTo>
                  <a:lnTo>
                    <a:pt x="650" y="883"/>
                  </a:lnTo>
                  <a:lnTo>
                    <a:pt x="642" y="894"/>
                  </a:lnTo>
                  <a:lnTo>
                    <a:pt x="642" y="894"/>
                  </a:lnTo>
                  <a:lnTo>
                    <a:pt x="634" y="919"/>
                  </a:lnTo>
                  <a:lnTo>
                    <a:pt x="634" y="919"/>
                  </a:lnTo>
                  <a:lnTo>
                    <a:pt x="634" y="927"/>
                  </a:lnTo>
                  <a:lnTo>
                    <a:pt x="634" y="927"/>
                  </a:lnTo>
                  <a:lnTo>
                    <a:pt x="634" y="939"/>
                  </a:lnTo>
                  <a:lnTo>
                    <a:pt x="634" y="954"/>
                  </a:lnTo>
                  <a:lnTo>
                    <a:pt x="634" y="954"/>
                  </a:lnTo>
                  <a:lnTo>
                    <a:pt x="634" y="954"/>
                  </a:lnTo>
                  <a:lnTo>
                    <a:pt x="634" y="954"/>
                  </a:lnTo>
                  <a:lnTo>
                    <a:pt x="553" y="894"/>
                  </a:lnTo>
                  <a:lnTo>
                    <a:pt x="553" y="894"/>
                  </a:lnTo>
                  <a:lnTo>
                    <a:pt x="557" y="890"/>
                  </a:lnTo>
                  <a:lnTo>
                    <a:pt x="557" y="890"/>
                  </a:lnTo>
                  <a:lnTo>
                    <a:pt x="569" y="879"/>
                  </a:lnTo>
                  <a:lnTo>
                    <a:pt x="569" y="879"/>
                  </a:lnTo>
                  <a:lnTo>
                    <a:pt x="569" y="879"/>
                  </a:lnTo>
                  <a:lnTo>
                    <a:pt x="569" y="879"/>
                  </a:lnTo>
                  <a:lnTo>
                    <a:pt x="577" y="870"/>
                  </a:lnTo>
                  <a:lnTo>
                    <a:pt x="577" y="870"/>
                  </a:lnTo>
                  <a:lnTo>
                    <a:pt x="582" y="859"/>
                  </a:lnTo>
                  <a:lnTo>
                    <a:pt x="582" y="859"/>
                  </a:lnTo>
                  <a:lnTo>
                    <a:pt x="586" y="842"/>
                  </a:lnTo>
                  <a:lnTo>
                    <a:pt x="586" y="826"/>
                  </a:lnTo>
                  <a:lnTo>
                    <a:pt x="586" y="826"/>
                  </a:lnTo>
                  <a:lnTo>
                    <a:pt x="582" y="814"/>
                  </a:lnTo>
                  <a:lnTo>
                    <a:pt x="573" y="802"/>
                  </a:lnTo>
                  <a:lnTo>
                    <a:pt x="573" y="802"/>
                  </a:lnTo>
                  <a:lnTo>
                    <a:pt x="566" y="794"/>
                  </a:lnTo>
                  <a:lnTo>
                    <a:pt x="553" y="786"/>
                  </a:lnTo>
                  <a:lnTo>
                    <a:pt x="553" y="786"/>
                  </a:lnTo>
                  <a:lnTo>
                    <a:pt x="537" y="786"/>
                  </a:lnTo>
                  <a:lnTo>
                    <a:pt x="525" y="786"/>
                  </a:lnTo>
                  <a:lnTo>
                    <a:pt x="525" y="786"/>
                  </a:lnTo>
                  <a:lnTo>
                    <a:pt x="513" y="794"/>
                  </a:lnTo>
                  <a:lnTo>
                    <a:pt x="502" y="802"/>
                  </a:lnTo>
                  <a:lnTo>
                    <a:pt x="502" y="802"/>
                  </a:lnTo>
                  <a:lnTo>
                    <a:pt x="493" y="814"/>
                  </a:lnTo>
                  <a:lnTo>
                    <a:pt x="493" y="814"/>
                  </a:lnTo>
                  <a:lnTo>
                    <a:pt x="489" y="826"/>
                  </a:lnTo>
                  <a:lnTo>
                    <a:pt x="485" y="839"/>
                  </a:lnTo>
                  <a:lnTo>
                    <a:pt x="485" y="839"/>
                  </a:lnTo>
                  <a:lnTo>
                    <a:pt x="453" y="806"/>
                  </a:lnTo>
                  <a:lnTo>
                    <a:pt x="453" y="806"/>
                  </a:lnTo>
                  <a:lnTo>
                    <a:pt x="417" y="770"/>
                  </a:lnTo>
                  <a:lnTo>
                    <a:pt x="417" y="770"/>
                  </a:lnTo>
                  <a:lnTo>
                    <a:pt x="417" y="770"/>
                  </a:lnTo>
                  <a:lnTo>
                    <a:pt x="425" y="766"/>
                  </a:lnTo>
                  <a:lnTo>
                    <a:pt x="425" y="766"/>
                  </a:lnTo>
                  <a:lnTo>
                    <a:pt x="429" y="766"/>
                  </a:lnTo>
                  <a:lnTo>
                    <a:pt x="429" y="766"/>
                  </a:lnTo>
                  <a:lnTo>
                    <a:pt x="437" y="758"/>
                  </a:lnTo>
                  <a:lnTo>
                    <a:pt x="437" y="758"/>
                  </a:lnTo>
                  <a:lnTo>
                    <a:pt x="441" y="750"/>
                  </a:lnTo>
                  <a:lnTo>
                    <a:pt x="441" y="750"/>
                  </a:lnTo>
                  <a:lnTo>
                    <a:pt x="449" y="738"/>
                  </a:lnTo>
                  <a:lnTo>
                    <a:pt x="457" y="726"/>
                  </a:lnTo>
                  <a:lnTo>
                    <a:pt x="457" y="726"/>
                  </a:lnTo>
                  <a:lnTo>
                    <a:pt x="457" y="706"/>
                  </a:lnTo>
                  <a:lnTo>
                    <a:pt x="457" y="706"/>
                  </a:lnTo>
                  <a:lnTo>
                    <a:pt x="453" y="686"/>
                  </a:lnTo>
                  <a:lnTo>
                    <a:pt x="453" y="686"/>
                  </a:lnTo>
                  <a:lnTo>
                    <a:pt x="445" y="670"/>
                  </a:lnTo>
                  <a:lnTo>
                    <a:pt x="445" y="670"/>
                  </a:lnTo>
                  <a:lnTo>
                    <a:pt x="437" y="662"/>
                  </a:lnTo>
                  <a:lnTo>
                    <a:pt x="425" y="654"/>
                  </a:lnTo>
                  <a:lnTo>
                    <a:pt x="425" y="654"/>
                  </a:lnTo>
                  <a:lnTo>
                    <a:pt x="417" y="650"/>
                  </a:lnTo>
                  <a:lnTo>
                    <a:pt x="409" y="650"/>
                  </a:lnTo>
                  <a:lnTo>
                    <a:pt x="409" y="650"/>
                  </a:lnTo>
                  <a:lnTo>
                    <a:pt x="393" y="654"/>
                  </a:lnTo>
                  <a:lnTo>
                    <a:pt x="381" y="662"/>
                  </a:lnTo>
                  <a:lnTo>
                    <a:pt x="381" y="662"/>
                  </a:lnTo>
                  <a:lnTo>
                    <a:pt x="369" y="678"/>
                  </a:lnTo>
                  <a:lnTo>
                    <a:pt x="369" y="678"/>
                  </a:lnTo>
                  <a:lnTo>
                    <a:pt x="365" y="686"/>
                  </a:lnTo>
                  <a:lnTo>
                    <a:pt x="365" y="686"/>
                  </a:lnTo>
                  <a:lnTo>
                    <a:pt x="361" y="694"/>
                  </a:lnTo>
                  <a:lnTo>
                    <a:pt x="361" y="706"/>
                  </a:lnTo>
                  <a:lnTo>
                    <a:pt x="357" y="698"/>
                  </a:lnTo>
                  <a:lnTo>
                    <a:pt x="325" y="658"/>
                  </a:lnTo>
                  <a:lnTo>
                    <a:pt x="313" y="638"/>
                  </a:lnTo>
                  <a:lnTo>
                    <a:pt x="313" y="638"/>
                  </a:lnTo>
                  <a:lnTo>
                    <a:pt x="313" y="638"/>
                  </a:lnTo>
                  <a:lnTo>
                    <a:pt x="313" y="638"/>
                  </a:lnTo>
                  <a:lnTo>
                    <a:pt x="325" y="634"/>
                  </a:lnTo>
                  <a:lnTo>
                    <a:pt x="325" y="634"/>
                  </a:lnTo>
                  <a:lnTo>
                    <a:pt x="333" y="626"/>
                  </a:lnTo>
                  <a:lnTo>
                    <a:pt x="333" y="626"/>
                  </a:lnTo>
                  <a:lnTo>
                    <a:pt x="345" y="618"/>
                  </a:lnTo>
                  <a:lnTo>
                    <a:pt x="353" y="606"/>
                  </a:lnTo>
                  <a:lnTo>
                    <a:pt x="353" y="606"/>
                  </a:lnTo>
                  <a:lnTo>
                    <a:pt x="357" y="593"/>
                  </a:lnTo>
                  <a:lnTo>
                    <a:pt x="361" y="582"/>
                  </a:lnTo>
                  <a:lnTo>
                    <a:pt x="361" y="582"/>
                  </a:lnTo>
                  <a:lnTo>
                    <a:pt x="361" y="569"/>
                  </a:lnTo>
                  <a:lnTo>
                    <a:pt x="357" y="558"/>
                  </a:lnTo>
                  <a:lnTo>
                    <a:pt x="357" y="558"/>
                  </a:lnTo>
                  <a:lnTo>
                    <a:pt x="353" y="546"/>
                  </a:lnTo>
                  <a:lnTo>
                    <a:pt x="349" y="538"/>
                  </a:lnTo>
                  <a:lnTo>
                    <a:pt x="349" y="538"/>
                  </a:lnTo>
                  <a:lnTo>
                    <a:pt x="337" y="529"/>
                  </a:lnTo>
                  <a:lnTo>
                    <a:pt x="325" y="522"/>
                  </a:lnTo>
                  <a:lnTo>
                    <a:pt x="325" y="522"/>
                  </a:lnTo>
                  <a:lnTo>
                    <a:pt x="305" y="522"/>
                  </a:lnTo>
                  <a:lnTo>
                    <a:pt x="305" y="522"/>
                  </a:lnTo>
                  <a:lnTo>
                    <a:pt x="289" y="525"/>
                  </a:lnTo>
                  <a:lnTo>
                    <a:pt x="281" y="533"/>
                  </a:lnTo>
                  <a:lnTo>
                    <a:pt x="281" y="533"/>
                  </a:lnTo>
                  <a:lnTo>
                    <a:pt x="261" y="549"/>
                  </a:lnTo>
                  <a:lnTo>
                    <a:pt x="261" y="549"/>
                  </a:lnTo>
                  <a:lnTo>
                    <a:pt x="261" y="558"/>
                  </a:lnTo>
                  <a:lnTo>
                    <a:pt x="261" y="558"/>
                  </a:lnTo>
                  <a:lnTo>
                    <a:pt x="261" y="558"/>
                  </a:lnTo>
                  <a:lnTo>
                    <a:pt x="261" y="558"/>
                  </a:lnTo>
                  <a:lnTo>
                    <a:pt x="241" y="522"/>
                  </a:lnTo>
                  <a:lnTo>
                    <a:pt x="241" y="522"/>
                  </a:lnTo>
                  <a:lnTo>
                    <a:pt x="212" y="465"/>
                  </a:lnTo>
                  <a:lnTo>
                    <a:pt x="212" y="465"/>
                  </a:lnTo>
                  <a:lnTo>
                    <a:pt x="212" y="465"/>
                  </a:lnTo>
                  <a:lnTo>
                    <a:pt x="212" y="465"/>
                  </a:lnTo>
                  <a:lnTo>
                    <a:pt x="225" y="465"/>
                  </a:lnTo>
                  <a:lnTo>
                    <a:pt x="233" y="461"/>
                  </a:lnTo>
                  <a:lnTo>
                    <a:pt x="233" y="461"/>
                  </a:lnTo>
                  <a:lnTo>
                    <a:pt x="245" y="457"/>
                  </a:lnTo>
                  <a:lnTo>
                    <a:pt x="245" y="457"/>
                  </a:lnTo>
                  <a:lnTo>
                    <a:pt x="249" y="457"/>
                  </a:lnTo>
                  <a:lnTo>
                    <a:pt x="249" y="457"/>
                  </a:lnTo>
                  <a:lnTo>
                    <a:pt x="256" y="453"/>
                  </a:lnTo>
                  <a:lnTo>
                    <a:pt x="256" y="453"/>
                  </a:lnTo>
                  <a:lnTo>
                    <a:pt x="265" y="449"/>
                  </a:lnTo>
                  <a:lnTo>
                    <a:pt x="265" y="449"/>
                  </a:lnTo>
                  <a:lnTo>
                    <a:pt x="277" y="437"/>
                  </a:lnTo>
                  <a:lnTo>
                    <a:pt x="285" y="425"/>
                  </a:lnTo>
                  <a:lnTo>
                    <a:pt x="285" y="425"/>
                  </a:lnTo>
                  <a:lnTo>
                    <a:pt x="289" y="417"/>
                  </a:lnTo>
                  <a:lnTo>
                    <a:pt x="289" y="405"/>
                  </a:lnTo>
                  <a:lnTo>
                    <a:pt x="289" y="405"/>
                  </a:lnTo>
                  <a:lnTo>
                    <a:pt x="289" y="385"/>
                  </a:lnTo>
                  <a:lnTo>
                    <a:pt x="289" y="385"/>
                  </a:lnTo>
                  <a:lnTo>
                    <a:pt x="285" y="373"/>
                  </a:lnTo>
                  <a:lnTo>
                    <a:pt x="281" y="365"/>
                  </a:lnTo>
                  <a:lnTo>
                    <a:pt x="281" y="365"/>
                  </a:lnTo>
                  <a:lnTo>
                    <a:pt x="269" y="357"/>
                  </a:lnTo>
                  <a:lnTo>
                    <a:pt x="261" y="353"/>
                  </a:lnTo>
                  <a:lnTo>
                    <a:pt x="261" y="353"/>
                  </a:lnTo>
                  <a:lnTo>
                    <a:pt x="245" y="345"/>
                  </a:lnTo>
                  <a:lnTo>
                    <a:pt x="245" y="345"/>
                  </a:lnTo>
                  <a:lnTo>
                    <a:pt x="229" y="349"/>
                  </a:lnTo>
                  <a:lnTo>
                    <a:pt x="216" y="353"/>
                  </a:lnTo>
                  <a:lnTo>
                    <a:pt x="216" y="353"/>
                  </a:lnTo>
                  <a:lnTo>
                    <a:pt x="201" y="365"/>
                  </a:lnTo>
                  <a:lnTo>
                    <a:pt x="201" y="365"/>
                  </a:lnTo>
                  <a:lnTo>
                    <a:pt x="196" y="369"/>
                  </a:lnTo>
                  <a:lnTo>
                    <a:pt x="196" y="369"/>
                  </a:lnTo>
                  <a:lnTo>
                    <a:pt x="189" y="381"/>
                  </a:lnTo>
                  <a:lnTo>
                    <a:pt x="185" y="389"/>
                  </a:lnTo>
                  <a:lnTo>
                    <a:pt x="185" y="389"/>
                  </a:lnTo>
                  <a:lnTo>
                    <a:pt x="181" y="397"/>
                  </a:lnTo>
                  <a:lnTo>
                    <a:pt x="181" y="397"/>
                  </a:lnTo>
                  <a:lnTo>
                    <a:pt x="161" y="337"/>
                  </a:lnTo>
                  <a:lnTo>
                    <a:pt x="161" y="337"/>
                  </a:lnTo>
                  <a:lnTo>
                    <a:pt x="152" y="317"/>
                  </a:lnTo>
                  <a:lnTo>
                    <a:pt x="152" y="317"/>
                  </a:lnTo>
                  <a:lnTo>
                    <a:pt x="165" y="317"/>
                  </a:lnTo>
                  <a:lnTo>
                    <a:pt x="165" y="317"/>
                  </a:lnTo>
                  <a:lnTo>
                    <a:pt x="165" y="317"/>
                  </a:lnTo>
                  <a:lnTo>
                    <a:pt x="165" y="317"/>
                  </a:lnTo>
                  <a:lnTo>
                    <a:pt x="176" y="317"/>
                  </a:lnTo>
                  <a:lnTo>
                    <a:pt x="176" y="317"/>
                  </a:lnTo>
                  <a:lnTo>
                    <a:pt x="185" y="313"/>
                  </a:lnTo>
                  <a:lnTo>
                    <a:pt x="185" y="313"/>
                  </a:lnTo>
                  <a:lnTo>
                    <a:pt x="196" y="305"/>
                  </a:lnTo>
                  <a:lnTo>
                    <a:pt x="209" y="297"/>
                  </a:lnTo>
                  <a:lnTo>
                    <a:pt x="209" y="297"/>
                  </a:lnTo>
                  <a:lnTo>
                    <a:pt x="221" y="277"/>
                  </a:lnTo>
                  <a:lnTo>
                    <a:pt x="221" y="277"/>
                  </a:lnTo>
                  <a:lnTo>
                    <a:pt x="225" y="265"/>
                  </a:lnTo>
                  <a:lnTo>
                    <a:pt x="225" y="256"/>
                  </a:lnTo>
                  <a:lnTo>
                    <a:pt x="225" y="256"/>
                  </a:lnTo>
                  <a:lnTo>
                    <a:pt x="221" y="245"/>
                  </a:lnTo>
                  <a:lnTo>
                    <a:pt x="216" y="232"/>
                  </a:lnTo>
                  <a:lnTo>
                    <a:pt x="216" y="232"/>
                  </a:lnTo>
                  <a:lnTo>
                    <a:pt x="205" y="225"/>
                  </a:lnTo>
                  <a:lnTo>
                    <a:pt x="196" y="221"/>
                  </a:lnTo>
                  <a:lnTo>
                    <a:pt x="196" y="221"/>
                  </a:lnTo>
                  <a:lnTo>
                    <a:pt x="181" y="216"/>
                  </a:lnTo>
                  <a:lnTo>
                    <a:pt x="181" y="216"/>
                  </a:lnTo>
                  <a:lnTo>
                    <a:pt x="168" y="216"/>
                  </a:lnTo>
                  <a:lnTo>
                    <a:pt x="156" y="216"/>
                  </a:lnTo>
                  <a:lnTo>
                    <a:pt x="136" y="225"/>
                  </a:lnTo>
                  <a:lnTo>
                    <a:pt x="136" y="225"/>
                  </a:lnTo>
                  <a:lnTo>
                    <a:pt x="132" y="229"/>
                  </a:lnTo>
                  <a:lnTo>
                    <a:pt x="132" y="229"/>
                  </a:lnTo>
                  <a:lnTo>
                    <a:pt x="128" y="232"/>
                  </a:lnTo>
                  <a:lnTo>
                    <a:pt x="124" y="209"/>
                  </a:lnTo>
                  <a:lnTo>
                    <a:pt x="124" y="209"/>
                  </a:lnTo>
                  <a:lnTo>
                    <a:pt x="116" y="168"/>
                  </a:lnTo>
                  <a:lnTo>
                    <a:pt x="116" y="168"/>
                  </a:lnTo>
                  <a:lnTo>
                    <a:pt x="116" y="168"/>
                  </a:lnTo>
                  <a:lnTo>
                    <a:pt x="116" y="168"/>
                  </a:lnTo>
                  <a:lnTo>
                    <a:pt x="124" y="168"/>
                  </a:lnTo>
                  <a:lnTo>
                    <a:pt x="128" y="168"/>
                  </a:lnTo>
                  <a:lnTo>
                    <a:pt x="128" y="168"/>
                  </a:lnTo>
                  <a:lnTo>
                    <a:pt x="141" y="164"/>
                  </a:lnTo>
                  <a:lnTo>
                    <a:pt x="141" y="164"/>
                  </a:lnTo>
                  <a:lnTo>
                    <a:pt x="141" y="164"/>
                  </a:lnTo>
                  <a:lnTo>
                    <a:pt x="141" y="164"/>
                  </a:lnTo>
                  <a:lnTo>
                    <a:pt x="148" y="164"/>
                  </a:lnTo>
                  <a:lnTo>
                    <a:pt x="148" y="164"/>
                  </a:lnTo>
                  <a:lnTo>
                    <a:pt x="152" y="161"/>
                  </a:lnTo>
                  <a:lnTo>
                    <a:pt x="152" y="161"/>
                  </a:lnTo>
                  <a:lnTo>
                    <a:pt x="161" y="152"/>
                  </a:lnTo>
                  <a:lnTo>
                    <a:pt x="165" y="144"/>
                  </a:lnTo>
                  <a:lnTo>
                    <a:pt x="165" y="144"/>
                  </a:lnTo>
                  <a:lnTo>
                    <a:pt x="168" y="128"/>
                  </a:lnTo>
                  <a:lnTo>
                    <a:pt x="168" y="128"/>
                  </a:lnTo>
                  <a:lnTo>
                    <a:pt x="165" y="116"/>
                  </a:lnTo>
                  <a:lnTo>
                    <a:pt x="165" y="116"/>
                  </a:lnTo>
                  <a:lnTo>
                    <a:pt x="161" y="104"/>
                  </a:lnTo>
                  <a:lnTo>
                    <a:pt x="161" y="104"/>
                  </a:lnTo>
                  <a:lnTo>
                    <a:pt x="148" y="92"/>
                  </a:lnTo>
                  <a:lnTo>
                    <a:pt x="148" y="92"/>
                  </a:lnTo>
                  <a:lnTo>
                    <a:pt x="136" y="88"/>
                  </a:lnTo>
                  <a:lnTo>
                    <a:pt x="136" y="88"/>
                  </a:lnTo>
                  <a:lnTo>
                    <a:pt x="128" y="88"/>
                  </a:lnTo>
                  <a:lnTo>
                    <a:pt x="121" y="88"/>
                  </a:lnTo>
                  <a:lnTo>
                    <a:pt x="104" y="96"/>
                  </a:lnTo>
                  <a:lnTo>
                    <a:pt x="104" y="96"/>
                  </a:lnTo>
                  <a:lnTo>
                    <a:pt x="104" y="96"/>
                  </a:lnTo>
                  <a:lnTo>
                    <a:pt x="104" y="96"/>
                  </a:lnTo>
                  <a:lnTo>
                    <a:pt x="104" y="96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108" y="88"/>
                  </a:lnTo>
                  <a:lnTo>
                    <a:pt x="108" y="88"/>
                  </a:lnTo>
                  <a:lnTo>
                    <a:pt x="108" y="84"/>
                  </a:lnTo>
                  <a:lnTo>
                    <a:pt x="108" y="84"/>
                  </a:lnTo>
                  <a:lnTo>
                    <a:pt x="112" y="72"/>
                  </a:lnTo>
                  <a:lnTo>
                    <a:pt x="112" y="72"/>
                  </a:lnTo>
                  <a:lnTo>
                    <a:pt x="116" y="60"/>
                  </a:lnTo>
                  <a:lnTo>
                    <a:pt x="116" y="60"/>
                  </a:lnTo>
                  <a:lnTo>
                    <a:pt x="116" y="48"/>
                  </a:lnTo>
                  <a:lnTo>
                    <a:pt x="116" y="48"/>
                  </a:lnTo>
                  <a:lnTo>
                    <a:pt x="116" y="48"/>
                  </a:lnTo>
                  <a:lnTo>
                    <a:pt x="116" y="48"/>
                  </a:lnTo>
                  <a:lnTo>
                    <a:pt x="116" y="40"/>
                  </a:lnTo>
                  <a:lnTo>
                    <a:pt x="116" y="40"/>
                  </a:lnTo>
                  <a:lnTo>
                    <a:pt x="116" y="32"/>
                  </a:lnTo>
                  <a:lnTo>
                    <a:pt x="116" y="32"/>
                  </a:lnTo>
                  <a:lnTo>
                    <a:pt x="112" y="20"/>
                  </a:lnTo>
                  <a:lnTo>
                    <a:pt x="104" y="12"/>
                  </a:lnTo>
                  <a:lnTo>
                    <a:pt x="104" y="12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44" y="12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6" y="48"/>
                  </a:lnTo>
                  <a:lnTo>
                    <a:pt x="36" y="64"/>
                  </a:lnTo>
                  <a:lnTo>
                    <a:pt x="36" y="64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44" y="76"/>
                  </a:lnTo>
                  <a:lnTo>
                    <a:pt x="48" y="80"/>
                  </a:lnTo>
                  <a:lnTo>
                    <a:pt x="48" y="80"/>
                  </a:lnTo>
                  <a:lnTo>
                    <a:pt x="52" y="92"/>
                  </a:lnTo>
                  <a:lnTo>
                    <a:pt x="52" y="92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60" y="100"/>
                  </a:lnTo>
                  <a:lnTo>
                    <a:pt x="60" y="100"/>
                  </a:lnTo>
                  <a:lnTo>
                    <a:pt x="64" y="100"/>
                  </a:lnTo>
                  <a:lnTo>
                    <a:pt x="64" y="100"/>
                  </a:lnTo>
                  <a:lnTo>
                    <a:pt x="68" y="96"/>
                  </a:lnTo>
                  <a:lnTo>
                    <a:pt x="68" y="96"/>
                  </a:lnTo>
                  <a:lnTo>
                    <a:pt x="68" y="92"/>
                  </a:lnTo>
                  <a:lnTo>
                    <a:pt x="68" y="92"/>
                  </a:lnTo>
                  <a:lnTo>
                    <a:pt x="68" y="92"/>
                  </a:lnTo>
                  <a:lnTo>
                    <a:pt x="68" y="92"/>
                  </a:lnTo>
                  <a:lnTo>
                    <a:pt x="68" y="84"/>
                  </a:lnTo>
                  <a:lnTo>
                    <a:pt x="68" y="84"/>
                  </a:lnTo>
                  <a:lnTo>
                    <a:pt x="68" y="80"/>
                  </a:lnTo>
                  <a:lnTo>
                    <a:pt x="68" y="80"/>
                  </a:lnTo>
                  <a:lnTo>
                    <a:pt x="68" y="80"/>
                  </a:lnTo>
                  <a:lnTo>
                    <a:pt x="68" y="72"/>
                  </a:lnTo>
                  <a:lnTo>
                    <a:pt x="68" y="72"/>
                  </a:lnTo>
                  <a:lnTo>
                    <a:pt x="68" y="72"/>
                  </a:lnTo>
                  <a:lnTo>
                    <a:pt x="68" y="72"/>
                  </a:lnTo>
                  <a:lnTo>
                    <a:pt x="64" y="72"/>
                  </a:lnTo>
                  <a:lnTo>
                    <a:pt x="64" y="72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4" y="60"/>
                  </a:lnTo>
                  <a:lnTo>
                    <a:pt x="64" y="60"/>
                  </a:lnTo>
                  <a:lnTo>
                    <a:pt x="60" y="60"/>
                  </a:lnTo>
                  <a:lnTo>
                    <a:pt x="64" y="56"/>
                  </a:lnTo>
                  <a:lnTo>
                    <a:pt x="64" y="56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6" y="24"/>
                  </a:lnTo>
                  <a:lnTo>
                    <a:pt x="76" y="24"/>
                  </a:lnTo>
                  <a:lnTo>
                    <a:pt x="80" y="24"/>
                  </a:lnTo>
                  <a:lnTo>
                    <a:pt x="80" y="24"/>
                  </a:lnTo>
                  <a:lnTo>
                    <a:pt x="84" y="28"/>
                  </a:lnTo>
                  <a:lnTo>
                    <a:pt x="84" y="28"/>
                  </a:lnTo>
                  <a:lnTo>
                    <a:pt x="88" y="32"/>
                  </a:lnTo>
                  <a:lnTo>
                    <a:pt x="88" y="32"/>
                  </a:lnTo>
                  <a:lnTo>
                    <a:pt x="88" y="32"/>
                  </a:lnTo>
                  <a:lnTo>
                    <a:pt x="88" y="36"/>
                  </a:lnTo>
                  <a:lnTo>
                    <a:pt x="88" y="36"/>
                  </a:lnTo>
                  <a:lnTo>
                    <a:pt x="88" y="36"/>
                  </a:lnTo>
                  <a:lnTo>
                    <a:pt x="92" y="36"/>
                  </a:lnTo>
                  <a:lnTo>
                    <a:pt x="92" y="36"/>
                  </a:lnTo>
                  <a:lnTo>
                    <a:pt x="88" y="36"/>
                  </a:lnTo>
                  <a:lnTo>
                    <a:pt x="88" y="36"/>
                  </a:lnTo>
                  <a:lnTo>
                    <a:pt x="88" y="40"/>
                  </a:lnTo>
                  <a:lnTo>
                    <a:pt x="88" y="40"/>
                  </a:lnTo>
                  <a:lnTo>
                    <a:pt x="92" y="40"/>
                  </a:lnTo>
                  <a:lnTo>
                    <a:pt x="92" y="40"/>
                  </a:lnTo>
                  <a:lnTo>
                    <a:pt x="92" y="40"/>
                  </a:lnTo>
                  <a:lnTo>
                    <a:pt x="88" y="44"/>
                  </a:lnTo>
                  <a:lnTo>
                    <a:pt x="92" y="44"/>
                  </a:lnTo>
                  <a:lnTo>
                    <a:pt x="92" y="44"/>
                  </a:lnTo>
                  <a:lnTo>
                    <a:pt x="92" y="44"/>
                  </a:lnTo>
                  <a:lnTo>
                    <a:pt x="92" y="44"/>
                  </a:lnTo>
                  <a:lnTo>
                    <a:pt x="88" y="44"/>
                  </a:lnTo>
                  <a:lnTo>
                    <a:pt x="92" y="48"/>
                  </a:lnTo>
                  <a:lnTo>
                    <a:pt x="92" y="48"/>
                  </a:lnTo>
                  <a:lnTo>
                    <a:pt x="92" y="52"/>
                  </a:lnTo>
                  <a:lnTo>
                    <a:pt x="92" y="52"/>
                  </a:lnTo>
                  <a:lnTo>
                    <a:pt x="92" y="52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92" y="56"/>
                  </a:lnTo>
                  <a:lnTo>
                    <a:pt x="92" y="56"/>
                  </a:lnTo>
                  <a:lnTo>
                    <a:pt x="92" y="56"/>
                  </a:lnTo>
                  <a:lnTo>
                    <a:pt x="92" y="56"/>
                  </a:lnTo>
                  <a:lnTo>
                    <a:pt x="92" y="64"/>
                  </a:lnTo>
                  <a:lnTo>
                    <a:pt x="92" y="64"/>
                  </a:lnTo>
                  <a:lnTo>
                    <a:pt x="88" y="68"/>
                  </a:lnTo>
                  <a:lnTo>
                    <a:pt x="88" y="68"/>
                  </a:lnTo>
                  <a:lnTo>
                    <a:pt x="88" y="72"/>
                  </a:lnTo>
                  <a:lnTo>
                    <a:pt x="88" y="72"/>
                  </a:lnTo>
                  <a:lnTo>
                    <a:pt x="88" y="72"/>
                  </a:lnTo>
                  <a:lnTo>
                    <a:pt x="88" y="80"/>
                  </a:lnTo>
                  <a:lnTo>
                    <a:pt x="88" y="80"/>
                  </a:lnTo>
                  <a:lnTo>
                    <a:pt x="92" y="84"/>
                  </a:lnTo>
                  <a:lnTo>
                    <a:pt x="92" y="84"/>
                  </a:lnTo>
                  <a:lnTo>
                    <a:pt x="92" y="84"/>
                  </a:lnTo>
                  <a:lnTo>
                    <a:pt x="92" y="84"/>
                  </a:lnTo>
                  <a:lnTo>
                    <a:pt x="92" y="108"/>
                  </a:lnTo>
                  <a:lnTo>
                    <a:pt x="92" y="108"/>
                  </a:lnTo>
                  <a:lnTo>
                    <a:pt x="92" y="108"/>
                  </a:lnTo>
                  <a:lnTo>
                    <a:pt x="92" y="108"/>
                  </a:lnTo>
                  <a:lnTo>
                    <a:pt x="88" y="120"/>
                  </a:lnTo>
                  <a:lnTo>
                    <a:pt x="88" y="120"/>
                  </a:lnTo>
                  <a:lnTo>
                    <a:pt x="84" y="124"/>
                  </a:lnTo>
                  <a:lnTo>
                    <a:pt x="84" y="124"/>
                  </a:lnTo>
                  <a:lnTo>
                    <a:pt x="84" y="128"/>
                  </a:lnTo>
                  <a:lnTo>
                    <a:pt x="84" y="128"/>
                  </a:lnTo>
                  <a:lnTo>
                    <a:pt x="84" y="132"/>
                  </a:lnTo>
                  <a:lnTo>
                    <a:pt x="84" y="132"/>
                  </a:lnTo>
                  <a:lnTo>
                    <a:pt x="88" y="132"/>
                  </a:lnTo>
                  <a:lnTo>
                    <a:pt x="88" y="132"/>
                  </a:lnTo>
                  <a:lnTo>
                    <a:pt x="92" y="132"/>
                  </a:lnTo>
                  <a:lnTo>
                    <a:pt x="92" y="132"/>
                  </a:lnTo>
                  <a:lnTo>
                    <a:pt x="92" y="181"/>
                  </a:lnTo>
                  <a:lnTo>
                    <a:pt x="92" y="181"/>
                  </a:lnTo>
                  <a:lnTo>
                    <a:pt x="96" y="192"/>
                  </a:lnTo>
                  <a:lnTo>
                    <a:pt x="96" y="192"/>
                  </a:lnTo>
                  <a:lnTo>
                    <a:pt x="104" y="221"/>
                  </a:lnTo>
                  <a:lnTo>
                    <a:pt x="104" y="221"/>
                  </a:lnTo>
                  <a:lnTo>
                    <a:pt x="108" y="253"/>
                  </a:lnTo>
                  <a:lnTo>
                    <a:pt x="108" y="253"/>
                  </a:lnTo>
                  <a:lnTo>
                    <a:pt x="108" y="253"/>
                  </a:lnTo>
                  <a:lnTo>
                    <a:pt x="104" y="256"/>
                  </a:lnTo>
                  <a:lnTo>
                    <a:pt x="104" y="256"/>
                  </a:lnTo>
                  <a:lnTo>
                    <a:pt x="104" y="256"/>
                  </a:lnTo>
                  <a:lnTo>
                    <a:pt x="104" y="256"/>
                  </a:lnTo>
                  <a:lnTo>
                    <a:pt x="100" y="253"/>
                  </a:lnTo>
                  <a:lnTo>
                    <a:pt x="100" y="245"/>
                  </a:lnTo>
                  <a:lnTo>
                    <a:pt x="100" y="245"/>
                  </a:lnTo>
                  <a:lnTo>
                    <a:pt x="100" y="245"/>
                  </a:lnTo>
                  <a:lnTo>
                    <a:pt x="100" y="245"/>
                  </a:lnTo>
                  <a:lnTo>
                    <a:pt x="92" y="241"/>
                  </a:lnTo>
                  <a:lnTo>
                    <a:pt x="92" y="241"/>
                  </a:lnTo>
                  <a:lnTo>
                    <a:pt x="84" y="236"/>
                  </a:lnTo>
                  <a:lnTo>
                    <a:pt x="84" y="236"/>
                  </a:lnTo>
                  <a:lnTo>
                    <a:pt x="80" y="232"/>
                  </a:lnTo>
                  <a:lnTo>
                    <a:pt x="72" y="232"/>
                  </a:lnTo>
                  <a:lnTo>
                    <a:pt x="72" y="232"/>
                  </a:lnTo>
                  <a:lnTo>
                    <a:pt x="68" y="232"/>
                  </a:lnTo>
                  <a:lnTo>
                    <a:pt x="64" y="232"/>
                  </a:lnTo>
                  <a:lnTo>
                    <a:pt x="64" y="232"/>
                  </a:lnTo>
                  <a:lnTo>
                    <a:pt x="56" y="229"/>
                  </a:lnTo>
                  <a:lnTo>
                    <a:pt x="56" y="229"/>
                  </a:lnTo>
                  <a:lnTo>
                    <a:pt x="44" y="229"/>
                  </a:lnTo>
                  <a:lnTo>
                    <a:pt x="32" y="236"/>
                  </a:lnTo>
                  <a:lnTo>
                    <a:pt x="32" y="236"/>
                  </a:lnTo>
                  <a:lnTo>
                    <a:pt x="20" y="249"/>
                  </a:lnTo>
                  <a:lnTo>
                    <a:pt x="20" y="249"/>
                  </a:lnTo>
                  <a:lnTo>
                    <a:pt x="12" y="256"/>
                  </a:lnTo>
                  <a:lnTo>
                    <a:pt x="12" y="256"/>
                  </a:lnTo>
                  <a:lnTo>
                    <a:pt x="8" y="269"/>
                  </a:lnTo>
                  <a:lnTo>
                    <a:pt x="8" y="269"/>
                  </a:lnTo>
                  <a:lnTo>
                    <a:pt x="4" y="277"/>
                  </a:lnTo>
                  <a:lnTo>
                    <a:pt x="4" y="277"/>
                  </a:lnTo>
                  <a:lnTo>
                    <a:pt x="4" y="281"/>
                  </a:lnTo>
                  <a:lnTo>
                    <a:pt x="4" y="281"/>
                  </a:lnTo>
                  <a:lnTo>
                    <a:pt x="0" y="289"/>
                  </a:lnTo>
                  <a:lnTo>
                    <a:pt x="0" y="289"/>
                  </a:lnTo>
                  <a:lnTo>
                    <a:pt x="0" y="293"/>
                  </a:lnTo>
                  <a:lnTo>
                    <a:pt x="0" y="301"/>
                  </a:lnTo>
                  <a:lnTo>
                    <a:pt x="0" y="301"/>
                  </a:lnTo>
                  <a:lnTo>
                    <a:pt x="4" y="305"/>
                  </a:lnTo>
                  <a:lnTo>
                    <a:pt x="4" y="305"/>
                  </a:lnTo>
                  <a:lnTo>
                    <a:pt x="8" y="317"/>
                  </a:lnTo>
                  <a:lnTo>
                    <a:pt x="8" y="317"/>
                  </a:lnTo>
                  <a:lnTo>
                    <a:pt x="16" y="329"/>
                  </a:lnTo>
                  <a:lnTo>
                    <a:pt x="16" y="329"/>
                  </a:lnTo>
                  <a:lnTo>
                    <a:pt x="24" y="333"/>
                  </a:lnTo>
                  <a:lnTo>
                    <a:pt x="32" y="341"/>
                  </a:lnTo>
                  <a:lnTo>
                    <a:pt x="32" y="341"/>
                  </a:lnTo>
                  <a:lnTo>
                    <a:pt x="44" y="345"/>
                  </a:lnTo>
                  <a:lnTo>
                    <a:pt x="52" y="341"/>
                  </a:lnTo>
                  <a:lnTo>
                    <a:pt x="52" y="341"/>
                  </a:lnTo>
                  <a:lnTo>
                    <a:pt x="60" y="337"/>
                  </a:lnTo>
                  <a:lnTo>
                    <a:pt x="60" y="333"/>
                  </a:lnTo>
                  <a:lnTo>
                    <a:pt x="60" y="333"/>
                  </a:lnTo>
                  <a:lnTo>
                    <a:pt x="64" y="333"/>
                  </a:lnTo>
                  <a:lnTo>
                    <a:pt x="64" y="333"/>
                  </a:lnTo>
                  <a:lnTo>
                    <a:pt x="64" y="333"/>
                  </a:lnTo>
                  <a:lnTo>
                    <a:pt x="64" y="333"/>
                  </a:lnTo>
                  <a:lnTo>
                    <a:pt x="68" y="329"/>
                  </a:lnTo>
                  <a:lnTo>
                    <a:pt x="72" y="329"/>
                  </a:lnTo>
                  <a:lnTo>
                    <a:pt x="72" y="329"/>
                  </a:lnTo>
                  <a:lnTo>
                    <a:pt x="72" y="329"/>
                  </a:lnTo>
                  <a:lnTo>
                    <a:pt x="76" y="325"/>
                  </a:lnTo>
                  <a:lnTo>
                    <a:pt x="76" y="325"/>
                  </a:lnTo>
                  <a:lnTo>
                    <a:pt x="76" y="325"/>
                  </a:lnTo>
                  <a:lnTo>
                    <a:pt x="76" y="325"/>
                  </a:lnTo>
                  <a:lnTo>
                    <a:pt x="76" y="325"/>
                  </a:lnTo>
                  <a:lnTo>
                    <a:pt x="80" y="325"/>
                  </a:lnTo>
                  <a:lnTo>
                    <a:pt x="80" y="321"/>
                  </a:lnTo>
                  <a:lnTo>
                    <a:pt x="80" y="321"/>
                  </a:lnTo>
                  <a:lnTo>
                    <a:pt x="84" y="317"/>
                  </a:lnTo>
                  <a:lnTo>
                    <a:pt x="84" y="317"/>
                  </a:lnTo>
                  <a:lnTo>
                    <a:pt x="88" y="313"/>
                  </a:lnTo>
                  <a:lnTo>
                    <a:pt x="88" y="309"/>
                  </a:lnTo>
                  <a:lnTo>
                    <a:pt x="88" y="309"/>
                  </a:lnTo>
                  <a:lnTo>
                    <a:pt x="88" y="309"/>
                  </a:lnTo>
                  <a:lnTo>
                    <a:pt x="88" y="309"/>
                  </a:lnTo>
                  <a:lnTo>
                    <a:pt x="96" y="305"/>
                  </a:lnTo>
                  <a:lnTo>
                    <a:pt x="96" y="305"/>
                  </a:lnTo>
                  <a:lnTo>
                    <a:pt x="96" y="301"/>
                  </a:lnTo>
                  <a:lnTo>
                    <a:pt x="96" y="301"/>
                  </a:lnTo>
                  <a:lnTo>
                    <a:pt x="112" y="293"/>
                  </a:lnTo>
                  <a:lnTo>
                    <a:pt x="116" y="289"/>
                  </a:lnTo>
                  <a:lnTo>
                    <a:pt x="116" y="289"/>
                  </a:lnTo>
                  <a:lnTo>
                    <a:pt x="116" y="289"/>
                  </a:lnTo>
                  <a:lnTo>
                    <a:pt x="116" y="289"/>
                  </a:lnTo>
                  <a:lnTo>
                    <a:pt x="116" y="289"/>
                  </a:lnTo>
                  <a:lnTo>
                    <a:pt x="116" y="289"/>
                  </a:lnTo>
                  <a:lnTo>
                    <a:pt x="116" y="289"/>
                  </a:lnTo>
                  <a:lnTo>
                    <a:pt x="116" y="293"/>
                  </a:lnTo>
                  <a:lnTo>
                    <a:pt x="116" y="293"/>
                  </a:lnTo>
                  <a:lnTo>
                    <a:pt x="112" y="297"/>
                  </a:lnTo>
                  <a:lnTo>
                    <a:pt x="112" y="297"/>
                  </a:lnTo>
                  <a:lnTo>
                    <a:pt x="108" y="301"/>
                  </a:lnTo>
                  <a:lnTo>
                    <a:pt x="108" y="301"/>
                  </a:lnTo>
                  <a:lnTo>
                    <a:pt x="108" y="309"/>
                  </a:lnTo>
                  <a:lnTo>
                    <a:pt x="108" y="309"/>
                  </a:lnTo>
                  <a:lnTo>
                    <a:pt x="108" y="313"/>
                  </a:lnTo>
                  <a:lnTo>
                    <a:pt x="108" y="313"/>
                  </a:lnTo>
                  <a:lnTo>
                    <a:pt x="116" y="313"/>
                  </a:lnTo>
                  <a:lnTo>
                    <a:pt x="116" y="313"/>
                  </a:lnTo>
                  <a:lnTo>
                    <a:pt x="124" y="317"/>
                  </a:lnTo>
                  <a:lnTo>
                    <a:pt x="124" y="317"/>
                  </a:lnTo>
                  <a:lnTo>
                    <a:pt x="124" y="317"/>
                  </a:lnTo>
                  <a:lnTo>
                    <a:pt x="124" y="317"/>
                  </a:lnTo>
                  <a:lnTo>
                    <a:pt x="132" y="333"/>
                  </a:lnTo>
                  <a:lnTo>
                    <a:pt x="136" y="353"/>
                  </a:lnTo>
                  <a:lnTo>
                    <a:pt x="136" y="353"/>
                  </a:lnTo>
                  <a:lnTo>
                    <a:pt x="144" y="385"/>
                  </a:lnTo>
                  <a:lnTo>
                    <a:pt x="144" y="385"/>
                  </a:lnTo>
                  <a:lnTo>
                    <a:pt x="156" y="413"/>
                  </a:lnTo>
                  <a:lnTo>
                    <a:pt x="156" y="413"/>
                  </a:lnTo>
                  <a:lnTo>
                    <a:pt x="152" y="417"/>
                  </a:lnTo>
                  <a:lnTo>
                    <a:pt x="152" y="417"/>
                  </a:lnTo>
                  <a:lnTo>
                    <a:pt x="148" y="425"/>
                  </a:lnTo>
                  <a:lnTo>
                    <a:pt x="148" y="425"/>
                  </a:lnTo>
                  <a:lnTo>
                    <a:pt x="148" y="417"/>
                  </a:lnTo>
                  <a:lnTo>
                    <a:pt x="148" y="417"/>
                  </a:lnTo>
                  <a:lnTo>
                    <a:pt x="148" y="417"/>
                  </a:lnTo>
                  <a:lnTo>
                    <a:pt x="148" y="417"/>
                  </a:lnTo>
                  <a:lnTo>
                    <a:pt x="144" y="413"/>
                  </a:lnTo>
                  <a:lnTo>
                    <a:pt x="141" y="409"/>
                  </a:lnTo>
                  <a:lnTo>
                    <a:pt x="141" y="409"/>
                  </a:lnTo>
                  <a:lnTo>
                    <a:pt x="141" y="405"/>
                  </a:lnTo>
                  <a:lnTo>
                    <a:pt x="141" y="405"/>
                  </a:lnTo>
                  <a:lnTo>
                    <a:pt x="132" y="405"/>
                  </a:lnTo>
                  <a:lnTo>
                    <a:pt x="132" y="405"/>
                  </a:lnTo>
                  <a:lnTo>
                    <a:pt x="128" y="401"/>
                  </a:lnTo>
                  <a:lnTo>
                    <a:pt x="128" y="401"/>
                  </a:lnTo>
                  <a:lnTo>
                    <a:pt x="121" y="397"/>
                  </a:lnTo>
                  <a:lnTo>
                    <a:pt x="116" y="397"/>
                  </a:lnTo>
                  <a:lnTo>
                    <a:pt x="116" y="397"/>
                  </a:lnTo>
                  <a:lnTo>
                    <a:pt x="112" y="397"/>
                  </a:lnTo>
                  <a:lnTo>
                    <a:pt x="108" y="397"/>
                  </a:lnTo>
                  <a:lnTo>
                    <a:pt x="108" y="397"/>
                  </a:lnTo>
                  <a:lnTo>
                    <a:pt x="100" y="393"/>
                  </a:lnTo>
                  <a:lnTo>
                    <a:pt x="100" y="393"/>
                  </a:lnTo>
                  <a:lnTo>
                    <a:pt x="88" y="397"/>
                  </a:lnTo>
                  <a:lnTo>
                    <a:pt x="76" y="401"/>
                  </a:lnTo>
                  <a:lnTo>
                    <a:pt x="76" y="401"/>
                  </a:lnTo>
                  <a:lnTo>
                    <a:pt x="68" y="413"/>
                  </a:lnTo>
                  <a:lnTo>
                    <a:pt x="68" y="413"/>
                  </a:lnTo>
                  <a:lnTo>
                    <a:pt x="60" y="421"/>
                  </a:lnTo>
                  <a:lnTo>
                    <a:pt x="60" y="421"/>
                  </a:lnTo>
                  <a:lnTo>
                    <a:pt x="56" y="433"/>
                  </a:lnTo>
                  <a:lnTo>
                    <a:pt x="56" y="433"/>
                  </a:lnTo>
                  <a:lnTo>
                    <a:pt x="56" y="441"/>
                  </a:lnTo>
                  <a:lnTo>
                    <a:pt x="56" y="441"/>
                  </a:lnTo>
                  <a:lnTo>
                    <a:pt x="52" y="445"/>
                  </a:lnTo>
                  <a:lnTo>
                    <a:pt x="52" y="445"/>
                  </a:lnTo>
                  <a:lnTo>
                    <a:pt x="52" y="449"/>
                  </a:lnTo>
                  <a:lnTo>
                    <a:pt x="56" y="457"/>
                  </a:lnTo>
                  <a:lnTo>
                    <a:pt x="56" y="457"/>
                  </a:lnTo>
                  <a:lnTo>
                    <a:pt x="56" y="461"/>
                  </a:lnTo>
                  <a:lnTo>
                    <a:pt x="60" y="469"/>
                  </a:lnTo>
                  <a:lnTo>
                    <a:pt x="60" y="469"/>
                  </a:lnTo>
                  <a:lnTo>
                    <a:pt x="64" y="469"/>
                  </a:lnTo>
                  <a:lnTo>
                    <a:pt x="64" y="469"/>
                  </a:lnTo>
                  <a:lnTo>
                    <a:pt x="76" y="477"/>
                  </a:lnTo>
                  <a:lnTo>
                    <a:pt x="76" y="477"/>
                  </a:lnTo>
                  <a:lnTo>
                    <a:pt x="88" y="481"/>
                  </a:lnTo>
                  <a:lnTo>
                    <a:pt x="88" y="481"/>
                  </a:lnTo>
                  <a:lnTo>
                    <a:pt x="104" y="485"/>
                  </a:lnTo>
                  <a:lnTo>
                    <a:pt x="104" y="485"/>
                  </a:lnTo>
                  <a:lnTo>
                    <a:pt x="112" y="485"/>
                  </a:lnTo>
                  <a:lnTo>
                    <a:pt x="116" y="485"/>
                  </a:lnTo>
                  <a:lnTo>
                    <a:pt x="116" y="485"/>
                  </a:lnTo>
                  <a:lnTo>
                    <a:pt x="121" y="485"/>
                  </a:lnTo>
                  <a:lnTo>
                    <a:pt x="124" y="481"/>
                  </a:lnTo>
                  <a:lnTo>
                    <a:pt x="124" y="481"/>
                  </a:lnTo>
                  <a:lnTo>
                    <a:pt x="124" y="481"/>
                  </a:lnTo>
                  <a:lnTo>
                    <a:pt x="124" y="481"/>
                  </a:lnTo>
                  <a:lnTo>
                    <a:pt x="128" y="481"/>
                  </a:lnTo>
                  <a:lnTo>
                    <a:pt x="128" y="481"/>
                  </a:lnTo>
                  <a:lnTo>
                    <a:pt x="132" y="477"/>
                  </a:lnTo>
                  <a:lnTo>
                    <a:pt x="136" y="477"/>
                  </a:lnTo>
                  <a:lnTo>
                    <a:pt x="136" y="477"/>
                  </a:lnTo>
                  <a:lnTo>
                    <a:pt x="141" y="477"/>
                  </a:lnTo>
                  <a:lnTo>
                    <a:pt x="141" y="473"/>
                  </a:lnTo>
                  <a:lnTo>
                    <a:pt x="141" y="473"/>
                  </a:lnTo>
                  <a:lnTo>
                    <a:pt x="141" y="473"/>
                  </a:lnTo>
                  <a:lnTo>
                    <a:pt x="144" y="473"/>
                  </a:lnTo>
                  <a:lnTo>
                    <a:pt x="144" y="473"/>
                  </a:lnTo>
                  <a:lnTo>
                    <a:pt x="148" y="473"/>
                  </a:lnTo>
                  <a:lnTo>
                    <a:pt x="148" y="469"/>
                  </a:lnTo>
                  <a:lnTo>
                    <a:pt x="148" y="469"/>
                  </a:lnTo>
                  <a:lnTo>
                    <a:pt x="152" y="461"/>
                  </a:lnTo>
                  <a:lnTo>
                    <a:pt x="152" y="461"/>
                  </a:lnTo>
                  <a:lnTo>
                    <a:pt x="152" y="461"/>
                  </a:lnTo>
                  <a:lnTo>
                    <a:pt x="152" y="457"/>
                  </a:lnTo>
                  <a:lnTo>
                    <a:pt x="152" y="457"/>
                  </a:lnTo>
                  <a:lnTo>
                    <a:pt x="156" y="457"/>
                  </a:lnTo>
                  <a:lnTo>
                    <a:pt x="156" y="457"/>
                  </a:lnTo>
                  <a:lnTo>
                    <a:pt x="161" y="449"/>
                  </a:lnTo>
                  <a:lnTo>
                    <a:pt x="161" y="449"/>
                  </a:lnTo>
                  <a:lnTo>
                    <a:pt x="161" y="449"/>
                  </a:lnTo>
                  <a:lnTo>
                    <a:pt x="161" y="449"/>
                  </a:lnTo>
                  <a:lnTo>
                    <a:pt x="168" y="441"/>
                  </a:lnTo>
                  <a:lnTo>
                    <a:pt x="168" y="441"/>
                  </a:lnTo>
                  <a:lnTo>
                    <a:pt x="189" y="485"/>
                  </a:lnTo>
                  <a:lnTo>
                    <a:pt x="205" y="513"/>
                  </a:lnTo>
                  <a:lnTo>
                    <a:pt x="221" y="542"/>
                  </a:lnTo>
                  <a:lnTo>
                    <a:pt x="221" y="542"/>
                  </a:lnTo>
                  <a:lnTo>
                    <a:pt x="253" y="593"/>
                  </a:lnTo>
                  <a:lnTo>
                    <a:pt x="253" y="593"/>
                  </a:lnTo>
                  <a:lnTo>
                    <a:pt x="253" y="593"/>
                  </a:lnTo>
                  <a:lnTo>
                    <a:pt x="253" y="593"/>
                  </a:lnTo>
                  <a:lnTo>
                    <a:pt x="253" y="593"/>
                  </a:lnTo>
                  <a:lnTo>
                    <a:pt x="253" y="593"/>
                  </a:lnTo>
                  <a:lnTo>
                    <a:pt x="253" y="593"/>
                  </a:lnTo>
                  <a:lnTo>
                    <a:pt x="249" y="593"/>
                  </a:lnTo>
                  <a:lnTo>
                    <a:pt x="249" y="593"/>
                  </a:lnTo>
                  <a:lnTo>
                    <a:pt x="245" y="590"/>
                  </a:lnTo>
                  <a:lnTo>
                    <a:pt x="245" y="586"/>
                  </a:lnTo>
                  <a:lnTo>
                    <a:pt x="245" y="586"/>
                  </a:lnTo>
                  <a:lnTo>
                    <a:pt x="241" y="582"/>
                  </a:lnTo>
                  <a:lnTo>
                    <a:pt x="241" y="582"/>
                  </a:lnTo>
                  <a:lnTo>
                    <a:pt x="233" y="582"/>
                  </a:lnTo>
                  <a:lnTo>
                    <a:pt x="233" y="582"/>
                  </a:lnTo>
                  <a:lnTo>
                    <a:pt x="229" y="578"/>
                  </a:lnTo>
                  <a:lnTo>
                    <a:pt x="229" y="578"/>
                  </a:lnTo>
                  <a:lnTo>
                    <a:pt x="221" y="573"/>
                  </a:lnTo>
                  <a:lnTo>
                    <a:pt x="216" y="578"/>
                  </a:lnTo>
                  <a:lnTo>
                    <a:pt x="216" y="578"/>
                  </a:lnTo>
                  <a:lnTo>
                    <a:pt x="212" y="578"/>
                  </a:lnTo>
                  <a:lnTo>
                    <a:pt x="205" y="578"/>
                  </a:lnTo>
                  <a:lnTo>
                    <a:pt x="205" y="578"/>
                  </a:lnTo>
                  <a:lnTo>
                    <a:pt x="196" y="573"/>
                  </a:lnTo>
                  <a:lnTo>
                    <a:pt x="196" y="573"/>
                  </a:lnTo>
                  <a:lnTo>
                    <a:pt x="185" y="578"/>
                  </a:lnTo>
                  <a:lnTo>
                    <a:pt x="185" y="578"/>
                  </a:lnTo>
                  <a:lnTo>
                    <a:pt x="176" y="582"/>
                  </a:lnTo>
                  <a:lnTo>
                    <a:pt x="176" y="582"/>
                  </a:lnTo>
                  <a:lnTo>
                    <a:pt x="165" y="593"/>
                  </a:lnTo>
                  <a:lnTo>
                    <a:pt x="165" y="593"/>
                  </a:lnTo>
                  <a:lnTo>
                    <a:pt x="156" y="606"/>
                  </a:lnTo>
                  <a:lnTo>
                    <a:pt x="156" y="606"/>
                  </a:lnTo>
                  <a:lnTo>
                    <a:pt x="152" y="614"/>
                  </a:lnTo>
                  <a:lnTo>
                    <a:pt x="152" y="614"/>
                  </a:lnTo>
                  <a:lnTo>
                    <a:pt x="148" y="626"/>
                  </a:lnTo>
                  <a:lnTo>
                    <a:pt x="148" y="626"/>
                  </a:lnTo>
                  <a:lnTo>
                    <a:pt x="148" y="630"/>
                  </a:lnTo>
                  <a:lnTo>
                    <a:pt x="148" y="630"/>
                  </a:lnTo>
                  <a:lnTo>
                    <a:pt x="148" y="634"/>
                  </a:lnTo>
                  <a:lnTo>
                    <a:pt x="148" y="638"/>
                  </a:lnTo>
                  <a:lnTo>
                    <a:pt x="148" y="638"/>
                  </a:lnTo>
                  <a:lnTo>
                    <a:pt x="152" y="646"/>
                  </a:lnTo>
                  <a:lnTo>
                    <a:pt x="152" y="650"/>
                  </a:lnTo>
                  <a:lnTo>
                    <a:pt x="152" y="650"/>
                  </a:lnTo>
                  <a:lnTo>
                    <a:pt x="156" y="654"/>
                  </a:lnTo>
                  <a:lnTo>
                    <a:pt x="156" y="654"/>
                  </a:lnTo>
                  <a:lnTo>
                    <a:pt x="168" y="666"/>
                  </a:lnTo>
                  <a:lnTo>
                    <a:pt x="168" y="666"/>
                  </a:lnTo>
                  <a:lnTo>
                    <a:pt x="176" y="670"/>
                  </a:lnTo>
                  <a:lnTo>
                    <a:pt x="176" y="670"/>
                  </a:lnTo>
                  <a:lnTo>
                    <a:pt x="196" y="674"/>
                  </a:lnTo>
                  <a:lnTo>
                    <a:pt x="196" y="674"/>
                  </a:lnTo>
                  <a:lnTo>
                    <a:pt x="205" y="674"/>
                  </a:lnTo>
                  <a:lnTo>
                    <a:pt x="212" y="674"/>
                  </a:lnTo>
                  <a:lnTo>
                    <a:pt x="212" y="674"/>
                  </a:lnTo>
                  <a:lnTo>
                    <a:pt x="216" y="674"/>
                  </a:lnTo>
                  <a:lnTo>
                    <a:pt x="221" y="670"/>
                  </a:lnTo>
                  <a:lnTo>
                    <a:pt x="221" y="670"/>
                  </a:lnTo>
                  <a:lnTo>
                    <a:pt x="221" y="670"/>
                  </a:lnTo>
                  <a:lnTo>
                    <a:pt x="221" y="670"/>
                  </a:lnTo>
                  <a:lnTo>
                    <a:pt x="225" y="670"/>
                  </a:lnTo>
                  <a:lnTo>
                    <a:pt x="225" y="670"/>
                  </a:lnTo>
                  <a:lnTo>
                    <a:pt x="229" y="666"/>
                  </a:lnTo>
                  <a:lnTo>
                    <a:pt x="233" y="666"/>
                  </a:lnTo>
                  <a:lnTo>
                    <a:pt x="233" y="666"/>
                  </a:lnTo>
                  <a:lnTo>
                    <a:pt x="236" y="666"/>
                  </a:lnTo>
                  <a:lnTo>
                    <a:pt x="236" y="662"/>
                  </a:lnTo>
                  <a:lnTo>
                    <a:pt x="236" y="662"/>
                  </a:lnTo>
                  <a:lnTo>
                    <a:pt x="236" y="662"/>
                  </a:lnTo>
                  <a:lnTo>
                    <a:pt x="241" y="662"/>
                  </a:lnTo>
                  <a:lnTo>
                    <a:pt x="241" y="662"/>
                  </a:lnTo>
                  <a:lnTo>
                    <a:pt x="245" y="662"/>
                  </a:lnTo>
                  <a:lnTo>
                    <a:pt x="245" y="658"/>
                  </a:lnTo>
                  <a:lnTo>
                    <a:pt x="245" y="658"/>
                  </a:lnTo>
                  <a:lnTo>
                    <a:pt x="249" y="650"/>
                  </a:lnTo>
                  <a:lnTo>
                    <a:pt x="249" y="650"/>
                  </a:lnTo>
                  <a:lnTo>
                    <a:pt x="253" y="646"/>
                  </a:lnTo>
                  <a:lnTo>
                    <a:pt x="253" y="642"/>
                  </a:lnTo>
                  <a:lnTo>
                    <a:pt x="253" y="642"/>
                  </a:lnTo>
                  <a:lnTo>
                    <a:pt x="253" y="642"/>
                  </a:lnTo>
                  <a:lnTo>
                    <a:pt x="253" y="642"/>
                  </a:lnTo>
                  <a:lnTo>
                    <a:pt x="253" y="642"/>
                  </a:lnTo>
                  <a:lnTo>
                    <a:pt x="253" y="642"/>
                  </a:lnTo>
                  <a:lnTo>
                    <a:pt x="265" y="646"/>
                  </a:lnTo>
                  <a:lnTo>
                    <a:pt x="273" y="650"/>
                  </a:lnTo>
                  <a:lnTo>
                    <a:pt x="273" y="650"/>
                  </a:lnTo>
                  <a:lnTo>
                    <a:pt x="289" y="650"/>
                  </a:lnTo>
                  <a:lnTo>
                    <a:pt x="305" y="670"/>
                  </a:lnTo>
                  <a:lnTo>
                    <a:pt x="313" y="682"/>
                  </a:lnTo>
                  <a:lnTo>
                    <a:pt x="313" y="682"/>
                  </a:lnTo>
                  <a:lnTo>
                    <a:pt x="337" y="714"/>
                  </a:lnTo>
                  <a:lnTo>
                    <a:pt x="337" y="714"/>
                  </a:lnTo>
                  <a:lnTo>
                    <a:pt x="353" y="734"/>
                  </a:lnTo>
                  <a:lnTo>
                    <a:pt x="365" y="750"/>
                  </a:lnTo>
                  <a:lnTo>
                    <a:pt x="365" y="750"/>
                  </a:lnTo>
                  <a:lnTo>
                    <a:pt x="357" y="762"/>
                  </a:lnTo>
                  <a:lnTo>
                    <a:pt x="357" y="762"/>
                  </a:lnTo>
                  <a:lnTo>
                    <a:pt x="349" y="778"/>
                  </a:lnTo>
                  <a:lnTo>
                    <a:pt x="349" y="778"/>
                  </a:lnTo>
                  <a:lnTo>
                    <a:pt x="345" y="786"/>
                  </a:lnTo>
                  <a:lnTo>
                    <a:pt x="345" y="786"/>
                  </a:lnTo>
                  <a:lnTo>
                    <a:pt x="341" y="786"/>
                  </a:lnTo>
                  <a:lnTo>
                    <a:pt x="341" y="786"/>
                  </a:lnTo>
                  <a:lnTo>
                    <a:pt x="337" y="790"/>
                  </a:lnTo>
                  <a:lnTo>
                    <a:pt x="337" y="790"/>
                  </a:lnTo>
                  <a:lnTo>
                    <a:pt x="333" y="794"/>
                  </a:lnTo>
                  <a:lnTo>
                    <a:pt x="333" y="794"/>
                  </a:lnTo>
                  <a:lnTo>
                    <a:pt x="321" y="798"/>
                  </a:lnTo>
                  <a:lnTo>
                    <a:pt x="313" y="798"/>
                  </a:lnTo>
                  <a:lnTo>
                    <a:pt x="313" y="798"/>
                  </a:lnTo>
                  <a:lnTo>
                    <a:pt x="301" y="794"/>
                  </a:lnTo>
                  <a:lnTo>
                    <a:pt x="301" y="794"/>
                  </a:lnTo>
                  <a:lnTo>
                    <a:pt x="289" y="790"/>
                  </a:lnTo>
                  <a:lnTo>
                    <a:pt x="289" y="790"/>
                  </a:lnTo>
                  <a:lnTo>
                    <a:pt x="285" y="782"/>
                  </a:lnTo>
                  <a:lnTo>
                    <a:pt x="285" y="782"/>
                  </a:lnTo>
                  <a:lnTo>
                    <a:pt x="285" y="770"/>
                  </a:lnTo>
                  <a:lnTo>
                    <a:pt x="285" y="770"/>
                  </a:lnTo>
                  <a:lnTo>
                    <a:pt x="289" y="766"/>
                  </a:lnTo>
                  <a:lnTo>
                    <a:pt x="289" y="766"/>
                  </a:lnTo>
                  <a:lnTo>
                    <a:pt x="297" y="758"/>
                  </a:lnTo>
                  <a:lnTo>
                    <a:pt x="309" y="754"/>
                  </a:lnTo>
                  <a:lnTo>
                    <a:pt x="309" y="754"/>
                  </a:lnTo>
                  <a:lnTo>
                    <a:pt x="313" y="754"/>
                  </a:lnTo>
                  <a:lnTo>
                    <a:pt x="313" y="754"/>
                  </a:lnTo>
                  <a:lnTo>
                    <a:pt x="325" y="758"/>
                  </a:lnTo>
                  <a:lnTo>
                    <a:pt x="325" y="758"/>
                  </a:lnTo>
                  <a:lnTo>
                    <a:pt x="337" y="758"/>
                  </a:lnTo>
                  <a:lnTo>
                    <a:pt x="337" y="758"/>
                  </a:lnTo>
                  <a:lnTo>
                    <a:pt x="341" y="762"/>
                  </a:lnTo>
                  <a:lnTo>
                    <a:pt x="341" y="762"/>
                  </a:lnTo>
                  <a:lnTo>
                    <a:pt x="345" y="766"/>
                  </a:lnTo>
                  <a:lnTo>
                    <a:pt x="345" y="766"/>
                  </a:lnTo>
                  <a:lnTo>
                    <a:pt x="349" y="766"/>
                  </a:lnTo>
                  <a:lnTo>
                    <a:pt x="349" y="766"/>
                  </a:lnTo>
                  <a:lnTo>
                    <a:pt x="353" y="758"/>
                  </a:lnTo>
                  <a:lnTo>
                    <a:pt x="353" y="758"/>
                  </a:lnTo>
                  <a:lnTo>
                    <a:pt x="353" y="758"/>
                  </a:lnTo>
                  <a:lnTo>
                    <a:pt x="353" y="758"/>
                  </a:lnTo>
                  <a:lnTo>
                    <a:pt x="353" y="758"/>
                  </a:lnTo>
                  <a:lnTo>
                    <a:pt x="353" y="758"/>
                  </a:lnTo>
                  <a:lnTo>
                    <a:pt x="345" y="746"/>
                  </a:lnTo>
                  <a:lnTo>
                    <a:pt x="345" y="746"/>
                  </a:lnTo>
                  <a:lnTo>
                    <a:pt x="345" y="746"/>
                  </a:lnTo>
                  <a:lnTo>
                    <a:pt x="345" y="746"/>
                  </a:lnTo>
                  <a:lnTo>
                    <a:pt x="341" y="742"/>
                  </a:lnTo>
                  <a:lnTo>
                    <a:pt x="341" y="738"/>
                  </a:lnTo>
                  <a:lnTo>
                    <a:pt x="341" y="738"/>
                  </a:lnTo>
                  <a:lnTo>
                    <a:pt x="337" y="734"/>
                  </a:lnTo>
                  <a:lnTo>
                    <a:pt x="337" y="734"/>
                  </a:lnTo>
                  <a:lnTo>
                    <a:pt x="329" y="734"/>
                  </a:lnTo>
                  <a:lnTo>
                    <a:pt x="329" y="734"/>
                  </a:lnTo>
                  <a:lnTo>
                    <a:pt x="325" y="730"/>
                  </a:lnTo>
                  <a:lnTo>
                    <a:pt x="325" y="730"/>
                  </a:lnTo>
                  <a:lnTo>
                    <a:pt x="317" y="730"/>
                  </a:lnTo>
                  <a:lnTo>
                    <a:pt x="313" y="730"/>
                  </a:lnTo>
                  <a:lnTo>
                    <a:pt x="313" y="730"/>
                  </a:lnTo>
                  <a:lnTo>
                    <a:pt x="309" y="730"/>
                  </a:lnTo>
                  <a:lnTo>
                    <a:pt x="305" y="730"/>
                  </a:lnTo>
                  <a:lnTo>
                    <a:pt x="305" y="730"/>
                  </a:lnTo>
                  <a:lnTo>
                    <a:pt x="297" y="730"/>
                  </a:lnTo>
                  <a:lnTo>
                    <a:pt x="297" y="730"/>
                  </a:lnTo>
                  <a:lnTo>
                    <a:pt x="285" y="734"/>
                  </a:lnTo>
                  <a:lnTo>
                    <a:pt x="273" y="742"/>
                  </a:lnTo>
                  <a:lnTo>
                    <a:pt x="273" y="742"/>
                  </a:lnTo>
                  <a:lnTo>
                    <a:pt x="265" y="754"/>
                  </a:lnTo>
                  <a:lnTo>
                    <a:pt x="265" y="754"/>
                  </a:lnTo>
                  <a:lnTo>
                    <a:pt x="261" y="766"/>
                  </a:lnTo>
                  <a:lnTo>
                    <a:pt x="261" y="766"/>
                  </a:lnTo>
                  <a:lnTo>
                    <a:pt x="261" y="778"/>
                  </a:lnTo>
                  <a:lnTo>
                    <a:pt x="261" y="778"/>
                  </a:lnTo>
                  <a:lnTo>
                    <a:pt x="261" y="786"/>
                  </a:lnTo>
                  <a:lnTo>
                    <a:pt x="261" y="786"/>
                  </a:lnTo>
                  <a:lnTo>
                    <a:pt x="261" y="790"/>
                  </a:lnTo>
                  <a:lnTo>
                    <a:pt x="261" y="790"/>
                  </a:lnTo>
                  <a:lnTo>
                    <a:pt x="261" y="794"/>
                  </a:lnTo>
                  <a:lnTo>
                    <a:pt x="265" y="798"/>
                  </a:lnTo>
                  <a:lnTo>
                    <a:pt x="265" y="798"/>
                  </a:lnTo>
                  <a:lnTo>
                    <a:pt x="269" y="802"/>
                  </a:lnTo>
                  <a:lnTo>
                    <a:pt x="273" y="810"/>
                  </a:lnTo>
                  <a:lnTo>
                    <a:pt x="273" y="810"/>
                  </a:lnTo>
                  <a:lnTo>
                    <a:pt x="277" y="810"/>
                  </a:lnTo>
                  <a:lnTo>
                    <a:pt x="277" y="810"/>
                  </a:lnTo>
                  <a:lnTo>
                    <a:pt x="289" y="818"/>
                  </a:lnTo>
                  <a:lnTo>
                    <a:pt x="289" y="818"/>
                  </a:lnTo>
                  <a:lnTo>
                    <a:pt x="297" y="822"/>
                  </a:lnTo>
                  <a:lnTo>
                    <a:pt x="297" y="822"/>
                  </a:lnTo>
                  <a:lnTo>
                    <a:pt x="317" y="822"/>
                  </a:lnTo>
                  <a:lnTo>
                    <a:pt x="317" y="822"/>
                  </a:lnTo>
                  <a:lnTo>
                    <a:pt x="325" y="822"/>
                  </a:lnTo>
                  <a:lnTo>
                    <a:pt x="329" y="822"/>
                  </a:lnTo>
                  <a:lnTo>
                    <a:pt x="329" y="822"/>
                  </a:lnTo>
                  <a:lnTo>
                    <a:pt x="333" y="822"/>
                  </a:lnTo>
                  <a:lnTo>
                    <a:pt x="337" y="818"/>
                  </a:lnTo>
                  <a:lnTo>
                    <a:pt x="337" y="818"/>
                  </a:lnTo>
                  <a:lnTo>
                    <a:pt x="337" y="818"/>
                  </a:lnTo>
                  <a:lnTo>
                    <a:pt x="337" y="818"/>
                  </a:lnTo>
                  <a:lnTo>
                    <a:pt x="341" y="818"/>
                  </a:lnTo>
                  <a:lnTo>
                    <a:pt x="341" y="818"/>
                  </a:lnTo>
                  <a:lnTo>
                    <a:pt x="345" y="814"/>
                  </a:lnTo>
                  <a:lnTo>
                    <a:pt x="349" y="814"/>
                  </a:lnTo>
                  <a:lnTo>
                    <a:pt x="349" y="814"/>
                  </a:lnTo>
                  <a:lnTo>
                    <a:pt x="353" y="810"/>
                  </a:lnTo>
                  <a:lnTo>
                    <a:pt x="353" y="810"/>
                  </a:lnTo>
                  <a:lnTo>
                    <a:pt x="353" y="810"/>
                  </a:lnTo>
                  <a:lnTo>
                    <a:pt x="353" y="806"/>
                  </a:lnTo>
                  <a:lnTo>
                    <a:pt x="353" y="806"/>
                  </a:lnTo>
                  <a:lnTo>
                    <a:pt x="353" y="806"/>
                  </a:lnTo>
                  <a:lnTo>
                    <a:pt x="361" y="806"/>
                  </a:lnTo>
                  <a:lnTo>
                    <a:pt x="361" y="806"/>
                  </a:lnTo>
                  <a:lnTo>
                    <a:pt x="361" y="806"/>
                  </a:lnTo>
                  <a:lnTo>
                    <a:pt x="365" y="798"/>
                  </a:lnTo>
                  <a:lnTo>
                    <a:pt x="365" y="798"/>
                  </a:lnTo>
                  <a:lnTo>
                    <a:pt x="365" y="794"/>
                  </a:lnTo>
                  <a:lnTo>
                    <a:pt x="365" y="790"/>
                  </a:lnTo>
                  <a:lnTo>
                    <a:pt x="365" y="790"/>
                  </a:lnTo>
                  <a:lnTo>
                    <a:pt x="365" y="790"/>
                  </a:lnTo>
                  <a:lnTo>
                    <a:pt x="365" y="790"/>
                  </a:lnTo>
                  <a:lnTo>
                    <a:pt x="373" y="786"/>
                  </a:lnTo>
                  <a:lnTo>
                    <a:pt x="373" y="786"/>
                  </a:lnTo>
                  <a:lnTo>
                    <a:pt x="373" y="782"/>
                  </a:lnTo>
                  <a:lnTo>
                    <a:pt x="373" y="782"/>
                  </a:lnTo>
                  <a:lnTo>
                    <a:pt x="381" y="774"/>
                  </a:lnTo>
                  <a:lnTo>
                    <a:pt x="381" y="774"/>
                  </a:lnTo>
                  <a:lnTo>
                    <a:pt x="389" y="778"/>
                  </a:lnTo>
                  <a:lnTo>
                    <a:pt x="389" y="778"/>
                  </a:lnTo>
                  <a:lnTo>
                    <a:pt x="429" y="818"/>
                  </a:lnTo>
                  <a:lnTo>
                    <a:pt x="429" y="818"/>
                  </a:lnTo>
                  <a:lnTo>
                    <a:pt x="461" y="850"/>
                  </a:lnTo>
                  <a:lnTo>
                    <a:pt x="461" y="850"/>
                  </a:lnTo>
                  <a:lnTo>
                    <a:pt x="497" y="883"/>
                  </a:lnTo>
                  <a:lnTo>
                    <a:pt x="497" y="883"/>
                  </a:lnTo>
                  <a:lnTo>
                    <a:pt x="505" y="894"/>
                  </a:lnTo>
                  <a:lnTo>
                    <a:pt x="505" y="894"/>
                  </a:lnTo>
                  <a:lnTo>
                    <a:pt x="505" y="894"/>
                  </a:lnTo>
                  <a:lnTo>
                    <a:pt x="505" y="894"/>
                  </a:lnTo>
                  <a:lnTo>
                    <a:pt x="505" y="899"/>
                  </a:lnTo>
                  <a:lnTo>
                    <a:pt x="505" y="899"/>
                  </a:lnTo>
                  <a:lnTo>
                    <a:pt x="505" y="899"/>
                  </a:lnTo>
                  <a:lnTo>
                    <a:pt x="505" y="899"/>
                  </a:lnTo>
                  <a:lnTo>
                    <a:pt x="497" y="890"/>
                  </a:lnTo>
                  <a:lnTo>
                    <a:pt x="497" y="890"/>
                  </a:lnTo>
                  <a:lnTo>
                    <a:pt x="497" y="886"/>
                  </a:lnTo>
                  <a:lnTo>
                    <a:pt x="497" y="886"/>
                  </a:lnTo>
                  <a:lnTo>
                    <a:pt x="489" y="886"/>
                  </a:lnTo>
                  <a:lnTo>
                    <a:pt x="485" y="883"/>
                  </a:lnTo>
                  <a:lnTo>
                    <a:pt x="485" y="883"/>
                  </a:lnTo>
                  <a:lnTo>
                    <a:pt x="485" y="883"/>
                  </a:lnTo>
                  <a:lnTo>
                    <a:pt x="485" y="883"/>
                  </a:lnTo>
                  <a:lnTo>
                    <a:pt x="477" y="883"/>
                  </a:lnTo>
                  <a:lnTo>
                    <a:pt x="477" y="883"/>
                  </a:lnTo>
                  <a:lnTo>
                    <a:pt x="465" y="879"/>
                  </a:lnTo>
                  <a:lnTo>
                    <a:pt x="465" y="879"/>
                  </a:lnTo>
                  <a:lnTo>
                    <a:pt x="461" y="879"/>
                  </a:lnTo>
                  <a:lnTo>
                    <a:pt x="453" y="883"/>
                  </a:lnTo>
                  <a:lnTo>
                    <a:pt x="453" y="883"/>
                  </a:lnTo>
                  <a:lnTo>
                    <a:pt x="449" y="883"/>
                  </a:lnTo>
                  <a:lnTo>
                    <a:pt x="445" y="883"/>
                  </a:lnTo>
                  <a:lnTo>
                    <a:pt x="445" y="883"/>
                  </a:lnTo>
                  <a:lnTo>
                    <a:pt x="437" y="883"/>
                  </a:lnTo>
                  <a:lnTo>
                    <a:pt x="437" y="883"/>
                  </a:lnTo>
                  <a:lnTo>
                    <a:pt x="425" y="890"/>
                  </a:lnTo>
                  <a:lnTo>
                    <a:pt x="413" y="899"/>
                  </a:lnTo>
                  <a:lnTo>
                    <a:pt x="413" y="899"/>
                  </a:lnTo>
                  <a:lnTo>
                    <a:pt x="405" y="910"/>
                  </a:lnTo>
                  <a:lnTo>
                    <a:pt x="405" y="910"/>
                  </a:lnTo>
                  <a:lnTo>
                    <a:pt x="401" y="923"/>
                  </a:lnTo>
                  <a:lnTo>
                    <a:pt x="401" y="923"/>
                  </a:lnTo>
                  <a:lnTo>
                    <a:pt x="397" y="934"/>
                  </a:lnTo>
                  <a:lnTo>
                    <a:pt x="397" y="934"/>
                  </a:lnTo>
                  <a:lnTo>
                    <a:pt x="397" y="947"/>
                  </a:lnTo>
                  <a:lnTo>
                    <a:pt x="397" y="947"/>
                  </a:lnTo>
                  <a:lnTo>
                    <a:pt x="397" y="951"/>
                  </a:lnTo>
                  <a:lnTo>
                    <a:pt x="397" y="951"/>
                  </a:lnTo>
                  <a:lnTo>
                    <a:pt x="397" y="954"/>
                  </a:lnTo>
                  <a:lnTo>
                    <a:pt x="397" y="959"/>
                  </a:lnTo>
                  <a:lnTo>
                    <a:pt x="397" y="959"/>
                  </a:lnTo>
                  <a:lnTo>
                    <a:pt x="401" y="967"/>
                  </a:lnTo>
                  <a:lnTo>
                    <a:pt x="405" y="975"/>
                  </a:lnTo>
                  <a:lnTo>
                    <a:pt x="405" y="975"/>
                  </a:lnTo>
                  <a:lnTo>
                    <a:pt x="409" y="975"/>
                  </a:lnTo>
                  <a:lnTo>
                    <a:pt x="409" y="975"/>
                  </a:lnTo>
                  <a:lnTo>
                    <a:pt x="421" y="987"/>
                  </a:lnTo>
                  <a:lnTo>
                    <a:pt x="421" y="987"/>
                  </a:lnTo>
                  <a:lnTo>
                    <a:pt x="433" y="991"/>
                  </a:lnTo>
                  <a:lnTo>
                    <a:pt x="433" y="991"/>
                  </a:lnTo>
                  <a:lnTo>
                    <a:pt x="445" y="995"/>
                  </a:lnTo>
                  <a:lnTo>
                    <a:pt x="457" y="991"/>
                  </a:lnTo>
                  <a:lnTo>
                    <a:pt x="457" y="991"/>
                  </a:lnTo>
                  <a:lnTo>
                    <a:pt x="465" y="991"/>
                  </a:lnTo>
                  <a:lnTo>
                    <a:pt x="473" y="987"/>
                  </a:lnTo>
                  <a:lnTo>
                    <a:pt x="473" y="987"/>
                  </a:lnTo>
                  <a:lnTo>
                    <a:pt x="477" y="987"/>
                  </a:lnTo>
                  <a:lnTo>
                    <a:pt x="477" y="983"/>
                  </a:lnTo>
                  <a:lnTo>
                    <a:pt x="477" y="983"/>
                  </a:lnTo>
                  <a:lnTo>
                    <a:pt x="481" y="979"/>
                  </a:lnTo>
                  <a:lnTo>
                    <a:pt x="481" y="979"/>
                  </a:lnTo>
                  <a:lnTo>
                    <a:pt x="481" y="979"/>
                  </a:lnTo>
                  <a:lnTo>
                    <a:pt x="481" y="979"/>
                  </a:lnTo>
                  <a:lnTo>
                    <a:pt x="485" y="975"/>
                  </a:lnTo>
                  <a:lnTo>
                    <a:pt x="489" y="971"/>
                  </a:lnTo>
                  <a:lnTo>
                    <a:pt x="489" y="971"/>
                  </a:lnTo>
                  <a:lnTo>
                    <a:pt x="493" y="971"/>
                  </a:lnTo>
                  <a:lnTo>
                    <a:pt x="493" y="967"/>
                  </a:lnTo>
                  <a:lnTo>
                    <a:pt x="493" y="967"/>
                  </a:lnTo>
                  <a:lnTo>
                    <a:pt x="493" y="967"/>
                  </a:lnTo>
                  <a:lnTo>
                    <a:pt x="493" y="967"/>
                  </a:lnTo>
                  <a:lnTo>
                    <a:pt x="493" y="967"/>
                  </a:lnTo>
                  <a:lnTo>
                    <a:pt x="497" y="963"/>
                  </a:lnTo>
                  <a:lnTo>
                    <a:pt x="497" y="959"/>
                  </a:lnTo>
                  <a:lnTo>
                    <a:pt x="497" y="959"/>
                  </a:lnTo>
                  <a:lnTo>
                    <a:pt x="502" y="954"/>
                  </a:lnTo>
                  <a:lnTo>
                    <a:pt x="502" y="954"/>
                  </a:lnTo>
                  <a:lnTo>
                    <a:pt x="502" y="951"/>
                  </a:lnTo>
                  <a:lnTo>
                    <a:pt x="502" y="947"/>
                  </a:lnTo>
                  <a:lnTo>
                    <a:pt x="502" y="947"/>
                  </a:lnTo>
                  <a:lnTo>
                    <a:pt x="502" y="947"/>
                  </a:lnTo>
                  <a:lnTo>
                    <a:pt x="502" y="947"/>
                  </a:lnTo>
                  <a:lnTo>
                    <a:pt x="509" y="939"/>
                  </a:lnTo>
                  <a:lnTo>
                    <a:pt x="509" y="939"/>
                  </a:lnTo>
                  <a:lnTo>
                    <a:pt x="509" y="934"/>
                  </a:lnTo>
                  <a:lnTo>
                    <a:pt x="509" y="934"/>
                  </a:lnTo>
                  <a:lnTo>
                    <a:pt x="517" y="919"/>
                  </a:lnTo>
                  <a:lnTo>
                    <a:pt x="522" y="914"/>
                  </a:lnTo>
                  <a:lnTo>
                    <a:pt x="522" y="914"/>
                  </a:lnTo>
                  <a:lnTo>
                    <a:pt x="522" y="914"/>
                  </a:lnTo>
                  <a:lnTo>
                    <a:pt x="522" y="914"/>
                  </a:lnTo>
                  <a:lnTo>
                    <a:pt x="522" y="914"/>
                  </a:lnTo>
                  <a:lnTo>
                    <a:pt x="522" y="919"/>
                  </a:lnTo>
                  <a:lnTo>
                    <a:pt x="522" y="919"/>
                  </a:lnTo>
                  <a:lnTo>
                    <a:pt x="525" y="919"/>
                  </a:lnTo>
                  <a:lnTo>
                    <a:pt x="525" y="919"/>
                  </a:lnTo>
                  <a:lnTo>
                    <a:pt x="529" y="914"/>
                  </a:lnTo>
                  <a:lnTo>
                    <a:pt x="529" y="914"/>
                  </a:lnTo>
                  <a:lnTo>
                    <a:pt x="533" y="910"/>
                  </a:lnTo>
                  <a:lnTo>
                    <a:pt x="533" y="910"/>
                  </a:lnTo>
                  <a:lnTo>
                    <a:pt x="529" y="910"/>
                  </a:lnTo>
                  <a:lnTo>
                    <a:pt x="529" y="910"/>
                  </a:lnTo>
                  <a:lnTo>
                    <a:pt x="529" y="907"/>
                  </a:lnTo>
                  <a:lnTo>
                    <a:pt x="529" y="907"/>
                  </a:lnTo>
                  <a:lnTo>
                    <a:pt x="549" y="927"/>
                  </a:lnTo>
                  <a:lnTo>
                    <a:pt x="569" y="943"/>
                  </a:lnTo>
                  <a:lnTo>
                    <a:pt x="569" y="943"/>
                  </a:lnTo>
                  <a:lnTo>
                    <a:pt x="586" y="951"/>
                  </a:lnTo>
                  <a:lnTo>
                    <a:pt x="602" y="959"/>
                  </a:lnTo>
                  <a:lnTo>
                    <a:pt x="602" y="959"/>
                  </a:lnTo>
                  <a:lnTo>
                    <a:pt x="606" y="963"/>
                  </a:lnTo>
                  <a:lnTo>
                    <a:pt x="617" y="975"/>
                  </a:lnTo>
                  <a:lnTo>
                    <a:pt x="617" y="975"/>
                  </a:lnTo>
                  <a:lnTo>
                    <a:pt x="642" y="987"/>
                  </a:lnTo>
                  <a:lnTo>
                    <a:pt x="642" y="987"/>
                  </a:lnTo>
                  <a:lnTo>
                    <a:pt x="642" y="991"/>
                  </a:lnTo>
                  <a:lnTo>
                    <a:pt x="642" y="991"/>
                  </a:lnTo>
                  <a:lnTo>
                    <a:pt x="638" y="987"/>
                  </a:lnTo>
                  <a:lnTo>
                    <a:pt x="638" y="987"/>
                  </a:lnTo>
                  <a:lnTo>
                    <a:pt x="634" y="987"/>
                  </a:lnTo>
                  <a:lnTo>
                    <a:pt x="634" y="987"/>
                  </a:lnTo>
                  <a:lnTo>
                    <a:pt x="630" y="987"/>
                  </a:lnTo>
                  <a:lnTo>
                    <a:pt x="630" y="987"/>
                  </a:lnTo>
                  <a:lnTo>
                    <a:pt x="622" y="983"/>
                  </a:lnTo>
                  <a:lnTo>
                    <a:pt x="622" y="983"/>
                  </a:lnTo>
                  <a:lnTo>
                    <a:pt x="613" y="979"/>
                  </a:lnTo>
                  <a:lnTo>
                    <a:pt x="606" y="979"/>
                  </a:lnTo>
                  <a:lnTo>
                    <a:pt x="606" y="979"/>
                  </a:lnTo>
                  <a:lnTo>
                    <a:pt x="602" y="983"/>
                  </a:lnTo>
                  <a:lnTo>
                    <a:pt x="597" y="983"/>
                  </a:lnTo>
                  <a:lnTo>
                    <a:pt x="597" y="983"/>
                  </a:lnTo>
                  <a:lnTo>
                    <a:pt x="590" y="979"/>
                  </a:lnTo>
                  <a:lnTo>
                    <a:pt x="590" y="979"/>
                  </a:lnTo>
                  <a:lnTo>
                    <a:pt x="577" y="987"/>
                  </a:lnTo>
                  <a:lnTo>
                    <a:pt x="566" y="995"/>
                  </a:lnTo>
                  <a:lnTo>
                    <a:pt x="566" y="995"/>
                  </a:lnTo>
                  <a:lnTo>
                    <a:pt x="557" y="1011"/>
                  </a:lnTo>
                  <a:lnTo>
                    <a:pt x="557" y="1011"/>
                  </a:lnTo>
                  <a:lnTo>
                    <a:pt x="553" y="1023"/>
                  </a:lnTo>
                  <a:lnTo>
                    <a:pt x="553" y="1023"/>
                  </a:lnTo>
                  <a:lnTo>
                    <a:pt x="557" y="1035"/>
                  </a:lnTo>
                  <a:lnTo>
                    <a:pt x="557" y="1035"/>
                  </a:lnTo>
                  <a:lnTo>
                    <a:pt x="562" y="1047"/>
                  </a:lnTo>
                  <a:lnTo>
                    <a:pt x="562" y="1047"/>
                  </a:lnTo>
                  <a:lnTo>
                    <a:pt x="562" y="1051"/>
                  </a:lnTo>
                  <a:lnTo>
                    <a:pt x="562" y="1051"/>
                  </a:lnTo>
                  <a:lnTo>
                    <a:pt x="566" y="1055"/>
                  </a:lnTo>
                  <a:lnTo>
                    <a:pt x="569" y="1059"/>
                  </a:lnTo>
                  <a:lnTo>
                    <a:pt x="569" y="1059"/>
                  </a:lnTo>
                  <a:lnTo>
                    <a:pt x="573" y="1063"/>
                  </a:lnTo>
                  <a:lnTo>
                    <a:pt x="582" y="1067"/>
                  </a:lnTo>
                  <a:lnTo>
                    <a:pt x="582" y="1067"/>
                  </a:lnTo>
                  <a:lnTo>
                    <a:pt x="586" y="1067"/>
                  </a:lnTo>
                  <a:lnTo>
                    <a:pt x="586" y="1067"/>
                  </a:lnTo>
                  <a:lnTo>
                    <a:pt x="602" y="1067"/>
                  </a:lnTo>
                  <a:lnTo>
                    <a:pt x="602" y="1067"/>
                  </a:lnTo>
                  <a:lnTo>
                    <a:pt x="613" y="1067"/>
                  </a:lnTo>
                  <a:lnTo>
                    <a:pt x="613" y="1067"/>
                  </a:lnTo>
                  <a:lnTo>
                    <a:pt x="634" y="1059"/>
                  </a:lnTo>
                  <a:lnTo>
                    <a:pt x="634" y="1059"/>
                  </a:lnTo>
                  <a:lnTo>
                    <a:pt x="642" y="1059"/>
                  </a:lnTo>
                  <a:lnTo>
                    <a:pt x="646" y="1051"/>
                  </a:lnTo>
                  <a:lnTo>
                    <a:pt x="646" y="1051"/>
                  </a:lnTo>
                  <a:lnTo>
                    <a:pt x="650" y="1051"/>
                  </a:lnTo>
                  <a:lnTo>
                    <a:pt x="650" y="1047"/>
                  </a:lnTo>
                  <a:lnTo>
                    <a:pt x="650" y="1047"/>
                  </a:lnTo>
                  <a:lnTo>
                    <a:pt x="650" y="1043"/>
                  </a:lnTo>
                  <a:lnTo>
                    <a:pt x="650" y="1043"/>
                  </a:lnTo>
                  <a:lnTo>
                    <a:pt x="654" y="1043"/>
                  </a:lnTo>
                  <a:lnTo>
                    <a:pt x="654" y="1043"/>
                  </a:lnTo>
                  <a:lnTo>
                    <a:pt x="658" y="1039"/>
                  </a:lnTo>
                  <a:lnTo>
                    <a:pt x="662" y="1035"/>
                  </a:lnTo>
                  <a:lnTo>
                    <a:pt x="662" y="1035"/>
                  </a:lnTo>
                  <a:lnTo>
                    <a:pt x="662" y="1031"/>
                  </a:lnTo>
                  <a:lnTo>
                    <a:pt x="662" y="1031"/>
                  </a:lnTo>
                  <a:lnTo>
                    <a:pt x="662" y="1031"/>
                  </a:lnTo>
                  <a:lnTo>
                    <a:pt x="662" y="1027"/>
                  </a:lnTo>
                  <a:lnTo>
                    <a:pt x="662" y="1027"/>
                  </a:lnTo>
                  <a:lnTo>
                    <a:pt x="662" y="1027"/>
                  </a:lnTo>
                  <a:lnTo>
                    <a:pt x="666" y="1023"/>
                  </a:lnTo>
                  <a:lnTo>
                    <a:pt x="666" y="1019"/>
                  </a:lnTo>
                  <a:lnTo>
                    <a:pt x="666" y="1019"/>
                  </a:lnTo>
                  <a:lnTo>
                    <a:pt x="666" y="1011"/>
                  </a:lnTo>
                  <a:lnTo>
                    <a:pt x="666" y="1011"/>
                  </a:lnTo>
                  <a:lnTo>
                    <a:pt x="666" y="1011"/>
                  </a:lnTo>
                  <a:lnTo>
                    <a:pt x="662" y="1007"/>
                  </a:lnTo>
                  <a:lnTo>
                    <a:pt x="662" y="1007"/>
                  </a:lnTo>
                  <a:lnTo>
                    <a:pt x="662" y="1003"/>
                  </a:lnTo>
                  <a:lnTo>
                    <a:pt x="662" y="1003"/>
                  </a:lnTo>
                  <a:lnTo>
                    <a:pt x="662" y="1003"/>
                  </a:lnTo>
                  <a:lnTo>
                    <a:pt x="662" y="1003"/>
                  </a:lnTo>
                  <a:lnTo>
                    <a:pt x="674" y="1007"/>
                  </a:lnTo>
                  <a:lnTo>
                    <a:pt x="674" y="1007"/>
                  </a:lnTo>
                  <a:lnTo>
                    <a:pt x="678" y="1007"/>
                  </a:lnTo>
                  <a:lnTo>
                    <a:pt x="682" y="1011"/>
                  </a:lnTo>
                  <a:lnTo>
                    <a:pt x="682" y="1011"/>
                  </a:lnTo>
                  <a:lnTo>
                    <a:pt x="698" y="1023"/>
                  </a:lnTo>
                  <a:lnTo>
                    <a:pt x="710" y="1031"/>
                  </a:lnTo>
                  <a:lnTo>
                    <a:pt x="710" y="1031"/>
                  </a:lnTo>
                  <a:lnTo>
                    <a:pt x="742" y="1043"/>
                  </a:lnTo>
                  <a:lnTo>
                    <a:pt x="742" y="1043"/>
                  </a:lnTo>
                  <a:lnTo>
                    <a:pt x="758" y="1051"/>
                  </a:lnTo>
                  <a:lnTo>
                    <a:pt x="774" y="1055"/>
                  </a:lnTo>
                  <a:lnTo>
                    <a:pt x="774" y="1055"/>
                  </a:lnTo>
                  <a:lnTo>
                    <a:pt x="782" y="1059"/>
                  </a:lnTo>
                  <a:lnTo>
                    <a:pt x="782" y="1059"/>
                  </a:lnTo>
                  <a:lnTo>
                    <a:pt x="810" y="1075"/>
                  </a:lnTo>
                  <a:lnTo>
                    <a:pt x="810" y="1075"/>
                  </a:lnTo>
                  <a:lnTo>
                    <a:pt x="810" y="1079"/>
                  </a:lnTo>
                  <a:lnTo>
                    <a:pt x="810" y="1079"/>
                  </a:lnTo>
                  <a:lnTo>
                    <a:pt x="810" y="1091"/>
                  </a:lnTo>
                  <a:lnTo>
                    <a:pt x="810" y="1091"/>
                  </a:lnTo>
                  <a:lnTo>
                    <a:pt x="802" y="1111"/>
                  </a:lnTo>
                  <a:lnTo>
                    <a:pt x="802" y="1111"/>
                  </a:lnTo>
                  <a:lnTo>
                    <a:pt x="798" y="1123"/>
                  </a:lnTo>
                  <a:lnTo>
                    <a:pt x="798" y="1123"/>
                  </a:lnTo>
                  <a:lnTo>
                    <a:pt x="798" y="1123"/>
                  </a:lnTo>
                  <a:lnTo>
                    <a:pt x="798" y="1123"/>
                  </a:lnTo>
                  <a:lnTo>
                    <a:pt x="794" y="1131"/>
                  </a:lnTo>
                  <a:lnTo>
                    <a:pt x="794" y="1131"/>
                  </a:lnTo>
                  <a:lnTo>
                    <a:pt x="790" y="1139"/>
                  </a:lnTo>
                  <a:lnTo>
                    <a:pt x="790" y="1139"/>
                  </a:lnTo>
                  <a:lnTo>
                    <a:pt x="782" y="1147"/>
                  </a:lnTo>
                  <a:lnTo>
                    <a:pt x="774" y="1155"/>
                  </a:lnTo>
                  <a:lnTo>
                    <a:pt x="774" y="1155"/>
                  </a:lnTo>
                  <a:lnTo>
                    <a:pt x="762" y="1155"/>
                  </a:lnTo>
                  <a:lnTo>
                    <a:pt x="762" y="1155"/>
                  </a:lnTo>
                  <a:lnTo>
                    <a:pt x="754" y="1151"/>
                  </a:lnTo>
                  <a:lnTo>
                    <a:pt x="754" y="1151"/>
                  </a:lnTo>
                  <a:lnTo>
                    <a:pt x="746" y="1139"/>
                  </a:lnTo>
                  <a:lnTo>
                    <a:pt x="746" y="1139"/>
                  </a:lnTo>
                  <a:lnTo>
                    <a:pt x="742" y="1127"/>
                  </a:lnTo>
                  <a:lnTo>
                    <a:pt x="742" y="1127"/>
                  </a:lnTo>
                  <a:lnTo>
                    <a:pt x="742" y="1119"/>
                  </a:lnTo>
                  <a:lnTo>
                    <a:pt x="742" y="1119"/>
                  </a:lnTo>
                  <a:lnTo>
                    <a:pt x="746" y="1107"/>
                  </a:lnTo>
                  <a:lnTo>
                    <a:pt x="758" y="1099"/>
                  </a:lnTo>
                  <a:lnTo>
                    <a:pt x="758" y="1099"/>
                  </a:lnTo>
                  <a:lnTo>
                    <a:pt x="762" y="1095"/>
                  </a:lnTo>
                  <a:lnTo>
                    <a:pt x="762" y="1095"/>
                  </a:lnTo>
                  <a:lnTo>
                    <a:pt x="778" y="1087"/>
                  </a:lnTo>
                  <a:lnTo>
                    <a:pt x="778" y="1087"/>
                  </a:lnTo>
                  <a:lnTo>
                    <a:pt x="790" y="1083"/>
                  </a:lnTo>
                  <a:lnTo>
                    <a:pt x="790" y="1083"/>
                  </a:lnTo>
                  <a:lnTo>
                    <a:pt x="794" y="1083"/>
                  </a:lnTo>
                  <a:lnTo>
                    <a:pt x="798" y="1083"/>
                  </a:lnTo>
                  <a:lnTo>
                    <a:pt x="798" y="1083"/>
                  </a:lnTo>
                  <a:lnTo>
                    <a:pt x="802" y="1083"/>
                  </a:lnTo>
                  <a:lnTo>
                    <a:pt x="802" y="1083"/>
                  </a:lnTo>
                  <a:lnTo>
                    <a:pt x="806" y="1083"/>
                  </a:lnTo>
                  <a:lnTo>
                    <a:pt x="806" y="1083"/>
                  </a:lnTo>
                  <a:lnTo>
                    <a:pt x="806" y="1075"/>
                  </a:lnTo>
                  <a:lnTo>
                    <a:pt x="806" y="1075"/>
                  </a:lnTo>
                  <a:lnTo>
                    <a:pt x="806" y="1075"/>
                  </a:lnTo>
                  <a:lnTo>
                    <a:pt x="806" y="1075"/>
                  </a:lnTo>
                  <a:lnTo>
                    <a:pt x="802" y="1075"/>
                  </a:lnTo>
                  <a:lnTo>
                    <a:pt x="802" y="1075"/>
                  </a:lnTo>
                  <a:lnTo>
                    <a:pt x="790" y="1067"/>
                  </a:lnTo>
                  <a:lnTo>
                    <a:pt x="790" y="1067"/>
                  </a:lnTo>
                  <a:lnTo>
                    <a:pt x="790" y="1067"/>
                  </a:lnTo>
                  <a:lnTo>
                    <a:pt x="790" y="1067"/>
                  </a:lnTo>
                  <a:lnTo>
                    <a:pt x="782" y="1067"/>
                  </a:lnTo>
                  <a:lnTo>
                    <a:pt x="778" y="1063"/>
                  </a:lnTo>
                  <a:lnTo>
                    <a:pt x="778" y="1063"/>
                  </a:lnTo>
                  <a:lnTo>
                    <a:pt x="774" y="1063"/>
                  </a:lnTo>
                  <a:lnTo>
                    <a:pt x="774" y="1063"/>
                  </a:lnTo>
                  <a:lnTo>
                    <a:pt x="770" y="1067"/>
                  </a:lnTo>
                  <a:lnTo>
                    <a:pt x="770" y="1067"/>
                  </a:lnTo>
                  <a:lnTo>
                    <a:pt x="762" y="1067"/>
                  </a:lnTo>
                  <a:lnTo>
                    <a:pt x="762" y="1067"/>
                  </a:lnTo>
                  <a:lnTo>
                    <a:pt x="754" y="1071"/>
                  </a:lnTo>
                  <a:lnTo>
                    <a:pt x="750" y="1075"/>
                  </a:lnTo>
                  <a:lnTo>
                    <a:pt x="750" y="1075"/>
                  </a:lnTo>
                  <a:lnTo>
                    <a:pt x="746" y="1079"/>
                  </a:lnTo>
                  <a:lnTo>
                    <a:pt x="742" y="1079"/>
                  </a:lnTo>
                  <a:lnTo>
                    <a:pt x="742" y="1079"/>
                  </a:lnTo>
                  <a:lnTo>
                    <a:pt x="734" y="1083"/>
                  </a:lnTo>
                  <a:lnTo>
                    <a:pt x="734" y="1083"/>
                  </a:lnTo>
                  <a:lnTo>
                    <a:pt x="726" y="1091"/>
                  </a:lnTo>
                  <a:lnTo>
                    <a:pt x="718" y="1103"/>
                  </a:lnTo>
                  <a:lnTo>
                    <a:pt x="718" y="1103"/>
                  </a:lnTo>
                  <a:lnTo>
                    <a:pt x="714" y="1119"/>
                  </a:lnTo>
                  <a:lnTo>
                    <a:pt x="714" y="1119"/>
                  </a:lnTo>
                  <a:lnTo>
                    <a:pt x="714" y="1131"/>
                  </a:lnTo>
                  <a:lnTo>
                    <a:pt x="714" y="1131"/>
                  </a:lnTo>
                  <a:lnTo>
                    <a:pt x="718" y="1143"/>
                  </a:lnTo>
                  <a:lnTo>
                    <a:pt x="718" y="1143"/>
                  </a:lnTo>
                  <a:lnTo>
                    <a:pt x="722" y="1151"/>
                  </a:lnTo>
                  <a:lnTo>
                    <a:pt x="722" y="1151"/>
                  </a:lnTo>
                  <a:lnTo>
                    <a:pt x="722" y="1155"/>
                  </a:lnTo>
                  <a:lnTo>
                    <a:pt x="722" y="1155"/>
                  </a:lnTo>
                  <a:lnTo>
                    <a:pt x="726" y="1159"/>
                  </a:lnTo>
                  <a:lnTo>
                    <a:pt x="730" y="1163"/>
                  </a:lnTo>
                  <a:lnTo>
                    <a:pt x="730" y="1163"/>
                  </a:lnTo>
                  <a:lnTo>
                    <a:pt x="734" y="1167"/>
                  </a:lnTo>
                  <a:lnTo>
                    <a:pt x="738" y="1171"/>
                  </a:lnTo>
                  <a:lnTo>
                    <a:pt x="738" y="1171"/>
                  </a:lnTo>
                  <a:lnTo>
                    <a:pt x="742" y="1175"/>
                  </a:lnTo>
                  <a:lnTo>
                    <a:pt x="742" y="1175"/>
                  </a:lnTo>
                  <a:lnTo>
                    <a:pt x="758" y="1179"/>
                  </a:lnTo>
                  <a:lnTo>
                    <a:pt x="758" y="1179"/>
                  </a:lnTo>
                  <a:lnTo>
                    <a:pt x="766" y="1179"/>
                  </a:lnTo>
                  <a:lnTo>
                    <a:pt x="770" y="1179"/>
                  </a:lnTo>
                  <a:lnTo>
                    <a:pt x="770" y="1179"/>
                  </a:lnTo>
                  <a:lnTo>
                    <a:pt x="782" y="1175"/>
                  </a:lnTo>
                  <a:lnTo>
                    <a:pt x="794" y="1171"/>
                  </a:lnTo>
                  <a:lnTo>
                    <a:pt x="794" y="1171"/>
                  </a:lnTo>
                  <a:lnTo>
                    <a:pt x="798" y="1167"/>
                  </a:lnTo>
                  <a:lnTo>
                    <a:pt x="802" y="1163"/>
                  </a:lnTo>
                  <a:lnTo>
                    <a:pt x="802" y="1163"/>
                  </a:lnTo>
                  <a:lnTo>
                    <a:pt x="806" y="1163"/>
                  </a:lnTo>
                  <a:lnTo>
                    <a:pt x="806" y="1155"/>
                  </a:lnTo>
                  <a:lnTo>
                    <a:pt x="806" y="1155"/>
                  </a:lnTo>
                  <a:lnTo>
                    <a:pt x="810" y="1155"/>
                  </a:lnTo>
                  <a:lnTo>
                    <a:pt x="810" y="1155"/>
                  </a:lnTo>
                  <a:lnTo>
                    <a:pt x="810" y="1155"/>
                  </a:lnTo>
                  <a:lnTo>
                    <a:pt x="810" y="1155"/>
                  </a:lnTo>
                  <a:lnTo>
                    <a:pt x="814" y="1151"/>
                  </a:lnTo>
                  <a:lnTo>
                    <a:pt x="818" y="1147"/>
                  </a:lnTo>
                  <a:lnTo>
                    <a:pt x="818" y="1147"/>
                  </a:lnTo>
                  <a:lnTo>
                    <a:pt x="818" y="1143"/>
                  </a:lnTo>
                  <a:lnTo>
                    <a:pt x="818" y="1143"/>
                  </a:lnTo>
                  <a:lnTo>
                    <a:pt x="818" y="1143"/>
                  </a:lnTo>
                  <a:lnTo>
                    <a:pt x="818" y="1139"/>
                  </a:lnTo>
                  <a:lnTo>
                    <a:pt x="818" y="1139"/>
                  </a:lnTo>
                  <a:lnTo>
                    <a:pt x="818" y="1139"/>
                  </a:lnTo>
                  <a:lnTo>
                    <a:pt x="822" y="1139"/>
                  </a:lnTo>
                  <a:lnTo>
                    <a:pt x="822" y="1135"/>
                  </a:lnTo>
                  <a:lnTo>
                    <a:pt x="822" y="1135"/>
                  </a:lnTo>
                  <a:lnTo>
                    <a:pt x="822" y="1127"/>
                  </a:lnTo>
                  <a:lnTo>
                    <a:pt x="822" y="1127"/>
                  </a:lnTo>
                  <a:lnTo>
                    <a:pt x="826" y="1123"/>
                  </a:lnTo>
                  <a:lnTo>
                    <a:pt x="822" y="1119"/>
                  </a:lnTo>
                  <a:lnTo>
                    <a:pt x="822" y="1119"/>
                  </a:lnTo>
                  <a:lnTo>
                    <a:pt x="822" y="1119"/>
                  </a:lnTo>
                  <a:lnTo>
                    <a:pt x="822" y="1119"/>
                  </a:lnTo>
                  <a:lnTo>
                    <a:pt x="826" y="1111"/>
                  </a:lnTo>
                  <a:lnTo>
                    <a:pt x="826" y="1111"/>
                  </a:lnTo>
                  <a:lnTo>
                    <a:pt x="830" y="1107"/>
                  </a:lnTo>
                  <a:lnTo>
                    <a:pt x="830" y="1107"/>
                  </a:lnTo>
                  <a:lnTo>
                    <a:pt x="834" y="1091"/>
                  </a:lnTo>
                  <a:lnTo>
                    <a:pt x="834" y="1087"/>
                  </a:lnTo>
                  <a:lnTo>
                    <a:pt x="834" y="1087"/>
                  </a:lnTo>
                  <a:lnTo>
                    <a:pt x="834" y="1087"/>
                  </a:lnTo>
                  <a:lnTo>
                    <a:pt x="834" y="1083"/>
                  </a:lnTo>
                  <a:lnTo>
                    <a:pt x="834" y="1083"/>
                  </a:lnTo>
                  <a:lnTo>
                    <a:pt x="834" y="1083"/>
                  </a:lnTo>
                  <a:lnTo>
                    <a:pt x="834" y="1083"/>
                  </a:lnTo>
                  <a:lnTo>
                    <a:pt x="874" y="1099"/>
                  </a:lnTo>
                  <a:lnTo>
                    <a:pt x="919" y="1115"/>
                  </a:lnTo>
                  <a:lnTo>
                    <a:pt x="919" y="1115"/>
                  </a:lnTo>
                  <a:lnTo>
                    <a:pt x="943" y="1123"/>
                  </a:lnTo>
                  <a:lnTo>
                    <a:pt x="943" y="1123"/>
                  </a:lnTo>
                  <a:lnTo>
                    <a:pt x="943" y="1123"/>
                  </a:lnTo>
                  <a:lnTo>
                    <a:pt x="991" y="1135"/>
                  </a:lnTo>
                  <a:lnTo>
                    <a:pt x="991" y="1135"/>
                  </a:lnTo>
                  <a:lnTo>
                    <a:pt x="1023" y="1139"/>
                  </a:lnTo>
                  <a:lnTo>
                    <a:pt x="1023" y="1139"/>
                  </a:lnTo>
                  <a:lnTo>
                    <a:pt x="1027" y="1139"/>
                  </a:lnTo>
                  <a:lnTo>
                    <a:pt x="1031" y="1135"/>
                  </a:lnTo>
                  <a:lnTo>
                    <a:pt x="1031" y="1135"/>
                  </a:lnTo>
                  <a:lnTo>
                    <a:pt x="1031" y="1131"/>
                  </a:lnTo>
                  <a:lnTo>
                    <a:pt x="1027" y="1127"/>
                  </a:lnTo>
                  <a:close/>
                  <a:moveTo>
                    <a:pt x="136" y="441"/>
                  </a:moveTo>
                  <a:lnTo>
                    <a:pt x="136" y="441"/>
                  </a:lnTo>
                  <a:lnTo>
                    <a:pt x="132" y="449"/>
                  </a:lnTo>
                  <a:lnTo>
                    <a:pt x="132" y="449"/>
                  </a:lnTo>
                  <a:lnTo>
                    <a:pt x="132" y="449"/>
                  </a:lnTo>
                  <a:lnTo>
                    <a:pt x="132" y="449"/>
                  </a:lnTo>
                  <a:lnTo>
                    <a:pt x="124" y="453"/>
                  </a:lnTo>
                  <a:lnTo>
                    <a:pt x="124" y="453"/>
                  </a:lnTo>
                  <a:lnTo>
                    <a:pt x="121" y="457"/>
                  </a:lnTo>
                  <a:lnTo>
                    <a:pt x="121" y="457"/>
                  </a:lnTo>
                  <a:lnTo>
                    <a:pt x="112" y="461"/>
                  </a:lnTo>
                  <a:lnTo>
                    <a:pt x="100" y="461"/>
                  </a:lnTo>
                  <a:lnTo>
                    <a:pt x="100" y="461"/>
                  </a:lnTo>
                  <a:lnTo>
                    <a:pt x="88" y="457"/>
                  </a:lnTo>
                  <a:lnTo>
                    <a:pt x="88" y="457"/>
                  </a:lnTo>
                  <a:lnTo>
                    <a:pt x="80" y="449"/>
                  </a:lnTo>
                  <a:lnTo>
                    <a:pt x="80" y="449"/>
                  </a:lnTo>
                  <a:lnTo>
                    <a:pt x="80" y="441"/>
                  </a:lnTo>
                  <a:lnTo>
                    <a:pt x="80" y="441"/>
                  </a:lnTo>
                  <a:lnTo>
                    <a:pt x="84" y="433"/>
                  </a:lnTo>
                  <a:lnTo>
                    <a:pt x="84" y="433"/>
                  </a:lnTo>
                  <a:lnTo>
                    <a:pt x="88" y="429"/>
                  </a:lnTo>
                  <a:lnTo>
                    <a:pt x="88" y="429"/>
                  </a:lnTo>
                  <a:lnTo>
                    <a:pt x="96" y="425"/>
                  </a:lnTo>
                  <a:lnTo>
                    <a:pt x="108" y="421"/>
                  </a:lnTo>
                  <a:lnTo>
                    <a:pt x="108" y="421"/>
                  </a:lnTo>
                  <a:lnTo>
                    <a:pt x="112" y="421"/>
                  </a:lnTo>
                  <a:lnTo>
                    <a:pt x="112" y="421"/>
                  </a:lnTo>
                  <a:lnTo>
                    <a:pt x="124" y="425"/>
                  </a:lnTo>
                  <a:lnTo>
                    <a:pt x="124" y="425"/>
                  </a:lnTo>
                  <a:lnTo>
                    <a:pt x="136" y="429"/>
                  </a:lnTo>
                  <a:lnTo>
                    <a:pt x="136" y="429"/>
                  </a:lnTo>
                  <a:lnTo>
                    <a:pt x="141" y="433"/>
                  </a:lnTo>
                  <a:lnTo>
                    <a:pt x="141" y="433"/>
                  </a:lnTo>
                  <a:lnTo>
                    <a:pt x="141" y="433"/>
                  </a:lnTo>
                  <a:lnTo>
                    <a:pt x="141" y="433"/>
                  </a:lnTo>
                  <a:lnTo>
                    <a:pt x="141" y="433"/>
                  </a:lnTo>
                  <a:lnTo>
                    <a:pt x="141" y="433"/>
                  </a:lnTo>
                  <a:lnTo>
                    <a:pt x="136" y="441"/>
                  </a:lnTo>
                  <a:close/>
                  <a:moveTo>
                    <a:pt x="192" y="409"/>
                  </a:moveTo>
                  <a:lnTo>
                    <a:pt x="192" y="409"/>
                  </a:lnTo>
                  <a:lnTo>
                    <a:pt x="196" y="409"/>
                  </a:lnTo>
                  <a:lnTo>
                    <a:pt x="196" y="409"/>
                  </a:lnTo>
                  <a:lnTo>
                    <a:pt x="196" y="405"/>
                  </a:lnTo>
                  <a:lnTo>
                    <a:pt x="205" y="405"/>
                  </a:lnTo>
                  <a:lnTo>
                    <a:pt x="205" y="405"/>
                  </a:lnTo>
                  <a:lnTo>
                    <a:pt x="205" y="401"/>
                  </a:lnTo>
                  <a:lnTo>
                    <a:pt x="205" y="401"/>
                  </a:lnTo>
                  <a:lnTo>
                    <a:pt x="205" y="397"/>
                  </a:lnTo>
                  <a:lnTo>
                    <a:pt x="205" y="397"/>
                  </a:lnTo>
                  <a:lnTo>
                    <a:pt x="212" y="393"/>
                  </a:lnTo>
                  <a:lnTo>
                    <a:pt x="212" y="393"/>
                  </a:lnTo>
                  <a:lnTo>
                    <a:pt x="212" y="389"/>
                  </a:lnTo>
                  <a:lnTo>
                    <a:pt x="216" y="385"/>
                  </a:lnTo>
                  <a:lnTo>
                    <a:pt x="216" y="385"/>
                  </a:lnTo>
                  <a:lnTo>
                    <a:pt x="216" y="385"/>
                  </a:lnTo>
                  <a:lnTo>
                    <a:pt x="221" y="381"/>
                  </a:lnTo>
                  <a:lnTo>
                    <a:pt x="221" y="381"/>
                  </a:lnTo>
                  <a:lnTo>
                    <a:pt x="225" y="381"/>
                  </a:lnTo>
                  <a:lnTo>
                    <a:pt x="225" y="381"/>
                  </a:lnTo>
                  <a:lnTo>
                    <a:pt x="236" y="373"/>
                  </a:lnTo>
                  <a:lnTo>
                    <a:pt x="236" y="373"/>
                  </a:lnTo>
                  <a:lnTo>
                    <a:pt x="245" y="373"/>
                  </a:lnTo>
                  <a:lnTo>
                    <a:pt x="245" y="373"/>
                  </a:lnTo>
                  <a:lnTo>
                    <a:pt x="249" y="373"/>
                  </a:lnTo>
                  <a:lnTo>
                    <a:pt x="249" y="373"/>
                  </a:lnTo>
                  <a:lnTo>
                    <a:pt x="256" y="377"/>
                  </a:lnTo>
                  <a:lnTo>
                    <a:pt x="256" y="377"/>
                  </a:lnTo>
                  <a:lnTo>
                    <a:pt x="261" y="381"/>
                  </a:lnTo>
                  <a:lnTo>
                    <a:pt x="261" y="381"/>
                  </a:lnTo>
                  <a:lnTo>
                    <a:pt x="261" y="381"/>
                  </a:lnTo>
                  <a:lnTo>
                    <a:pt x="261" y="381"/>
                  </a:lnTo>
                  <a:lnTo>
                    <a:pt x="261" y="385"/>
                  </a:lnTo>
                  <a:lnTo>
                    <a:pt x="261" y="385"/>
                  </a:lnTo>
                  <a:lnTo>
                    <a:pt x="261" y="389"/>
                  </a:lnTo>
                  <a:lnTo>
                    <a:pt x="265" y="393"/>
                  </a:lnTo>
                  <a:lnTo>
                    <a:pt x="265" y="393"/>
                  </a:lnTo>
                  <a:lnTo>
                    <a:pt x="265" y="397"/>
                  </a:lnTo>
                  <a:lnTo>
                    <a:pt x="265" y="397"/>
                  </a:lnTo>
                  <a:lnTo>
                    <a:pt x="265" y="405"/>
                  </a:lnTo>
                  <a:lnTo>
                    <a:pt x="265" y="405"/>
                  </a:lnTo>
                  <a:lnTo>
                    <a:pt x="265" y="409"/>
                  </a:lnTo>
                  <a:lnTo>
                    <a:pt x="265" y="409"/>
                  </a:lnTo>
                  <a:lnTo>
                    <a:pt x="261" y="417"/>
                  </a:lnTo>
                  <a:lnTo>
                    <a:pt x="261" y="417"/>
                  </a:lnTo>
                  <a:lnTo>
                    <a:pt x="256" y="421"/>
                  </a:lnTo>
                  <a:lnTo>
                    <a:pt x="256" y="421"/>
                  </a:lnTo>
                  <a:lnTo>
                    <a:pt x="256" y="421"/>
                  </a:lnTo>
                  <a:lnTo>
                    <a:pt x="253" y="421"/>
                  </a:lnTo>
                  <a:lnTo>
                    <a:pt x="253" y="425"/>
                  </a:lnTo>
                  <a:lnTo>
                    <a:pt x="253" y="425"/>
                  </a:lnTo>
                  <a:lnTo>
                    <a:pt x="253" y="425"/>
                  </a:lnTo>
                  <a:lnTo>
                    <a:pt x="253" y="425"/>
                  </a:lnTo>
                  <a:lnTo>
                    <a:pt x="249" y="425"/>
                  </a:lnTo>
                  <a:lnTo>
                    <a:pt x="249" y="425"/>
                  </a:lnTo>
                  <a:lnTo>
                    <a:pt x="249" y="429"/>
                  </a:lnTo>
                  <a:lnTo>
                    <a:pt x="245" y="429"/>
                  </a:lnTo>
                  <a:lnTo>
                    <a:pt x="245" y="429"/>
                  </a:lnTo>
                  <a:lnTo>
                    <a:pt x="245" y="429"/>
                  </a:lnTo>
                  <a:lnTo>
                    <a:pt x="245" y="433"/>
                  </a:lnTo>
                  <a:lnTo>
                    <a:pt x="245" y="433"/>
                  </a:lnTo>
                  <a:lnTo>
                    <a:pt x="245" y="433"/>
                  </a:lnTo>
                  <a:lnTo>
                    <a:pt x="245" y="433"/>
                  </a:lnTo>
                  <a:lnTo>
                    <a:pt x="245" y="433"/>
                  </a:lnTo>
                  <a:lnTo>
                    <a:pt x="241" y="429"/>
                  </a:lnTo>
                  <a:lnTo>
                    <a:pt x="236" y="433"/>
                  </a:lnTo>
                  <a:lnTo>
                    <a:pt x="236" y="433"/>
                  </a:lnTo>
                  <a:lnTo>
                    <a:pt x="236" y="437"/>
                  </a:lnTo>
                  <a:lnTo>
                    <a:pt x="236" y="437"/>
                  </a:lnTo>
                  <a:lnTo>
                    <a:pt x="233" y="437"/>
                  </a:lnTo>
                  <a:lnTo>
                    <a:pt x="233" y="441"/>
                  </a:lnTo>
                  <a:lnTo>
                    <a:pt x="233" y="441"/>
                  </a:lnTo>
                  <a:lnTo>
                    <a:pt x="229" y="441"/>
                  </a:lnTo>
                  <a:lnTo>
                    <a:pt x="229" y="441"/>
                  </a:lnTo>
                  <a:lnTo>
                    <a:pt x="225" y="441"/>
                  </a:lnTo>
                  <a:lnTo>
                    <a:pt x="225" y="441"/>
                  </a:lnTo>
                  <a:lnTo>
                    <a:pt x="221" y="441"/>
                  </a:lnTo>
                  <a:lnTo>
                    <a:pt x="221" y="441"/>
                  </a:lnTo>
                  <a:lnTo>
                    <a:pt x="209" y="441"/>
                  </a:lnTo>
                  <a:lnTo>
                    <a:pt x="209" y="441"/>
                  </a:lnTo>
                  <a:lnTo>
                    <a:pt x="205" y="441"/>
                  </a:lnTo>
                  <a:lnTo>
                    <a:pt x="205" y="441"/>
                  </a:lnTo>
                  <a:lnTo>
                    <a:pt x="205" y="441"/>
                  </a:lnTo>
                  <a:lnTo>
                    <a:pt x="201" y="441"/>
                  </a:lnTo>
                  <a:lnTo>
                    <a:pt x="201" y="441"/>
                  </a:lnTo>
                  <a:lnTo>
                    <a:pt x="189" y="413"/>
                  </a:lnTo>
                  <a:lnTo>
                    <a:pt x="189" y="413"/>
                  </a:lnTo>
                  <a:lnTo>
                    <a:pt x="192" y="409"/>
                  </a:lnTo>
                  <a:close/>
                  <a:moveTo>
                    <a:pt x="141" y="253"/>
                  </a:moveTo>
                  <a:lnTo>
                    <a:pt x="141" y="253"/>
                  </a:lnTo>
                  <a:lnTo>
                    <a:pt x="144" y="253"/>
                  </a:lnTo>
                  <a:lnTo>
                    <a:pt x="148" y="249"/>
                  </a:lnTo>
                  <a:lnTo>
                    <a:pt x="148" y="249"/>
                  </a:lnTo>
                  <a:lnTo>
                    <a:pt x="148" y="245"/>
                  </a:lnTo>
                  <a:lnTo>
                    <a:pt x="152" y="245"/>
                  </a:lnTo>
                  <a:lnTo>
                    <a:pt x="152" y="245"/>
                  </a:lnTo>
                  <a:lnTo>
                    <a:pt x="156" y="245"/>
                  </a:lnTo>
                  <a:lnTo>
                    <a:pt x="156" y="245"/>
                  </a:lnTo>
                  <a:lnTo>
                    <a:pt x="172" y="241"/>
                  </a:lnTo>
                  <a:lnTo>
                    <a:pt x="172" y="241"/>
                  </a:lnTo>
                  <a:lnTo>
                    <a:pt x="181" y="241"/>
                  </a:lnTo>
                  <a:lnTo>
                    <a:pt x="181" y="241"/>
                  </a:lnTo>
                  <a:lnTo>
                    <a:pt x="185" y="241"/>
                  </a:lnTo>
                  <a:lnTo>
                    <a:pt x="185" y="241"/>
                  </a:lnTo>
                  <a:lnTo>
                    <a:pt x="192" y="245"/>
                  </a:lnTo>
                  <a:lnTo>
                    <a:pt x="192" y="245"/>
                  </a:lnTo>
                  <a:lnTo>
                    <a:pt x="196" y="249"/>
                  </a:lnTo>
                  <a:lnTo>
                    <a:pt x="196" y="249"/>
                  </a:lnTo>
                  <a:lnTo>
                    <a:pt x="196" y="249"/>
                  </a:lnTo>
                  <a:lnTo>
                    <a:pt x="196" y="249"/>
                  </a:lnTo>
                  <a:lnTo>
                    <a:pt x="196" y="253"/>
                  </a:lnTo>
                  <a:lnTo>
                    <a:pt x="196" y="253"/>
                  </a:lnTo>
                  <a:lnTo>
                    <a:pt x="196" y="256"/>
                  </a:lnTo>
                  <a:lnTo>
                    <a:pt x="196" y="261"/>
                  </a:lnTo>
                  <a:lnTo>
                    <a:pt x="196" y="261"/>
                  </a:lnTo>
                  <a:lnTo>
                    <a:pt x="201" y="261"/>
                  </a:lnTo>
                  <a:lnTo>
                    <a:pt x="201" y="261"/>
                  </a:lnTo>
                  <a:lnTo>
                    <a:pt x="196" y="269"/>
                  </a:lnTo>
                  <a:lnTo>
                    <a:pt x="196" y="269"/>
                  </a:lnTo>
                  <a:lnTo>
                    <a:pt x="192" y="273"/>
                  </a:lnTo>
                  <a:lnTo>
                    <a:pt x="192" y="273"/>
                  </a:lnTo>
                  <a:lnTo>
                    <a:pt x="189" y="281"/>
                  </a:lnTo>
                  <a:lnTo>
                    <a:pt x="189" y="281"/>
                  </a:lnTo>
                  <a:lnTo>
                    <a:pt x="185" y="281"/>
                  </a:lnTo>
                  <a:lnTo>
                    <a:pt x="181" y="285"/>
                  </a:lnTo>
                  <a:lnTo>
                    <a:pt x="181" y="285"/>
                  </a:lnTo>
                  <a:lnTo>
                    <a:pt x="181" y="285"/>
                  </a:lnTo>
                  <a:lnTo>
                    <a:pt x="181" y="289"/>
                  </a:lnTo>
                  <a:lnTo>
                    <a:pt x="181" y="289"/>
                  </a:lnTo>
                  <a:lnTo>
                    <a:pt x="176" y="289"/>
                  </a:lnTo>
                  <a:lnTo>
                    <a:pt x="176" y="289"/>
                  </a:lnTo>
                  <a:lnTo>
                    <a:pt x="176" y="289"/>
                  </a:lnTo>
                  <a:lnTo>
                    <a:pt x="176" y="289"/>
                  </a:lnTo>
                  <a:lnTo>
                    <a:pt x="172" y="289"/>
                  </a:lnTo>
                  <a:lnTo>
                    <a:pt x="172" y="289"/>
                  </a:lnTo>
                  <a:lnTo>
                    <a:pt x="172" y="289"/>
                  </a:lnTo>
                  <a:lnTo>
                    <a:pt x="168" y="289"/>
                  </a:lnTo>
                  <a:lnTo>
                    <a:pt x="168" y="289"/>
                  </a:lnTo>
                  <a:lnTo>
                    <a:pt x="168" y="289"/>
                  </a:lnTo>
                  <a:lnTo>
                    <a:pt x="168" y="293"/>
                  </a:lnTo>
                  <a:lnTo>
                    <a:pt x="168" y="293"/>
                  </a:lnTo>
                  <a:lnTo>
                    <a:pt x="168" y="293"/>
                  </a:lnTo>
                  <a:lnTo>
                    <a:pt x="165" y="289"/>
                  </a:lnTo>
                  <a:lnTo>
                    <a:pt x="165" y="293"/>
                  </a:lnTo>
                  <a:lnTo>
                    <a:pt x="165" y="293"/>
                  </a:lnTo>
                  <a:lnTo>
                    <a:pt x="156" y="293"/>
                  </a:lnTo>
                  <a:lnTo>
                    <a:pt x="156" y="293"/>
                  </a:lnTo>
                  <a:lnTo>
                    <a:pt x="156" y="293"/>
                  </a:lnTo>
                  <a:lnTo>
                    <a:pt x="152" y="297"/>
                  </a:lnTo>
                  <a:lnTo>
                    <a:pt x="152" y="297"/>
                  </a:lnTo>
                  <a:lnTo>
                    <a:pt x="152" y="297"/>
                  </a:lnTo>
                  <a:lnTo>
                    <a:pt x="152" y="297"/>
                  </a:lnTo>
                  <a:lnTo>
                    <a:pt x="144" y="297"/>
                  </a:lnTo>
                  <a:lnTo>
                    <a:pt x="144" y="297"/>
                  </a:lnTo>
                  <a:lnTo>
                    <a:pt x="144" y="297"/>
                  </a:lnTo>
                  <a:lnTo>
                    <a:pt x="144" y="297"/>
                  </a:lnTo>
                  <a:lnTo>
                    <a:pt x="136" y="265"/>
                  </a:lnTo>
                  <a:lnTo>
                    <a:pt x="136" y="256"/>
                  </a:lnTo>
                  <a:lnTo>
                    <a:pt x="136" y="256"/>
                  </a:lnTo>
                  <a:lnTo>
                    <a:pt x="141" y="253"/>
                  </a:lnTo>
                  <a:close/>
                  <a:moveTo>
                    <a:pt x="112" y="120"/>
                  </a:moveTo>
                  <a:lnTo>
                    <a:pt x="112" y="120"/>
                  </a:lnTo>
                  <a:lnTo>
                    <a:pt x="112" y="120"/>
                  </a:lnTo>
                  <a:lnTo>
                    <a:pt x="112" y="120"/>
                  </a:lnTo>
                  <a:lnTo>
                    <a:pt x="116" y="120"/>
                  </a:lnTo>
                  <a:lnTo>
                    <a:pt x="116" y="116"/>
                  </a:lnTo>
                  <a:lnTo>
                    <a:pt x="116" y="116"/>
                  </a:lnTo>
                  <a:lnTo>
                    <a:pt x="116" y="116"/>
                  </a:lnTo>
                  <a:lnTo>
                    <a:pt x="121" y="116"/>
                  </a:lnTo>
                  <a:lnTo>
                    <a:pt x="121" y="116"/>
                  </a:lnTo>
                  <a:lnTo>
                    <a:pt x="124" y="116"/>
                  </a:lnTo>
                  <a:lnTo>
                    <a:pt x="124" y="116"/>
                  </a:lnTo>
                  <a:lnTo>
                    <a:pt x="128" y="116"/>
                  </a:lnTo>
                  <a:lnTo>
                    <a:pt x="128" y="116"/>
                  </a:lnTo>
                  <a:lnTo>
                    <a:pt x="132" y="116"/>
                  </a:lnTo>
                  <a:lnTo>
                    <a:pt x="132" y="116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41" y="120"/>
                  </a:lnTo>
                  <a:lnTo>
                    <a:pt x="141" y="120"/>
                  </a:lnTo>
                  <a:lnTo>
                    <a:pt x="141" y="120"/>
                  </a:lnTo>
                  <a:lnTo>
                    <a:pt x="141" y="120"/>
                  </a:lnTo>
                  <a:lnTo>
                    <a:pt x="141" y="120"/>
                  </a:lnTo>
                  <a:lnTo>
                    <a:pt x="141" y="120"/>
                  </a:lnTo>
                  <a:lnTo>
                    <a:pt x="141" y="124"/>
                  </a:lnTo>
                  <a:lnTo>
                    <a:pt x="141" y="124"/>
                  </a:lnTo>
                  <a:lnTo>
                    <a:pt x="141" y="124"/>
                  </a:lnTo>
                  <a:lnTo>
                    <a:pt x="144" y="128"/>
                  </a:lnTo>
                  <a:lnTo>
                    <a:pt x="144" y="128"/>
                  </a:lnTo>
                  <a:lnTo>
                    <a:pt x="144" y="128"/>
                  </a:lnTo>
                  <a:lnTo>
                    <a:pt x="144" y="128"/>
                  </a:lnTo>
                  <a:lnTo>
                    <a:pt x="141" y="132"/>
                  </a:lnTo>
                  <a:lnTo>
                    <a:pt x="141" y="132"/>
                  </a:lnTo>
                  <a:lnTo>
                    <a:pt x="141" y="136"/>
                  </a:lnTo>
                  <a:lnTo>
                    <a:pt x="141" y="136"/>
                  </a:lnTo>
                  <a:lnTo>
                    <a:pt x="136" y="136"/>
                  </a:lnTo>
                  <a:lnTo>
                    <a:pt x="136" y="136"/>
                  </a:lnTo>
                  <a:lnTo>
                    <a:pt x="136" y="136"/>
                  </a:lnTo>
                  <a:lnTo>
                    <a:pt x="136" y="136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6" y="141"/>
                  </a:lnTo>
                  <a:lnTo>
                    <a:pt x="132" y="141"/>
                  </a:lnTo>
                  <a:lnTo>
                    <a:pt x="132" y="141"/>
                  </a:lnTo>
                  <a:lnTo>
                    <a:pt x="132" y="141"/>
                  </a:lnTo>
                  <a:lnTo>
                    <a:pt x="132" y="144"/>
                  </a:lnTo>
                  <a:lnTo>
                    <a:pt x="132" y="144"/>
                  </a:lnTo>
                  <a:lnTo>
                    <a:pt x="128" y="144"/>
                  </a:lnTo>
                  <a:lnTo>
                    <a:pt x="128" y="148"/>
                  </a:lnTo>
                  <a:lnTo>
                    <a:pt x="128" y="148"/>
                  </a:lnTo>
                  <a:lnTo>
                    <a:pt x="128" y="148"/>
                  </a:lnTo>
                  <a:lnTo>
                    <a:pt x="128" y="148"/>
                  </a:lnTo>
                  <a:lnTo>
                    <a:pt x="128" y="144"/>
                  </a:lnTo>
                  <a:lnTo>
                    <a:pt x="128" y="144"/>
                  </a:lnTo>
                  <a:lnTo>
                    <a:pt x="124" y="148"/>
                  </a:lnTo>
                  <a:lnTo>
                    <a:pt x="124" y="148"/>
                  </a:lnTo>
                  <a:lnTo>
                    <a:pt x="121" y="144"/>
                  </a:lnTo>
                  <a:lnTo>
                    <a:pt x="121" y="144"/>
                  </a:lnTo>
                  <a:lnTo>
                    <a:pt x="116" y="144"/>
                  </a:lnTo>
                  <a:lnTo>
                    <a:pt x="116" y="144"/>
                  </a:lnTo>
                  <a:lnTo>
                    <a:pt x="116" y="144"/>
                  </a:lnTo>
                  <a:lnTo>
                    <a:pt x="116" y="144"/>
                  </a:lnTo>
                  <a:lnTo>
                    <a:pt x="116" y="144"/>
                  </a:lnTo>
                  <a:lnTo>
                    <a:pt x="112" y="144"/>
                  </a:lnTo>
                  <a:lnTo>
                    <a:pt x="112" y="144"/>
                  </a:lnTo>
                  <a:lnTo>
                    <a:pt x="112" y="144"/>
                  </a:lnTo>
                  <a:lnTo>
                    <a:pt x="108" y="124"/>
                  </a:lnTo>
                  <a:lnTo>
                    <a:pt x="108" y="124"/>
                  </a:lnTo>
                  <a:lnTo>
                    <a:pt x="108" y="124"/>
                  </a:lnTo>
                  <a:lnTo>
                    <a:pt x="108" y="124"/>
                  </a:lnTo>
                  <a:lnTo>
                    <a:pt x="112" y="124"/>
                  </a:lnTo>
                  <a:lnTo>
                    <a:pt x="112" y="124"/>
                  </a:lnTo>
                  <a:lnTo>
                    <a:pt x="112" y="120"/>
                  </a:lnTo>
                  <a:close/>
                  <a:moveTo>
                    <a:pt x="92" y="281"/>
                  </a:moveTo>
                  <a:lnTo>
                    <a:pt x="92" y="281"/>
                  </a:lnTo>
                  <a:lnTo>
                    <a:pt x="76" y="289"/>
                  </a:lnTo>
                  <a:lnTo>
                    <a:pt x="76" y="289"/>
                  </a:lnTo>
                  <a:lnTo>
                    <a:pt x="68" y="301"/>
                  </a:lnTo>
                  <a:lnTo>
                    <a:pt x="68" y="301"/>
                  </a:lnTo>
                  <a:lnTo>
                    <a:pt x="64" y="301"/>
                  </a:lnTo>
                  <a:lnTo>
                    <a:pt x="64" y="301"/>
                  </a:lnTo>
                  <a:lnTo>
                    <a:pt x="56" y="305"/>
                  </a:lnTo>
                  <a:lnTo>
                    <a:pt x="56" y="305"/>
                  </a:lnTo>
                  <a:lnTo>
                    <a:pt x="52" y="313"/>
                  </a:lnTo>
                  <a:lnTo>
                    <a:pt x="52" y="313"/>
                  </a:lnTo>
                  <a:lnTo>
                    <a:pt x="44" y="317"/>
                  </a:lnTo>
                  <a:lnTo>
                    <a:pt x="44" y="317"/>
                  </a:lnTo>
                  <a:lnTo>
                    <a:pt x="40" y="317"/>
                  </a:lnTo>
                  <a:lnTo>
                    <a:pt x="40" y="317"/>
                  </a:lnTo>
                  <a:lnTo>
                    <a:pt x="32" y="309"/>
                  </a:lnTo>
                  <a:lnTo>
                    <a:pt x="32" y="309"/>
                  </a:lnTo>
                  <a:lnTo>
                    <a:pt x="28" y="297"/>
                  </a:lnTo>
                  <a:lnTo>
                    <a:pt x="28" y="297"/>
                  </a:lnTo>
                  <a:lnTo>
                    <a:pt x="28" y="281"/>
                  </a:lnTo>
                  <a:lnTo>
                    <a:pt x="28" y="281"/>
                  </a:lnTo>
                  <a:lnTo>
                    <a:pt x="36" y="269"/>
                  </a:lnTo>
                  <a:lnTo>
                    <a:pt x="36" y="269"/>
                  </a:lnTo>
                  <a:lnTo>
                    <a:pt x="40" y="265"/>
                  </a:lnTo>
                  <a:lnTo>
                    <a:pt x="40" y="265"/>
                  </a:lnTo>
                  <a:lnTo>
                    <a:pt x="52" y="256"/>
                  </a:lnTo>
                  <a:lnTo>
                    <a:pt x="64" y="256"/>
                  </a:lnTo>
                  <a:lnTo>
                    <a:pt x="64" y="256"/>
                  </a:lnTo>
                  <a:lnTo>
                    <a:pt x="68" y="256"/>
                  </a:lnTo>
                  <a:lnTo>
                    <a:pt x="68" y="256"/>
                  </a:lnTo>
                  <a:lnTo>
                    <a:pt x="80" y="261"/>
                  </a:lnTo>
                  <a:lnTo>
                    <a:pt x="80" y="261"/>
                  </a:lnTo>
                  <a:lnTo>
                    <a:pt x="88" y="265"/>
                  </a:lnTo>
                  <a:lnTo>
                    <a:pt x="88" y="265"/>
                  </a:lnTo>
                  <a:lnTo>
                    <a:pt x="92" y="269"/>
                  </a:lnTo>
                  <a:lnTo>
                    <a:pt x="92" y="269"/>
                  </a:lnTo>
                  <a:lnTo>
                    <a:pt x="92" y="269"/>
                  </a:lnTo>
                  <a:lnTo>
                    <a:pt x="92" y="269"/>
                  </a:lnTo>
                  <a:lnTo>
                    <a:pt x="96" y="273"/>
                  </a:lnTo>
                  <a:lnTo>
                    <a:pt x="96" y="273"/>
                  </a:lnTo>
                  <a:lnTo>
                    <a:pt x="96" y="273"/>
                  </a:lnTo>
                  <a:lnTo>
                    <a:pt x="96" y="273"/>
                  </a:lnTo>
                  <a:lnTo>
                    <a:pt x="100" y="273"/>
                  </a:lnTo>
                  <a:lnTo>
                    <a:pt x="100" y="273"/>
                  </a:lnTo>
                  <a:lnTo>
                    <a:pt x="92" y="281"/>
                  </a:lnTo>
                  <a:close/>
                  <a:moveTo>
                    <a:pt x="281" y="578"/>
                  </a:moveTo>
                  <a:lnTo>
                    <a:pt x="281" y="578"/>
                  </a:lnTo>
                  <a:lnTo>
                    <a:pt x="281" y="573"/>
                  </a:lnTo>
                  <a:lnTo>
                    <a:pt x="281" y="566"/>
                  </a:lnTo>
                  <a:lnTo>
                    <a:pt x="281" y="566"/>
                  </a:lnTo>
                  <a:lnTo>
                    <a:pt x="281" y="566"/>
                  </a:lnTo>
                  <a:lnTo>
                    <a:pt x="285" y="562"/>
                  </a:lnTo>
                  <a:lnTo>
                    <a:pt x="285" y="562"/>
                  </a:lnTo>
                  <a:lnTo>
                    <a:pt x="293" y="562"/>
                  </a:lnTo>
                  <a:lnTo>
                    <a:pt x="293" y="562"/>
                  </a:lnTo>
                  <a:lnTo>
                    <a:pt x="301" y="549"/>
                  </a:lnTo>
                  <a:lnTo>
                    <a:pt x="301" y="549"/>
                  </a:lnTo>
                  <a:lnTo>
                    <a:pt x="309" y="546"/>
                  </a:lnTo>
                  <a:lnTo>
                    <a:pt x="309" y="546"/>
                  </a:lnTo>
                  <a:lnTo>
                    <a:pt x="317" y="546"/>
                  </a:lnTo>
                  <a:lnTo>
                    <a:pt x="317" y="546"/>
                  </a:lnTo>
                  <a:lnTo>
                    <a:pt x="325" y="549"/>
                  </a:lnTo>
                  <a:lnTo>
                    <a:pt x="325" y="549"/>
                  </a:lnTo>
                  <a:lnTo>
                    <a:pt x="329" y="553"/>
                  </a:lnTo>
                  <a:lnTo>
                    <a:pt x="329" y="553"/>
                  </a:lnTo>
                  <a:lnTo>
                    <a:pt x="329" y="553"/>
                  </a:lnTo>
                  <a:lnTo>
                    <a:pt x="329" y="553"/>
                  </a:lnTo>
                  <a:lnTo>
                    <a:pt x="333" y="562"/>
                  </a:lnTo>
                  <a:lnTo>
                    <a:pt x="333" y="562"/>
                  </a:lnTo>
                  <a:lnTo>
                    <a:pt x="333" y="566"/>
                  </a:lnTo>
                  <a:lnTo>
                    <a:pt x="333" y="569"/>
                  </a:lnTo>
                  <a:lnTo>
                    <a:pt x="333" y="569"/>
                  </a:lnTo>
                  <a:lnTo>
                    <a:pt x="337" y="569"/>
                  </a:lnTo>
                  <a:lnTo>
                    <a:pt x="337" y="569"/>
                  </a:lnTo>
                  <a:lnTo>
                    <a:pt x="337" y="578"/>
                  </a:lnTo>
                  <a:lnTo>
                    <a:pt x="337" y="578"/>
                  </a:lnTo>
                  <a:lnTo>
                    <a:pt x="333" y="586"/>
                  </a:lnTo>
                  <a:lnTo>
                    <a:pt x="333" y="586"/>
                  </a:lnTo>
                  <a:lnTo>
                    <a:pt x="329" y="593"/>
                  </a:lnTo>
                  <a:lnTo>
                    <a:pt x="329" y="593"/>
                  </a:lnTo>
                  <a:lnTo>
                    <a:pt x="325" y="598"/>
                  </a:lnTo>
                  <a:lnTo>
                    <a:pt x="321" y="602"/>
                  </a:lnTo>
                  <a:lnTo>
                    <a:pt x="321" y="602"/>
                  </a:lnTo>
                  <a:lnTo>
                    <a:pt x="321" y="602"/>
                  </a:lnTo>
                  <a:lnTo>
                    <a:pt x="321" y="606"/>
                  </a:lnTo>
                  <a:lnTo>
                    <a:pt x="321" y="606"/>
                  </a:lnTo>
                  <a:lnTo>
                    <a:pt x="317" y="606"/>
                  </a:lnTo>
                  <a:lnTo>
                    <a:pt x="317" y="606"/>
                  </a:lnTo>
                  <a:lnTo>
                    <a:pt x="317" y="606"/>
                  </a:lnTo>
                  <a:lnTo>
                    <a:pt x="317" y="606"/>
                  </a:lnTo>
                  <a:lnTo>
                    <a:pt x="313" y="610"/>
                  </a:lnTo>
                  <a:lnTo>
                    <a:pt x="309" y="610"/>
                  </a:lnTo>
                  <a:lnTo>
                    <a:pt x="309" y="610"/>
                  </a:lnTo>
                  <a:lnTo>
                    <a:pt x="309" y="610"/>
                  </a:lnTo>
                  <a:lnTo>
                    <a:pt x="309" y="614"/>
                  </a:lnTo>
                  <a:lnTo>
                    <a:pt x="309" y="614"/>
                  </a:lnTo>
                  <a:lnTo>
                    <a:pt x="309" y="614"/>
                  </a:lnTo>
                  <a:lnTo>
                    <a:pt x="309" y="614"/>
                  </a:lnTo>
                  <a:lnTo>
                    <a:pt x="309" y="614"/>
                  </a:lnTo>
                  <a:lnTo>
                    <a:pt x="305" y="614"/>
                  </a:lnTo>
                  <a:lnTo>
                    <a:pt x="301" y="614"/>
                  </a:lnTo>
                  <a:lnTo>
                    <a:pt x="301" y="614"/>
                  </a:lnTo>
                  <a:lnTo>
                    <a:pt x="297" y="618"/>
                  </a:lnTo>
                  <a:lnTo>
                    <a:pt x="297" y="618"/>
                  </a:lnTo>
                  <a:lnTo>
                    <a:pt x="277" y="586"/>
                  </a:lnTo>
                  <a:lnTo>
                    <a:pt x="277" y="586"/>
                  </a:lnTo>
                  <a:lnTo>
                    <a:pt x="277" y="582"/>
                  </a:lnTo>
                  <a:lnTo>
                    <a:pt x="277" y="582"/>
                  </a:lnTo>
                  <a:lnTo>
                    <a:pt x="281" y="578"/>
                  </a:lnTo>
                  <a:close/>
                  <a:moveTo>
                    <a:pt x="241" y="614"/>
                  </a:moveTo>
                  <a:lnTo>
                    <a:pt x="241" y="614"/>
                  </a:lnTo>
                  <a:lnTo>
                    <a:pt x="233" y="630"/>
                  </a:lnTo>
                  <a:lnTo>
                    <a:pt x="233" y="630"/>
                  </a:lnTo>
                  <a:lnTo>
                    <a:pt x="229" y="638"/>
                  </a:lnTo>
                  <a:lnTo>
                    <a:pt x="229" y="638"/>
                  </a:lnTo>
                  <a:lnTo>
                    <a:pt x="229" y="638"/>
                  </a:lnTo>
                  <a:lnTo>
                    <a:pt x="229" y="638"/>
                  </a:lnTo>
                  <a:lnTo>
                    <a:pt x="221" y="642"/>
                  </a:lnTo>
                  <a:lnTo>
                    <a:pt x="221" y="642"/>
                  </a:lnTo>
                  <a:lnTo>
                    <a:pt x="216" y="646"/>
                  </a:lnTo>
                  <a:lnTo>
                    <a:pt x="216" y="646"/>
                  </a:lnTo>
                  <a:lnTo>
                    <a:pt x="205" y="650"/>
                  </a:lnTo>
                  <a:lnTo>
                    <a:pt x="196" y="650"/>
                  </a:lnTo>
                  <a:lnTo>
                    <a:pt x="196" y="650"/>
                  </a:lnTo>
                  <a:lnTo>
                    <a:pt x="185" y="646"/>
                  </a:lnTo>
                  <a:lnTo>
                    <a:pt x="185" y="646"/>
                  </a:lnTo>
                  <a:lnTo>
                    <a:pt x="176" y="638"/>
                  </a:lnTo>
                  <a:lnTo>
                    <a:pt x="176" y="638"/>
                  </a:lnTo>
                  <a:lnTo>
                    <a:pt x="176" y="626"/>
                  </a:lnTo>
                  <a:lnTo>
                    <a:pt x="176" y="626"/>
                  </a:lnTo>
                  <a:lnTo>
                    <a:pt x="181" y="618"/>
                  </a:lnTo>
                  <a:lnTo>
                    <a:pt x="181" y="618"/>
                  </a:lnTo>
                  <a:lnTo>
                    <a:pt x="185" y="610"/>
                  </a:lnTo>
                  <a:lnTo>
                    <a:pt x="185" y="610"/>
                  </a:lnTo>
                  <a:lnTo>
                    <a:pt x="196" y="602"/>
                  </a:lnTo>
                  <a:lnTo>
                    <a:pt x="196" y="602"/>
                  </a:lnTo>
                  <a:lnTo>
                    <a:pt x="209" y="602"/>
                  </a:lnTo>
                  <a:lnTo>
                    <a:pt x="209" y="602"/>
                  </a:lnTo>
                  <a:lnTo>
                    <a:pt x="212" y="598"/>
                  </a:lnTo>
                  <a:lnTo>
                    <a:pt x="212" y="598"/>
                  </a:lnTo>
                  <a:lnTo>
                    <a:pt x="229" y="602"/>
                  </a:lnTo>
                  <a:lnTo>
                    <a:pt x="229" y="602"/>
                  </a:lnTo>
                  <a:lnTo>
                    <a:pt x="241" y="606"/>
                  </a:lnTo>
                  <a:lnTo>
                    <a:pt x="241" y="606"/>
                  </a:lnTo>
                  <a:lnTo>
                    <a:pt x="245" y="610"/>
                  </a:lnTo>
                  <a:lnTo>
                    <a:pt x="245" y="610"/>
                  </a:lnTo>
                  <a:lnTo>
                    <a:pt x="241" y="614"/>
                  </a:lnTo>
                  <a:close/>
                  <a:moveTo>
                    <a:pt x="269" y="626"/>
                  </a:moveTo>
                  <a:lnTo>
                    <a:pt x="269" y="626"/>
                  </a:lnTo>
                  <a:lnTo>
                    <a:pt x="269" y="626"/>
                  </a:lnTo>
                  <a:lnTo>
                    <a:pt x="265" y="622"/>
                  </a:lnTo>
                  <a:lnTo>
                    <a:pt x="265" y="622"/>
                  </a:lnTo>
                  <a:lnTo>
                    <a:pt x="265" y="622"/>
                  </a:lnTo>
                  <a:lnTo>
                    <a:pt x="265" y="622"/>
                  </a:lnTo>
                  <a:lnTo>
                    <a:pt x="269" y="618"/>
                  </a:lnTo>
                  <a:lnTo>
                    <a:pt x="269" y="618"/>
                  </a:lnTo>
                  <a:lnTo>
                    <a:pt x="273" y="626"/>
                  </a:lnTo>
                  <a:lnTo>
                    <a:pt x="273" y="626"/>
                  </a:lnTo>
                  <a:lnTo>
                    <a:pt x="273" y="626"/>
                  </a:lnTo>
                  <a:lnTo>
                    <a:pt x="273" y="626"/>
                  </a:lnTo>
                  <a:lnTo>
                    <a:pt x="269" y="626"/>
                  </a:lnTo>
                  <a:close/>
                  <a:moveTo>
                    <a:pt x="377" y="722"/>
                  </a:moveTo>
                  <a:lnTo>
                    <a:pt x="377" y="722"/>
                  </a:lnTo>
                  <a:lnTo>
                    <a:pt x="381" y="722"/>
                  </a:lnTo>
                  <a:lnTo>
                    <a:pt x="381" y="722"/>
                  </a:lnTo>
                  <a:lnTo>
                    <a:pt x="381" y="718"/>
                  </a:lnTo>
                  <a:lnTo>
                    <a:pt x="385" y="714"/>
                  </a:lnTo>
                  <a:lnTo>
                    <a:pt x="385" y="714"/>
                  </a:lnTo>
                  <a:lnTo>
                    <a:pt x="385" y="710"/>
                  </a:lnTo>
                  <a:lnTo>
                    <a:pt x="385" y="710"/>
                  </a:lnTo>
                  <a:lnTo>
                    <a:pt x="385" y="706"/>
                  </a:lnTo>
                  <a:lnTo>
                    <a:pt x="385" y="706"/>
                  </a:lnTo>
                  <a:lnTo>
                    <a:pt x="385" y="702"/>
                  </a:lnTo>
                  <a:lnTo>
                    <a:pt x="385" y="702"/>
                  </a:lnTo>
                  <a:lnTo>
                    <a:pt x="389" y="698"/>
                  </a:lnTo>
                  <a:lnTo>
                    <a:pt x="389" y="694"/>
                  </a:lnTo>
                  <a:lnTo>
                    <a:pt x="389" y="694"/>
                  </a:lnTo>
                  <a:lnTo>
                    <a:pt x="389" y="690"/>
                  </a:lnTo>
                  <a:lnTo>
                    <a:pt x="389" y="690"/>
                  </a:lnTo>
                  <a:lnTo>
                    <a:pt x="389" y="690"/>
                  </a:lnTo>
                  <a:lnTo>
                    <a:pt x="397" y="686"/>
                  </a:lnTo>
                  <a:lnTo>
                    <a:pt x="397" y="686"/>
                  </a:lnTo>
                  <a:lnTo>
                    <a:pt x="405" y="678"/>
                  </a:lnTo>
                  <a:lnTo>
                    <a:pt x="405" y="678"/>
                  </a:lnTo>
                  <a:lnTo>
                    <a:pt x="409" y="678"/>
                  </a:lnTo>
                  <a:lnTo>
                    <a:pt x="409" y="678"/>
                  </a:lnTo>
                  <a:lnTo>
                    <a:pt x="417" y="678"/>
                  </a:lnTo>
                  <a:lnTo>
                    <a:pt x="417" y="678"/>
                  </a:lnTo>
                  <a:lnTo>
                    <a:pt x="421" y="678"/>
                  </a:lnTo>
                  <a:lnTo>
                    <a:pt x="421" y="678"/>
                  </a:lnTo>
                  <a:lnTo>
                    <a:pt x="425" y="686"/>
                  </a:lnTo>
                  <a:lnTo>
                    <a:pt x="425" y="686"/>
                  </a:lnTo>
                  <a:lnTo>
                    <a:pt x="425" y="686"/>
                  </a:lnTo>
                  <a:lnTo>
                    <a:pt x="425" y="686"/>
                  </a:lnTo>
                  <a:lnTo>
                    <a:pt x="429" y="690"/>
                  </a:lnTo>
                  <a:lnTo>
                    <a:pt x="429" y="690"/>
                  </a:lnTo>
                  <a:lnTo>
                    <a:pt x="429" y="694"/>
                  </a:lnTo>
                  <a:lnTo>
                    <a:pt x="429" y="698"/>
                  </a:lnTo>
                  <a:lnTo>
                    <a:pt x="429" y="698"/>
                  </a:lnTo>
                  <a:lnTo>
                    <a:pt x="433" y="698"/>
                  </a:lnTo>
                  <a:lnTo>
                    <a:pt x="433" y="698"/>
                  </a:lnTo>
                  <a:lnTo>
                    <a:pt x="433" y="706"/>
                  </a:lnTo>
                  <a:lnTo>
                    <a:pt x="433" y="706"/>
                  </a:lnTo>
                  <a:lnTo>
                    <a:pt x="433" y="714"/>
                  </a:lnTo>
                  <a:lnTo>
                    <a:pt x="433" y="714"/>
                  </a:lnTo>
                  <a:lnTo>
                    <a:pt x="429" y="722"/>
                  </a:lnTo>
                  <a:lnTo>
                    <a:pt x="429" y="722"/>
                  </a:lnTo>
                  <a:lnTo>
                    <a:pt x="429" y="726"/>
                  </a:lnTo>
                  <a:lnTo>
                    <a:pt x="425" y="730"/>
                  </a:lnTo>
                  <a:lnTo>
                    <a:pt x="425" y="730"/>
                  </a:lnTo>
                  <a:lnTo>
                    <a:pt x="425" y="730"/>
                  </a:lnTo>
                  <a:lnTo>
                    <a:pt x="425" y="734"/>
                  </a:lnTo>
                  <a:lnTo>
                    <a:pt x="425" y="734"/>
                  </a:lnTo>
                  <a:lnTo>
                    <a:pt x="425" y="734"/>
                  </a:lnTo>
                  <a:lnTo>
                    <a:pt x="425" y="734"/>
                  </a:lnTo>
                  <a:lnTo>
                    <a:pt x="421" y="734"/>
                  </a:lnTo>
                  <a:lnTo>
                    <a:pt x="421" y="734"/>
                  </a:lnTo>
                  <a:lnTo>
                    <a:pt x="421" y="738"/>
                  </a:lnTo>
                  <a:lnTo>
                    <a:pt x="421" y="738"/>
                  </a:lnTo>
                  <a:lnTo>
                    <a:pt x="421" y="738"/>
                  </a:lnTo>
                  <a:lnTo>
                    <a:pt x="417" y="738"/>
                  </a:lnTo>
                  <a:lnTo>
                    <a:pt x="417" y="742"/>
                  </a:lnTo>
                  <a:lnTo>
                    <a:pt x="417" y="742"/>
                  </a:lnTo>
                  <a:lnTo>
                    <a:pt x="417" y="742"/>
                  </a:lnTo>
                  <a:lnTo>
                    <a:pt x="417" y="742"/>
                  </a:lnTo>
                  <a:lnTo>
                    <a:pt x="417" y="742"/>
                  </a:lnTo>
                  <a:lnTo>
                    <a:pt x="413" y="742"/>
                  </a:lnTo>
                  <a:lnTo>
                    <a:pt x="413" y="742"/>
                  </a:lnTo>
                  <a:lnTo>
                    <a:pt x="413" y="742"/>
                  </a:lnTo>
                  <a:lnTo>
                    <a:pt x="409" y="746"/>
                  </a:lnTo>
                  <a:lnTo>
                    <a:pt x="409" y="746"/>
                  </a:lnTo>
                  <a:lnTo>
                    <a:pt x="409" y="750"/>
                  </a:lnTo>
                  <a:lnTo>
                    <a:pt x="409" y="750"/>
                  </a:lnTo>
                  <a:lnTo>
                    <a:pt x="409" y="750"/>
                  </a:lnTo>
                  <a:lnTo>
                    <a:pt x="405" y="754"/>
                  </a:lnTo>
                  <a:lnTo>
                    <a:pt x="405" y="754"/>
                  </a:lnTo>
                  <a:lnTo>
                    <a:pt x="401" y="754"/>
                  </a:lnTo>
                  <a:lnTo>
                    <a:pt x="385" y="734"/>
                  </a:lnTo>
                  <a:lnTo>
                    <a:pt x="377" y="726"/>
                  </a:lnTo>
                  <a:lnTo>
                    <a:pt x="377" y="726"/>
                  </a:lnTo>
                  <a:lnTo>
                    <a:pt x="377" y="722"/>
                  </a:lnTo>
                  <a:close/>
                  <a:moveTo>
                    <a:pt x="513" y="859"/>
                  </a:moveTo>
                  <a:lnTo>
                    <a:pt x="513" y="859"/>
                  </a:lnTo>
                  <a:lnTo>
                    <a:pt x="517" y="850"/>
                  </a:lnTo>
                  <a:lnTo>
                    <a:pt x="517" y="850"/>
                  </a:lnTo>
                  <a:lnTo>
                    <a:pt x="517" y="834"/>
                  </a:lnTo>
                  <a:lnTo>
                    <a:pt x="517" y="834"/>
                  </a:lnTo>
                  <a:lnTo>
                    <a:pt x="517" y="826"/>
                  </a:lnTo>
                  <a:lnTo>
                    <a:pt x="517" y="826"/>
                  </a:lnTo>
                  <a:lnTo>
                    <a:pt x="522" y="818"/>
                  </a:lnTo>
                  <a:lnTo>
                    <a:pt x="522" y="818"/>
                  </a:lnTo>
                  <a:lnTo>
                    <a:pt x="529" y="814"/>
                  </a:lnTo>
                  <a:lnTo>
                    <a:pt x="529" y="814"/>
                  </a:lnTo>
                  <a:lnTo>
                    <a:pt x="533" y="810"/>
                  </a:lnTo>
                  <a:lnTo>
                    <a:pt x="533" y="810"/>
                  </a:lnTo>
                  <a:lnTo>
                    <a:pt x="533" y="810"/>
                  </a:lnTo>
                  <a:lnTo>
                    <a:pt x="533" y="810"/>
                  </a:lnTo>
                  <a:lnTo>
                    <a:pt x="542" y="810"/>
                  </a:lnTo>
                  <a:lnTo>
                    <a:pt x="542" y="810"/>
                  </a:lnTo>
                  <a:lnTo>
                    <a:pt x="542" y="810"/>
                  </a:lnTo>
                  <a:lnTo>
                    <a:pt x="546" y="814"/>
                  </a:lnTo>
                  <a:lnTo>
                    <a:pt x="546" y="814"/>
                  </a:lnTo>
                  <a:lnTo>
                    <a:pt x="549" y="814"/>
                  </a:lnTo>
                  <a:lnTo>
                    <a:pt x="549" y="814"/>
                  </a:lnTo>
                  <a:lnTo>
                    <a:pt x="553" y="818"/>
                  </a:lnTo>
                  <a:lnTo>
                    <a:pt x="553" y="818"/>
                  </a:lnTo>
                  <a:lnTo>
                    <a:pt x="557" y="822"/>
                  </a:lnTo>
                  <a:lnTo>
                    <a:pt x="557" y="822"/>
                  </a:lnTo>
                  <a:lnTo>
                    <a:pt x="562" y="834"/>
                  </a:lnTo>
                  <a:lnTo>
                    <a:pt x="562" y="834"/>
                  </a:lnTo>
                  <a:lnTo>
                    <a:pt x="562" y="839"/>
                  </a:lnTo>
                  <a:lnTo>
                    <a:pt x="562" y="842"/>
                  </a:lnTo>
                  <a:lnTo>
                    <a:pt x="562" y="842"/>
                  </a:lnTo>
                  <a:lnTo>
                    <a:pt x="557" y="842"/>
                  </a:lnTo>
                  <a:lnTo>
                    <a:pt x="562" y="846"/>
                  </a:lnTo>
                  <a:lnTo>
                    <a:pt x="562" y="846"/>
                  </a:lnTo>
                  <a:lnTo>
                    <a:pt x="562" y="846"/>
                  </a:lnTo>
                  <a:lnTo>
                    <a:pt x="562" y="846"/>
                  </a:lnTo>
                  <a:lnTo>
                    <a:pt x="557" y="850"/>
                  </a:lnTo>
                  <a:lnTo>
                    <a:pt x="557" y="850"/>
                  </a:lnTo>
                  <a:lnTo>
                    <a:pt x="557" y="850"/>
                  </a:lnTo>
                  <a:lnTo>
                    <a:pt x="557" y="854"/>
                  </a:lnTo>
                  <a:lnTo>
                    <a:pt x="557" y="854"/>
                  </a:lnTo>
                  <a:lnTo>
                    <a:pt x="553" y="854"/>
                  </a:lnTo>
                  <a:lnTo>
                    <a:pt x="557" y="854"/>
                  </a:lnTo>
                  <a:lnTo>
                    <a:pt x="557" y="854"/>
                  </a:lnTo>
                  <a:lnTo>
                    <a:pt x="557" y="859"/>
                  </a:lnTo>
                  <a:lnTo>
                    <a:pt x="553" y="859"/>
                  </a:lnTo>
                  <a:lnTo>
                    <a:pt x="553" y="859"/>
                  </a:lnTo>
                  <a:lnTo>
                    <a:pt x="549" y="859"/>
                  </a:lnTo>
                  <a:lnTo>
                    <a:pt x="549" y="862"/>
                  </a:lnTo>
                  <a:lnTo>
                    <a:pt x="549" y="862"/>
                  </a:lnTo>
                  <a:lnTo>
                    <a:pt x="549" y="866"/>
                  </a:lnTo>
                  <a:lnTo>
                    <a:pt x="549" y="866"/>
                  </a:lnTo>
                  <a:lnTo>
                    <a:pt x="546" y="866"/>
                  </a:lnTo>
                  <a:lnTo>
                    <a:pt x="546" y="870"/>
                  </a:lnTo>
                  <a:lnTo>
                    <a:pt x="546" y="870"/>
                  </a:lnTo>
                  <a:lnTo>
                    <a:pt x="546" y="874"/>
                  </a:lnTo>
                  <a:lnTo>
                    <a:pt x="546" y="874"/>
                  </a:lnTo>
                  <a:lnTo>
                    <a:pt x="542" y="874"/>
                  </a:lnTo>
                  <a:lnTo>
                    <a:pt x="542" y="874"/>
                  </a:lnTo>
                  <a:lnTo>
                    <a:pt x="537" y="879"/>
                  </a:lnTo>
                  <a:lnTo>
                    <a:pt x="537" y="879"/>
                  </a:lnTo>
                  <a:lnTo>
                    <a:pt x="533" y="879"/>
                  </a:lnTo>
                  <a:lnTo>
                    <a:pt x="533" y="879"/>
                  </a:lnTo>
                  <a:lnTo>
                    <a:pt x="525" y="874"/>
                  </a:lnTo>
                  <a:lnTo>
                    <a:pt x="525" y="874"/>
                  </a:lnTo>
                  <a:lnTo>
                    <a:pt x="517" y="866"/>
                  </a:lnTo>
                  <a:lnTo>
                    <a:pt x="517" y="866"/>
                  </a:lnTo>
                  <a:lnTo>
                    <a:pt x="517" y="862"/>
                  </a:lnTo>
                  <a:lnTo>
                    <a:pt x="517" y="862"/>
                  </a:lnTo>
                  <a:lnTo>
                    <a:pt x="513" y="862"/>
                  </a:lnTo>
                  <a:lnTo>
                    <a:pt x="513" y="859"/>
                  </a:lnTo>
                  <a:close/>
                  <a:moveTo>
                    <a:pt x="493" y="914"/>
                  </a:moveTo>
                  <a:lnTo>
                    <a:pt x="493" y="914"/>
                  </a:lnTo>
                  <a:lnTo>
                    <a:pt x="485" y="930"/>
                  </a:lnTo>
                  <a:lnTo>
                    <a:pt x="485" y="930"/>
                  </a:lnTo>
                  <a:lnTo>
                    <a:pt x="477" y="943"/>
                  </a:lnTo>
                  <a:lnTo>
                    <a:pt x="477" y="943"/>
                  </a:lnTo>
                  <a:lnTo>
                    <a:pt x="477" y="947"/>
                  </a:lnTo>
                  <a:lnTo>
                    <a:pt x="477" y="947"/>
                  </a:lnTo>
                  <a:lnTo>
                    <a:pt x="469" y="951"/>
                  </a:lnTo>
                  <a:lnTo>
                    <a:pt x="469" y="951"/>
                  </a:lnTo>
                  <a:lnTo>
                    <a:pt x="465" y="959"/>
                  </a:lnTo>
                  <a:lnTo>
                    <a:pt x="465" y="959"/>
                  </a:lnTo>
                  <a:lnTo>
                    <a:pt x="457" y="967"/>
                  </a:lnTo>
                  <a:lnTo>
                    <a:pt x="445" y="967"/>
                  </a:lnTo>
                  <a:lnTo>
                    <a:pt x="445" y="967"/>
                  </a:lnTo>
                  <a:lnTo>
                    <a:pt x="437" y="967"/>
                  </a:lnTo>
                  <a:lnTo>
                    <a:pt x="437" y="967"/>
                  </a:lnTo>
                  <a:lnTo>
                    <a:pt x="425" y="954"/>
                  </a:lnTo>
                  <a:lnTo>
                    <a:pt x="425" y="954"/>
                  </a:lnTo>
                  <a:lnTo>
                    <a:pt x="421" y="943"/>
                  </a:lnTo>
                  <a:lnTo>
                    <a:pt x="421" y="943"/>
                  </a:lnTo>
                  <a:lnTo>
                    <a:pt x="425" y="930"/>
                  </a:lnTo>
                  <a:lnTo>
                    <a:pt x="425" y="930"/>
                  </a:lnTo>
                  <a:lnTo>
                    <a:pt x="429" y="927"/>
                  </a:lnTo>
                  <a:lnTo>
                    <a:pt x="429" y="927"/>
                  </a:lnTo>
                  <a:lnTo>
                    <a:pt x="441" y="914"/>
                  </a:lnTo>
                  <a:lnTo>
                    <a:pt x="453" y="907"/>
                  </a:lnTo>
                  <a:lnTo>
                    <a:pt x="453" y="907"/>
                  </a:lnTo>
                  <a:lnTo>
                    <a:pt x="457" y="907"/>
                  </a:lnTo>
                  <a:lnTo>
                    <a:pt x="457" y="907"/>
                  </a:lnTo>
                  <a:lnTo>
                    <a:pt x="477" y="903"/>
                  </a:lnTo>
                  <a:lnTo>
                    <a:pt x="477" y="903"/>
                  </a:lnTo>
                  <a:lnTo>
                    <a:pt x="489" y="907"/>
                  </a:lnTo>
                  <a:lnTo>
                    <a:pt x="489" y="907"/>
                  </a:lnTo>
                  <a:lnTo>
                    <a:pt x="497" y="907"/>
                  </a:lnTo>
                  <a:lnTo>
                    <a:pt x="497" y="907"/>
                  </a:lnTo>
                  <a:lnTo>
                    <a:pt x="502" y="907"/>
                  </a:lnTo>
                  <a:lnTo>
                    <a:pt x="502" y="907"/>
                  </a:lnTo>
                  <a:lnTo>
                    <a:pt x="493" y="914"/>
                  </a:lnTo>
                  <a:close/>
                  <a:moveTo>
                    <a:pt x="658" y="930"/>
                  </a:moveTo>
                  <a:lnTo>
                    <a:pt x="658" y="930"/>
                  </a:lnTo>
                  <a:lnTo>
                    <a:pt x="658" y="927"/>
                  </a:lnTo>
                  <a:lnTo>
                    <a:pt x="658" y="923"/>
                  </a:lnTo>
                  <a:lnTo>
                    <a:pt x="658" y="923"/>
                  </a:lnTo>
                  <a:lnTo>
                    <a:pt x="666" y="914"/>
                  </a:lnTo>
                  <a:lnTo>
                    <a:pt x="666" y="914"/>
                  </a:lnTo>
                  <a:lnTo>
                    <a:pt x="670" y="899"/>
                  </a:lnTo>
                  <a:lnTo>
                    <a:pt x="670" y="899"/>
                  </a:lnTo>
                  <a:lnTo>
                    <a:pt x="678" y="890"/>
                  </a:lnTo>
                  <a:lnTo>
                    <a:pt x="678" y="890"/>
                  </a:lnTo>
                  <a:lnTo>
                    <a:pt x="686" y="886"/>
                  </a:lnTo>
                  <a:lnTo>
                    <a:pt x="686" y="886"/>
                  </a:lnTo>
                  <a:lnTo>
                    <a:pt x="698" y="883"/>
                  </a:lnTo>
                  <a:lnTo>
                    <a:pt x="698" y="883"/>
                  </a:lnTo>
                  <a:lnTo>
                    <a:pt x="702" y="883"/>
                  </a:lnTo>
                  <a:lnTo>
                    <a:pt x="702" y="883"/>
                  </a:lnTo>
                  <a:lnTo>
                    <a:pt x="706" y="883"/>
                  </a:lnTo>
                  <a:lnTo>
                    <a:pt x="706" y="883"/>
                  </a:lnTo>
                  <a:lnTo>
                    <a:pt x="710" y="883"/>
                  </a:lnTo>
                  <a:lnTo>
                    <a:pt x="710" y="883"/>
                  </a:lnTo>
                  <a:lnTo>
                    <a:pt x="714" y="886"/>
                  </a:lnTo>
                  <a:lnTo>
                    <a:pt x="718" y="890"/>
                  </a:lnTo>
                  <a:lnTo>
                    <a:pt x="718" y="890"/>
                  </a:lnTo>
                  <a:lnTo>
                    <a:pt x="722" y="890"/>
                  </a:lnTo>
                  <a:lnTo>
                    <a:pt x="722" y="890"/>
                  </a:lnTo>
                  <a:lnTo>
                    <a:pt x="726" y="899"/>
                  </a:lnTo>
                  <a:lnTo>
                    <a:pt x="726" y="899"/>
                  </a:lnTo>
                  <a:lnTo>
                    <a:pt x="730" y="907"/>
                  </a:lnTo>
                  <a:lnTo>
                    <a:pt x="730" y="907"/>
                  </a:lnTo>
                  <a:lnTo>
                    <a:pt x="730" y="919"/>
                  </a:lnTo>
                  <a:lnTo>
                    <a:pt x="730" y="919"/>
                  </a:lnTo>
                  <a:lnTo>
                    <a:pt x="726" y="923"/>
                  </a:lnTo>
                  <a:lnTo>
                    <a:pt x="726" y="927"/>
                  </a:lnTo>
                  <a:lnTo>
                    <a:pt x="726" y="927"/>
                  </a:lnTo>
                  <a:lnTo>
                    <a:pt x="722" y="930"/>
                  </a:lnTo>
                  <a:lnTo>
                    <a:pt x="722" y="934"/>
                  </a:lnTo>
                  <a:lnTo>
                    <a:pt x="722" y="934"/>
                  </a:lnTo>
                  <a:lnTo>
                    <a:pt x="722" y="934"/>
                  </a:lnTo>
                  <a:lnTo>
                    <a:pt x="722" y="934"/>
                  </a:lnTo>
                  <a:lnTo>
                    <a:pt x="722" y="934"/>
                  </a:lnTo>
                  <a:lnTo>
                    <a:pt x="718" y="939"/>
                  </a:lnTo>
                  <a:lnTo>
                    <a:pt x="718" y="943"/>
                  </a:lnTo>
                  <a:lnTo>
                    <a:pt x="718" y="943"/>
                  </a:lnTo>
                  <a:lnTo>
                    <a:pt x="714" y="943"/>
                  </a:lnTo>
                  <a:lnTo>
                    <a:pt x="714" y="943"/>
                  </a:lnTo>
                  <a:lnTo>
                    <a:pt x="714" y="943"/>
                  </a:lnTo>
                  <a:lnTo>
                    <a:pt x="718" y="947"/>
                  </a:lnTo>
                  <a:lnTo>
                    <a:pt x="714" y="947"/>
                  </a:lnTo>
                  <a:lnTo>
                    <a:pt x="714" y="947"/>
                  </a:lnTo>
                  <a:lnTo>
                    <a:pt x="710" y="947"/>
                  </a:lnTo>
                  <a:lnTo>
                    <a:pt x="710" y="951"/>
                  </a:lnTo>
                  <a:lnTo>
                    <a:pt x="710" y="951"/>
                  </a:lnTo>
                  <a:lnTo>
                    <a:pt x="706" y="954"/>
                  </a:lnTo>
                  <a:lnTo>
                    <a:pt x="706" y="954"/>
                  </a:lnTo>
                  <a:lnTo>
                    <a:pt x="702" y="954"/>
                  </a:lnTo>
                  <a:lnTo>
                    <a:pt x="702" y="959"/>
                  </a:lnTo>
                  <a:lnTo>
                    <a:pt x="702" y="959"/>
                  </a:lnTo>
                  <a:lnTo>
                    <a:pt x="702" y="963"/>
                  </a:lnTo>
                  <a:lnTo>
                    <a:pt x="702" y="963"/>
                  </a:lnTo>
                  <a:lnTo>
                    <a:pt x="694" y="963"/>
                  </a:lnTo>
                  <a:lnTo>
                    <a:pt x="694" y="963"/>
                  </a:lnTo>
                  <a:lnTo>
                    <a:pt x="690" y="967"/>
                  </a:lnTo>
                  <a:lnTo>
                    <a:pt x="690" y="967"/>
                  </a:lnTo>
                  <a:lnTo>
                    <a:pt x="674" y="971"/>
                  </a:lnTo>
                  <a:lnTo>
                    <a:pt x="674" y="971"/>
                  </a:lnTo>
                  <a:lnTo>
                    <a:pt x="670" y="975"/>
                  </a:lnTo>
                  <a:lnTo>
                    <a:pt x="670" y="975"/>
                  </a:lnTo>
                  <a:lnTo>
                    <a:pt x="670" y="975"/>
                  </a:lnTo>
                  <a:lnTo>
                    <a:pt x="670" y="975"/>
                  </a:lnTo>
                  <a:lnTo>
                    <a:pt x="670" y="975"/>
                  </a:lnTo>
                  <a:lnTo>
                    <a:pt x="666" y="975"/>
                  </a:lnTo>
                  <a:lnTo>
                    <a:pt x="666" y="971"/>
                  </a:lnTo>
                  <a:lnTo>
                    <a:pt x="666" y="971"/>
                  </a:lnTo>
                  <a:lnTo>
                    <a:pt x="666" y="971"/>
                  </a:lnTo>
                  <a:lnTo>
                    <a:pt x="666" y="959"/>
                  </a:lnTo>
                  <a:lnTo>
                    <a:pt x="666" y="959"/>
                  </a:lnTo>
                  <a:lnTo>
                    <a:pt x="658" y="954"/>
                  </a:lnTo>
                  <a:lnTo>
                    <a:pt x="658" y="954"/>
                  </a:lnTo>
                  <a:lnTo>
                    <a:pt x="658" y="954"/>
                  </a:lnTo>
                  <a:lnTo>
                    <a:pt x="658" y="954"/>
                  </a:lnTo>
                  <a:lnTo>
                    <a:pt x="658" y="947"/>
                  </a:lnTo>
                  <a:lnTo>
                    <a:pt x="658" y="947"/>
                  </a:lnTo>
                  <a:lnTo>
                    <a:pt x="658" y="939"/>
                  </a:lnTo>
                  <a:lnTo>
                    <a:pt x="658" y="939"/>
                  </a:lnTo>
                  <a:lnTo>
                    <a:pt x="658" y="934"/>
                  </a:lnTo>
                  <a:lnTo>
                    <a:pt x="658" y="930"/>
                  </a:lnTo>
                  <a:close/>
                  <a:moveTo>
                    <a:pt x="638" y="1019"/>
                  </a:moveTo>
                  <a:lnTo>
                    <a:pt x="638" y="1019"/>
                  </a:lnTo>
                  <a:lnTo>
                    <a:pt x="634" y="1027"/>
                  </a:lnTo>
                  <a:lnTo>
                    <a:pt x="634" y="1027"/>
                  </a:lnTo>
                  <a:lnTo>
                    <a:pt x="626" y="1035"/>
                  </a:lnTo>
                  <a:lnTo>
                    <a:pt x="617" y="1043"/>
                  </a:lnTo>
                  <a:lnTo>
                    <a:pt x="617" y="1043"/>
                  </a:lnTo>
                  <a:lnTo>
                    <a:pt x="602" y="1043"/>
                  </a:lnTo>
                  <a:lnTo>
                    <a:pt x="602" y="1043"/>
                  </a:lnTo>
                  <a:lnTo>
                    <a:pt x="590" y="1043"/>
                  </a:lnTo>
                  <a:lnTo>
                    <a:pt x="590" y="1043"/>
                  </a:lnTo>
                  <a:lnTo>
                    <a:pt x="582" y="1035"/>
                  </a:lnTo>
                  <a:lnTo>
                    <a:pt x="582" y="1035"/>
                  </a:lnTo>
                  <a:lnTo>
                    <a:pt x="582" y="1027"/>
                  </a:lnTo>
                  <a:lnTo>
                    <a:pt x="582" y="1027"/>
                  </a:lnTo>
                  <a:lnTo>
                    <a:pt x="582" y="1019"/>
                  </a:lnTo>
                  <a:lnTo>
                    <a:pt x="582" y="1019"/>
                  </a:lnTo>
                  <a:lnTo>
                    <a:pt x="590" y="1011"/>
                  </a:lnTo>
                  <a:lnTo>
                    <a:pt x="602" y="1007"/>
                  </a:lnTo>
                  <a:lnTo>
                    <a:pt x="602" y="1007"/>
                  </a:lnTo>
                  <a:lnTo>
                    <a:pt x="606" y="1003"/>
                  </a:lnTo>
                  <a:lnTo>
                    <a:pt x="606" y="1003"/>
                  </a:lnTo>
                  <a:lnTo>
                    <a:pt x="626" y="1007"/>
                  </a:lnTo>
                  <a:lnTo>
                    <a:pt x="626" y="1007"/>
                  </a:lnTo>
                  <a:lnTo>
                    <a:pt x="634" y="1011"/>
                  </a:lnTo>
                  <a:lnTo>
                    <a:pt x="634" y="1011"/>
                  </a:lnTo>
                  <a:lnTo>
                    <a:pt x="638" y="1011"/>
                  </a:lnTo>
                  <a:lnTo>
                    <a:pt x="638" y="1011"/>
                  </a:lnTo>
                  <a:lnTo>
                    <a:pt x="638" y="1011"/>
                  </a:lnTo>
                  <a:lnTo>
                    <a:pt x="638" y="1011"/>
                  </a:lnTo>
                  <a:lnTo>
                    <a:pt x="638" y="101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ea"/>
                <a:ea typeface="+mj-ea"/>
                <a:cs typeface="+mn-ea"/>
                <a:sym typeface="+mn-lt"/>
              </a:endParaRPr>
            </a:p>
          </p:txBody>
        </p:sp>
        <p:sp>
          <p:nvSpPr>
            <p:cNvPr id="18" name="Freeform 146">
              <a:extLst>
                <a:ext uri="{FF2B5EF4-FFF2-40B4-BE49-F238E27FC236}">
                  <a16:creationId xmlns:a16="http://schemas.microsoft.com/office/drawing/2014/main" id="{F2592F41-F076-41E3-A923-E179E84561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6338" y="1868488"/>
              <a:ext cx="26987" cy="26987"/>
            </a:xfrm>
            <a:custGeom>
              <a:avLst/>
              <a:gdLst>
                <a:gd name="T0" fmla="*/ 0 w 73"/>
                <a:gd name="T1" fmla="*/ 45 h 77"/>
                <a:gd name="T2" fmla="*/ 4 w 73"/>
                <a:gd name="T3" fmla="*/ 52 h 77"/>
                <a:gd name="T4" fmla="*/ 16 w 73"/>
                <a:gd name="T5" fmla="*/ 65 h 77"/>
                <a:gd name="T6" fmla="*/ 20 w 73"/>
                <a:gd name="T7" fmla="*/ 72 h 77"/>
                <a:gd name="T8" fmla="*/ 24 w 73"/>
                <a:gd name="T9" fmla="*/ 72 h 77"/>
                <a:gd name="T10" fmla="*/ 28 w 73"/>
                <a:gd name="T11" fmla="*/ 72 h 77"/>
                <a:gd name="T12" fmla="*/ 32 w 73"/>
                <a:gd name="T13" fmla="*/ 72 h 77"/>
                <a:gd name="T14" fmla="*/ 36 w 73"/>
                <a:gd name="T15" fmla="*/ 76 h 77"/>
                <a:gd name="T16" fmla="*/ 36 w 73"/>
                <a:gd name="T17" fmla="*/ 72 h 77"/>
                <a:gd name="T18" fmla="*/ 40 w 73"/>
                <a:gd name="T19" fmla="*/ 76 h 77"/>
                <a:gd name="T20" fmla="*/ 44 w 73"/>
                <a:gd name="T21" fmla="*/ 72 h 77"/>
                <a:gd name="T22" fmla="*/ 48 w 73"/>
                <a:gd name="T23" fmla="*/ 69 h 77"/>
                <a:gd name="T24" fmla="*/ 52 w 73"/>
                <a:gd name="T25" fmla="*/ 69 h 77"/>
                <a:gd name="T26" fmla="*/ 56 w 73"/>
                <a:gd name="T27" fmla="*/ 69 h 77"/>
                <a:gd name="T28" fmla="*/ 68 w 73"/>
                <a:gd name="T29" fmla="*/ 65 h 77"/>
                <a:gd name="T30" fmla="*/ 68 w 73"/>
                <a:gd name="T31" fmla="*/ 60 h 77"/>
                <a:gd name="T32" fmla="*/ 72 w 73"/>
                <a:gd name="T33" fmla="*/ 48 h 77"/>
                <a:gd name="T34" fmla="*/ 64 w 73"/>
                <a:gd name="T35" fmla="*/ 48 h 77"/>
                <a:gd name="T36" fmla="*/ 56 w 73"/>
                <a:gd name="T37" fmla="*/ 45 h 77"/>
                <a:gd name="T38" fmla="*/ 52 w 73"/>
                <a:gd name="T39" fmla="*/ 45 h 77"/>
                <a:gd name="T40" fmla="*/ 48 w 73"/>
                <a:gd name="T41" fmla="*/ 48 h 77"/>
                <a:gd name="T42" fmla="*/ 44 w 73"/>
                <a:gd name="T43" fmla="*/ 48 h 77"/>
                <a:gd name="T44" fmla="*/ 40 w 73"/>
                <a:gd name="T45" fmla="*/ 48 h 77"/>
                <a:gd name="T46" fmla="*/ 36 w 73"/>
                <a:gd name="T47" fmla="*/ 48 h 77"/>
                <a:gd name="T48" fmla="*/ 24 w 73"/>
                <a:gd name="T49" fmla="*/ 40 h 77"/>
                <a:gd name="T50" fmla="*/ 24 w 73"/>
                <a:gd name="T51" fmla="*/ 36 h 77"/>
                <a:gd name="T52" fmla="*/ 28 w 73"/>
                <a:gd name="T53" fmla="*/ 32 h 77"/>
                <a:gd name="T54" fmla="*/ 28 w 73"/>
                <a:gd name="T55" fmla="*/ 32 h 77"/>
                <a:gd name="T56" fmla="*/ 36 w 73"/>
                <a:gd name="T57" fmla="*/ 28 h 77"/>
                <a:gd name="T58" fmla="*/ 40 w 73"/>
                <a:gd name="T59" fmla="*/ 25 h 77"/>
                <a:gd name="T60" fmla="*/ 48 w 73"/>
                <a:gd name="T61" fmla="*/ 25 h 77"/>
                <a:gd name="T62" fmla="*/ 48 w 73"/>
                <a:gd name="T63" fmla="*/ 25 h 77"/>
                <a:gd name="T64" fmla="*/ 52 w 73"/>
                <a:gd name="T65" fmla="*/ 25 h 77"/>
                <a:gd name="T66" fmla="*/ 52 w 73"/>
                <a:gd name="T67" fmla="*/ 25 h 77"/>
                <a:gd name="T68" fmla="*/ 56 w 73"/>
                <a:gd name="T69" fmla="*/ 20 h 77"/>
                <a:gd name="T70" fmla="*/ 56 w 73"/>
                <a:gd name="T71" fmla="*/ 20 h 77"/>
                <a:gd name="T72" fmla="*/ 60 w 73"/>
                <a:gd name="T73" fmla="*/ 12 h 77"/>
                <a:gd name="T74" fmla="*/ 56 w 73"/>
                <a:gd name="T75" fmla="*/ 4 h 77"/>
                <a:gd name="T76" fmla="*/ 56 w 73"/>
                <a:gd name="T77" fmla="*/ 0 h 77"/>
                <a:gd name="T78" fmla="*/ 44 w 73"/>
                <a:gd name="T79" fmla="*/ 0 h 77"/>
                <a:gd name="T80" fmla="*/ 40 w 73"/>
                <a:gd name="T81" fmla="*/ 0 h 77"/>
                <a:gd name="T82" fmla="*/ 36 w 73"/>
                <a:gd name="T83" fmla="*/ 0 h 77"/>
                <a:gd name="T84" fmla="*/ 28 w 73"/>
                <a:gd name="T85" fmla="*/ 0 h 77"/>
                <a:gd name="T86" fmla="*/ 16 w 73"/>
                <a:gd name="T87" fmla="*/ 4 h 77"/>
                <a:gd name="T88" fmla="*/ 8 w 73"/>
                <a:gd name="T89" fmla="*/ 16 h 77"/>
                <a:gd name="T90" fmla="*/ 4 w 73"/>
                <a:gd name="T91" fmla="*/ 25 h 77"/>
                <a:gd name="T92" fmla="*/ 0 w 73"/>
                <a:gd name="T93" fmla="*/ 28 h 77"/>
                <a:gd name="T94" fmla="*/ 0 w 73"/>
                <a:gd name="T95" fmla="*/ 3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3" h="77">
                  <a:moveTo>
                    <a:pt x="0" y="40"/>
                  </a:moveTo>
                  <a:lnTo>
                    <a:pt x="0" y="40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16" y="65"/>
                  </a:lnTo>
                  <a:lnTo>
                    <a:pt x="16" y="65"/>
                  </a:lnTo>
                  <a:lnTo>
                    <a:pt x="16" y="69"/>
                  </a:lnTo>
                  <a:lnTo>
                    <a:pt x="20" y="72"/>
                  </a:lnTo>
                  <a:lnTo>
                    <a:pt x="20" y="72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32" y="72"/>
                  </a:lnTo>
                  <a:lnTo>
                    <a:pt x="32" y="72"/>
                  </a:lnTo>
                  <a:lnTo>
                    <a:pt x="32" y="72"/>
                  </a:lnTo>
                  <a:lnTo>
                    <a:pt x="36" y="76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36" y="72"/>
                  </a:lnTo>
                  <a:lnTo>
                    <a:pt x="40" y="76"/>
                  </a:lnTo>
                  <a:lnTo>
                    <a:pt x="40" y="76"/>
                  </a:lnTo>
                  <a:lnTo>
                    <a:pt x="40" y="76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8" y="72"/>
                  </a:lnTo>
                  <a:lnTo>
                    <a:pt x="48" y="69"/>
                  </a:lnTo>
                  <a:lnTo>
                    <a:pt x="48" y="69"/>
                  </a:lnTo>
                  <a:lnTo>
                    <a:pt x="52" y="69"/>
                  </a:lnTo>
                  <a:lnTo>
                    <a:pt x="52" y="69"/>
                  </a:lnTo>
                  <a:lnTo>
                    <a:pt x="56" y="69"/>
                  </a:lnTo>
                  <a:lnTo>
                    <a:pt x="56" y="69"/>
                  </a:lnTo>
                  <a:lnTo>
                    <a:pt x="56" y="69"/>
                  </a:lnTo>
                  <a:lnTo>
                    <a:pt x="56" y="69"/>
                  </a:lnTo>
                  <a:lnTo>
                    <a:pt x="68" y="65"/>
                  </a:lnTo>
                  <a:lnTo>
                    <a:pt x="68" y="65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56" y="45"/>
                  </a:lnTo>
                  <a:lnTo>
                    <a:pt x="56" y="45"/>
                  </a:lnTo>
                  <a:lnTo>
                    <a:pt x="56" y="45"/>
                  </a:lnTo>
                  <a:lnTo>
                    <a:pt x="56" y="45"/>
                  </a:lnTo>
                  <a:lnTo>
                    <a:pt x="52" y="45"/>
                  </a:lnTo>
                  <a:lnTo>
                    <a:pt x="52" y="45"/>
                  </a:lnTo>
                  <a:lnTo>
                    <a:pt x="52" y="45"/>
                  </a:lnTo>
                  <a:lnTo>
                    <a:pt x="52" y="45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28" y="45"/>
                  </a:lnTo>
                  <a:lnTo>
                    <a:pt x="28" y="45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8" y="36"/>
                  </a:lnTo>
                  <a:lnTo>
                    <a:pt x="28" y="36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2" y="28"/>
                  </a:lnTo>
                  <a:lnTo>
                    <a:pt x="32" y="28"/>
                  </a:lnTo>
                  <a:lnTo>
                    <a:pt x="36" y="28"/>
                  </a:lnTo>
                  <a:lnTo>
                    <a:pt x="40" y="25"/>
                  </a:lnTo>
                  <a:lnTo>
                    <a:pt x="40" y="25"/>
                  </a:lnTo>
                  <a:lnTo>
                    <a:pt x="40" y="25"/>
                  </a:lnTo>
                  <a:lnTo>
                    <a:pt x="40" y="25"/>
                  </a:lnTo>
                  <a:lnTo>
                    <a:pt x="48" y="25"/>
                  </a:lnTo>
                  <a:lnTo>
                    <a:pt x="48" y="25"/>
                  </a:lnTo>
                  <a:lnTo>
                    <a:pt x="48" y="25"/>
                  </a:lnTo>
                  <a:lnTo>
                    <a:pt x="48" y="25"/>
                  </a:lnTo>
                  <a:lnTo>
                    <a:pt x="48" y="25"/>
                  </a:lnTo>
                  <a:lnTo>
                    <a:pt x="48" y="2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4" y="25"/>
                  </a:lnTo>
                  <a:lnTo>
                    <a:pt x="4" y="25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4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38157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8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8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8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" grpId="0" animBg="1" advAuto="0"/>
      <p:bldP spid="853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占位符 10" descr="图片包含 服装&#10;&#10;描述已自动生成">
            <a:extLst>
              <a:ext uri="{FF2B5EF4-FFF2-40B4-BE49-F238E27FC236}">
                <a16:creationId xmlns:a16="http://schemas.microsoft.com/office/drawing/2014/main" id="{11BC8F33-0582-4DA4-8DB3-C86242D0357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1" r="16791"/>
          <a:stretch>
            <a:fillRect/>
          </a:stretch>
        </p:blipFill>
        <p:spPr/>
      </p:pic>
      <p:pic>
        <p:nvPicPr>
          <p:cNvPr id="9" name="图片占位符 8" descr="图片包含 钢笔, 书写用具, 定居者, 西装&#10;&#10;描述已自动生成">
            <a:extLst>
              <a:ext uri="{FF2B5EF4-FFF2-40B4-BE49-F238E27FC236}">
                <a16:creationId xmlns:a16="http://schemas.microsoft.com/office/drawing/2014/main" id="{B6401F60-5BBA-4E11-8FE5-606EEF26D5A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b="6250"/>
          <a:stretch>
            <a:fillRect/>
          </a:stretch>
        </p:blipFill>
        <p:spPr/>
      </p:pic>
      <p:pic>
        <p:nvPicPr>
          <p:cNvPr id="13" name="图片占位符 12" descr="图片包含 户外, 天空, 地面, 建筑物&#10;&#10;描述已自动生成">
            <a:extLst>
              <a:ext uri="{FF2B5EF4-FFF2-40B4-BE49-F238E27FC236}">
                <a16:creationId xmlns:a16="http://schemas.microsoft.com/office/drawing/2014/main" id="{24B7857B-6C79-4CB5-AF25-1408B127986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0" r="16630"/>
          <a:stretch>
            <a:fillRect/>
          </a:stretch>
        </p:blipFill>
        <p:spPr/>
      </p:pic>
      <p:pic>
        <p:nvPicPr>
          <p:cNvPr id="7" name="图片占位符 6" descr="图片包含 钢笔, 书写用具, 定居者, 西装&#10;&#10;描述已自动生成">
            <a:extLst>
              <a:ext uri="{FF2B5EF4-FFF2-40B4-BE49-F238E27FC236}">
                <a16:creationId xmlns:a16="http://schemas.microsoft.com/office/drawing/2014/main" id="{234FFF22-9867-4379-869C-484E044382E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 b="6250"/>
          <a:stretch>
            <a:fillRect/>
          </a:stretch>
        </p:blipFill>
        <p:spPr/>
      </p:pic>
      <p:sp>
        <p:nvSpPr>
          <p:cNvPr id="730" name="Slide Number"/>
          <p:cNvSpPr txBox="1">
            <a:spLocks noGrp="1"/>
          </p:cNvSpPr>
          <p:nvPr>
            <p:ph type="sldNum" sz="quarter" idx="4"/>
          </p:nvPr>
        </p:nvSpPr>
        <p:spPr>
          <a:xfrm>
            <a:off x="10981220" y="6351588"/>
            <a:ext cx="443372" cy="1738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>
                <a:latin typeface="+mj-ea"/>
                <a:ea typeface="+mj-ea"/>
                <a:cs typeface="+mn-ea"/>
                <a:sym typeface="+mn-lt"/>
              </a:rPr>
              <a:t>9</a:t>
            </a:fld>
            <a:endParaRPr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735" name="Square"/>
          <p:cNvSpPr/>
          <p:nvPr/>
        </p:nvSpPr>
        <p:spPr>
          <a:xfrm>
            <a:off x="2950732" y="1269570"/>
            <a:ext cx="2127251" cy="2127251"/>
          </a:xfrm>
          <a:prstGeom prst="rect">
            <a:avLst/>
          </a:prstGeom>
          <a:solidFill>
            <a:srgbClr val="D0B08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dirty="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736" name="Square"/>
          <p:cNvSpPr/>
          <p:nvPr/>
        </p:nvSpPr>
        <p:spPr>
          <a:xfrm>
            <a:off x="5141483" y="3462569"/>
            <a:ext cx="2127251" cy="2127251"/>
          </a:xfrm>
          <a:prstGeom prst="rect">
            <a:avLst/>
          </a:prstGeom>
          <a:solidFill>
            <a:srgbClr val="30393C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737" name="Sale Promotion…"/>
          <p:cNvSpPr txBox="1"/>
          <p:nvPr/>
        </p:nvSpPr>
        <p:spPr>
          <a:xfrm>
            <a:off x="3129885" y="2226319"/>
            <a:ext cx="1846659" cy="761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22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11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Sale Promotion</a:t>
            </a:r>
          </a:p>
          <a:p>
            <a:pPr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Distinctively build premium</a:t>
            </a:r>
          </a:p>
          <a:p>
            <a:pPr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>
                <a:solidFill>
                  <a:schemeClr val="bg1"/>
                </a:solidFill>
                <a:latin typeface="+mj-ea"/>
                <a:ea typeface="+mj-ea"/>
                <a:cs typeface="+mn-ea"/>
                <a:sym typeface="+mn-lt"/>
              </a:rPr>
              <a:t>growth strategies.</a:t>
            </a:r>
          </a:p>
        </p:txBody>
      </p:sp>
      <p:sp>
        <p:nvSpPr>
          <p:cNvPr id="738" name="Shape"/>
          <p:cNvSpPr/>
          <p:nvPr/>
        </p:nvSpPr>
        <p:spPr>
          <a:xfrm>
            <a:off x="6030483" y="3906010"/>
            <a:ext cx="349251" cy="317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18900"/>
                </a:moveTo>
                <a:cubicBezTo>
                  <a:pt x="7279" y="18900"/>
                  <a:pt x="6684" y="18827"/>
                  <a:pt x="6086" y="18683"/>
                </a:cubicBezTo>
                <a:cubicBezTo>
                  <a:pt x="6017" y="18666"/>
                  <a:pt x="5946" y="18658"/>
                  <a:pt x="5876" y="18658"/>
                </a:cubicBezTo>
                <a:cubicBezTo>
                  <a:pt x="5756" y="18658"/>
                  <a:pt x="5636" y="18682"/>
                  <a:pt x="5523" y="18729"/>
                </a:cubicBezTo>
                <a:lnTo>
                  <a:pt x="2957" y="19815"/>
                </a:lnTo>
                <a:lnTo>
                  <a:pt x="3365" y="18243"/>
                </a:lnTo>
                <a:cubicBezTo>
                  <a:pt x="3474" y="17827"/>
                  <a:pt x="3345" y="17380"/>
                  <a:pt x="3039" y="17108"/>
                </a:cubicBezTo>
                <a:cubicBezTo>
                  <a:pt x="1712" y="15926"/>
                  <a:pt x="982" y="14358"/>
                  <a:pt x="982" y="12690"/>
                </a:cubicBezTo>
                <a:cubicBezTo>
                  <a:pt x="982" y="9266"/>
                  <a:pt x="4065" y="6480"/>
                  <a:pt x="7855" y="6480"/>
                </a:cubicBezTo>
                <a:cubicBezTo>
                  <a:pt x="11644" y="6480"/>
                  <a:pt x="14727" y="9266"/>
                  <a:pt x="14727" y="12690"/>
                </a:cubicBezTo>
                <a:cubicBezTo>
                  <a:pt x="14727" y="16114"/>
                  <a:pt x="11644" y="18900"/>
                  <a:pt x="7855" y="18900"/>
                </a:cubicBezTo>
                <a:moveTo>
                  <a:pt x="7855" y="5400"/>
                </a:moveTo>
                <a:cubicBezTo>
                  <a:pt x="3517" y="5400"/>
                  <a:pt x="0" y="8664"/>
                  <a:pt x="0" y="12690"/>
                </a:cubicBezTo>
                <a:cubicBezTo>
                  <a:pt x="0" y="14758"/>
                  <a:pt x="932" y="16620"/>
                  <a:pt x="2422" y="17947"/>
                </a:cubicBezTo>
                <a:lnTo>
                  <a:pt x="1473" y="21600"/>
                </a:lnTo>
                <a:lnTo>
                  <a:pt x="5876" y="19738"/>
                </a:lnTo>
                <a:cubicBezTo>
                  <a:pt x="6509" y="19891"/>
                  <a:pt x="7169" y="19980"/>
                  <a:pt x="7855" y="19980"/>
                </a:cubicBezTo>
                <a:cubicBezTo>
                  <a:pt x="12192" y="19980"/>
                  <a:pt x="15709" y="16716"/>
                  <a:pt x="15709" y="12690"/>
                </a:cubicBezTo>
                <a:cubicBezTo>
                  <a:pt x="15709" y="8664"/>
                  <a:pt x="12192" y="5400"/>
                  <a:pt x="7855" y="5400"/>
                </a:cubicBezTo>
                <a:moveTo>
                  <a:pt x="21600" y="7290"/>
                </a:moveTo>
                <a:cubicBezTo>
                  <a:pt x="21600" y="3264"/>
                  <a:pt x="18084" y="0"/>
                  <a:pt x="13745" y="0"/>
                </a:cubicBezTo>
                <a:cubicBezTo>
                  <a:pt x="10506" y="0"/>
                  <a:pt x="7725" y="1821"/>
                  <a:pt x="6525" y="4422"/>
                </a:cubicBezTo>
                <a:cubicBezTo>
                  <a:pt x="6912" y="4367"/>
                  <a:pt x="7306" y="4332"/>
                  <a:pt x="7708" y="4326"/>
                </a:cubicBezTo>
                <a:cubicBezTo>
                  <a:pt x="8875" y="2394"/>
                  <a:pt x="11143" y="1080"/>
                  <a:pt x="13745" y="1080"/>
                </a:cubicBezTo>
                <a:cubicBezTo>
                  <a:pt x="17535" y="1080"/>
                  <a:pt x="20618" y="3866"/>
                  <a:pt x="20618" y="7290"/>
                </a:cubicBezTo>
                <a:cubicBezTo>
                  <a:pt x="20618" y="8958"/>
                  <a:pt x="19888" y="10526"/>
                  <a:pt x="18561" y="11707"/>
                </a:cubicBezTo>
                <a:cubicBezTo>
                  <a:pt x="18255" y="11980"/>
                  <a:pt x="18126" y="12428"/>
                  <a:pt x="18234" y="12843"/>
                </a:cubicBezTo>
                <a:lnTo>
                  <a:pt x="18643" y="14415"/>
                </a:lnTo>
                <a:lnTo>
                  <a:pt x="16613" y="13556"/>
                </a:lnTo>
                <a:cubicBezTo>
                  <a:pt x="16573" y="13922"/>
                  <a:pt x="16500" y="14278"/>
                  <a:pt x="16411" y="14628"/>
                </a:cubicBezTo>
                <a:lnTo>
                  <a:pt x="20127" y="16200"/>
                </a:lnTo>
                <a:lnTo>
                  <a:pt x="19178" y="12547"/>
                </a:lnTo>
                <a:cubicBezTo>
                  <a:pt x="20669" y="11220"/>
                  <a:pt x="21600" y="9358"/>
                  <a:pt x="21600" y="7290"/>
                </a:cubicBezTo>
              </a:path>
            </a:pathLst>
          </a:custGeom>
          <a:solidFill>
            <a:srgbClr val="F7F9FF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739" name="Shape"/>
          <p:cNvSpPr/>
          <p:nvPr/>
        </p:nvSpPr>
        <p:spPr>
          <a:xfrm>
            <a:off x="3839733" y="1728871"/>
            <a:ext cx="349251" cy="2857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defTabSz="228600">
              <a:defRPr b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900">
              <a:solidFill>
                <a:schemeClr val="bg1"/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740" name="Client Strategy…"/>
          <p:cNvSpPr txBox="1"/>
          <p:nvPr/>
        </p:nvSpPr>
        <p:spPr>
          <a:xfrm>
            <a:off x="5320635" y="4435177"/>
            <a:ext cx="1846659" cy="761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2200" b="0">
                <a:solidFill>
                  <a:srgbClr val="F7F9FF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1100">
                <a:latin typeface="+mj-ea"/>
                <a:ea typeface="+mj-ea"/>
                <a:cs typeface="+mn-ea"/>
                <a:sym typeface="+mn-lt"/>
              </a:rPr>
              <a:t>Client Strategy</a:t>
            </a:r>
          </a:p>
          <a:p>
            <a:pPr>
              <a:lnSpc>
                <a:spcPct val="150000"/>
              </a:lnSpc>
              <a:defRPr sz="2200" b="0">
                <a:solidFill>
                  <a:srgbClr val="F7F9FF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>
                <a:latin typeface="+mj-ea"/>
                <a:ea typeface="+mj-ea"/>
                <a:cs typeface="+mn-ea"/>
                <a:sym typeface="+mn-lt"/>
              </a:rPr>
              <a:t>Distinctively build premium</a:t>
            </a:r>
          </a:p>
          <a:p>
            <a:pPr>
              <a:lnSpc>
                <a:spcPct val="150000"/>
              </a:lnSpc>
              <a:defRPr sz="2200" b="0">
                <a:solidFill>
                  <a:srgbClr val="F7F9FF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>
                <a:latin typeface="+mj-ea"/>
                <a:ea typeface="+mj-ea"/>
                <a:cs typeface="+mn-ea"/>
                <a:sym typeface="+mn-lt"/>
              </a:rPr>
              <a:t>growth strategies.</a:t>
            </a:r>
          </a:p>
        </p:txBody>
      </p:sp>
      <p:sp>
        <p:nvSpPr>
          <p:cNvPr id="741" name="Distinctively build premium growth strategies…"/>
          <p:cNvSpPr txBox="1"/>
          <p:nvPr/>
        </p:nvSpPr>
        <p:spPr>
          <a:xfrm>
            <a:off x="8221232" y="3816350"/>
            <a:ext cx="3287760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tabLst>
                <a:tab pos="2057400" algn="l"/>
              </a:tabLst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>
                <a:latin typeface="+mj-ea"/>
                <a:ea typeface="+mj-ea"/>
                <a:cs typeface="+mn-ea"/>
                <a:sym typeface="+mn-lt"/>
              </a:rPr>
              <a:t>Distinctively build premium growth strategies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>
                <a:latin typeface="+mj-ea"/>
                <a:ea typeface="+mj-ea"/>
                <a:cs typeface="+mn-ea"/>
                <a:sym typeface="+mn-lt"/>
              </a:rPr>
              <a:t>whereas premium human capital. Conveniently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 err="1">
                <a:latin typeface="+mj-ea"/>
                <a:ea typeface="+mj-ea"/>
                <a:cs typeface="+mn-ea"/>
                <a:sym typeface="+mn-lt"/>
              </a:rPr>
              <a:t>envisioneer</a:t>
            </a:r>
            <a:r>
              <a:rPr sz="1100" dirty="0">
                <a:latin typeface="+mj-ea"/>
                <a:ea typeface="+mj-ea"/>
                <a:cs typeface="+mn-ea"/>
                <a:sym typeface="+mn-lt"/>
              </a:rPr>
              <a:t> accurate users whereas collaborative</a:t>
            </a:r>
          </a:p>
          <a:p>
            <a:pPr algn="l">
              <a:lnSpc>
                <a:spcPct val="150000"/>
              </a:lnSpc>
              <a:defRPr sz="2200" b="0">
                <a:solidFill>
                  <a:srgbClr val="6A6E77"/>
                </a:solidFill>
                <a:latin typeface="Quicksand Regular"/>
                <a:ea typeface="Quicksand Regular"/>
                <a:cs typeface="Quicksand Regular"/>
                <a:sym typeface="Quicksand Regular"/>
              </a:defRPr>
            </a:pPr>
            <a:r>
              <a:rPr sz="1100" dirty="0">
                <a:latin typeface="+mj-ea"/>
                <a:ea typeface="+mj-ea"/>
                <a:cs typeface="+mn-ea"/>
                <a:sym typeface="+mn-lt"/>
              </a:rPr>
              <a:t>e-commerce.</a:t>
            </a:r>
          </a:p>
        </p:txBody>
      </p:sp>
      <p:sp>
        <p:nvSpPr>
          <p:cNvPr id="742" name="Our Featured…"/>
          <p:cNvSpPr txBox="1"/>
          <p:nvPr/>
        </p:nvSpPr>
        <p:spPr>
          <a:xfrm>
            <a:off x="8221232" y="2063750"/>
            <a:ext cx="2840586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algn="l">
              <a:defRPr sz="70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3500">
                <a:latin typeface="+mj-ea"/>
                <a:ea typeface="+mj-ea"/>
                <a:cs typeface="+mn-ea"/>
                <a:sym typeface="+mn-lt"/>
              </a:rPr>
              <a:t>Our Featured</a:t>
            </a:r>
          </a:p>
          <a:p>
            <a:pPr algn="l">
              <a:defRPr sz="7000" b="0">
                <a:solidFill>
                  <a:srgbClr val="2C2E3C"/>
                </a:solidFill>
                <a:latin typeface="Quicksand Bold"/>
                <a:ea typeface="Quicksand Bold"/>
                <a:cs typeface="Quicksand Bold"/>
                <a:sym typeface="Quicksand Bold"/>
              </a:defRPr>
            </a:pPr>
            <a:r>
              <a:rPr sz="3500">
                <a:latin typeface="+mj-ea"/>
                <a:ea typeface="+mj-ea"/>
                <a:cs typeface="+mn-ea"/>
                <a:sym typeface="+mn-lt"/>
              </a:rPr>
              <a:t>Portfolio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" tmFilter="0, 0; .2, .5; .8, .5; 1, 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" autoRev="1" fill="hold"/>
                                        <p:tgtEl>
                                          <p:spTgt spid="7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1" grpId="0" animBg="1" advAuto="0"/>
      <p:bldP spid="741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jp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1i2exh30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981</Words>
  <Application>Microsoft Office PowerPoint</Application>
  <PresentationFormat>宽屏</PresentationFormat>
  <Paragraphs>330</Paragraphs>
  <Slides>26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6" baseType="lpstr">
      <vt:lpstr>Gill Sans</vt:lpstr>
      <vt:lpstr>Quicksand Bold</vt:lpstr>
      <vt:lpstr>Quicksand Regular</vt:lpstr>
      <vt:lpstr>等线</vt:lpstr>
      <vt:lpstr>汉仪大宋简</vt:lpstr>
      <vt:lpstr>微软雅黑</vt:lpstr>
      <vt:lpstr>Arial</vt:lpstr>
      <vt:lpstr>Calibri</vt:lpstr>
      <vt:lpstr>www.jpppt.com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宇 之灵</cp:lastModifiedBy>
  <cp:revision>84</cp:revision>
  <dcterms:created xsi:type="dcterms:W3CDTF">2019-02-26T11:50:49Z</dcterms:created>
  <dcterms:modified xsi:type="dcterms:W3CDTF">2021-04-16T02:07:33Z</dcterms:modified>
</cp:coreProperties>
</file>